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68"/>
  </p:notesMasterIdLst>
  <p:sldIdLst>
    <p:sldId id="398" r:id="rId7"/>
    <p:sldId id="297" r:id="rId8"/>
    <p:sldId id="399" r:id="rId9"/>
    <p:sldId id="266" r:id="rId10"/>
    <p:sldId id="555" r:id="rId11"/>
    <p:sldId id="257" r:id="rId12"/>
    <p:sldId id="535" r:id="rId13"/>
    <p:sldId id="259" r:id="rId14"/>
    <p:sldId id="304" r:id="rId15"/>
    <p:sldId id="553" r:id="rId16"/>
    <p:sldId id="376" r:id="rId17"/>
    <p:sldId id="269" r:id="rId18"/>
    <p:sldId id="554" r:id="rId19"/>
    <p:sldId id="529" r:id="rId20"/>
    <p:sldId id="528" r:id="rId21"/>
    <p:sldId id="527" r:id="rId22"/>
    <p:sldId id="526" r:id="rId23"/>
    <p:sldId id="525" r:id="rId24"/>
    <p:sldId id="524" r:id="rId25"/>
    <p:sldId id="262" r:id="rId26"/>
    <p:sldId id="277" r:id="rId27"/>
    <p:sldId id="258" r:id="rId28"/>
    <p:sldId id="538" r:id="rId29"/>
    <p:sldId id="273" r:id="rId30"/>
    <p:sldId id="534" r:id="rId31"/>
    <p:sldId id="539" r:id="rId32"/>
    <p:sldId id="549" r:id="rId33"/>
    <p:sldId id="550" r:id="rId34"/>
    <p:sldId id="551" r:id="rId35"/>
    <p:sldId id="540" r:id="rId36"/>
    <p:sldId id="272" r:id="rId37"/>
    <p:sldId id="522" r:id="rId38"/>
    <p:sldId id="395" r:id="rId39"/>
    <p:sldId id="394" r:id="rId40"/>
    <p:sldId id="396" r:id="rId41"/>
    <p:sldId id="537" r:id="rId42"/>
    <p:sldId id="275" r:id="rId43"/>
    <p:sldId id="263" r:id="rId44"/>
    <p:sldId id="543" r:id="rId45"/>
    <p:sldId id="307" r:id="rId46"/>
    <p:sldId id="295" r:id="rId47"/>
    <p:sldId id="278" r:id="rId48"/>
    <p:sldId id="374" r:id="rId49"/>
    <p:sldId id="544" r:id="rId50"/>
    <p:sldId id="545" r:id="rId51"/>
    <p:sldId id="546" r:id="rId52"/>
    <p:sldId id="547" r:id="rId53"/>
    <p:sldId id="548" r:id="rId54"/>
    <p:sldId id="279" r:id="rId55"/>
    <p:sldId id="362" r:id="rId56"/>
    <p:sldId id="377" r:id="rId57"/>
    <p:sldId id="531" r:id="rId58"/>
    <p:sldId id="533" r:id="rId59"/>
    <p:sldId id="532" r:id="rId60"/>
    <p:sldId id="260" r:id="rId61"/>
    <p:sldId id="536" r:id="rId62"/>
    <p:sldId id="264" r:id="rId63"/>
    <p:sldId id="552" r:id="rId64"/>
    <p:sldId id="556" r:id="rId65"/>
    <p:sldId id="296" r:id="rId66"/>
    <p:sldId id="268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0B1C32-CCDE-BE05-D76A-8EAEA983FBA2}" v="4" dt="2022-01-17T09:57:37.444"/>
    <p1510:client id="{BE6CEAC2-565F-294A-7AC4-08CD3996E765}" v="23" dt="2022-01-17T18:38:05.509"/>
    <p1510:client id="{C601322F-D01A-4002-B634-BF9D40018011}" v="630" dt="2022-01-17T14:16:39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9" d="100"/>
          <a:sy n="119" d="100"/>
        </p:scale>
        <p:origin x="-226" y="-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Dixon" userId="S::9075188@ea.edin.sch.uk::571578e3-67a2-4a37-9b75-8fd2d38bc259" providerId="AD" clId="Web-{B10B1C32-CCDE-BE05-D76A-8EAEA983FBA2}"/>
    <pc:docChg chg="modSld">
      <pc:chgData name="Amy Dixon" userId="S::9075188@ea.edin.sch.uk::571578e3-67a2-4a37-9b75-8fd2d38bc259" providerId="AD" clId="Web-{B10B1C32-CCDE-BE05-D76A-8EAEA983FBA2}" dt="2022-01-17T09:57:36.976" v="1"/>
      <pc:docMkLst>
        <pc:docMk/>
      </pc:docMkLst>
      <pc:sldChg chg="addSp delSp modSp">
        <pc:chgData name="Amy Dixon" userId="S::9075188@ea.edin.sch.uk::571578e3-67a2-4a37-9b75-8fd2d38bc259" providerId="AD" clId="Web-{B10B1C32-CCDE-BE05-D76A-8EAEA983FBA2}" dt="2022-01-17T09:57:36.976" v="1"/>
        <pc:sldMkLst>
          <pc:docMk/>
          <pc:sldMk cId="2972645523" sldId="258"/>
        </pc:sldMkLst>
        <pc:picChg chg="add del mod">
          <ac:chgData name="Amy Dixon" userId="S::9075188@ea.edin.sch.uk::571578e3-67a2-4a37-9b75-8fd2d38bc259" providerId="AD" clId="Web-{B10B1C32-CCDE-BE05-D76A-8EAEA983FBA2}" dt="2022-01-17T09:57:36.976" v="1"/>
          <ac:picMkLst>
            <pc:docMk/>
            <pc:sldMk cId="2972645523" sldId="258"/>
            <ac:picMk id="4" creationId="{1E9D5DCC-7DE5-4051-B182-CE17A0AD9637}"/>
          </ac:picMkLst>
        </pc:picChg>
      </pc:sldChg>
    </pc:docChg>
  </pc:docChgLst>
  <pc:docChgLst>
    <pc:chgData name="Amy Dixon" userId="S::9075188@ea.edin.sch.uk::571578e3-67a2-4a37-9b75-8fd2d38bc259" providerId="AD" clId="Web-{BE6CEAC2-565F-294A-7AC4-08CD3996E765}"/>
    <pc:docChg chg="addSld modSld">
      <pc:chgData name="Amy Dixon" userId="S::9075188@ea.edin.sch.uk::571578e3-67a2-4a37-9b75-8fd2d38bc259" providerId="AD" clId="Web-{BE6CEAC2-565F-294A-7AC4-08CD3996E765}" dt="2022-01-17T18:38:05.509" v="18"/>
      <pc:docMkLst>
        <pc:docMk/>
      </pc:docMkLst>
      <pc:sldChg chg="addSp delSp modSp add replId">
        <pc:chgData name="Amy Dixon" userId="S::9075188@ea.edin.sch.uk::571578e3-67a2-4a37-9b75-8fd2d38bc259" providerId="AD" clId="Web-{BE6CEAC2-565F-294A-7AC4-08CD3996E765}" dt="2022-01-17T18:38:05.509" v="18"/>
        <pc:sldMkLst>
          <pc:docMk/>
          <pc:sldMk cId="1770751680" sldId="555"/>
        </pc:sldMkLst>
        <pc:spChg chg="del mod">
          <ac:chgData name="Amy Dixon" userId="S::9075188@ea.edin.sch.uk::571578e3-67a2-4a37-9b75-8fd2d38bc259" providerId="AD" clId="Web-{BE6CEAC2-565F-294A-7AC4-08CD3996E765}" dt="2022-01-17T18:32:50.719" v="3"/>
          <ac:spMkLst>
            <pc:docMk/>
            <pc:sldMk cId="1770751680" sldId="555"/>
            <ac:spMk id="3" creationId="{5A7E141C-2E51-433F-90A0-C81874ECE688}"/>
          </ac:spMkLst>
        </pc:spChg>
        <pc:spChg chg="add del mod">
          <ac:chgData name="Amy Dixon" userId="S::9075188@ea.edin.sch.uk::571578e3-67a2-4a37-9b75-8fd2d38bc259" providerId="AD" clId="Web-{BE6CEAC2-565F-294A-7AC4-08CD3996E765}" dt="2022-01-17T18:33:22.470" v="4"/>
          <ac:spMkLst>
            <pc:docMk/>
            <pc:sldMk cId="1770751680" sldId="555"/>
            <ac:spMk id="6" creationId="{1D18A59C-4E9A-45A1-A6DF-7B7CC85CDE66}"/>
          </ac:spMkLst>
        </pc:spChg>
        <pc:picChg chg="del">
          <ac:chgData name="Amy Dixon" userId="S::9075188@ea.edin.sch.uk::571578e3-67a2-4a37-9b75-8fd2d38bc259" providerId="AD" clId="Web-{BE6CEAC2-565F-294A-7AC4-08CD3996E765}" dt="2022-01-17T18:32:45.594" v="1"/>
          <ac:picMkLst>
            <pc:docMk/>
            <pc:sldMk cId="1770751680" sldId="555"/>
            <ac:picMk id="5" creationId="{26F43610-2F2A-4FAA-9178-056831B583C8}"/>
          </ac:picMkLst>
        </pc:picChg>
        <pc:picChg chg="add mod ord modCrop">
          <ac:chgData name="Amy Dixon" userId="S::9075188@ea.edin.sch.uk::571578e3-67a2-4a37-9b75-8fd2d38bc259" providerId="AD" clId="Web-{BE6CEAC2-565F-294A-7AC4-08CD3996E765}" dt="2022-01-17T18:38:05.509" v="18"/>
          <ac:picMkLst>
            <pc:docMk/>
            <pc:sldMk cId="1770751680" sldId="555"/>
            <ac:picMk id="7" creationId="{7DAD9456-132B-4356-A945-FCE4BCEBF542}"/>
          </ac:picMkLst>
        </pc:picChg>
      </pc:sldChg>
      <pc:sldChg chg="addSp delSp modSp add replId">
        <pc:chgData name="Amy Dixon" userId="S::9075188@ea.edin.sch.uk::571578e3-67a2-4a37-9b75-8fd2d38bc259" providerId="AD" clId="Web-{BE6CEAC2-565F-294A-7AC4-08CD3996E765}" dt="2022-01-17T18:35:09.551" v="16" actId="1076"/>
        <pc:sldMkLst>
          <pc:docMk/>
          <pc:sldMk cId="3322487848" sldId="556"/>
        </pc:sldMkLst>
        <pc:spChg chg="del mod">
          <ac:chgData name="Amy Dixon" userId="S::9075188@ea.edin.sch.uk::571578e3-67a2-4a37-9b75-8fd2d38bc259" providerId="AD" clId="Web-{BE6CEAC2-565F-294A-7AC4-08CD3996E765}" dt="2022-01-17T18:34:09.221" v="8"/>
          <ac:spMkLst>
            <pc:docMk/>
            <pc:sldMk cId="3322487848" sldId="556"/>
            <ac:spMk id="3" creationId="{5A7E141C-2E51-433F-90A0-C81874ECE688}"/>
          </ac:spMkLst>
        </pc:spChg>
        <pc:spChg chg="add del mod">
          <ac:chgData name="Amy Dixon" userId="S::9075188@ea.edin.sch.uk::571578e3-67a2-4a37-9b75-8fd2d38bc259" providerId="AD" clId="Web-{BE6CEAC2-565F-294A-7AC4-08CD3996E765}" dt="2022-01-17T18:34:44.347" v="10"/>
          <ac:spMkLst>
            <pc:docMk/>
            <pc:sldMk cId="3322487848" sldId="556"/>
            <ac:spMk id="5" creationId="{359C23A2-450A-4206-AD78-43C7455720A4}"/>
          </ac:spMkLst>
        </pc:spChg>
        <pc:picChg chg="del">
          <ac:chgData name="Amy Dixon" userId="S::9075188@ea.edin.sch.uk::571578e3-67a2-4a37-9b75-8fd2d38bc259" providerId="AD" clId="Web-{BE6CEAC2-565F-294A-7AC4-08CD3996E765}" dt="2022-01-17T18:34:03.596" v="6"/>
          <ac:picMkLst>
            <pc:docMk/>
            <pc:sldMk cId="3322487848" sldId="556"/>
            <ac:picMk id="6" creationId="{B8F2C99F-6FC3-48E2-8150-45743CC30243}"/>
          </ac:picMkLst>
        </pc:picChg>
        <pc:picChg chg="add del mod">
          <ac:chgData name="Amy Dixon" userId="S::9075188@ea.edin.sch.uk::571578e3-67a2-4a37-9b75-8fd2d38bc259" providerId="AD" clId="Web-{BE6CEAC2-565F-294A-7AC4-08CD3996E765}" dt="2022-01-17T18:34:52.113" v="12"/>
          <ac:picMkLst>
            <pc:docMk/>
            <pc:sldMk cId="3322487848" sldId="556"/>
            <ac:picMk id="7" creationId="{ABFC4A69-A901-4CB5-AD68-EFCA6FE79FC7}"/>
          </ac:picMkLst>
        </pc:picChg>
        <pc:picChg chg="add mod">
          <ac:chgData name="Amy Dixon" userId="S::9075188@ea.edin.sch.uk::571578e3-67a2-4a37-9b75-8fd2d38bc259" providerId="AD" clId="Web-{BE6CEAC2-565F-294A-7AC4-08CD3996E765}" dt="2022-01-17T18:35:09.551" v="16" actId="1076"/>
          <ac:picMkLst>
            <pc:docMk/>
            <pc:sldMk cId="3322487848" sldId="556"/>
            <ac:picMk id="8" creationId="{F899AA9F-339A-446B-93C8-CF155A1A23C0}"/>
          </ac:picMkLst>
        </pc:picChg>
      </pc:sldChg>
    </pc:docChg>
  </pc:docChgLst>
  <pc:docChgLst>
    <pc:chgData name="Amy Dixon" userId="571578e3-67a2-4a37-9b75-8fd2d38bc259" providerId="ADAL" clId="{C601322F-D01A-4002-B634-BF9D40018011}"/>
    <pc:docChg chg="undo custSel addSld delSld modSld sldOrd">
      <pc:chgData name="Amy Dixon" userId="571578e3-67a2-4a37-9b75-8fd2d38bc259" providerId="ADAL" clId="{C601322F-D01A-4002-B634-BF9D40018011}" dt="2022-01-17T14:39:23.648" v="7299" actId="20577"/>
      <pc:docMkLst>
        <pc:docMk/>
      </pc:docMkLst>
      <pc:sldChg chg="add del">
        <pc:chgData name="Amy Dixon" userId="571578e3-67a2-4a37-9b75-8fd2d38bc259" providerId="ADAL" clId="{C601322F-D01A-4002-B634-BF9D40018011}" dt="2022-01-17T09:58:58.767" v="981" actId="47"/>
        <pc:sldMkLst>
          <pc:docMk/>
          <pc:sldMk cId="2478221056" sldId="256"/>
        </pc:sldMkLst>
      </pc:sldChg>
      <pc:sldChg chg="del ord">
        <pc:chgData name="Amy Dixon" userId="571578e3-67a2-4a37-9b75-8fd2d38bc259" providerId="ADAL" clId="{C601322F-D01A-4002-B634-BF9D40018011}" dt="2022-01-16T17:42:34.382" v="613" actId="47"/>
        <pc:sldMkLst>
          <pc:docMk/>
          <pc:sldMk cId="3732594835" sldId="256"/>
        </pc:sldMkLst>
      </pc:sldChg>
      <pc:sldChg chg="modSp mod">
        <pc:chgData name="Amy Dixon" userId="571578e3-67a2-4a37-9b75-8fd2d38bc259" providerId="ADAL" clId="{C601322F-D01A-4002-B634-BF9D40018011}" dt="2022-01-17T10:32:42.915" v="1987" actId="113"/>
        <pc:sldMkLst>
          <pc:docMk/>
          <pc:sldMk cId="1310346021" sldId="257"/>
        </pc:sldMkLst>
        <pc:spChg chg="mod">
          <ac:chgData name="Amy Dixon" userId="571578e3-67a2-4a37-9b75-8fd2d38bc259" providerId="ADAL" clId="{C601322F-D01A-4002-B634-BF9D40018011}" dt="2022-01-17T09:08:08.521" v="979" actId="20577"/>
          <ac:spMkLst>
            <pc:docMk/>
            <pc:sldMk cId="1310346021" sldId="257"/>
            <ac:spMk id="2" creationId="{3BEA2E4E-29A7-4FF7-9E81-11C44E7BCCBF}"/>
          </ac:spMkLst>
        </pc:spChg>
        <pc:spChg chg="mod">
          <ac:chgData name="Amy Dixon" userId="571578e3-67a2-4a37-9b75-8fd2d38bc259" providerId="ADAL" clId="{C601322F-D01A-4002-B634-BF9D40018011}" dt="2022-01-17T10:32:42.915" v="1987" actId="113"/>
          <ac:spMkLst>
            <pc:docMk/>
            <pc:sldMk cId="1310346021" sldId="257"/>
            <ac:spMk id="3" creationId="{0A73E395-C321-42C5-AB6E-4DF4C103FC57}"/>
          </ac:spMkLst>
        </pc:spChg>
      </pc:sldChg>
      <pc:sldChg chg="modSp mod">
        <pc:chgData name="Amy Dixon" userId="571578e3-67a2-4a37-9b75-8fd2d38bc259" providerId="ADAL" clId="{C601322F-D01A-4002-B634-BF9D40018011}" dt="2022-01-17T14:15:49.843" v="7065" actId="20577"/>
        <pc:sldMkLst>
          <pc:docMk/>
          <pc:sldMk cId="2972645523" sldId="258"/>
        </pc:sldMkLst>
        <pc:spChg chg="mod">
          <ac:chgData name="Amy Dixon" userId="571578e3-67a2-4a37-9b75-8fd2d38bc259" providerId="ADAL" clId="{C601322F-D01A-4002-B634-BF9D40018011}" dt="2022-01-17T14:15:49.843" v="7065" actId="20577"/>
          <ac:spMkLst>
            <pc:docMk/>
            <pc:sldMk cId="2972645523" sldId="258"/>
            <ac:spMk id="3" creationId="{1B514DE8-D28D-4BDC-ACE6-28F386609F4B}"/>
          </ac:spMkLst>
        </pc:spChg>
      </pc:sldChg>
      <pc:sldChg chg="modSp mod">
        <pc:chgData name="Amy Dixon" userId="571578e3-67a2-4a37-9b75-8fd2d38bc259" providerId="ADAL" clId="{C601322F-D01A-4002-B634-BF9D40018011}" dt="2022-01-17T12:38:02.277" v="4057" actId="113"/>
        <pc:sldMkLst>
          <pc:docMk/>
          <pc:sldMk cId="2981189358" sldId="259"/>
        </pc:sldMkLst>
        <pc:spChg chg="mod">
          <ac:chgData name="Amy Dixon" userId="571578e3-67a2-4a37-9b75-8fd2d38bc259" providerId="ADAL" clId="{C601322F-D01A-4002-B634-BF9D40018011}" dt="2022-01-17T12:38:02.277" v="4057" actId="113"/>
          <ac:spMkLst>
            <pc:docMk/>
            <pc:sldMk cId="2981189358" sldId="259"/>
            <ac:spMk id="3" creationId="{16AE530F-BCA2-45DE-9A67-4C5E2CC7E6F5}"/>
          </ac:spMkLst>
        </pc:spChg>
      </pc:sldChg>
      <pc:sldChg chg="add del">
        <pc:chgData name="Amy Dixon" userId="571578e3-67a2-4a37-9b75-8fd2d38bc259" providerId="ADAL" clId="{C601322F-D01A-4002-B634-BF9D40018011}" dt="2022-01-17T13:37:37.916" v="6000" actId="2696"/>
        <pc:sldMkLst>
          <pc:docMk/>
          <pc:sldMk cId="1662624135" sldId="260"/>
        </pc:sldMkLst>
      </pc:sldChg>
      <pc:sldChg chg="add">
        <pc:chgData name="Amy Dixon" userId="571578e3-67a2-4a37-9b75-8fd2d38bc259" providerId="ADAL" clId="{C601322F-D01A-4002-B634-BF9D40018011}" dt="2022-01-17T13:38:50.519" v="6001"/>
        <pc:sldMkLst>
          <pc:docMk/>
          <pc:sldMk cId="3736494712" sldId="260"/>
        </pc:sldMkLst>
      </pc:sldChg>
      <pc:sldChg chg="addSp delSp modSp del mod ord">
        <pc:chgData name="Amy Dixon" userId="571578e3-67a2-4a37-9b75-8fd2d38bc259" providerId="ADAL" clId="{C601322F-D01A-4002-B634-BF9D40018011}" dt="2022-01-17T14:22:08.683" v="7243" actId="47"/>
        <pc:sldMkLst>
          <pc:docMk/>
          <pc:sldMk cId="447208956" sldId="261"/>
        </pc:sldMkLst>
        <pc:spChg chg="mod">
          <ac:chgData name="Amy Dixon" userId="571578e3-67a2-4a37-9b75-8fd2d38bc259" providerId="ADAL" clId="{C601322F-D01A-4002-B634-BF9D40018011}" dt="2022-01-17T13:01:41.078" v="4428" actId="20577"/>
          <ac:spMkLst>
            <pc:docMk/>
            <pc:sldMk cId="447208956" sldId="261"/>
            <ac:spMk id="2" creationId="{AF119CF4-9AB3-4594-9EF9-29066C5ECB0C}"/>
          </ac:spMkLst>
        </pc:spChg>
        <pc:spChg chg="mod">
          <ac:chgData name="Amy Dixon" userId="571578e3-67a2-4a37-9b75-8fd2d38bc259" providerId="ADAL" clId="{C601322F-D01A-4002-B634-BF9D40018011}" dt="2022-01-17T14:22:06.343" v="7242" actId="21"/>
          <ac:spMkLst>
            <pc:docMk/>
            <pc:sldMk cId="447208956" sldId="261"/>
            <ac:spMk id="3" creationId="{FED5B178-81DB-4A93-B056-BFA14B193236}"/>
          </ac:spMkLst>
        </pc:spChg>
        <pc:picChg chg="del mod">
          <ac:chgData name="Amy Dixon" userId="571578e3-67a2-4a37-9b75-8fd2d38bc259" providerId="ADAL" clId="{C601322F-D01A-4002-B634-BF9D40018011}" dt="2022-01-17T11:20:12.895" v="3046" actId="478"/>
          <ac:picMkLst>
            <pc:docMk/>
            <pc:sldMk cId="447208956" sldId="261"/>
            <ac:picMk id="4" creationId="{5AE90537-7BA4-4FFD-A439-E22A326CFCD5}"/>
          </ac:picMkLst>
        </pc:picChg>
        <pc:picChg chg="add mod">
          <ac:chgData name="Amy Dixon" userId="571578e3-67a2-4a37-9b75-8fd2d38bc259" providerId="ADAL" clId="{C601322F-D01A-4002-B634-BF9D40018011}" dt="2022-01-17T14:19:54.059" v="7176" actId="1076"/>
          <ac:picMkLst>
            <pc:docMk/>
            <pc:sldMk cId="447208956" sldId="261"/>
            <ac:picMk id="5" creationId="{3D297757-17D9-4C14-9DD7-0335CBB523A1}"/>
          </ac:picMkLst>
        </pc:picChg>
      </pc:sldChg>
      <pc:sldChg chg="addSp delSp modSp mod">
        <pc:chgData name="Amy Dixon" userId="571578e3-67a2-4a37-9b75-8fd2d38bc259" providerId="ADAL" clId="{C601322F-D01A-4002-B634-BF9D40018011}" dt="2022-01-17T14:13:27.749" v="6975" actId="20577"/>
        <pc:sldMkLst>
          <pc:docMk/>
          <pc:sldMk cId="543409146" sldId="262"/>
        </pc:sldMkLst>
        <pc:spChg chg="mod">
          <ac:chgData name="Amy Dixon" userId="571578e3-67a2-4a37-9b75-8fd2d38bc259" providerId="ADAL" clId="{C601322F-D01A-4002-B634-BF9D40018011}" dt="2022-01-17T14:13:16.565" v="6974" actId="20577"/>
          <ac:spMkLst>
            <pc:docMk/>
            <pc:sldMk cId="543409146" sldId="262"/>
            <ac:spMk id="2" creationId="{36EF4DEF-5BF8-4B5F-A059-604EC71FE6C2}"/>
          </ac:spMkLst>
        </pc:spChg>
        <pc:spChg chg="mod">
          <ac:chgData name="Amy Dixon" userId="571578e3-67a2-4a37-9b75-8fd2d38bc259" providerId="ADAL" clId="{C601322F-D01A-4002-B634-BF9D40018011}" dt="2022-01-17T14:13:27.749" v="6975" actId="20577"/>
          <ac:spMkLst>
            <pc:docMk/>
            <pc:sldMk cId="543409146" sldId="262"/>
            <ac:spMk id="3" creationId="{7BD96F22-10A0-4985-B2B8-19E245547DF5}"/>
          </ac:spMkLst>
        </pc:spChg>
        <pc:picChg chg="add del mod">
          <ac:chgData name="Amy Dixon" userId="571578e3-67a2-4a37-9b75-8fd2d38bc259" providerId="ADAL" clId="{C601322F-D01A-4002-B634-BF9D40018011}" dt="2022-01-17T14:13:12.082" v="6967" actId="478"/>
          <ac:picMkLst>
            <pc:docMk/>
            <pc:sldMk cId="543409146" sldId="262"/>
            <ac:picMk id="4" creationId="{00B9254C-DB75-4ABD-85B6-54472AA7A01B}"/>
          </ac:picMkLst>
        </pc:picChg>
        <pc:picChg chg="add mod">
          <ac:chgData name="Amy Dixon" userId="571578e3-67a2-4a37-9b75-8fd2d38bc259" providerId="ADAL" clId="{C601322F-D01A-4002-B634-BF9D40018011}" dt="2022-01-17T14:13:12.445" v="6968"/>
          <ac:picMkLst>
            <pc:docMk/>
            <pc:sldMk cId="543409146" sldId="262"/>
            <ac:picMk id="5" creationId="{95492A22-4AF8-48E8-BA8F-9F570C1AEAF0}"/>
          </ac:picMkLst>
        </pc:picChg>
      </pc:sldChg>
      <pc:sldChg chg="ord">
        <pc:chgData name="Amy Dixon" userId="571578e3-67a2-4a37-9b75-8fd2d38bc259" providerId="ADAL" clId="{C601322F-D01A-4002-B634-BF9D40018011}" dt="2022-01-17T11:24:42.717" v="3146"/>
        <pc:sldMkLst>
          <pc:docMk/>
          <pc:sldMk cId="2040465718" sldId="263"/>
        </pc:sldMkLst>
      </pc:sldChg>
      <pc:sldChg chg="modSp mod">
        <pc:chgData name="Amy Dixon" userId="571578e3-67a2-4a37-9b75-8fd2d38bc259" providerId="ADAL" clId="{C601322F-D01A-4002-B634-BF9D40018011}" dt="2022-01-17T14:16:43.540" v="7164" actId="20577"/>
        <pc:sldMkLst>
          <pc:docMk/>
          <pc:sldMk cId="3253213518" sldId="264"/>
        </pc:sldMkLst>
        <pc:spChg chg="mod">
          <ac:chgData name="Amy Dixon" userId="571578e3-67a2-4a37-9b75-8fd2d38bc259" providerId="ADAL" clId="{C601322F-D01A-4002-B634-BF9D40018011}" dt="2022-01-17T14:02:55.166" v="6907" actId="20577"/>
          <ac:spMkLst>
            <pc:docMk/>
            <pc:sldMk cId="3253213518" sldId="264"/>
            <ac:spMk id="2" creationId="{37536831-6491-4227-A0E4-8F7CB479B076}"/>
          </ac:spMkLst>
        </pc:spChg>
        <pc:spChg chg="mod">
          <ac:chgData name="Amy Dixon" userId="571578e3-67a2-4a37-9b75-8fd2d38bc259" providerId="ADAL" clId="{C601322F-D01A-4002-B634-BF9D40018011}" dt="2022-01-17T14:16:43.540" v="7164" actId="20577"/>
          <ac:spMkLst>
            <pc:docMk/>
            <pc:sldMk cId="3253213518" sldId="264"/>
            <ac:spMk id="3" creationId="{6A5CECC2-5A56-41F3-9A84-C9F22EBA1E50}"/>
          </ac:spMkLst>
        </pc:spChg>
      </pc:sldChg>
      <pc:sldChg chg="modSp del mod">
        <pc:chgData name="Amy Dixon" userId="571578e3-67a2-4a37-9b75-8fd2d38bc259" providerId="ADAL" clId="{C601322F-D01A-4002-B634-BF9D40018011}" dt="2022-01-16T17:43:41.514" v="628" actId="47"/>
        <pc:sldMkLst>
          <pc:docMk/>
          <pc:sldMk cId="330828818" sldId="265"/>
        </pc:sldMkLst>
        <pc:spChg chg="mod">
          <ac:chgData name="Amy Dixon" userId="571578e3-67a2-4a37-9b75-8fd2d38bc259" providerId="ADAL" clId="{C601322F-D01A-4002-B634-BF9D40018011}" dt="2022-01-16T17:24:05.784" v="171" actId="20577"/>
          <ac:spMkLst>
            <pc:docMk/>
            <pc:sldMk cId="330828818" sldId="265"/>
            <ac:spMk id="5" creationId="{87E94170-A320-4BD6-8474-DCEAEDF36D3B}"/>
          </ac:spMkLst>
        </pc:spChg>
      </pc:sldChg>
      <pc:sldChg chg="addSp modSp mod ord">
        <pc:chgData name="Amy Dixon" userId="571578e3-67a2-4a37-9b75-8fd2d38bc259" providerId="ADAL" clId="{C601322F-D01A-4002-B634-BF9D40018011}" dt="2022-01-17T13:29:52.868" v="5896"/>
        <pc:sldMkLst>
          <pc:docMk/>
          <pc:sldMk cId="4123955580" sldId="266"/>
        </pc:sldMkLst>
        <pc:spChg chg="mod">
          <ac:chgData name="Amy Dixon" userId="571578e3-67a2-4a37-9b75-8fd2d38bc259" providerId="ADAL" clId="{C601322F-D01A-4002-B634-BF9D40018011}" dt="2022-01-17T13:26:38.073" v="5814" actId="20577"/>
          <ac:spMkLst>
            <pc:docMk/>
            <pc:sldMk cId="4123955580" sldId="266"/>
            <ac:spMk id="3" creationId="{5A7E141C-2E51-433F-90A0-C81874ECE688}"/>
          </ac:spMkLst>
        </pc:spChg>
        <pc:picChg chg="add mod modCrop">
          <ac:chgData name="Amy Dixon" userId="571578e3-67a2-4a37-9b75-8fd2d38bc259" providerId="ADAL" clId="{C601322F-D01A-4002-B634-BF9D40018011}" dt="2022-01-17T13:26:44.759" v="5815" actId="1076"/>
          <ac:picMkLst>
            <pc:docMk/>
            <pc:sldMk cId="4123955580" sldId="266"/>
            <ac:picMk id="5" creationId="{26F43610-2F2A-4FAA-9178-056831B583C8}"/>
          </ac:picMkLst>
        </pc:picChg>
      </pc:sldChg>
      <pc:sldChg chg="modSp del mod">
        <pc:chgData name="Amy Dixon" userId="571578e3-67a2-4a37-9b75-8fd2d38bc259" providerId="ADAL" clId="{C601322F-D01A-4002-B634-BF9D40018011}" dt="2022-01-17T11:49:03.016" v="3828" actId="47"/>
        <pc:sldMkLst>
          <pc:docMk/>
          <pc:sldMk cId="1900114562" sldId="267"/>
        </pc:sldMkLst>
        <pc:spChg chg="mod">
          <ac:chgData name="Amy Dixon" userId="571578e3-67a2-4a37-9b75-8fd2d38bc259" providerId="ADAL" clId="{C601322F-D01A-4002-B634-BF9D40018011}" dt="2022-01-17T10:08:57.579" v="1233" actId="20577"/>
          <ac:spMkLst>
            <pc:docMk/>
            <pc:sldMk cId="1900114562" sldId="267"/>
            <ac:spMk id="3" creationId="{A8F5975F-951F-4128-A19B-DF2AAB685B9C}"/>
          </ac:spMkLst>
        </pc:spChg>
      </pc:sldChg>
      <pc:sldChg chg="add">
        <pc:chgData name="Amy Dixon" userId="571578e3-67a2-4a37-9b75-8fd2d38bc259" providerId="ADAL" clId="{C601322F-D01A-4002-B634-BF9D40018011}" dt="2022-01-17T08:55:42.090" v="643"/>
        <pc:sldMkLst>
          <pc:docMk/>
          <pc:sldMk cId="2095198249" sldId="268"/>
        </pc:sldMkLst>
      </pc:sldChg>
      <pc:sldChg chg="add del">
        <pc:chgData name="Amy Dixon" userId="571578e3-67a2-4a37-9b75-8fd2d38bc259" providerId="ADAL" clId="{C601322F-D01A-4002-B634-BF9D40018011}" dt="2022-01-17T13:12:11.773" v="5109"/>
        <pc:sldMkLst>
          <pc:docMk/>
          <pc:sldMk cId="294709198" sldId="272"/>
        </pc:sldMkLst>
      </pc:sldChg>
      <pc:sldChg chg="modSp add mod">
        <pc:chgData name="Amy Dixon" userId="571578e3-67a2-4a37-9b75-8fd2d38bc259" providerId="ADAL" clId="{C601322F-D01A-4002-B634-BF9D40018011}" dt="2022-01-17T13:54:30.075" v="6665" actId="27636"/>
        <pc:sldMkLst>
          <pc:docMk/>
          <pc:sldMk cId="708163009" sldId="272"/>
        </pc:sldMkLst>
        <pc:spChg chg="mod">
          <ac:chgData name="Amy Dixon" userId="571578e3-67a2-4a37-9b75-8fd2d38bc259" providerId="ADAL" clId="{C601322F-D01A-4002-B634-BF9D40018011}" dt="2022-01-17T13:54:30.075" v="6665" actId="27636"/>
          <ac:spMkLst>
            <pc:docMk/>
            <pc:sldMk cId="708163009" sldId="272"/>
            <ac:spMk id="3" creationId="{DE611356-45CA-40D1-9376-BD0D9C9D4720}"/>
          </ac:spMkLst>
        </pc:spChg>
      </pc:sldChg>
      <pc:sldChg chg="modSp del mod ord">
        <pc:chgData name="Amy Dixon" userId="571578e3-67a2-4a37-9b75-8fd2d38bc259" providerId="ADAL" clId="{C601322F-D01A-4002-B634-BF9D40018011}" dt="2022-01-17T13:11:49.427" v="5105" actId="2696"/>
        <pc:sldMkLst>
          <pc:docMk/>
          <pc:sldMk cId="2966000413" sldId="272"/>
        </pc:sldMkLst>
        <pc:spChg chg="mod">
          <ac:chgData name="Amy Dixon" userId="571578e3-67a2-4a37-9b75-8fd2d38bc259" providerId="ADAL" clId="{C601322F-D01A-4002-B634-BF9D40018011}" dt="2022-01-17T10:48:46.737" v="2405" actId="20577"/>
          <ac:spMkLst>
            <pc:docMk/>
            <pc:sldMk cId="2966000413" sldId="272"/>
            <ac:spMk id="3" creationId="{DE611356-45CA-40D1-9376-BD0D9C9D4720}"/>
          </ac:spMkLst>
        </pc:spChg>
      </pc:sldChg>
      <pc:sldChg chg="modSp del mod">
        <pc:chgData name="Amy Dixon" userId="571578e3-67a2-4a37-9b75-8fd2d38bc259" providerId="ADAL" clId="{C601322F-D01A-4002-B634-BF9D40018011}" dt="2022-01-17T13:24:48.801" v="5731" actId="47"/>
        <pc:sldMkLst>
          <pc:docMk/>
          <pc:sldMk cId="1041761112" sldId="274"/>
        </pc:sldMkLst>
        <pc:spChg chg="mod">
          <ac:chgData name="Amy Dixon" userId="571578e3-67a2-4a37-9b75-8fd2d38bc259" providerId="ADAL" clId="{C601322F-D01A-4002-B634-BF9D40018011}" dt="2022-01-17T11:58:33.980" v="3847" actId="20577"/>
          <ac:spMkLst>
            <pc:docMk/>
            <pc:sldMk cId="1041761112" sldId="274"/>
            <ac:spMk id="3" creationId="{A8F5975F-951F-4128-A19B-DF2AAB685B9C}"/>
          </ac:spMkLst>
        </pc:spChg>
      </pc:sldChg>
      <pc:sldChg chg="modSp mod ord">
        <pc:chgData name="Amy Dixon" userId="571578e3-67a2-4a37-9b75-8fd2d38bc259" providerId="ADAL" clId="{C601322F-D01A-4002-B634-BF9D40018011}" dt="2022-01-17T14:23:40.703" v="7272"/>
        <pc:sldMkLst>
          <pc:docMk/>
          <pc:sldMk cId="2452233446" sldId="275"/>
        </pc:sldMkLst>
        <pc:spChg chg="mod">
          <ac:chgData name="Amy Dixon" userId="571578e3-67a2-4a37-9b75-8fd2d38bc259" providerId="ADAL" clId="{C601322F-D01A-4002-B634-BF9D40018011}" dt="2022-01-17T14:23:10.267" v="7270" actId="20577"/>
          <ac:spMkLst>
            <pc:docMk/>
            <pc:sldMk cId="2452233446" sldId="275"/>
            <ac:spMk id="3" creationId="{89DD9FDA-24A7-4D42-BF9D-697FF167EB5C}"/>
          </ac:spMkLst>
        </pc:spChg>
      </pc:sldChg>
      <pc:sldChg chg="modSp mod ord">
        <pc:chgData name="Amy Dixon" userId="571578e3-67a2-4a37-9b75-8fd2d38bc259" providerId="ADAL" clId="{C601322F-D01A-4002-B634-BF9D40018011}" dt="2022-01-17T14:15:01.447" v="7064" actId="20577"/>
        <pc:sldMkLst>
          <pc:docMk/>
          <pc:sldMk cId="2699747777" sldId="277"/>
        </pc:sldMkLst>
        <pc:spChg chg="mod">
          <ac:chgData name="Amy Dixon" userId="571578e3-67a2-4a37-9b75-8fd2d38bc259" providerId="ADAL" clId="{C601322F-D01A-4002-B634-BF9D40018011}" dt="2022-01-17T13:36:20.623" v="5938" actId="20577"/>
          <ac:spMkLst>
            <pc:docMk/>
            <pc:sldMk cId="2699747777" sldId="277"/>
            <ac:spMk id="2" creationId="{36EF4DEF-5BF8-4B5F-A059-604EC71FE6C2}"/>
          </ac:spMkLst>
        </pc:spChg>
        <pc:spChg chg="mod">
          <ac:chgData name="Amy Dixon" userId="571578e3-67a2-4a37-9b75-8fd2d38bc259" providerId="ADAL" clId="{C601322F-D01A-4002-B634-BF9D40018011}" dt="2022-01-17T14:15:01.447" v="7064" actId="20577"/>
          <ac:spMkLst>
            <pc:docMk/>
            <pc:sldMk cId="2699747777" sldId="277"/>
            <ac:spMk id="3" creationId="{7BD96F22-10A0-4985-B2B8-19E245547DF5}"/>
          </ac:spMkLst>
        </pc:spChg>
      </pc:sldChg>
      <pc:sldChg chg="addSp modSp mod">
        <pc:chgData name="Amy Dixon" userId="571578e3-67a2-4a37-9b75-8fd2d38bc259" providerId="ADAL" clId="{C601322F-D01A-4002-B634-BF9D40018011}" dt="2022-01-17T14:39:23.648" v="7299" actId="20577"/>
        <pc:sldMkLst>
          <pc:docMk/>
          <pc:sldMk cId="706307176" sldId="278"/>
        </pc:sldMkLst>
        <pc:spChg chg="mod">
          <ac:chgData name="Amy Dixon" userId="571578e3-67a2-4a37-9b75-8fd2d38bc259" providerId="ADAL" clId="{C601322F-D01A-4002-B634-BF9D40018011}" dt="2022-01-17T13:56:04.105" v="6686" actId="20577"/>
          <ac:spMkLst>
            <pc:docMk/>
            <pc:sldMk cId="706307176" sldId="278"/>
            <ac:spMk id="2" creationId="{C00A46FF-2432-4E03-BA11-2EF6D9875C1C}"/>
          </ac:spMkLst>
        </pc:spChg>
        <pc:spChg chg="mod">
          <ac:chgData name="Amy Dixon" userId="571578e3-67a2-4a37-9b75-8fd2d38bc259" providerId="ADAL" clId="{C601322F-D01A-4002-B634-BF9D40018011}" dt="2022-01-17T14:39:23.648" v="7299" actId="20577"/>
          <ac:spMkLst>
            <pc:docMk/>
            <pc:sldMk cId="706307176" sldId="278"/>
            <ac:spMk id="3" creationId="{F48B664D-8B3C-4505-A93C-4D35AAB1781B}"/>
          </ac:spMkLst>
        </pc:spChg>
        <pc:spChg chg="add mod">
          <ac:chgData name="Amy Dixon" userId="571578e3-67a2-4a37-9b75-8fd2d38bc259" providerId="ADAL" clId="{C601322F-D01A-4002-B634-BF9D40018011}" dt="2022-01-17T13:22:13.492" v="5714" actId="14100"/>
          <ac:spMkLst>
            <pc:docMk/>
            <pc:sldMk cId="706307176" sldId="278"/>
            <ac:spMk id="5" creationId="{9E31CB19-ED1E-4203-B9FE-2DD4776BCD4B}"/>
          </ac:spMkLst>
        </pc:spChg>
        <pc:graphicFrameChg chg="add mod ord modGraphic">
          <ac:chgData name="Amy Dixon" userId="571578e3-67a2-4a37-9b75-8fd2d38bc259" providerId="ADAL" clId="{C601322F-D01A-4002-B634-BF9D40018011}" dt="2022-01-17T13:21:50.124" v="5710" actId="1076"/>
          <ac:graphicFrameMkLst>
            <pc:docMk/>
            <pc:sldMk cId="706307176" sldId="278"/>
            <ac:graphicFrameMk id="4" creationId="{6E2BC3CA-C172-404D-833F-CABB28DEA145}"/>
          </ac:graphicFrameMkLst>
        </pc:graphicFrameChg>
      </pc:sldChg>
      <pc:sldChg chg="add del">
        <pc:chgData name="Amy Dixon" userId="571578e3-67a2-4a37-9b75-8fd2d38bc259" providerId="ADAL" clId="{C601322F-D01A-4002-B634-BF9D40018011}" dt="2022-01-17T11:26:52.519" v="3153"/>
        <pc:sldMkLst>
          <pc:docMk/>
          <pc:sldMk cId="2712232116" sldId="279"/>
        </pc:sldMkLst>
      </pc:sldChg>
      <pc:sldChg chg="modSp add mod">
        <pc:chgData name="Amy Dixon" userId="571578e3-67a2-4a37-9b75-8fd2d38bc259" providerId="ADAL" clId="{C601322F-D01A-4002-B634-BF9D40018011}" dt="2022-01-17T13:58:51.423" v="6700" actId="1076"/>
        <pc:sldMkLst>
          <pc:docMk/>
          <pc:sldMk cId="3636679913" sldId="295"/>
        </pc:sldMkLst>
        <pc:picChg chg="mod">
          <ac:chgData name="Amy Dixon" userId="571578e3-67a2-4a37-9b75-8fd2d38bc259" providerId="ADAL" clId="{C601322F-D01A-4002-B634-BF9D40018011}" dt="2022-01-17T13:58:51.423" v="6700" actId="1076"/>
          <ac:picMkLst>
            <pc:docMk/>
            <pc:sldMk cId="3636679913" sldId="295"/>
            <ac:picMk id="5" creationId="{04A51FD1-3AF4-46B0-9D30-F4C4092AD521}"/>
          </ac:picMkLst>
        </pc:picChg>
      </pc:sldChg>
      <pc:sldChg chg="del ord">
        <pc:chgData name="Amy Dixon" userId="571578e3-67a2-4a37-9b75-8fd2d38bc259" providerId="ADAL" clId="{C601322F-D01A-4002-B634-BF9D40018011}" dt="2022-01-17T13:35:07.382" v="5905" actId="2696"/>
        <pc:sldMkLst>
          <pc:docMk/>
          <pc:sldMk cId="3875307491" sldId="295"/>
        </pc:sldMkLst>
      </pc:sldChg>
      <pc:sldChg chg="delSp modSp add mod">
        <pc:chgData name="Amy Dixon" userId="571578e3-67a2-4a37-9b75-8fd2d38bc259" providerId="ADAL" clId="{C601322F-D01A-4002-B634-BF9D40018011}" dt="2022-01-17T13:27:59.285" v="5838" actId="20577"/>
        <pc:sldMkLst>
          <pc:docMk/>
          <pc:sldMk cId="414334565" sldId="296"/>
        </pc:sldMkLst>
        <pc:spChg chg="mod">
          <ac:chgData name="Amy Dixon" userId="571578e3-67a2-4a37-9b75-8fd2d38bc259" providerId="ADAL" clId="{C601322F-D01A-4002-B634-BF9D40018011}" dt="2022-01-17T13:27:59.285" v="5838" actId="20577"/>
          <ac:spMkLst>
            <pc:docMk/>
            <pc:sldMk cId="414334565" sldId="296"/>
            <ac:spMk id="2" creationId="{4019B6DC-C903-448B-A1DF-FB53C07DAD45}"/>
          </ac:spMkLst>
        </pc:spChg>
        <pc:spChg chg="del">
          <ac:chgData name="Amy Dixon" userId="571578e3-67a2-4a37-9b75-8fd2d38bc259" providerId="ADAL" clId="{C601322F-D01A-4002-B634-BF9D40018011}" dt="2022-01-17T09:04:12.861" v="669" actId="478"/>
          <ac:spMkLst>
            <pc:docMk/>
            <pc:sldMk cId="414334565" sldId="296"/>
            <ac:spMk id="3" creationId="{9ED954F3-1ACC-4453-9B6A-009169BA69E5}"/>
          </ac:spMkLst>
        </pc:spChg>
      </pc:sldChg>
      <pc:sldChg chg="modSp add mod">
        <pc:chgData name="Amy Dixon" userId="571578e3-67a2-4a37-9b75-8fd2d38bc259" providerId="ADAL" clId="{C601322F-D01A-4002-B634-BF9D40018011}" dt="2022-01-17T14:07:27.667" v="6912" actId="20577"/>
        <pc:sldMkLst>
          <pc:docMk/>
          <pc:sldMk cId="1977323682" sldId="297"/>
        </pc:sldMkLst>
        <pc:spChg chg="mod">
          <ac:chgData name="Amy Dixon" userId="571578e3-67a2-4a37-9b75-8fd2d38bc259" providerId="ADAL" clId="{C601322F-D01A-4002-B634-BF9D40018011}" dt="2022-01-17T14:07:27.667" v="6912" actId="20577"/>
          <ac:spMkLst>
            <pc:docMk/>
            <pc:sldMk cId="1977323682" sldId="297"/>
            <ac:spMk id="3" creationId="{AB8DBCE1-CF11-449F-A7ED-3005F4FA3AD9}"/>
          </ac:spMkLst>
        </pc:spChg>
      </pc:sldChg>
      <pc:sldChg chg="modSp mod modAnim">
        <pc:chgData name="Amy Dixon" userId="571578e3-67a2-4a37-9b75-8fd2d38bc259" providerId="ADAL" clId="{C601322F-D01A-4002-B634-BF9D40018011}" dt="2022-01-17T14:10:10.329" v="6920" actId="113"/>
        <pc:sldMkLst>
          <pc:docMk/>
          <pc:sldMk cId="1779295890" sldId="304"/>
        </pc:sldMkLst>
        <pc:spChg chg="mod">
          <ac:chgData name="Amy Dixon" userId="571578e3-67a2-4a37-9b75-8fd2d38bc259" providerId="ADAL" clId="{C601322F-D01A-4002-B634-BF9D40018011}" dt="2022-01-17T14:10:10.329" v="6920" actId="113"/>
          <ac:spMkLst>
            <pc:docMk/>
            <pc:sldMk cId="1779295890" sldId="304"/>
            <ac:spMk id="3" creationId="{0D95AD4C-62BA-42BF-A79E-5EF6F496CA64}"/>
          </ac:spMkLst>
        </pc:spChg>
      </pc:sldChg>
      <pc:sldChg chg="add">
        <pc:chgData name="Amy Dixon" userId="571578e3-67a2-4a37-9b75-8fd2d38bc259" providerId="ADAL" clId="{C601322F-D01A-4002-B634-BF9D40018011}" dt="2022-01-17T13:35:16.628" v="5906"/>
        <pc:sldMkLst>
          <pc:docMk/>
          <pc:sldMk cId="2447296249" sldId="307"/>
        </pc:sldMkLst>
      </pc:sldChg>
      <pc:sldChg chg="del ord modAnim">
        <pc:chgData name="Amy Dixon" userId="571578e3-67a2-4a37-9b75-8fd2d38bc259" providerId="ADAL" clId="{C601322F-D01A-4002-B634-BF9D40018011}" dt="2022-01-17T13:35:07.382" v="5905" actId="2696"/>
        <pc:sldMkLst>
          <pc:docMk/>
          <pc:sldMk cId="3712944518" sldId="307"/>
        </pc:sldMkLst>
      </pc:sldChg>
      <pc:sldChg chg="modSp add del mod">
        <pc:chgData name="Amy Dixon" userId="571578e3-67a2-4a37-9b75-8fd2d38bc259" providerId="ADAL" clId="{C601322F-D01A-4002-B634-BF9D40018011}" dt="2022-01-17T11:26:52.519" v="3153"/>
        <pc:sldMkLst>
          <pc:docMk/>
          <pc:sldMk cId="1276648062" sldId="362"/>
        </pc:sldMkLst>
        <pc:spChg chg="mod">
          <ac:chgData name="Amy Dixon" userId="571578e3-67a2-4a37-9b75-8fd2d38bc259" providerId="ADAL" clId="{C601322F-D01A-4002-B634-BF9D40018011}" dt="2022-01-16T17:28:34.791" v="401" actId="27636"/>
          <ac:spMkLst>
            <pc:docMk/>
            <pc:sldMk cId="1276648062" sldId="362"/>
            <ac:spMk id="3" creationId="{8CF7D558-FCC3-4111-9F65-7CEA1EF0BA17}"/>
          </ac:spMkLst>
        </pc:spChg>
      </pc:sldChg>
      <pc:sldChg chg="add del">
        <pc:chgData name="Amy Dixon" userId="571578e3-67a2-4a37-9b75-8fd2d38bc259" providerId="ADAL" clId="{C601322F-D01A-4002-B634-BF9D40018011}" dt="2022-01-17T14:38:48.513" v="7289" actId="47"/>
        <pc:sldMkLst>
          <pc:docMk/>
          <pc:sldMk cId="452258766" sldId="367"/>
        </pc:sldMkLst>
      </pc:sldChg>
      <pc:sldChg chg="add del">
        <pc:chgData name="Amy Dixon" userId="571578e3-67a2-4a37-9b75-8fd2d38bc259" providerId="ADAL" clId="{C601322F-D01A-4002-B634-BF9D40018011}" dt="2022-01-17T14:38:32.316" v="7285" actId="47"/>
        <pc:sldMkLst>
          <pc:docMk/>
          <pc:sldMk cId="1833302354" sldId="369"/>
        </pc:sldMkLst>
      </pc:sldChg>
      <pc:sldChg chg="add del">
        <pc:chgData name="Amy Dixon" userId="571578e3-67a2-4a37-9b75-8fd2d38bc259" providerId="ADAL" clId="{C601322F-D01A-4002-B634-BF9D40018011}" dt="2022-01-17T14:38:28.566" v="7283" actId="47"/>
        <pc:sldMkLst>
          <pc:docMk/>
          <pc:sldMk cId="586841908" sldId="370"/>
        </pc:sldMkLst>
      </pc:sldChg>
      <pc:sldChg chg="modSp add del mod">
        <pc:chgData name="Amy Dixon" userId="571578e3-67a2-4a37-9b75-8fd2d38bc259" providerId="ADAL" clId="{C601322F-D01A-4002-B634-BF9D40018011}" dt="2022-01-17T14:38:34.518" v="7286" actId="47"/>
        <pc:sldMkLst>
          <pc:docMk/>
          <pc:sldMk cId="492172581" sldId="371"/>
        </pc:sldMkLst>
        <pc:spChg chg="mod">
          <ac:chgData name="Amy Dixon" userId="571578e3-67a2-4a37-9b75-8fd2d38bc259" providerId="ADAL" clId="{C601322F-D01A-4002-B634-BF9D40018011}" dt="2022-01-17T11:26:48.537" v="3152"/>
          <ac:spMkLst>
            <pc:docMk/>
            <pc:sldMk cId="492172581" sldId="371"/>
            <ac:spMk id="3" creationId="{00000000-0000-0000-0000-000000000000}"/>
          </ac:spMkLst>
        </pc:spChg>
      </pc:sldChg>
      <pc:sldChg chg="modSp add del mod modAnim">
        <pc:chgData name="Amy Dixon" userId="571578e3-67a2-4a37-9b75-8fd2d38bc259" providerId="ADAL" clId="{C601322F-D01A-4002-B634-BF9D40018011}" dt="2022-01-17T14:38:38.453" v="7287" actId="47"/>
        <pc:sldMkLst>
          <pc:docMk/>
          <pc:sldMk cId="3852403615" sldId="372"/>
        </pc:sldMkLst>
        <pc:spChg chg="mod">
          <ac:chgData name="Amy Dixon" userId="571578e3-67a2-4a37-9b75-8fd2d38bc259" providerId="ADAL" clId="{C601322F-D01A-4002-B634-BF9D40018011}" dt="2022-01-17T11:26:48.537" v="3152"/>
          <ac:spMkLst>
            <pc:docMk/>
            <pc:sldMk cId="3852403615" sldId="372"/>
            <ac:spMk id="3" creationId="{23F388BC-B826-4911-8F85-9A56E570E51E}"/>
          </ac:spMkLst>
        </pc:spChg>
      </pc:sldChg>
      <pc:sldChg chg="add del">
        <pc:chgData name="Amy Dixon" userId="571578e3-67a2-4a37-9b75-8fd2d38bc259" providerId="ADAL" clId="{C601322F-D01A-4002-B634-BF9D40018011}" dt="2022-01-17T14:38:43.486" v="7288" actId="47"/>
        <pc:sldMkLst>
          <pc:docMk/>
          <pc:sldMk cId="2410387995" sldId="373"/>
        </pc:sldMkLst>
      </pc:sldChg>
      <pc:sldChg chg="add del">
        <pc:chgData name="Amy Dixon" userId="571578e3-67a2-4a37-9b75-8fd2d38bc259" providerId="ADAL" clId="{C601322F-D01A-4002-B634-BF9D40018011}" dt="2022-01-17T11:26:52.519" v="3153"/>
        <pc:sldMkLst>
          <pc:docMk/>
          <pc:sldMk cId="2125308055" sldId="374"/>
        </pc:sldMkLst>
      </pc:sldChg>
      <pc:sldChg chg="add del">
        <pc:chgData name="Amy Dixon" userId="571578e3-67a2-4a37-9b75-8fd2d38bc259" providerId="ADAL" clId="{C601322F-D01A-4002-B634-BF9D40018011}" dt="2022-01-17T14:38:30.549" v="7284" actId="47"/>
        <pc:sldMkLst>
          <pc:docMk/>
          <pc:sldMk cId="3390936081" sldId="378"/>
        </pc:sldMkLst>
      </pc:sldChg>
      <pc:sldChg chg="add del">
        <pc:chgData name="Amy Dixon" userId="571578e3-67a2-4a37-9b75-8fd2d38bc259" providerId="ADAL" clId="{C601322F-D01A-4002-B634-BF9D40018011}" dt="2022-01-16T17:29:45.006" v="403" actId="47"/>
        <pc:sldMkLst>
          <pc:docMk/>
          <pc:sldMk cId="876307526" sldId="383"/>
        </pc:sldMkLst>
      </pc:sldChg>
      <pc:sldChg chg="add del">
        <pc:chgData name="Amy Dixon" userId="571578e3-67a2-4a37-9b75-8fd2d38bc259" providerId="ADAL" clId="{C601322F-D01A-4002-B634-BF9D40018011}" dt="2022-01-16T17:29:45.006" v="403" actId="47"/>
        <pc:sldMkLst>
          <pc:docMk/>
          <pc:sldMk cId="3280998586" sldId="393"/>
        </pc:sldMkLst>
      </pc:sldChg>
      <pc:sldChg chg="modSp add del mod ord">
        <pc:chgData name="Amy Dixon" userId="571578e3-67a2-4a37-9b75-8fd2d38bc259" providerId="ADAL" clId="{C601322F-D01A-4002-B634-BF9D40018011}" dt="2022-01-17T13:11:49.427" v="5105" actId="2696"/>
        <pc:sldMkLst>
          <pc:docMk/>
          <pc:sldMk cId="1613710849" sldId="394"/>
        </pc:sldMkLst>
        <pc:spChg chg="mod">
          <ac:chgData name="Amy Dixon" userId="571578e3-67a2-4a37-9b75-8fd2d38bc259" providerId="ADAL" clId="{C601322F-D01A-4002-B634-BF9D40018011}" dt="2022-01-17T10:44:13.973" v="2330" actId="20577"/>
          <ac:spMkLst>
            <pc:docMk/>
            <pc:sldMk cId="1613710849" sldId="394"/>
            <ac:spMk id="3" creationId="{8CF7D558-FCC3-4111-9F65-7CEA1EF0BA17}"/>
          </ac:spMkLst>
        </pc:spChg>
      </pc:sldChg>
      <pc:sldChg chg="modSp add del mod">
        <pc:chgData name="Amy Dixon" userId="571578e3-67a2-4a37-9b75-8fd2d38bc259" providerId="ADAL" clId="{C601322F-D01A-4002-B634-BF9D40018011}" dt="2022-01-17T13:12:11.773" v="5109"/>
        <pc:sldMkLst>
          <pc:docMk/>
          <pc:sldMk cId="2949315866" sldId="394"/>
        </pc:sldMkLst>
        <pc:spChg chg="mod">
          <ac:chgData name="Amy Dixon" userId="571578e3-67a2-4a37-9b75-8fd2d38bc259" providerId="ADAL" clId="{C601322F-D01A-4002-B634-BF9D40018011}" dt="2022-01-17T13:12:11.773" v="5109"/>
          <ac:spMkLst>
            <pc:docMk/>
            <pc:sldMk cId="2949315866" sldId="394"/>
            <ac:spMk id="3" creationId="{8CF7D558-FCC3-4111-9F65-7CEA1EF0BA17}"/>
          </ac:spMkLst>
        </pc:spChg>
      </pc:sldChg>
      <pc:sldChg chg="add">
        <pc:chgData name="Amy Dixon" userId="571578e3-67a2-4a37-9b75-8fd2d38bc259" providerId="ADAL" clId="{C601322F-D01A-4002-B634-BF9D40018011}" dt="2022-01-17T13:12:15.194" v="5110"/>
        <pc:sldMkLst>
          <pc:docMk/>
          <pc:sldMk cId="3785200836" sldId="394"/>
        </pc:sldMkLst>
      </pc:sldChg>
      <pc:sldChg chg="add ord">
        <pc:chgData name="Amy Dixon" userId="571578e3-67a2-4a37-9b75-8fd2d38bc259" providerId="ADAL" clId="{C601322F-D01A-4002-B634-BF9D40018011}" dt="2022-01-17T13:55:09.049" v="6667"/>
        <pc:sldMkLst>
          <pc:docMk/>
          <pc:sldMk cId="99271238" sldId="395"/>
        </pc:sldMkLst>
      </pc:sldChg>
      <pc:sldChg chg="add del ord">
        <pc:chgData name="Amy Dixon" userId="571578e3-67a2-4a37-9b75-8fd2d38bc259" providerId="ADAL" clId="{C601322F-D01A-4002-B634-BF9D40018011}" dt="2022-01-17T13:11:49.427" v="5105" actId="2696"/>
        <pc:sldMkLst>
          <pc:docMk/>
          <pc:sldMk cId="3024243315" sldId="395"/>
        </pc:sldMkLst>
      </pc:sldChg>
      <pc:sldChg chg="add del">
        <pc:chgData name="Amy Dixon" userId="571578e3-67a2-4a37-9b75-8fd2d38bc259" providerId="ADAL" clId="{C601322F-D01A-4002-B634-BF9D40018011}" dt="2022-01-17T13:12:11.773" v="5109"/>
        <pc:sldMkLst>
          <pc:docMk/>
          <pc:sldMk cId="3730307815" sldId="395"/>
        </pc:sldMkLst>
      </pc:sldChg>
      <pc:sldChg chg="add del">
        <pc:chgData name="Amy Dixon" userId="571578e3-67a2-4a37-9b75-8fd2d38bc259" providerId="ADAL" clId="{C601322F-D01A-4002-B634-BF9D40018011}" dt="2022-01-17T13:12:11.773" v="5109"/>
        <pc:sldMkLst>
          <pc:docMk/>
          <pc:sldMk cId="1682945339" sldId="396"/>
        </pc:sldMkLst>
      </pc:sldChg>
      <pc:sldChg chg="add">
        <pc:chgData name="Amy Dixon" userId="571578e3-67a2-4a37-9b75-8fd2d38bc259" providerId="ADAL" clId="{C601322F-D01A-4002-B634-BF9D40018011}" dt="2022-01-17T13:12:15.194" v="5110"/>
        <pc:sldMkLst>
          <pc:docMk/>
          <pc:sldMk cId="2957541314" sldId="396"/>
        </pc:sldMkLst>
      </pc:sldChg>
      <pc:sldChg chg="modSp add del mod ord">
        <pc:chgData name="Amy Dixon" userId="571578e3-67a2-4a37-9b75-8fd2d38bc259" providerId="ADAL" clId="{C601322F-D01A-4002-B634-BF9D40018011}" dt="2022-01-17T13:11:49.427" v="5105" actId="2696"/>
        <pc:sldMkLst>
          <pc:docMk/>
          <pc:sldMk cId="4076453992" sldId="396"/>
        </pc:sldMkLst>
        <pc:spChg chg="mod">
          <ac:chgData name="Amy Dixon" userId="571578e3-67a2-4a37-9b75-8fd2d38bc259" providerId="ADAL" clId="{C601322F-D01A-4002-B634-BF9D40018011}" dt="2022-01-17T10:44:53.515" v="2332" actId="113"/>
          <ac:spMkLst>
            <pc:docMk/>
            <pc:sldMk cId="4076453992" sldId="396"/>
            <ac:spMk id="3" creationId="{876A947F-DE52-418E-9BD3-D110A20D6BBC}"/>
          </ac:spMkLst>
        </pc:spChg>
      </pc:sldChg>
      <pc:sldChg chg="add del ord">
        <pc:chgData name="Amy Dixon" userId="571578e3-67a2-4a37-9b75-8fd2d38bc259" providerId="ADAL" clId="{C601322F-D01A-4002-B634-BF9D40018011}" dt="2022-01-17T13:41:48.005" v="6019" actId="47"/>
        <pc:sldMkLst>
          <pc:docMk/>
          <pc:sldMk cId="2040428102" sldId="397"/>
        </pc:sldMkLst>
      </pc:sldChg>
      <pc:sldChg chg="addSp delSp modSp add mod">
        <pc:chgData name="Amy Dixon" userId="571578e3-67a2-4a37-9b75-8fd2d38bc259" providerId="ADAL" clId="{C601322F-D01A-4002-B634-BF9D40018011}" dt="2022-01-17T14:00:04.146" v="6710" actId="1076"/>
        <pc:sldMkLst>
          <pc:docMk/>
          <pc:sldMk cId="109857222" sldId="398"/>
        </pc:sldMkLst>
        <pc:spChg chg="mod">
          <ac:chgData name="Amy Dixon" userId="571578e3-67a2-4a37-9b75-8fd2d38bc259" providerId="ADAL" clId="{C601322F-D01A-4002-B634-BF9D40018011}" dt="2022-01-16T17:36:19.438" v="410" actId="27636"/>
          <ac:spMkLst>
            <pc:docMk/>
            <pc:sldMk cId="109857222" sldId="398"/>
            <ac:spMk id="2" creationId="{00000000-0000-0000-0000-000000000000}"/>
          </ac:spMkLst>
        </pc:spChg>
        <pc:spChg chg="mod">
          <ac:chgData name="Amy Dixon" userId="571578e3-67a2-4a37-9b75-8fd2d38bc259" providerId="ADAL" clId="{C601322F-D01A-4002-B634-BF9D40018011}" dt="2022-01-17T12:37:01.884" v="4006" actId="20577"/>
          <ac:spMkLst>
            <pc:docMk/>
            <pc:sldMk cId="109857222" sldId="398"/>
            <ac:spMk id="3" creationId="{00000000-0000-0000-0000-000000000000}"/>
          </ac:spMkLst>
        </pc:spChg>
        <pc:spChg chg="del">
          <ac:chgData name="Amy Dixon" userId="571578e3-67a2-4a37-9b75-8fd2d38bc259" providerId="ADAL" clId="{C601322F-D01A-4002-B634-BF9D40018011}" dt="2022-01-16T17:36:30.981" v="411" actId="478"/>
          <ac:spMkLst>
            <pc:docMk/>
            <pc:sldMk cId="109857222" sldId="398"/>
            <ac:spMk id="6" creationId="{FBA7DB90-DB6B-449E-8487-F3523F40E9A9}"/>
          </ac:spMkLst>
        </pc:spChg>
        <pc:spChg chg="mod">
          <ac:chgData name="Amy Dixon" userId="571578e3-67a2-4a37-9b75-8fd2d38bc259" providerId="ADAL" clId="{C601322F-D01A-4002-B634-BF9D40018011}" dt="2022-01-16T17:40:28.685" v="591" actId="1076"/>
          <ac:spMkLst>
            <pc:docMk/>
            <pc:sldMk cId="109857222" sldId="398"/>
            <ac:spMk id="7" creationId="{3CF1B579-98B1-42D7-B027-A77563009FC4}"/>
          </ac:spMkLst>
        </pc:spChg>
        <pc:picChg chg="add del mod">
          <ac:chgData name="Amy Dixon" userId="571578e3-67a2-4a37-9b75-8fd2d38bc259" providerId="ADAL" clId="{C601322F-D01A-4002-B634-BF9D40018011}" dt="2022-01-17T13:57:48.692" v="6687" actId="478"/>
          <ac:picMkLst>
            <pc:docMk/>
            <pc:sldMk cId="109857222" sldId="398"/>
            <ac:picMk id="8" creationId="{700823C8-590D-4E63-98AA-F6BCEA34A697}"/>
          </ac:picMkLst>
        </pc:picChg>
        <pc:picChg chg="add del mod">
          <ac:chgData name="Amy Dixon" userId="571578e3-67a2-4a37-9b75-8fd2d38bc259" providerId="ADAL" clId="{C601322F-D01A-4002-B634-BF9D40018011}" dt="2022-01-17T13:58:23.716" v="6696" actId="478"/>
          <ac:picMkLst>
            <pc:docMk/>
            <pc:sldMk cId="109857222" sldId="398"/>
            <ac:picMk id="9" creationId="{4291C12E-3624-4312-9103-6D61A9C2F5DC}"/>
          </ac:picMkLst>
        </pc:picChg>
        <pc:picChg chg="add del mod">
          <ac:chgData name="Amy Dixon" userId="571578e3-67a2-4a37-9b75-8fd2d38bc259" providerId="ADAL" clId="{C601322F-D01A-4002-B634-BF9D40018011}" dt="2022-01-17T13:58:11.039" v="6693" actId="478"/>
          <ac:picMkLst>
            <pc:docMk/>
            <pc:sldMk cId="109857222" sldId="398"/>
            <ac:picMk id="10" creationId="{5DAD8C19-0D14-413D-B9C1-4C44E9054AAE}"/>
          </ac:picMkLst>
        </pc:picChg>
        <pc:picChg chg="add mod">
          <ac:chgData name="Amy Dixon" userId="571578e3-67a2-4a37-9b75-8fd2d38bc259" providerId="ADAL" clId="{C601322F-D01A-4002-B634-BF9D40018011}" dt="2022-01-17T14:00:04.146" v="6710" actId="1076"/>
          <ac:picMkLst>
            <pc:docMk/>
            <pc:sldMk cId="109857222" sldId="398"/>
            <ac:picMk id="11" creationId="{2F27E3A5-F0EC-4BA5-8238-1E6CBC34CD7C}"/>
          </ac:picMkLst>
        </pc:picChg>
        <pc:picChg chg="add del mod">
          <ac:chgData name="Amy Dixon" userId="571578e3-67a2-4a37-9b75-8fd2d38bc259" providerId="ADAL" clId="{C601322F-D01A-4002-B634-BF9D40018011}" dt="2022-01-17T13:59:57.199" v="6709" actId="478"/>
          <ac:picMkLst>
            <pc:docMk/>
            <pc:sldMk cId="109857222" sldId="398"/>
            <ac:picMk id="12" creationId="{A16CEE20-223F-4427-BB28-2A4706564012}"/>
          </ac:picMkLst>
        </pc:picChg>
      </pc:sldChg>
      <pc:sldChg chg="modSp add mod">
        <pc:chgData name="Amy Dixon" userId="571578e3-67a2-4a37-9b75-8fd2d38bc259" providerId="ADAL" clId="{C601322F-D01A-4002-B634-BF9D40018011}" dt="2022-01-16T17:39:44.898" v="587" actId="27636"/>
        <pc:sldMkLst>
          <pc:docMk/>
          <pc:sldMk cId="3961026183" sldId="399"/>
        </pc:sldMkLst>
        <pc:spChg chg="mod">
          <ac:chgData name="Amy Dixon" userId="571578e3-67a2-4a37-9b75-8fd2d38bc259" providerId="ADAL" clId="{C601322F-D01A-4002-B634-BF9D40018011}" dt="2022-01-16T17:39:44.898" v="587" actId="27636"/>
          <ac:spMkLst>
            <pc:docMk/>
            <pc:sldMk cId="3961026183" sldId="399"/>
            <ac:spMk id="2" creationId="{00000000-0000-0000-0000-000000000000}"/>
          </ac:spMkLst>
        </pc:spChg>
      </pc:sldChg>
      <pc:sldChg chg="add">
        <pc:chgData name="Amy Dixon" userId="571578e3-67a2-4a37-9b75-8fd2d38bc259" providerId="ADAL" clId="{C601322F-D01A-4002-B634-BF9D40018011}" dt="2022-01-17T13:12:15.194" v="5110"/>
        <pc:sldMkLst>
          <pc:docMk/>
          <pc:sldMk cId="2623417943" sldId="522"/>
        </pc:sldMkLst>
      </pc:sldChg>
      <pc:sldChg chg="add del">
        <pc:chgData name="Amy Dixon" userId="571578e3-67a2-4a37-9b75-8fd2d38bc259" providerId="ADAL" clId="{C601322F-D01A-4002-B634-BF9D40018011}" dt="2022-01-17T13:11:49.427" v="5105" actId="2696"/>
        <pc:sldMkLst>
          <pc:docMk/>
          <pc:sldMk cId="3561887928" sldId="522"/>
        </pc:sldMkLst>
      </pc:sldChg>
      <pc:sldChg chg="add del">
        <pc:chgData name="Amy Dixon" userId="571578e3-67a2-4a37-9b75-8fd2d38bc259" providerId="ADAL" clId="{C601322F-D01A-4002-B634-BF9D40018011}" dt="2022-01-17T13:12:11.773" v="5109"/>
        <pc:sldMkLst>
          <pc:docMk/>
          <pc:sldMk cId="4214977575" sldId="522"/>
        </pc:sldMkLst>
      </pc:sldChg>
      <pc:sldChg chg="modSp add del mod ord">
        <pc:chgData name="Amy Dixon" userId="571578e3-67a2-4a37-9b75-8fd2d38bc259" providerId="ADAL" clId="{C601322F-D01A-4002-B634-BF9D40018011}" dt="2022-01-17T13:23:21.855" v="5715" actId="47"/>
        <pc:sldMkLst>
          <pc:docMk/>
          <pc:sldMk cId="3743233318" sldId="523"/>
        </pc:sldMkLst>
        <pc:spChg chg="mod">
          <ac:chgData name="Amy Dixon" userId="571578e3-67a2-4a37-9b75-8fd2d38bc259" providerId="ADAL" clId="{C601322F-D01A-4002-B634-BF9D40018011}" dt="2022-01-17T12:42:36.322" v="4138" actId="20577"/>
          <ac:spMkLst>
            <pc:docMk/>
            <pc:sldMk cId="3743233318" sldId="523"/>
            <ac:spMk id="3" creationId="{F8DB75E3-34B5-4822-ADBF-0A581BD0F67B}"/>
          </ac:spMkLst>
        </pc:spChg>
      </pc:sldChg>
      <pc:sldChg chg="modSp add del mod">
        <pc:chgData name="Amy Dixon" userId="571578e3-67a2-4a37-9b75-8fd2d38bc259" providerId="ADAL" clId="{C601322F-D01A-4002-B634-BF9D40018011}" dt="2022-01-17T12:41:18.310" v="4094" actId="1076"/>
        <pc:sldMkLst>
          <pc:docMk/>
          <pc:sldMk cId="2984972263" sldId="524"/>
        </pc:sldMkLst>
        <pc:spChg chg="mod">
          <ac:chgData name="Amy Dixon" userId="571578e3-67a2-4a37-9b75-8fd2d38bc259" providerId="ADAL" clId="{C601322F-D01A-4002-B634-BF9D40018011}" dt="2022-01-17T12:41:18.310" v="4094" actId="1076"/>
          <ac:spMkLst>
            <pc:docMk/>
            <pc:sldMk cId="2984972263" sldId="524"/>
            <ac:spMk id="8" creationId="{A1EFAD47-0E33-4C56-8EDD-54E10BFBCC9F}"/>
          </ac:spMkLst>
        </pc:spChg>
      </pc:sldChg>
      <pc:sldChg chg="addSp delSp modSp add del mod">
        <pc:chgData name="Amy Dixon" userId="571578e3-67a2-4a37-9b75-8fd2d38bc259" providerId="ADAL" clId="{C601322F-D01A-4002-B634-BF9D40018011}" dt="2022-01-17T12:41:27.983" v="4096" actId="1076"/>
        <pc:sldMkLst>
          <pc:docMk/>
          <pc:sldMk cId="2360497978" sldId="525"/>
        </pc:sldMkLst>
        <pc:spChg chg="add mod">
          <ac:chgData name="Amy Dixon" userId="571578e3-67a2-4a37-9b75-8fd2d38bc259" providerId="ADAL" clId="{C601322F-D01A-4002-B634-BF9D40018011}" dt="2022-01-17T12:41:27.983" v="4096" actId="1076"/>
          <ac:spMkLst>
            <pc:docMk/>
            <pc:sldMk cId="2360497978" sldId="525"/>
            <ac:spMk id="7" creationId="{FD674015-C885-4F97-A699-44A53C67193B}"/>
          </ac:spMkLst>
        </pc:spChg>
        <pc:spChg chg="del mod">
          <ac:chgData name="Amy Dixon" userId="571578e3-67a2-4a37-9b75-8fd2d38bc259" providerId="ADAL" clId="{C601322F-D01A-4002-B634-BF9D40018011}" dt="2022-01-17T12:41:12.829" v="4093" actId="478"/>
          <ac:spMkLst>
            <pc:docMk/>
            <pc:sldMk cId="2360497978" sldId="525"/>
            <ac:spMk id="8" creationId="{A1EFAD47-0E33-4C56-8EDD-54E10BFBCC9F}"/>
          </ac:spMkLst>
        </pc:spChg>
      </pc:sldChg>
      <pc:sldChg chg="modSp add del mod">
        <pc:chgData name="Amy Dixon" userId="571578e3-67a2-4a37-9b75-8fd2d38bc259" providerId="ADAL" clId="{C601322F-D01A-4002-B634-BF9D40018011}" dt="2022-01-17T08:59:18.305" v="649"/>
        <pc:sldMkLst>
          <pc:docMk/>
          <pc:sldMk cId="2277385381" sldId="526"/>
        </pc:sldMkLst>
        <pc:spChg chg="mod">
          <ac:chgData name="Amy Dixon" userId="571578e3-67a2-4a37-9b75-8fd2d38bc259" providerId="ADAL" clId="{C601322F-D01A-4002-B634-BF9D40018011}" dt="2022-01-17T08:59:13.207" v="648"/>
          <ac:spMkLst>
            <pc:docMk/>
            <pc:sldMk cId="2277385381" sldId="526"/>
            <ac:spMk id="6" creationId="{1EAF782E-5B52-4035-A4C3-471E910AC643}"/>
          </ac:spMkLst>
        </pc:spChg>
      </pc:sldChg>
      <pc:sldChg chg="modSp add del mod">
        <pc:chgData name="Amy Dixon" userId="571578e3-67a2-4a37-9b75-8fd2d38bc259" providerId="ADAL" clId="{C601322F-D01A-4002-B634-BF9D40018011}" dt="2022-01-17T12:40:36.387" v="4091" actId="20577"/>
        <pc:sldMkLst>
          <pc:docMk/>
          <pc:sldMk cId="2782173596" sldId="527"/>
        </pc:sldMkLst>
        <pc:spChg chg="mod">
          <ac:chgData name="Amy Dixon" userId="571578e3-67a2-4a37-9b75-8fd2d38bc259" providerId="ADAL" clId="{C601322F-D01A-4002-B634-BF9D40018011}" dt="2022-01-17T12:40:36.387" v="4091" actId="20577"/>
          <ac:spMkLst>
            <pc:docMk/>
            <pc:sldMk cId="2782173596" sldId="527"/>
            <ac:spMk id="3" creationId="{112B4502-1F21-4038-975C-83B268906FAD}"/>
          </ac:spMkLst>
        </pc:spChg>
      </pc:sldChg>
      <pc:sldChg chg="modSp add del mod">
        <pc:chgData name="Amy Dixon" userId="571578e3-67a2-4a37-9b75-8fd2d38bc259" providerId="ADAL" clId="{C601322F-D01A-4002-B634-BF9D40018011}" dt="2022-01-17T08:59:18.305" v="649"/>
        <pc:sldMkLst>
          <pc:docMk/>
          <pc:sldMk cId="3224662921" sldId="528"/>
        </pc:sldMkLst>
        <pc:spChg chg="mod">
          <ac:chgData name="Amy Dixon" userId="571578e3-67a2-4a37-9b75-8fd2d38bc259" providerId="ADAL" clId="{C601322F-D01A-4002-B634-BF9D40018011}" dt="2022-01-17T08:59:13.207" v="648"/>
          <ac:spMkLst>
            <pc:docMk/>
            <pc:sldMk cId="3224662921" sldId="528"/>
            <ac:spMk id="3" creationId="{112B4502-1F21-4038-975C-83B268906FAD}"/>
          </ac:spMkLst>
        </pc:spChg>
      </pc:sldChg>
      <pc:sldChg chg="add del">
        <pc:chgData name="Amy Dixon" userId="571578e3-67a2-4a37-9b75-8fd2d38bc259" providerId="ADAL" clId="{C601322F-D01A-4002-B634-BF9D40018011}" dt="2022-01-17T08:59:18.305" v="649"/>
        <pc:sldMkLst>
          <pc:docMk/>
          <pc:sldMk cId="2951635256" sldId="529"/>
        </pc:sldMkLst>
      </pc:sldChg>
      <pc:sldChg chg="add del ord">
        <pc:chgData name="Amy Dixon" userId="571578e3-67a2-4a37-9b75-8fd2d38bc259" providerId="ADAL" clId="{C601322F-D01A-4002-B634-BF9D40018011}" dt="2022-01-17T12:39:26.564" v="4066" actId="47"/>
        <pc:sldMkLst>
          <pc:docMk/>
          <pc:sldMk cId="2739742060" sldId="530"/>
        </pc:sldMkLst>
      </pc:sldChg>
      <pc:sldChg chg="add">
        <pc:chgData name="Amy Dixon" userId="571578e3-67a2-4a37-9b75-8fd2d38bc259" providerId="ADAL" clId="{C601322F-D01A-4002-B634-BF9D40018011}" dt="2022-01-17T13:38:50.519" v="6001"/>
        <pc:sldMkLst>
          <pc:docMk/>
          <pc:sldMk cId="1818011182" sldId="531"/>
        </pc:sldMkLst>
      </pc:sldChg>
      <pc:sldChg chg="modSp add del mod">
        <pc:chgData name="Amy Dixon" userId="571578e3-67a2-4a37-9b75-8fd2d38bc259" providerId="ADAL" clId="{C601322F-D01A-4002-B634-BF9D40018011}" dt="2022-01-17T13:37:37.916" v="6000" actId="2696"/>
        <pc:sldMkLst>
          <pc:docMk/>
          <pc:sldMk cId="2490881158" sldId="531"/>
        </pc:sldMkLst>
        <pc:spChg chg="mod">
          <ac:chgData name="Amy Dixon" userId="571578e3-67a2-4a37-9b75-8fd2d38bc259" providerId="ADAL" clId="{C601322F-D01A-4002-B634-BF9D40018011}" dt="2022-01-17T12:47:20.194" v="4380" actId="20577"/>
          <ac:spMkLst>
            <pc:docMk/>
            <pc:sldMk cId="2490881158" sldId="531"/>
            <ac:spMk id="5" creationId="{81FDA474-2E58-4545-BE1B-8822D44BA08A}"/>
          </ac:spMkLst>
        </pc:spChg>
      </pc:sldChg>
      <pc:sldChg chg="add del">
        <pc:chgData name="Amy Dixon" userId="571578e3-67a2-4a37-9b75-8fd2d38bc259" providerId="ADAL" clId="{C601322F-D01A-4002-B634-BF9D40018011}" dt="2022-01-17T13:37:37.916" v="6000" actId="2696"/>
        <pc:sldMkLst>
          <pc:docMk/>
          <pc:sldMk cId="447721849" sldId="532"/>
        </pc:sldMkLst>
      </pc:sldChg>
      <pc:sldChg chg="add">
        <pc:chgData name="Amy Dixon" userId="571578e3-67a2-4a37-9b75-8fd2d38bc259" providerId="ADAL" clId="{C601322F-D01A-4002-B634-BF9D40018011}" dt="2022-01-17T13:38:50.519" v="6001"/>
        <pc:sldMkLst>
          <pc:docMk/>
          <pc:sldMk cId="2860669525" sldId="532"/>
        </pc:sldMkLst>
      </pc:sldChg>
      <pc:sldChg chg="modSp add del mod">
        <pc:chgData name="Amy Dixon" userId="571578e3-67a2-4a37-9b75-8fd2d38bc259" providerId="ADAL" clId="{C601322F-D01A-4002-B634-BF9D40018011}" dt="2022-01-17T13:37:37.916" v="6000" actId="2696"/>
        <pc:sldMkLst>
          <pc:docMk/>
          <pc:sldMk cId="3083089279" sldId="533"/>
        </pc:sldMkLst>
        <pc:spChg chg="mod">
          <ac:chgData name="Amy Dixon" userId="571578e3-67a2-4a37-9b75-8fd2d38bc259" providerId="ADAL" clId="{C601322F-D01A-4002-B634-BF9D40018011}" dt="2022-01-17T09:59:40.626" v="1008" actId="20577"/>
          <ac:spMkLst>
            <pc:docMk/>
            <pc:sldMk cId="3083089279" sldId="533"/>
            <ac:spMk id="5" creationId="{81FDA474-2E58-4545-BE1B-8822D44BA08A}"/>
          </ac:spMkLst>
        </pc:spChg>
      </pc:sldChg>
      <pc:sldChg chg="add">
        <pc:chgData name="Amy Dixon" userId="571578e3-67a2-4a37-9b75-8fd2d38bc259" providerId="ADAL" clId="{C601322F-D01A-4002-B634-BF9D40018011}" dt="2022-01-17T13:38:50.519" v="6001"/>
        <pc:sldMkLst>
          <pc:docMk/>
          <pc:sldMk cId="3780376333" sldId="533"/>
        </pc:sldMkLst>
      </pc:sldChg>
      <pc:sldChg chg="modSp add mod">
        <pc:chgData name="Amy Dixon" userId="571578e3-67a2-4a37-9b75-8fd2d38bc259" providerId="ADAL" clId="{C601322F-D01A-4002-B634-BF9D40018011}" dt="2022-01-17T13:40:05.095" v="6013" actId="20577"/>
        <pc:sldMkLst>
          <pc:docMk/>
          <pc:sldMk cId="2608269807" sldId="534"/>
        </pc:sldMkLst>
        <pc:spChg chg="mod">
          <ac:chgData name="Amy Dixon" userId="571578e3-67a2-4a37-9b75-8fd2d38bc259" providerId="ADAL" clId="{C601322F-D01A-4002-B634-BF9D40018011}" dt="2022-01-17T10:07:50.754" v="1232" actId="20577"/>
          <ac:spMkLst>
            <pc:docMk/>
            <pc:sldMk cId="2608269807" sldId="534"/>
            <ac:spMk id="4" creationId="{E918CB0B-E3DB-47E3-9CE1-0D01EB5FEBB2}"/>
          </ac:spMkLst>
        </pc:spChg>
        <pc:spChg chg="mod">
          <ac:chgData name="Amy Dixon" userId="571578e3-67a2-4a37-9b75-8fd2d38bc259" providerId="ADAL" clId="{C601322F-D01A-4002-B634-BF9D40018011}" dt="2022-01-17T13:40:05.095" v="6013" actId="20577"/>
          <ac:spMkLst>
            <pc:docMk/>
            <pc:sldMk cId="2608269807" sldId="534"/>
            <ac:spMk id="5" creationId="{81FDA474-2E58-4545-BE1B-8822D44BA08A}"/>
          </ac:spMkLst>
        </pc:spChg>
      </pc:sldChg>
      <pc:sldChg chg="new del">
        <pc:chgData name="Amy Dixon" userId="571578e3-67a2-4a37-9b75-8fd2d38bc259" providerId="ADAL" clId="{C601322F-D01A-4002-B634-BF9D40018011}" dt="2022-01-17T10:06:10.548" v="1010" actId="680"/>
        <pc:sldMkLst>
          <pc:docMk/>
          <pc:sldMk cId="3502497384" sldId="534"/>
        </pc:sldMkLst>
      </pc:sldChg>
      <pc:sldChg chg="modSp add mod modAnim">
        <pc:chgData name="Amy Dixon" userId="571578e3-67a2-4a37-9b75-8fd2d38bc259" providerId="ADAL" clId="{C601322F-D01A-4002-B634-BF9D40018011}" dt="2022-01-17T10:24:30.775" v="1852" actId="20577"/>
        <pc:sldMkLst>
          <pc:docMk/>
          <pc:sldMk cId="2079269457" sldId="535"/>
        </pc:sldMkLst>
        <pc:spChg chg="mod">
          <ac:chgData name="Amy Dixon" userId="571578e3-67a2-4a37-9b75-8fd2d38bc259" providerId="ADAL" clId="{C601322F-D01A-4002-B634-BF9D40018011}" dt="2022-01-17T10:20:33.699" v="1649" actId="20577"/>
          <ac:spMkLst>
            <pc:docMk/>
            <pc:sldMk cId="2079269457" sldId="535"/>
            <ac:spMk id="2" creationId="{7E2CCD51-9BF8-4EF9-AB16-636900FB6051}"/>
          </ac:spMkLst>
        </pc:spChg>
        <pc:spChg chg="mod">
          <ac:chgData name="Amy Dixon" userId="571578e3-67a2-4a37-9b75-8fd2d38bc259" providerId="ADAL" clId="{C601322F-D01A-4002-B634-BF9D40018011}" dt="2022-01-17T10:24:30.775" v="1852" actId="20577"/>
          <ac:spMkLst>
            <pc:docMk/>
            <pc:sldMk cId="2079269457" sldId="535"/>
            <ac:spMk id="3" creationId="{0D95AD4C-62BA-42BF-A79E-5EF6F496CA64}"/>
          </ac:spMkLst>
        </pc:spChg>
      </pc:sldChg>
      <pc:sldChg chg="addSp delSp modSp add del mod">
        <pc:chgData name="Amy Dixon" userId="571578e3-67a2-4a37-9b75-8fd2d38bc259" providerId="ADAL" clId="{C601322F-D01A-4002-B634-BF9D40018011}" dt="2022-01-17T13:37:37.916" v="6000" actId="2696"/>
        <pc:sldMkLst>
          <pc:docMk/>
          <pc:sldMk cId="692419529" sldId="536"/>
        </pc:sldMkLst>
        <pc:spChg chg="add del mod">
          <ac:chgData name="Amy Dixon" userId="571578e3-67a2-4a37-9b75-8fd2d38bc259" providerId="ADAL" clId="{C601322F-D01A-4002-B634-BF9D40018011}" dt="2022-01-17T10:27:42.699" v="1896" actId="931"/>
          <ac:spMkLst>
            <pc:docMk/>
            <pc:sldMk cId="692419529" sldId="536"/>
            <ac:spMk id="3" creationId="{71751772-C1B3-4128-9F51-9A174F2128DD}"/>
          </ac:spMkLst>
        </pc:spChg>
        <pc:spChg chg="mod">
          <ac:chgData name="Amy Dixon" userId="571578e3-67a2-4a37-9b75-8fd2d38bc259" providerId="ADAL" clId="{C601322F-D01A-4002-B634-BF9D40018011}" dt="2022-01-17T10:32:07.694" v="1952" actId="20577"/>
          <ac:spMkLst>
            <pc:docMk/>
            <pc:sldMk cId="692419529" sldId="536"/>
            <ac:spMk id="4" creationId="{E918CB0B-E3DB-47E3-9CE1-0D01EB5FEBB2}"/>
          </ac:spMkLst>
        </pc:spChg>
        <pc:spChg chg="del">
          <ac:chgData name="Amy Dixon" userId="571578e3-67a2-4a37-9b75-8fd2d38bc259" providerId="ADAL" clId="{C601322F-D01A-4002-B634-BF9D40018011}" dt="2022-01-17T10:25:37.240" v="1893" actId="478"/>
          <ac:spMkLst>
            <pc:docMk/>
            <pc:sldMk cId="692419529" sldId="536"/>
            <ac:spMk id="5" creationId="{81FDA474-2E58-4545-BE1B-8822D44BA08A}"/>
          </ac:spMkLst>
        </pc:spChg>
        <pc:picChg chg="add mod ord">
          <ac:chgData name="Amy Dixon" userId="571578e3-67a2-4a37-9b75-8fd2d38bc259" providerId="ADAL" clId="{C601322F-D01A-4002-B634-BF9D40018011}" dt="2022-01-17T10:28:49.665" v="1905" actId="1076"/>
          <ac:picMkLst>
            <pc:docMk/>
            <pc:sldMk cId="692419529" sldId="536"/>
            <ac:picMk id="7" creationId="{2DAD96D4-ECD7-4117-B9AC-63777FA8037D}"/>
          </ac:picMkLst>
        </pc:picChg>
        <pc:picChg chg="add mod">
          <ac:chgData name="Amy Dixon" userId="571578e3-67a2-4a37-9b75-8fd2d38bc259" providerId="ADAL" clId="{C601322F-D01A-4002-B634-BF9D40018011}" dt="2022-01-17T10:31:18.213" v="1933" actId="1076"/>
          <ac:picMkLst>
            <pc:docMk/>
            <pc:sldMk cId="692419529" sldId="536"/>
            <ac:picMk id="9" creationId="{FCD33726-EBB9-42F4-8DAA-336D468A3CDF}"/>
          </ac:picMkLst>
        </pc:picChg>
        <pc:picChg chg="add mod">
          <ac:chgData name="Amy Dixon" userId="571578e3-67a2-4a37-9b75-8fd2d38bc259" providerId="ADAL" clId="{C601322F-D01A-4002-B634-BF9D40018011}" dt="2022-01-17T10:50:01.750" v="2407" actId="1076"/>
          <ac:picMkLst>
            <pc:docMk/>
            <pc:sldMk cId="692419529" sldId="536"/>
            <ac:picMk id="10" creationId="{41843494-6303-4893-8135-4EF2A3AB5E10}"/>
          </ac:picMkLst>
        </pc:picChg>
        <pc:picChg chg="add mod">
          <ac:chgData name="Amy Dixon" userId="571578e3-67a2-4a37-9b75-8fd2d38bc259" providerId="ADAL" clId="{C601322F-D01A-4002-B634-BF9D40018011}" dt="2022-01-17T10:31:00.052" v="1930" actId="1076"/>
          <ac:picMkLst>
            <pc:docMk/>
            <pc:sldMk cId="692419529" sldId="536"/>
            <ac:picMk id="11" creationId="{BD3B9E11-EB8E-4398-AC59-4FF13729EA69}"/>
          </ac:picMkLst>
        </pc:picChg>
        <pc:picChg chg="add mod">
          <ac:chgData name="Amy Dixon" userId="571578e3-67a2-4a37-9b75-8fd2d38bc259" providerId="ADAL" clId="{C601322F-D01A-4002-B634-BF9D40018011}" dt="2022-01-17T10:31:04.499" v="1931" actId="1076"/>
          <ac:picMkLst>
            <pc:docMk/>
            <pc:sldMk cId="692419529" sldId="536"/>
            <ac:picMk id="12" creationId="{DE660C1E-B372-4D38-8F33-0E762532250C}"/>
          </ac:picMkLst>
        </pc:picChg>
        <pc:picChg chg="add mod">
          <ac:chgData name="Amy Dixon" userId="571578e3-67a2-4a37-9b75-8fd2d38bc259" providerId="ADAL" clId="{C601322F-D01A-4002-B634-BF9D40018011}" dt="2022-01-17T10:30:52.910" v="1929" actId="1076"/>
          <ac:picMkLst>
            <pc:docMk/>
            <pc:sldMk cId="692419529" sldId="536"/>
            <ac:picMk id="13" creationId="{A803268F-6094-4376-9895-14A8F7A335A6}"/>
          </ac:picMkLst>
        </pc:picChg>
        <pc:picChg chg="add mod">
          <ac:chgData name="Amy Dixon" userId="571578e3-67a2-4a37-9b75-8fd2d38bc259" providerId="ADAL" clId="{C601322F-D01A-4002-B634-BF9D40018011}" dt="2022-01-17T10:31:24.975" v="1934" actId="1076"/>
          <ac:picMkLst>
            <pc:docMk/>
            <pc:sldMk cId="692419529" sldId="536"/>
            <ac:picMk id="14" creationId="{0D7FC0F5-4802-42B7-95FF-F0F0C87CAE94}"/>
          </ac:picMkLst>
        </pc:picChg>
        <pc:picChg chg="add mod">
          <ac:chgData name="Amy Dixon" userId="571578e3-67a2-4a37-9b75-8fd2d38bc259" providerId="ADAL" clId="{C601322F-D01A-4002-B634-BF9D40018011}" dt="2022-01-17T10:31:11.438" v="1932" actId="1076"/>
          <ac:picMkLst>
            <pc:docMk/>
            <pc:sldMk cId="692419529" sldId="536"/>
            <ac:picMk id="15" creationId="{DB1D2D4B-7911-4273-A2D9-25D797F2216E}"/>
          </ac:picMkLst>
        </pc:picChg>
        <pc:picChg chg="add mod">
          <ac:chgData name="Amy Dixon" userId="571578e3-67a2-4a37-9b75-8fd2d38bc259" providerId="ADAL" clId="{C601322F-D01A-4002-B634-BF9D40018011}" dt="2022-01-17T10:30:31.142" v="1926" actId="1076"/>
          <ac:picMkLst>
            <pc:docMk/>
            <pc:sldMk cId="692419529" sldId="536"/>
            <ac:picMk id="16" creationId="{6B11BD36-625B-4F0A-B782-FFF3D046F921}"/>
          </ac:picMkLst>
        </pc:picChg>
        <pc:picChg chg="add mod">
          <ac:chgData name="Amy Dixon" userId="571578e3-67a2-4a37-9b75-8fd2d38bc259" providerId="ADAL" clId="{C601322F-D01A-4002-B634-BF9D40018011}" dt="2022-01-17T10:30:44.989" v="1928" actId="1076"/>
          <ac:picMkLst>
            <pc:docMk/>
            <pc:sldMk cId="692419529" sldId="536"/>
            <ac:picMk id="17" creationId="{827F9468-4140-42B4-AE7D-350BB25A6B5E}"/>
          </ac:picMkLst>
        </pc:picChg>
        <pc:picChg chg="add mod">
          <ac:chgData name="Amy Dixon" userId="571578e3-67a2-4a37-9b75-8fd2d38bc259" providerId="ADAL" clId="{C601322F-D01A-4002-B634-BF9D40018011}" dt="2022-01-17T10:28:43.839" v="1904" actId="1076"/>
          <ac:picMkLst>
            <pc:docMk/>
            <pc:sldMk cId="692419529" sldId="536"/>
            <ac:picMk id="1026" creationId="{2AC32A79-A4AA-45D9-94ED-C54C712916BA}"/>
          </ac:picMkLst>
        </pc:picChg>
      </pc:sldChg>
      <pc:sldChg chg="add">
        <pc:chgData name="Amy Dixon" userId="571578e3-67a2-4a37-9b75-8fd2d38bc259" providerId="ADAL" clId="{C601322F-D01A-4002-B634-BF9D40018011}" dt="2022-01-17T13:38:50.519" v="6001"/>
        <pc:sldMkLst>
          <pc:docMk/>
          <pc:sldMk cId="3794518778" sldId="536"/>
        </pc:sldMkLst>
      </pc:sldChg>
      <pc:sldChg chg="add del">
        <pc:chgData name="Amy Dixon" userId="571578e3-67a2-4a37-9b75-8fd2d38bc259" providerId="ADAL" clId="{C601322F-D01A-4002-B634-BF9D40018011}" dt="2022-01-17T13:12:11.773" v="5109"/>
        <pc:sldMkLst>
          <pc:docMk/>
          <pc:sldMk cId="178645346" sldId="537"/>
        </pc:sldMkLst>
      </pc:sldChg>
      <pc:sldChg chg="addSp delSp modSp add del mod">
        <pc:chgData name="Amy Dixon" userId="571578e3-67a2-4a37-9b75-8fd2d38bc259" providerId="ADAL" clId="{C601322F-D01A-4002-B634-BF9D40018011}" dt="2022-01-17T13:11:49.427" v="5105" actId="2696"/>
        <pc:sldMkLst>
          <pc:docMk/>
          <pc:sldMk cId="1853196685" sldId="537"/>
        </pc:sldMkLst>
        <pc:spChg chg="mod">
          <ac:chgData name="Amy Dixon" userId="571578e3-67a2-4a37-9b75-8fd2d38bc259" providerId="ADAL" clId="{C601322F-D01A-4002-B634-BF9D40018011}" dt="2022-01-17T10:47:07.083" v="2353" actId="20577"/>
          <ac:spMkLst>
            <pc:docMk/>
            <pc:sldMk cId="1853196685" sldId="537"/>
            <ac:spMk id="2" creationId="{FC343AE6-2500-416D-B079-4BB94547863E}"/>
          </ac:spMkLst>
        </pc:spChg>
        <pc:spChg chg="del mod">
          <ac:chgData name="Amy Dixon" userId="571578e3-67a2-4a37-9b75-8fd2d38bc259" providerId="ADAL" clId="{C601322F-D01A-4002-B634-BF9D40018011}" dt="2022-01-17T10:46:31.592" v="2338" actId="22"/>
          <ac:spMkLst>
            <pc:docMk/>
            <pc:sldMk cId="1853196685" sldId="537"/>
            <ac:spMk id="3" creationId="{876A947F-DE52-418E-9BD3-D110A20D6BBC}"/>
          </ac:spMkLst>
        </pc:spChg>
        <pc:picChg chg="add mod ord modCrop">
          <ac:chgData name="Amy Dixon" userId="571578e3-67a2-4a37-9b75-8fd2d38bc259" providerId="ADAL" clId="{C601322F-D01A-4002-B634-BF9D40018011}" dt="2022-01-17T10:47:11.746" v="2354" actId="1076"/>
          <ac:picMkLst>
            <pc:docMk/>
            <pc:sldMk cId="1853196685" sldId="537"/>
            <ac:picMk id="5" creationId="{967FB549-6641-419E-8D2B-D23E78599026}"/>
          </ac:picMkLst>
        </pc:picChg>
        <pc:picChg chg="del mod">
          <ac:chgData name="Amy Dixon" userId="571578e3-67a2-4a37-9b75-8fd2d38bc259" providerId="ADAL" clId="{C601322F-D01A-4002-B634-BF9D40018011}" dt="2022-01-17T10:45:21.593" v="2335" actId="478"/>
          <ac:picMkLst>
            <pc:docMk/>
            <pc:sldMk cId="1853196685" sldId="537"/>
            <ac:picMk id="1026" creationId="{6CFFCE9C-1FB8-46B8-87A4-B439099B5597}"/>
          </ac:picMkLst>
        </pc:picChg>
        <pc:picChg chg="del">
          <ac:chgData name="Amy Dixon" userId="571578e3-67a2-4a37-9b75-8fd2d38bc259" providerId="ADAL" clId="{C601322F-D01A-4002-B634-BF9D40018011}" dt="2022-01-17T10:45:23.988" v="2336" actId="478"/>
          <ac:picMkLst>
            <pc:docMk/>
            <pc:sldMk cId="1853196685" sldId="537"/>
            <ac:picMk id="1028" creationId="{8D8EB5F3-2E23-441C-8EE0-12BB80150237}"/>
          </ac:picMkLst>
        </pc:picChg>
      </pc:sldChg>
      <pc:sldChg chg="add">
        <pc:chgData name="Amy Dixon" userId="571578e3-67a2-4a37-9b75-8fd2d38bc259" providerId="ADAL" clId="{C601322F-D01A-4002-B634-BF9D40018011}" dt="2022-01-17T13:12:15.194" v="5110"/>
        <pc:sldMkLst>
          <pc:docMk/>
          <pc:sldMk cId="2582253773" sldId="537"/>
        </pc:sldMkLst>
      </pc:sldChg>
      <pc:sldChg chg="modSp add mod ord">
        <pc:chgData name="Amy Dixon" userId="571578e3-67a2-4a37-9b75-8fd2d38bc259" providerId="ADAL" clId="{C601322F-D01A-4002-B634-BF9D40018011}" dt="2022-01-17T12:50:44.052" v="4410" actId="20577"/>
        <pc:sldMkLst>
          <pc:docMk/>
          <pc:sldMk cId="587567963" sldId="538"/>
        </pc:sldMkLst>
        <pc:spChg chg="mod">
          <ac:chgData name="Amy Dixon" userId="571578e3-67a2-4a37-9b75-8fd2d38bc259" providerId="ADAL" clId="{C601322F-D01A-4002-B634-BF9D40018011}" dt="2022-01-17T10:50:40.041" v="2467" actId="20577"/>
          <ac:spMkLst>
            <pc:docMk/>
            <pc:sldMk cId="587567963" sldId="538"/>
            <ac:spMk id="4" creationId="{E918CB0B-E3DB-47E3-9CE1-0D01EB5FEBB2}"/>
          </ac:spMkLst>
        </pc:spChg>
        <pc:spChg chg="mod">
          <ac:chgData name="Amy Dixon" userId="571578e3-67a2-4a37-9b75-8fd2d38bc259" providerId="ADAL" clId="{C601322F-D01A-4002-B634-BF9D40018011}" dt="2022-01-17T12:50:44.052" v="4410" actId="20577"/>
          <ac:spMkLst>
            <pc:docMk/>
            <pc:sldMk cId="587567963" sldId="538"/>
            <ac:spMk id="5" creationId="{81FDA474-2E58-4545-BE1B-8822D44BA08A}"/>
          </ac:spMkLst>
        </pc:spChg>
      </pc:sldChg>
      <pc:sldChg chg="addSp delSp modSp add mod ord">
        <pc:chgData name="Amy Dixon" userId="571578e3-67a2-4a37-9b75-8fd2d38bc259" providerId="ADAL" clId="{C601322F-D01A-4002-B634-BF9D40018011}" dt="2022-01-17T14:18:12.841" v="7165" actId="20577"/>
        <pc:sldMkLst>
          <pc:docMk/>
          <pc:sldMk cId="2334375817" sldId="539"/>
        </pc:sldMkLst>
        <pc:spChg chg="mod">
          <ac:chgData name="Amy Dixon" userId="571578e3-67a2-4a37-9b75-8fd2d38bc259" providerId="ADAL" clId="{C601322F-D01A-4002-B634-BF9D40018011}" dt="2022-01-17T11:31:03.162" v="3169" actId="20577"/>
          <ac:spMkLst>
            <pc:docMk/>
            <pc:sldMk cId="2334375817" sldId="539"/>
            <ac:spMk id="2" creationId="{AF119CF4-9AB3-4594-9EF9-29066C5ECB0C}"/>
          </ac:spMkLst>
        </pc:spChg>
        <pc:spChg chg="del">
          <ac:chgData name="Amy Dixon" userId="571578e3-67a2-4a37-9b75-8fd2d38bc259" providerId="ADAL" clId="{C601322F-D01A-4002-B634-BF9D40018011}" dt="2022-01-17T11:20:37.528" v="3048" actId="478"/>
          <ac:spMkLst>
            <pc:docMk/>
            <pc:sldMk cId="2334375817" sldId="539"/>
            <ac:spMk id="3" creationId="{FED5B178-81DB-4A93-B056-BFA14B193236}"/>
          </ac:spMkLst>
        </pc:spChg>
        <pc:spChg chg="add mod">
          <ac:chgData name="Amy Dixon" userId="571578e3-67a2-4a37-9b75-8fd2d38bc259" providerId="ADAL" clId="{C601322F-D01A-4002-B634-BF9D40018011}" dt="2022-01-17T14:18:12.841" v="7165" actId="20577"/>
          <ac:spMkLst>
            <pc:docMk/>
            <pc:sldMk cId="2334375817" sldId="539"/>
            <ac:spMk id="5" creationId="{420C2C1F-91EE-4AF0-9FE0-156B5D0B6D8F}"/>
          </ac:spMkLst>
        </pc:spChg>
      </pc:sldChg>
      <pc:sldChg chg="addSp modSp new mod">
        <pc:chgData name="Amy Dixon" userId="571578e3-67a2-4a37-9b75-8fd2d38bc259" providerId="ADAL" clId="{C601322F-D01A-4002-B634-BF9D40018011}" dt="2022-01-17T14:25:28.380" v="7282" actId="20577"/>
        <pc:sldMkLst>
          <pc:docMk/>
          <pc:sldMk cId="2291129345" sldId="540"/>
        </pc:sldMkLst>
        <pc:spChg chg="mod">
          <ac:chgData name="Amy Dixon" userId="571578e3-67a2-4a37-9b75-8fd2d38bc259" providerId="ADAL" clId="{C601322F-D01A-4002-B634-BF9D40018011}" dt="2022-01-17T13:51:09.214" v="6524" actId="20577"/>
          <ac:spMkLst>
            <pc:docMk/>
            <pc:sldMk cId="2291129345" sldId="540"/>
            <ac:spMk id="2" creationId="{10A0EE14-2A3A-49F6-86E6-8ED84CE6C1B5}"/>
          </ac:spMkLst>
        </pc:spChg>
        <pc:spChg chg="mod">
          <ac:chgData name="Amy Dixon" userId="571578e3-67a2-4a37-9b75-8fd2d38bc259" providerId="ADAL" clId="{C601322F-D01A-4002-B634-BF9D40018011}" dt="2022-01-17T14:25:28.380" v="7282" actId="20577"/>
          <ac:spMkLst>
            <pc:docMk/>
            <pc:sldMk cId="2291129345" sldId="540"/>
            <ac:spMk id="3" creationId="{5A6C7A4E-B005-4C8B-BF4C-2126E8E47F70}"/>
          </ac:spMkLst>
        </pc:spChg>
        <pc:picChg chg="add mod">
          <ac:chgData name="Amy Dixon" userId="571578e3-67a2-4a37-9b75-8fd2d38bc259" providerId="ADAL" clId="{C601322F-D01A-4002-B634-BF9D40018011}" dt="2022-01-17T13:51:06.821" v="6522" actId="1076"/>
          <ac:picMkLst>
            <pc:docMk/>
            <pc:sldMk cId="2291129345" sldId="540"/>
            <ac:picMk id="4" creationId="{F939A27F-887F-4F3D-A9B5-4D67D0D0D1A0}"/>
          </ac:picMkLst>
        </pc:picChg>
      </pc:sldChg>
      <pc:sldChg chg="modSp new del mod">
        <pc:chgData name="Amy Dixon" userId="571578e3-67a2-4a37-9b75-8fd2d38bc259" providerId="ADAL" clId="{C601322F-D01A-4002-B634-BF9D40018011}" dt="2022-01-17T13:54:24.845" v="6663" actId="47"/>
        <pc:sldMkLst>
          <pc:docMk/>
          <pc:sldMk cId="979343414" sldId="541"/>
        </pc:sldMkLst>
        <pc:spChg chg="mod">
          <ac:chgData name="Amy Dixon" userId="571578e3-67a2-4a37-9b75-8fd2d38bc259" providerId="ADAL" clId="{C601322F-D01A-4002-B634-BF9D40018011}" dt="2022-01-17T13:54:03.204" v="6661" actId="20577"/>
          <ac:spMkLst>
            <pc:docMk/>
            <pc:sldMk cId="979343414" sldId="541"/>
            <ac:spMk id="2" creationId="{F23F1F46-3495-4124-A477-9892AE9FFB39}"/>
          </ac:spMkLst>
        </pc:spChg>
        <pc:spChg chg="mod">
          <ac:chgData name="Amy Dixon" userId="571578e3-67a2-4a37-9b75-8fd2d38bc259" providerId="ADAL" clId="{C601322F-D01A-4002-B634-BF9D40018011}" dt="2022-01-17T13:54:22.822" v="6662" actId="21"/>
          <ac:spMkLst>
            <pc:docMk/>
            <pc:sldMk cId="979343414" sldId="541"/>
            <ac:spMk id="3" creationId="{301224C5-BA75-481B-A525-F8D4E38D07D7}"/>
          </ac:spMkLst>
        </pc:spChg>
      </pc:sldChg>
      <pc:sldChg chg="modSp new del mod">
        <pc:chgData name="Amy Dixon" userId="571578e3-67a2-4a37-9b75-8fd2d38bc259" providerId="ADAL" clId="{C601322F-D01A-4002-B634-BF9D40018011}" dt="2022-01-17T13:13:00.384" v="5111" actId="47"/>
        <pc:sldMkLst>
          <pc:docMk/>
          <pc:sldMk cId="2037978574" sldId="542"/>
        </pc:sldMkLst>
        <pc:spChg chg="mod">
          <ac:chgData name="Amy Dixon" userId="571578e3-67a2-4a37-9b75-8fd2d38bc259" providerId="ADAL" clId="{C601322F-D01A-4002-B634-BF9D40018011}" dt="2022-01-17T11:24:28.178" v="3144" actId="20577"/>
          <ac:spMkLst>
            <pc:docMk/>
            <pc:sldMk cId="2037978574" sldId="542"/>
            <ac:spMk id="3" creationId="{671E2109-FF34-43EF-A3C4-56328725D033}"/>
          </ac:spMkLst>
        </pc:spChg>
      </pc:sldChg>
      <pc:sldChg chg="modSp add mod">
        <pc:chgData name="Amy Dixon" userId="571578e3-67a2-4a37-9b75-8fd2d38bc259" providerId="ADAL" clId="{C601322F-D01A-4002-B634-BF9D40018011}" dt="2022-01-17T13:16:46.222" v="5681" actId="15"/>
        <pc:sldMkLst>
          <pc:docMk/>
          <pc:sldMk cId="2122244672" sldId="543"/>
        </pc:sldMkLst>
        <pc:spChg chg="mod">
          <ac:chgData name="Amy Dixon" userId="571578e3-67a2-4a37-9b75-8fd2d38bc259" providerId="ADAL" clId="{C601322F-D01A-4002-B634-BF9D40018011}" dt="2022-01-17T11:23:59.233" v="3130" actId="20577"/>
          <ac:spMkLst>
            <pc:docMk/>
            <pc:sldMk cId="2122244672" sldId="543"/>
            <ac:spMk id="2" creationId="{0F47C6DA-ACD6-42A3-BB04-8C7C84655CA4}"/>
          </ac:spMkLst>
        </pc:spChg>
        <pc:spChg chg="mod">
          <ac:chgData name="Amy Dixon" userId="571578e3-67a2-4a37-9b75-8fd2d38bc259" providerId="ADAL" clId="{C601322F-D01A-4002-B634-BF9D40018011}" dt="2022-01-17T13:16:46.222" v="5681" actId="15"/>
          <ac:spMkLst>
            <pc:docMk/>
            <pc:sldMk cId="2122244672" sldId="543"/>
            <ac:spMk id="3" creationId="{671E2109-FF34-43EF-A3C4-56328725D033}"/>
          </ac:spMkLst>
        </pc:spChg>
      </pc:sldChg>
      <pc:sldChg chg="add del">
        <pc:chgData name="Amy Dixon" userId="571578e3-67a2-4a37-9b75-8fd2d38bc259" providerId="ADAL" clId="{C601322F-D01A-4002-B634-BF9D40018011}" dt="2022-01-17T11:26:52.519" v="3153"/>
        <pc:sldMkLst>
          <pc:docMk/>
          <pc:sldMk cId="4062185181" sldId="544"/>
        </pc:sldMkLst>
      </pc:sldChg>
      <pc:sldChg chg="add del">
        <pc:chgData name="Amy Dixon" userId="571578e3-67a2-4a37-9b75-8fd2d38bc259" providerId="ADAL" clId="{C601322F-D01A-4002-B634-BF9D40018011}" dt="2022-01-17T11:26:52.519" v="3153"/>
        <pc:sldMkLst>
          <pc:docMk/>
          <pc:sldMk cId="2448626671" sldId="545"/>
        </pc:sldMkLst>
      </pc:sldChg>
      <pc:sldChg chg="modSp add del mod">
        <pc:chgData name="Amy Dixon" userId="571578e3-67a2-4a37-9b75-8fd2d38bc259" providerId="ADAL" clId="{C601322F-D01A-4002-B634-BF9D40018011}" dt="2022-01-17T11:26:52.519" v="3153"/>
        <pc:sldMkLst>
          <pc:docMk/>
          <pc:sldMk cId="4101072579" sldId="546"/>
        </pc:sldMkLst>
        <pc:spChg chg="mod">
          <ac:chgData name="Amy Dixon" userId="571578e3-67a2-4a37-9b75-8fd2d38bc259" providerId="ADAL" clId="{C601322F-D01A-4002-B634-BF9D40018011}" dt="2022-01-17T11:26:48.537" v="3152"/>
          <ac:spMkLst>
            <pc:docMk/>
            <pc:sldMk cId="4101072579" sldId="546"/>
            <ac:spMk id="3" creationId="{33DC1161-A4B7-45D5-BAD6-C6ACA4C2C9F5}"/>
          </ac:spMkLst>
        </pc:spChg>
      </pc:sldChg>
      <pc:sldChg chg="add del">
        <pc:chgData name="Amy Dixon" userId="571578e3-67a2-4a37-9b75-8fd2d38bc259" providerId="ADAL" clId="{C601322F-D01A-4002-B634-BF9D40018011}" dt="2022-01-17T11:26:52.519" v="3153"/>
        <pc:sldMkLst>
          <pc:docMk/>
          <pc:sldMk cId="398813687" sldId="547"/>
        </pc:sldMkLst>
      </pc:sldChg>
      <pc:sldChg chg="add del modAnim">
        <pc:chgData name="Amy Dixon" userId="571578e3-67a2-4a37-9b75-8fd2d38bc259" providerId="ADAL" clId="{C601322F-D01A-4002-B634-BF9D40018011}" dt="2022-01-17T12:00:27.353" v="3853"/>
        <pc:sldMkLst>
          <pc:docMk/>
          <pc:sldMk cId="653201415" sldId="548"/>
        </pc:sldMkLst>
      </pc:sldChg>
      <pc:sldChg chg="modSp add mod ord">
        <pc:chgData name="Amy Dixon" userId="571578e3-67a2-4a37-9b75-8fd2d38bc259" providerId="ADAL" clId="{C601322F-D01A-4002-B634-BF9D40018011}" dt="2022-01-17T14:24:10.879" v="7273" actId="113"/>
        <pc:sldMkLst>
          <pc:docMk/>
          <pc:sldMk cId="2426358649" sldId="549"/>
        </pc:sldMkLst>
        <pc:spChg chg="mod">
          <ac:chgData name="Amy Dixon" userId="571578e3-67a2-4a37-9b75-8fd2d38bc259" providerId="ADAL" clId="{C601322F-D01A-4002-B634-BF9D40018011}" dt="2022-01-17T14:24:10.879" v="7273" actId="113"/>
          <ac:spMkLst>
            <pc:docMk/>
            <pc:sldMk cId="2426358649" sldId="549"/>
            <ac:spMk id="5" creationId="{420C2C1F-91EE-4AF0-9FE0-156B5D0B6D8F}"/>
          </ac:spMkLst>
        </pc:spChg>
      </pc:sldChg>
      <pc:sldChg chg="modSp add mod ord modAnim">
        <pc:chgData name="Amy Dixon" userId="571578e3-67a2-4a37-9b75-8fd2d38bc259" providerId="ADAL" clId="{C601322F-D01A-4002-B634-BF9D40018011}" dt="2022-01-17T13:42:15.271" v="6021"/>
        <pc:sldMkLst>
          <pc:docMk/>
          <pc:sldMk cId="2302626722" sldId="550"/>
        </pc:sldMkLst>
        <pc:spChg chg="mod">
          <ac:chgData name="Amy Dixon" userId="571578e3-67a2-4a37-9b75-8fd2d38bc259" providerId="ADAL" clId="{C601322F-D01A-4002-B634-BF9D40018011}" dt="2022-01-17T12:00:11.798" v="3851" actId="1076"/>
          <ac:spMkLst>
            <pc:docMk/>
            <pc:sldMk cId="2302626722" sldId="550"/>
            <ac:spMk id="3" creationId="{23F388BC-B826-4911-8F85-9A56E570E51E}"/>
          </ac:spMkLst>
        </pc:spChg>
      </pc:sldChg>
      <pc:sldChg chg="modSp add mod ord">
        <pc:chgData name="Amy Dixon" userId="571578e3-67a2-4a37-9b75-8fd2d38bc259" providerId="ADAL" clId="{C601322F-D01A-4002-B634-BF9D40018011}" dt="2022-01-17T14:24:34.912" v="7278" actId="113"/>
        <pc:sldMkLst>
          <pc:docMk/>
          <pc:sldMk cId="2364337218" sldId="551"/>
        </pc:sldMkLst>
        <pc:spChg chg="mod">
          <ac:chgData name="Amy Dixon" userId="571578e3-67a2-4a37-9b75-8fd2d38bc259" providerId="ADAL" clId="{C601322F-D01A-4002-B634-BF9D40018011}" dt="2022-01-17T11:35:12.347" v="3394" actId="20577"/>
          <ac:spMkLst>
            <pc:docMk/>
            <pc:sldMk cId="2364337218" sldId="551"/>
            <ac:spMk id="2" creationId="{AF119CF4-9AB3-4594-9EF9-29066C5ECB0C}"/>
          </ac:spMkLst>
        </pc:spChg>
        <pc:spChg chg="mod">
          <ac:chgData name="Amy Dixon" userId="571578e3-67a2-4a37-9b75-8fd2d38bc259" providerId="ADAL" clId="{C601322F-D01A-4002-B634-BF9D40018011}" dt="2022-01-17T14:24:34.912" v="7278" actId="113"/>
          <ac:spMkLst>
            <pc:docMk/>
            <pc:sldMk cId="2364337218" sldId="551"/>
            <ac:spMk id="5" creationId="{420C2C1F-91EE-4AF0-9FE0-156B5D0B6D8F}"/>
          </ac:spMkLst>
        </pc:spChg>
      </pc:sldChg>
      <pc:sldChg chg="addSp delSp modSp add mod">
        <pc:chgData name="Amy Dixon" userId="571578e3-67a2-4a37-9b75-8fd2d38bc259" providerId="ADAL" clId="{C601322F-D01A-4002-B634-BF9D40018011}" dt="2022-01-17T13:26:56.637" v="5822" actId="1076"/>
        <pc:sldMkLst>
          <pc:docMk/>
          <pc:sldMk cId="3243234810" sldId="552"/>
        </pc:sldMkLst>
        <pc:spChg chg="mod">
          <ac:chgData name="Amy Dixon" userId="571578e3-67a2-4a37-9b75-8fd2d38bc259" providerId="ADAL" clId="{C601322F-D01A-4002-B634-BF9D40018011}" dt="2022-01-17T11:49:07.983" v="3829"/>
          <ac:spMkLst>
            <pc:docMk/>
            <pc:sldMk cId="3243234810" sldId="552"/>
            <ac:spMk id="2" creationId="{3F307D56-616E-4FD6-96CE-4AC1836E6457}"/>
          </ac:spMkLst>
        </pc:spChg>
        <pc:spChg chg="mod">
          <ac:chgData name="Amy Dixon" userId="571578e3-67a2-4a37-9b75-8fd2d38bc259" providerId="ADAL" clId="{C601322F-D01A-4002-B634-BF9D40018011}" dt="2022-01-17T13:26:52.359" v="5821" actId="20577"/>
          <ac:spMkLst>
            <pc:docMk/>
            <pc:sldMk cId="3243234810" sldId="552"/>
            <ac:spMk id="3" creationId="{5A7E141C-2E51-433F-90A0-C81874ECE688}"/>
          </ac:spMkLst>
        </pc:spChg>
        <pc:picChg chg="del">
          <ac:chgData name="Amy Dixon" userId="571578e3-67a2-4a37-9b75-8fd2d38bc259" providerId="ADAL" clId="{C601322F-D01A-4002-B634-BF9D40018011}" dt="2022-01-17T11:49:14.124" v="3831" actId="478"/>
          <ac:picMkLst>
            <pc:docMk/>
            <pc:sldMk cId="3243234810" sldId="552"/>
            <ac:picMk id="5" creationId="{26F43610-2F2A-4FAA-9178-056831B583C8}"/>
          </ac:picMkLst>
        </pc:picChg>
        <pc:picChg chg="add mod modCrop">
          <ac:chgData name="Amy Dixon" userId="571578e3-67a2-4a37-9b75-8fd2d38bc259" providerId="ADAL" clId="{C601322F-D01A-4002-B634-BF9D40018011}" dt="2022-01-17T13:26:56.637" v="5822" actId="1076"/>
          <ac:picMkLst>
            <pc:docMk/>
            <pc:sldMk cId="3243234810" sldId="552"/>
            <ac:picMk id="6" creationId="{B8F2C99F-6FC3-48E2-8150-45743CC30243}"/>
          </ac:picMkLst>
        </pc:picChg>
      </pc:sldChg>
      <pc:sldChg chg="delSp modSp add mod ord">
        <pc:chgData name="Amy Dixon" userId="571578e3-67a2-4a37-9b75-8fd2d38bc259" providerId="ADAL" clId="{C601322F-D01A-4002-B634-BF9D40018011}" dt="2022-01-17T12:39:38.832" v="4069" actId="1076"/>
        <pc:sldMkLst>
          <pc:docMk/>
          <pc:sldMk cId="945469539" sldId="553"/>
        </pc:sldMkLst>
        <pc:spChg chg="del">
          <ac:chgData name="Amy Dixon" userId="571578e3-67a2-4a37-9b75-8fd2d38bc259" providerId="ADAL" clId="{C601322F-D01A-4002-B634-BF9D40018011}" dt="2022-01-17T12:39:30.754" v="4067" actId="478"/>
          <ac:spMkLst>
            <pc:docMk/>
            <pc:sldMk cId="945469539" sldId="553"/>
            <ac:spMk id="6" creationId="{E52AE364-86EC-45A7-BA15-1342FE65F29D}"/>
          </ac:spMkLst>
        </pc:spChg>
        <pc:picChg chg="mod">
          <ac:chgData name="Amy Dixon" userId="571578e3-67a2-4a37-9b75-8fd2d38bc259" providerId="ADAL" clId="{C601322F-D01A-4002-B634-BF9D40018011}" dt="2022-01-17T12:39:38.832" v="4069" actId="1076"/>
          <ac:picMkLst>
            <pc:docMk/>
            <pc:sldMk cId="945469539" sldId="553"/>
            <ac:picMk id="4" creationId="{CAE82D47-734B-4E4C-96BA-248844AC4211}"/>
          </ac:picMkLst>
        </pc:picChg>
        <pc:picChg chg="del">
          <ac:chgData name="Amy Dixon" userId="571578e3-67a2-4a37-9b75-8fd2d38bc259" providerId="ADAL" clId="{C601322F-D01A-4002-B634-BF9D40018011}" dt="2022-01-17T12:39:32.182" v="4068" actId="478"/>
          <ac:picMkLst>
            <pc:docMk/>
            <pc:sldMk cId="945469539" sldId="553"/>
            <ac:picMk id="5" creationId="{81C47887-E7D9-4D0F-9F15-A8986081FED5}"/>
          </ac:picMkLst>
        </pc:picChg>
      </pc:sldChg>
      <pc:sldChg chg="add">
        <pc:chgData name="Amy Dixon" userId="571578e3-67a2-4a37-9b75-8fd2d38bc259" providerId="ADAL" clId="{C601322F-D01A-4002-B634-BF9D40018011}" dt="2022-01-17T12:39:19.136" v="4063"/>
        <pc:sldMkLst>
          <pc:docMk/>
          <pc:sldMk cId="1272805192" sldId="5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3FBF0-2666-49EB-9C30-638F295012E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3F04B-8766-47DA-884E-A45EB6274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33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34DDF58-8D36-4948-A1B7-52D077D560AF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61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9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AC79-88AE-454C-9E2D-546F41131B8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D0EA-9C73-4127-8E8E-750546283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83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AC79-88AE-454C-9E2D-546F41131B8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D0EA-9C73-4127-8E8E-750546283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73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AC79-88AE-454C-9E2D-546F41131B8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D0EA-9C73-4127-8E8E-750546283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891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F6125C-F060-4EE4-8DD1-D2696CE11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4E6921-BCE3-40A2-AADC-558E2F81B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720F7D-9684-4E44-B9F7-74D67FC58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E3E4-448F-4430-A494-CE2FF7857D1A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03C28F-D749-484F-A236-553737E4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D5CCFA-38CC-4789-BACF-153DCD56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9CA1-618C-423D-A947-3EE36FB03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366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875A6B-D8BB-4253-834C-A39DDFC0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52FA37-41D5-46A9-8F66-502A2A33D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4FE785-2A96-4559-AAE5-A3071486E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E3E4-448F-4430-A494-CE2FF7857D1A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BA0486-F200-400D-8466-EFE24C72A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48462B-3B62-4C38-827C-FA0896C3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9CA1-618C-423D-A947-3EE36FB03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52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2F10E3-87C8-4EE4-AC83-D2F49CCDC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DAD3F6-51CF-4BA4-9320-C3AD1F42D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F2123E-F968-4185-BECD-4144AE2F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E3E4-448F-4430-A494-CE2FF7857D1A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094002-E912-49EC-AAC9-C87574A5B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E7F61E-D7BE-4BE4-8847-F6B29444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9CA1-618C-423D-A947-3EE36FB03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08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557D7-8AA4-4E65-B21D-79108E48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BD0F0B-E69D-4051-9F58-F0AA1A6A9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D8D722-57DE-4AE7-AFF5-0009DAE9F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494F52-C32F-40EC-BC7D-2BC2061C2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E3E4-448F-4430-A494-CE2FF7857D1A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20C231-D820-4071-A2EF-04DA29616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0F9AA1-8ACB-45CB-BF65-10363278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9CA1-618C-423D-A947-3EE36FB03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244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314A4E-DFDC-44B5-A1B8-36482D50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9CB46E-A3AF-491A-9527-C493EB922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1E55A4-CEEA-4C62-BBF8-7733BFFFF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F887064-A02C-49F5-A0EB-D9D691D48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94D872-9E23-4EBD-B4A9-A42101081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9A97D3E-4338-42CC-9174-54EB4666D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E3E4-448F-4430-A494-CE2FF7857D1A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5DBEFC-5CD8-44B0-8F28-04F8DE26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B9A0B28-4F45-4162-A669-0776A6D9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9CA1-618C-423D-A947-3EE36FB03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384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5A5314-17C5-4875-8B82-81FC82D84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CEE93B5-6270-4B97-8266-54E5B780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E3E4-448F-4430-A494-CE2FF7857D1A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40A92AA-F020-4E8C-9201-E43AA9C27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050C8CF-8EB8-4FE7-AEAE-46E14C53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9CA1-618C-423D-A947-3EE36FB03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38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20D32C3-9F2D-4547-A985-EA03C71CE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E3E4-448F-4430-A494-CE2FF7857D1A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7C76703-50CC-4250-9FFA-B854F288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8C2A5ED-A4F4-4EE0-8AE7-FA0F6545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9CA1-618C-423D-A947-3EE36FB03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35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2D020-2819-4BA6-8FEF-985369851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58893E-5864-4C63-A424-DA4CA9D5B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149890-2C61-4670-BD7A-B61DDBD1E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D61DAF-00F8-428B-8A35-1A04F174C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E3E4-448F-4430-A494-CE2FF7857D1A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65D62C-CD3E-47E6-8591-9A608CCF6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3A6F54-63A3-4DF1-BF23-256F63E6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9CA1-618C-423D-A947-3EE36FB03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72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AC79-88AE-454C-9E2D-546F41131B8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D0EA-9C73-4127-8E8E-750546283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021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8D270C-E6D6-46E4-822F-DBE4F9C1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81F3DF0-2751-4DD0-9EAC-96AE567EA2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6E2C5F-1AE1-45E2-8265-BD74CFB45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30B221-4661-4C6A-81DC-96EB145C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E3E4-448F-4430-A494-CE2FF7857D1A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846B45-D45F-48DA-A93E-3C8128818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7E6BE5-5C92-4EC9-9A0C-5ADED2A2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9CA1-618C-423D-A947-3EE36FB03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105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96EE47-1C80-4B9D-AD37-C525B7472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B33D43-973C-46EE-A594-CDA6C4EF2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094CDC-7C34-4B71-9068-03BF4BE79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E3E4-448F-4430-A494-CE2FF7857D1A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94FBE5-8DEB-4EE4-B945-B878982C6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73455D-EA14-4814-9B56-02FB79F1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9CA1-618C-423D-A947-3EE36FB03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198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3794F39-8074-4812-A4BC-892540FFF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8DB030D-4F2C-49AB-99FE-4539B6B8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E79B98-658A-4309-B49A-3E3705000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E3E4-448F-4430-A494-CE2FF7857D1A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E536F9-7FB8-4DD1-B22F-7D9CE0FA6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5C8149-A39F-4F2D-B53F-040B85D1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9CA1-618C-423D-A947-3EE36FB03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702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B15574-AF7F-4200-956F-63275AE6A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2AFB76-DD95-4C56-AA28-807B7C704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9444D2-BF60-4E88-8486-F04142199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9BF4-AF64-4EA5-856C-9C0B8E8CA94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CBCD9B-AE05-438D-BF2F-1E5F84F6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C7D7C2-78CA-4906-9C02-94108875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577F-F89C-45C3-B2F0-10AEAAB0F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88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9532A-7433-4406-9D94-4E84BFF7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D51771-C5CD-4757-93BE-68F0D35F6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269840-2721-4B6D-81BF-2C685222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9BF4-AF64-4EA5-856C-9C0B8E8CA94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57DF5E-6369-4876-BED2-B3D82D23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208BFE-D20D-4EAA-8199-0E14620FD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577F-F89C-45C3-B2F0-10AEAAB0F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86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A9099-C078-4AA8-84BE-50E085D3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7B5895-BA2C-4CCD-9143-8A8BA0623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D59A3D-0B53-44CB-A5F7-DE9610FF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9BF4-AF64-4EA5-856C-9C0B8E8CA94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40A9EC-83D0-48F1-844D-663669FD0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96F5DD-44D1-4A48-B676-472B292D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577F-F89C-45C3-B2F0-10AEAAB0F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539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88CB88-C8F2-4D1E-B3C4-138AF894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026F3E-A84F-40AB-86BA-32D08F3CF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F70553-7D50-48D8-ACE5-E8A462605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F3755C-55A5-495B-84DC-6447155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9BF4-AF64-4EA5-856C-9C0B8E8CA94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FEA70A-131B-4E9F-A7DF-6C8CB816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7A6EC2-1771-4CFB-8501-44CFBFA0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577F-F89C-45C3-B2F0-10AEAAB0F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740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9BE34-E6A2-445E-9237-F63BB7DA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5F8952-8CB2-41FC-B2E7-63A6AF43C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8FBEAB-AE63-4305-A8CA-2258A1A7C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C24BE7-EAE8-4AE0-9640-29998E4C8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7070CB0-D3C2-41E9-A18E-DA78450BF5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A8E7053-4F69-4BE5-8D0B-421EDA0BD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9BF4-AF64-4EA5-856C-9C0B8E8CA94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1F6C940-E042-45A9-92D4-CB82AF959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59EED52-3F60-4096-A2EB-0256E58D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577F-F89C-45C3-B2F0-10AEAAB0F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921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03E9AD-D527-4AE6-A398-260E3DA3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C093A1-C4A0-4597-B0CF-411BB615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9BF4-AF64-4EA5-856C-9C0B8E8CA94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72738F-9174-46F9-A4F1-B915C4366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F4C20C-D65A-422A-9DD7-9C0A475D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577F-F89C-45C3-B2F0-10AEAAB0F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471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CAAB18-D589-491C-AEC3-E0137492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9BF4-AF64-4EA5-856C-9C0B8E8CA94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984BA86-2558-4559-BF3C-8880DE082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C6F319-1CC5-4885-8100-D21A0267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577F-F89C-45C3-B2F0-10AEAAB0F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92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AC79-88AE-454C-9E2D-546F41131B8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D0EA-9C73-4127-8E8E-750546283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133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92262-9B53-480E-9D55-E164E001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5B38B2-57F4-478C-990D-A3ED9D3FD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1C4BAE-E7C2-4A41-9FDA-BC0C01076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4A89EE-1B31-4D3C-8C7E-990D35FE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9BF4-AF64-4EA5-856C-9C0B8E8CA94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576C99-CE48-48DC-A950-5D513C0E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ED5E7E-1B9A-41FD-8742-58E361C6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577F-F89C-45C3-B2F0-10AEAAB0F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515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2FE7D3-D18D-4F0B-AAED-C226D5B3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A5E8793-9922-42F0-8587-FEA1BFA21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A34C42-A4E7-4402-8A39-42205C784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832373-F380-47DD-AC82-165CA68F3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9BF4-AF64-4EA5-856C-9C0B8E8CA94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12D5D5-3367-4F9E-A56C-A5CC943EC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B9D455-0EB2-47DF-B6F2-8FA7A931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577F-F89C-45C3-B2F0-10AEAAB0F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492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0948F-8F8F-4D7C-BD65-7A6A15C6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0E6C4A-619D-4C64-A9FE-DC99655B6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2AAEEA-24A8-4C8F-907B-8A81D698C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9BF4-AF64-4EA5-856C-9C0B8E8CA94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6DEBD0-0FDA-47E8-9573-507D8D23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B79FF9-B5A0-49D2-A88A-C42D238F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577F-F89C-45C3-B2F0-10AEAAB0F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8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7FD8CC-AAD9-439C-819D-67C24ED72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206F4E-A514-4737-89F3-117D65BFB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5418AD-4DD2-42D7-AEA5-1D490C08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9BF4-AF64-4EA5-856C-9C0B8E8CA94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C2657-E56E-4C0D-A8E3-CE4760FBD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255A34-FF02-4E54-A9DE-8C1A923B4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F577F-F89C-45C3-B2F0-10AEAAB0F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7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AC79-88AE-454C-9E2D-546F41131B8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D0EA-9C73-4127-8E8E-750546283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45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AC79-88AE-454C-9E2D-546F41131B8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D0EA-9C73-4127-8E8E-750546283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95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AC79-88AE-454C-9E2D-546F41131B8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D0EA-9C73-4127-8E8E-750546283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AC79-88AE-454C-9E2D-546F41131B8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D0EA-9C73-4127-8E8E-750546283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61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AC79-88AE-454C-9E2D-546F41131B8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D0EA-9C73-4127-8E8E-750546283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04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AC79-88AE-454C-9E2D-546F41131B8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D0EA-9C73-4127-8E8E-750546283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2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45AC79-88AE-454C-9E2D-546F41131B8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1F5D0EA-9C73-4127-8E8E-750546283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9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3F61EFF-9EAD-4FEC-ABD3-3C595278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AE35BB-F011-475A-827C-08957677E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B97E21-5259-4004-A258-CE290715B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AE3E4-448F-4430-A494-CE2FF7857D1A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7C331E-878A-406F-A3F3-9DA332508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2CF9D5-C544-4C30-93A2-5C11B282D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09CA1-618C-423D-A947-3EE36FB03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263EA04-0E11-4B29-BA8F-58CD37E9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6D79D3-937B-45E7-9C6F-19FF13AE8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C0077B-C165-4972-AECD-D36C0AEE6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B9BF4-AF64-4EA5-856C-9C0B8E8CA94B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1A29A5-4A07-4360-BF67-C7A492728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64891E-D7B5-46CC-9DEB-1B83A4198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F577F-F89C-45C3-B2F0-10AEAAB0F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13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nnyxAWttX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H8bfKL7aJdxquTWXaUhuPN4R6Xk243xt?usp=sharin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enquiries@sserc.sco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822198"/>
            <a:ext cx="7315200" cy="3255264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STEMinar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STEM Challenges</a:t>
            </a:r>
            <a:br>
              <a:rPr lang="en-GB" dirty="0"/>
            </a:br>
            <a:r>
              <a:rPr lang="en-GB" dirty="0"/>
              <a:t>for First and Second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440" y="4089221"/>
            <a:ext cx="7315200" cy="192405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Our session will start shortly</a:t>
            </a:r>
          </a:p>
          <a:p>
            <a:r>
              <a:rPr lang="en-US" b="1" dirty="0"/>
              <a:t>Please turn camera off and mute microphone</a:t>
            </a:r>
            <a:endParaRPr lang="en-US" dirty="0"/>
          </a:p>
          <a:p>
            <a:r>
              <a:rPr lang="en-US" b="1" dirty="0"/>
              <a:t>Register using the Forms link</a:t>
            </a:r>
          </a:p>
          <a:p>
            <a:r>
              <a:rPr lang="en-GB" b="1" dirty="0"/>
              <a:t>You will need 3 x A4 paper, pencil, scissors, </a:t>
            </a:r>
            <a:r>
              <a:rPr lang="en-GB" b="1" dirty="0" err="1"/>
              <a:t>sellotape</a:t>
            </a:r>
            <a:endParaRPr lang="en-GB" b="1" dirty="0"/>
          </a:p>
          <a:p>
            <a:r>
              <a:rPr lang="en-GB" b="1" dirty="0"/>
              <a:t>You will need your phone or other device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xmlns="" id="{C3E5585E-0341-4E17-B2F3-9F017D3A2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350" y="1322832"/>
            <a:ext cx="2895600" cy="14024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6499D6-A905-4D93-B73F-38C18A1ABC2D}"/>
              </a:ext>
            </a:extLst>
          </p:cNvPr>
          <p:cNvSpPr txBox="1"/>
          <p:nvPr/>
        </p:nvSpPr>
        <p:spPr>
          <a:xfrm>
            <a:off x="9353550" y="3114675"/>
            <a:ext cx="274320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This event is being supported by Education Scotland’s Enhancing Professional Learning in STEM Grants Programme through the Scottish Government STEM Education and </a:t>
            </a:r>
            <a:r>
              <a:rPr lang="en-US" b="1">
                <a:solidFill>
                  <a:schemeClr val="accent1"/>
                </a:solidFill>
              </a:rPr>
              <a:t>Training Strategy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F1B579-98B1-42D7-B027-A77563009FC4}"/>
              </a:ext>
            </a:extLst>
          </p:cNvPr>
          <p:cNvSpPr txBox="1"/>
          <p:nvPr/>
        </p:nvSpPr>
        <p:spPr>
          <a:xfrm>
            <a:off x="6621399" y="4535932"/>
            <a:ext cx="2247900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hlinkClick r:id="rId3"/>
              </a:rPr>
              <a:t>Register here</a:t>
            </a:r>
            <a:endParaRPr lang="en-US" sz="2800" b="1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2F27E3A5-F0EC-4BA5-8238-1E6CBC34C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17" y="929571"/>
            <a:ext cx="2686020" cy="20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CE47F-4CA7-43A4-B1E4-838FC917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Engineering Design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2B4502-1F21-4038-975C-83B268906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</p:txBody>
      </p:sp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CAE82D47-734B-4E4C-96BA-248844AC4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071" y="864108"/>
            <a:ext cx="5240215" cy="525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6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engineering design process">
            <a:extLst>
              <a:ext uri="{FF2B5EF4-FFF2-40B4-BE49-F238E27FC236}">
                <a16:creationId xmlns:a16="http://schemas.microsoft.com/office/drawing/2014/main" xmlns="" id="{4B3EC32A-0E54-45BF-979C-E79C5D8453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068" y="734111"/>
            <a:ext cx="8037863" cy="5389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529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36602F6-13B0-4327-BAF6-205E2EC70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t="6407" r="1472" b="6666"/>
          <a:stretch/>
        </p:blipFill>
        <p:spPr bwMode="auto">
          <a:xfrm>
            <a:off x="1543791" y="222662"/>
            <a:ext cx="9376301" cy="641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19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CE47F-4CA7-43A4-B1E4-838FC917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Engineering Design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2B4502-1F21-4038-975C-83B268906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</p:txBody>
      </p:sp>
      <p:pic>
        <p:nvPicPr>
          <p:cNvPr id="5" name="Picture 4" descr="Image result for what is stem">
            <a:extLst>
              <a:ext uri="{FF2B5EF4-FFF2-40B4-BE49-F238E27FC236}">
                <a16:creationId xmlns:a16="http://schemas.microsoft.com/office/drawing/2014/main" xmlns="" id="{81C47887-E7D9-4D0F-9F15-A8986081F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55" y="253017"/>
            <a:ext cx="3215254" cy="16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CAE82D47-734B-4E4C-96BA-248844AC4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320" y="1418864"/>
            <a:ext cx="5240215" cy="5250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2AE364-86EC-45A7-BA15-1342FE65F29D}"/>
              </a:ext>
            </a:extLst>
          </p:cNvPr>
          <p:cNvSpPr txBox="1"/>
          <p:nvPr/>
        </p:nvSpPr>
        <p:spPr>
          <a:xfrm>
            <a:off x="8692552" y="3042249"/>
            <a:ext cx="308825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2805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CE47F-4CA7-43A4-B1E4-838FC917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Rock samples from 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2B4502-1F21-4038-975C-83B268906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</p:txBody>
      </p:sp>
      <p:pic>
        <p:nvPicPr>
          <p:cNvPr id="5" name="Picture 4" descr="Image result for what is stem">
            <a:extLst>
              <a:ext uri="{FF2B5EF4-FFF2-40B4-BE49-F238E27FC236}">
                <a16:creationId xmlns:a16="http://schemas.microsoft.com/office/drawing/2014/main" xmlns="" id="{81C47887-E7D9-4D0F-9F15-A8986081F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55" y="253017"/>
            <a:ext cx="3215254" cy="16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A picture containing outdoor, sky, mountain, nature&#10;&#10;Description automatically generated">
            <a:extLst>
              <a:ext uri="{FF2B5EF4-FFF2-40B4-BE49-F238E27FC236}">
                <a16:creationId xmlns:a16="http://schemas.microsoft.com/office/drawing/2014/main" xmlns="" id="{443F3DE5-1464-4E49-B7A7-7A7047804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571" y="3153406"/>
            <a:ext cx="4503682" cy="1759878"/>
          </a:xfrm>
          <a:prstGeom prst="rect">
            <a:avLst/>
          </a:prstGeom>
        </p:spPr>
      </p:pic>
      <p:pic>
        <p:nvPicPr>
          <p:cNvPr id="6" name="Picture 8" descr="A picture containing ground, outdoor, sky, dirt&#10;&#10;Description automatically generated">
            <a:extLst>
              <a:ext uri="{FF2B5EF4-FFF2-40B4-BE49-F238E27FC236}">
                <a16:creationId xmlns:a16="http://schemas.microsoft.com/office/drawing/2014/main" xmlns="" id="{14EB6FD4-02D7-4A6B-AB15-FA3AB81EA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73" y="1388679"/>
            <a:ext cx="7157544" cy="535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35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CE47F-4CA7-43A4-B1E4-838FC917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STEM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2B4502-1F21-4038-975C-83B268906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8943" cy="491205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Arial"/>
            </a:pPr>
            <a:r>
              <a:rPr lang="en-GB">
                <a:cs typeface="Calibri"/>
              </a:rPr>
              <a:t>Design </a:t>
            </a:r>
            <a:r>
              <a:rPr lang="en-GB" b="1">
                <a:cs typeface="Calibri"/>
              </a:rPr>
              <a:t>2</a:t>
            </a:r>
            <a:r>
              <a:rPr lang="en-GB" b="1">
                <a:solidFill>
                  <a:srgbClr val="000000"/>
                </a:solidFill>
                <a:cs typeface="Calibri"/>
              </a:rPr>
              <a:t> separate</a:t>
            </a:r>
            <a:r>
              <a:rPr lang="en-GB" b="1" dirty="0">
                <a:solidFill>
                  <a:srgbClr val="000000"/>
                </a:solidFill>
                <a:cs typeface="Calibri"/>
              </a:rPr>
              <a:t> tools</a:t>
            </a:r>
            <a:r>
              <a:rPr lang="en-GB" dirty="0">
                <a:solidFill>
                  <a:srgbClr val="000000"/>
                </a:solidFill>
                <a:cs typeface="Calibri"/>
              </a:rPr>
              <a:t> which </a:t>
            </a:r>
            <a:r>
              <a:rPr lang="en-GB">
                <a:solidFill>
                  <a:srgbClr val="000000"/>
                </a:solidFill>
                <a:cs typeface="Calibri"/>
              </a:rPr>
              <a:t>are held </a:t>
            </a:r>
            <a:r>
              <a:rPr lang="en-GB" b="1">
                <a:solidFill>
                  <a:srgbClr val="000000"/>
                </a:solidFill>
                <a:cs typeface="Calibri"/>
              </a:rPr>
              <a:t>one in each hand</a:t>
            </a:r>
            <a:r>
              <a:rPr lang="en-GB">
                <a:solidFill>
                  <a:srgbClr val="000000"/>
                </a:solidFill>
                <a:cs typeface="Calibri"/>
              </a:rPr>
              <a:t>, to pick up a rock and place it gently into the </a:t>
            </a:r>
            <a:r>
              <a:rPr lang="en-GB" dirty="0">
                <a:solidFill>
                  <a:srgbClr val="000000"/>
                </a:solidFill>
                <a:cs typeface="Calibri"/>
              </a:rPr>
              <a:t>cup</a:t>
            </a:r>
            <a:endParaRPr lang="en-GB">
              <a:cs typeface="Calibri"/>
            </a:endParaRPr>
          </a:p>
          <a:p>
            <a:pPr>
              <a:buFont typeface="Arial"/>
            </a:pPr>
            <a:r>
              <a:rPr lang="en-GB">
                <a:solidFill>
                  <a:srgbClr val="000000"/>
                </a:solidFill>
                <a:cs typeface="Calibri"/>
              </a:rPr>
              <a:t>The tools must have </a:t>
            </a:r>
            <a:r>
              <a:rPr lang="en-GB" b="1">
                <a:solidFill>
                  <a:srgbClr val="000000"/>
                </a:solidFill>
                <a:cs typeface="Calibri"/>
              </a:rPr>
              <a:t>strong </a:t>
            </a:r>
            <a:r>
              <a:rPr lang="en-GB" b="1" dirty="0">
                <a:solidFill>
                  <a:srgbClr val="000000"/>
                </a:solidFill>
                <a:cs typeface="Calibri"/>
              </a:rPr>
              <a:t>handles</a:t>
            </a:r>
            <a:r>
              <a:rPr lang="en-GB" dirty="0">
                <a:solidFill>
                  <a:srgbClr val="000000"/>
                </a:solidFill>
                <a:cs typeface="Calibri"/>
              </a:rPr>
              <a:t>!</a:t>
            </a:r>
          </a:p>
          <a:p>
            <a:pPr>
              <a:buFont typeface="Arial"/>
            </a:pPr>
            <a:r>
              <a:rPr lang="en-GB" dirty="0">
                <a:solidFill>
                  <a:srgbClr val="000000"/>
                </a:solidFill>
                <a:cs typeface="Calibri"/>
              </a:rPr>
              <a:t>How would you make sure the </a:t>
            </a:r>
            <a:r>
              <a:rPr lang="en-GB">
                <a:solidFill>
                  <a:srgbClr val="000000"/>
                </a:solidFill>
                <a:cs typeface="Calibri"/>
              </a:rPr>
              <a:t>rock doesn't get damaged as it is lifted?</a:t>
            </a:r>
          </a:p>
          <a:p>
            <a:r>
              <a:rPr lang="en-GB" b="1" dirty="0">
                <a:solidFill>
                  <a:srgbClr val="FF0000"/>
                </a:solidFill>
                <a:cs typeface="Calibri"/>
              </a:rPr>
              <a:t>Materials</a:t>
            </a:r>
            <a:endParaRPr lang="en-GB" b="1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GB" b="1">
                <a:solidFill>
                  <a:srgbClr val="FF0000"/>
                </a:solidFill>
                <a:cs typeface="Calibri"/>
              </a:rPr>
              <a:t>3 paper, 1 card, 1 cotton wool ball, 1 foam, 1 foil, </a:t>
            </a:r>
            <a:r>
              <a:rPr lang="en-GB" b="1" err="1">
                <a:solidFill>
                  <a:srgbClr val="FF0000"/>
                </a:solidFill>
                <a:cs typeface="Calibri"/>
              </a:rPr>
              <a:t>sellotape</a:t>
            </a:r>
            <a:endParaRPr lang="en-GB" b="1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GB" b="1">
                <a:solidFill>
                  <a:srgbClr val="FF0000"/>
                </a:solidFill>
                <a:cs typeface="Calibri"/>
              </a:rPr>
              <a:t>For testing:  Cup and small rock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</p:txBody>
      </p:sp>
      <p:pic>
        <p:nvPicPr>
          <p:cNvPr id="5" name="Picture 4" descr="Image result for what is stem">
            <a:extLst>
              <a:ext uri="{FF2B5EF4-FFF2-40B4-BE49-F238E27FC236}">
                <a16:creationId xmlns:a16="http://schemas.microsoft.com/office/drawing/2014/main" xmlns="" id="{81C47887-E7D9-4D0F-9F15-A8986081F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55" y="292773"/>
            <a:ext cx="3215254" cy="16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606F8238-E48D-4AD2-9BAC-B6D61DA21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520" y="1676772"/>
            <a:ext cx="5240215" cy="525043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A1EFAD47-0E33-4C56-8EDD-54E10BFBCC9F}"/>
              </a:ext>
            </a:extLst>
          </p:cNvPr>
          <p:cNvSpPr/>
          <p:nvPr/>
        </p:nvSpPr>
        <p:spPr>
          <a:xfrm>
            <a:off x="7176721" y="1532061"/>
            <a:ext cx="2215660" cy="193430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662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CE47F-4CA7-43A4-B1E4-838FC917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STEM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2B4502-1F21-4038-975C-83B268906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8943" cy="49120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</a:pPr>
            <a:r>
              <a:rPr lang="en-GB" dirty="0">
                <a:cs typeface="Calibri"/>
              </a:rPr>
              <a:t>What tools or equipment do you know of that can pick things up?</a:t>
            </a:r>
            <a:endParaRPr lang="en-US" dirty="0">
              <a:cs typeface="Calibri" panose="020F0502020204030204"/>
            </a:endParaRPr>
          </a:p>
          <a:p>
            <a:pPr>
              <a:buFont typeface="Arial"/>
            </a:pPr>
            <a:endParaRPr lang="en-GB" dirty="0">
              <a:solidFill>
                <a:srgbClr val="000000"/>
              </a:solidFill>
              <a:cs typeface="Calibri"/>
            </a:endParaRPr>
          </a:p>
          <a:p>
            <a:pPr>
              <a:buFont typeface="Arial"/>
            </a:pPr>
            <a:r>
              <a:rPr lang="en-GB" dirty="0">
                <a:cs typeface="Calibri"/>
              </a:rPr>
              <a:t>Think about a few different tools you could make with these materials</a:t>
            </a:r>
          </a:p>
          <a:p>
            <a:pPr>
              <a:buFont typeface="Arial"/>
            </a:pPr>
            <a:endParaRPr lang="en-GB" dirty="0">
              <a:cs typeface="Calibri"/>
            </a:endParaRPr>
          </a:p>
          <a:p>
            <a:pPr>
              <a:buFont typeface="Arial"/>
            </a:pPr>
            <a:r>
              <a:rPr lang="en-GB" dirty="0">
                <a:cs typeface="Calibri"/>
              </a:rPr>
              <a:t>What could go wrong when you are building and testing the tools?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  <p:pic>
        <p:nvPicPr>
          <p:cNvPr id="5" name="Picture 4" descr="Image result for what is stem">
            <a:extLst>
              <a:ext uri="{FF2B5EF4-FFF2-40B4-BE49-F238E27FC236}">
                <a16:creationId xmlns:a16="http://schemas.microsoft.com/office/drawing/2014/main" xmlns="" id="{81C47887-E7D9-4D0F-9F15-A8986081F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55" y="292773"/>
            <a:ext cx="3215254" cy="16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606F8238-E48D-4AD2-9BAC-B6D61DA21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520" y="1676772"/>
            <a:ext cx="5240215" cy="525043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A1EFAD47-0E33-4C56-8EDD-54E10BFBCC9F}"/>
              </a:ext>
            </a:extLst>
          </p:cNvPr>
          <p:cNvSpPr/>
          <p:nvPr/>
        </p:nvSpPr>
        <p:spPr>
          <a:xfrm>
            <a:off x="9275815" y="2567231"/>
            <a:ext cx="2215660" cy="193430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17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CE47F-4CA7-43A4-B1E4-838FC917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STEM Challenge</a:t>
            </a:r>
          </a:p>
        </p:txBody>
      </p:sp>
      <p:pic>
        <p:nvPicPr>
          <p:cNvPr id="5" name="Picture 4" descr="Image result for what is stem">
            <a:extLst>
              <a:ext uri="{FF2B5EF4-FFF2-40B4-BE49-F238E27FC236}">
                <a16:creationId xmlns:a16="http://schemas.microsoft.com/office/drawing/2014/main" xmlns="" id="{81C47887-E7D9-4D0F-9F15-A8986081F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55" y="292773"/>
            <a:ext cx="3215254" cy="16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606F8238-E48D-4AD2-9BAC-B6D61DA21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520" y="1676772"/>
            <a:ext cx="5240215" cy="525043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A1EFAD47-0E33-4C56-8EDD-54E10BFBCC9F}"/>
              </a:ext>
            </a:extLst>
          </p:cNvPr>
          <p:cNvSpPr/>
          <p:nvPr/>
        </p:nvSpPr>
        <p:spPr>
          <a:xfrm>
            <a:off x="9247061" y="4695080"/>
            <a:ext cx="2215660" cy="193430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EAF782E-5B52-4035-A4C3-471E910AC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8943" cy="491205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Arial"/>
            </a:pPr>
            <a:r>
              <a:rPr lang="en-GB">
                <a:cs typeface="Calibri"/>
              </a:rPr>
              <a:t>Design </a:t>
            </a:r>
            <a:r>
              <a:rPr lang="en-GB" b="1">
                <a:cs typeface="Calibri"/>
              </a:rPr>
              <a:t>2</a:t>
            </a:r>
            <a:r>
              <a:rPr lang="en-GB" b="1">
                <a:solidFill>
                  <a:srgbClr val="000000"/>
                </a:solidFill>
                <a:cs typeface="Calibri"/>
              </a:rPr>
              <a:t> separate</a:t>
            </a:r>
            <a:r>
              <a:rPr lang="en-GB" b="1" dirty="0">
                <a:solidFill>
                  <a:srgbClr val="000000"/>
                </a:solidFill>
                <a:cs typeface="Calibri"/>
              </a:rPr>
              <a:t> tools</a:t>
            </a:r>
            <a:r>
              <a:rPr lang="en-GB" dirty="0">
                <a:solidFill>
                  <a:srgbClr val="000000"/>
                </a:solidFill>
                <a:cs typeface="Calibri"/>
              </a:rPr>
              <a:t> which </a:t>
            </a:r>
            <a:r>
              <a:rPr lang="en-GB">
                <a:solidFill>
                  <a:srgbClr val="000000"/>
                </a:solidFill>
                <a:cs typeface="Calibri"/>
              </a:rPr>
              <a:t>are held </a:t>
            </a:r>
            <a:r>
              <a:rPr lang="en-GB" b="1">
                <a:solidFill>
                  <a:srgbClr val="000000"/>
                </a:solidFill>
                <a:cs typeface="Calibri"/>
              </a:rPr>
              <a:t>one in each hand</a:t>
            </a:r>
            <a:r>
              <a:rPr lang="en-GB">
                <a:solidFill>
                  <a:srgbClr val="000000"/>
                </a:solidFill>
                <a:cs typeface="Calibri"/>
              </a:rPr>
              <a:t>, to pick up a rock and place it gently into the </a:t>
            </a:r>
            <a:r>
              <a:rPr lang="en-GB" dirty="0">
                <a:solidFill>
                  <a:srgbClr val="000000"/>
                </a:solidFill>
                <a:cs typeface="Calibri"/>
              </a:rPr>
              <a:t>cup</a:t>
            </a:r>
            <a:endParaRPr lang="en-GB">
              <a:cs typeface="Calibri"/>
            </a:endParaRPr>
          </a:p>
          <a:p>
            <a:pPr>
              <a:buFont typeface="Arial"/>
            </a:pPr>
            <a:r>
              <a:rPr lang="en-GB">
                <a:solidFill>
                  <a:srgbClr val="000000"/>
                </a:solidFill>
                <a:cs typeface="Calibri"/>
              </a:rPr>
              <a:t>The tools must have </a:t>
            </a:r>
            <a:r>
              <a:rPr lang="en-GB" b="1">
                <a:solidFill>
                  <a:srgbClr val="000000"/>
                </a:solidFill>
                <a:cs typeface="Calibri"/>
              </a:rPr>
              <a:t>strong </a:t>
            </a:r>
            <a:r>
              <a:rPr lang="en-GB" b="1" dirty="0">
                <a:solidFill>
                  <a:srgbClr val="000000"/>
                </a:solidFill>
                <a:cs typeface="Calibri"/>
              </a:rPr>
              <a:t>handles</a:t>
            </a:r>
            <a:r>
              <a:rPr lang="en-GB" dirty="0">
                <a:solidFill>
                  <a:srgbClr val="000000"/>
                </a:solidFill>
                <a:cs typeface="Calibri"/>
              </a:rPr>
              <a:t>!</a:t>
            </a:r>
          </a:p>
          <a:p>
            <a:pPr>
              <a:buFont typeface="Arial"/>
            </a:pPr>
            <a:r>
              <a:rPr lang="en-GB" dirty="0">
                <a:solidFill>
                  <a:srgbClr val="000000"/>
                </a:solidFill>
                <a:cs typeface="Calibri"/>
              </a:rPr>
              <a:t>How would you make sure the </a:t>
            </a:r>
            <a:r>
              <a:rPr lang="en-GB">
                <a:solidFill>
                  <a:srgbClr val="000000"/>
                </a:solidFill>
                <a:cs typeface="Calibri"/>
              </a:rPr>
              <a:t>rock doesn't get damaged as it is lifted?</a:t>
            </a:r>
          </a:p>
          <a:p>
            <a:r>
              <a:rPr lang="en-GB" b="1" dirty="0">
                <a:solidFill>
                  <a:srgbClr val="FF0000"/>
                </a:solidFill>
                <a:cs typeface="Calibri"/>
              </a:rPr>
              <a:t>Materials</a:t>
            </a:r>
            <a:endParaRPr lang="en-GB" b="1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GB" b="1">
                <a:solidFill>
                  <a:srgbClr val="FF0000"/>
                </a:solidFill>
                <a:cs typeface="Calibri"/>
              </a:rPr>
              <a:t>3 paper, 1 card, 1 cotton wool ball, 1 foam, 1 foil, </a:t>
            </a:r>
            <a:r>
              <a:rPr lang="en-GB" b="1" err="1">
                <a:solidFill>
                  <a:srgbClr val="FF0000"/>
                </a:solidFill>
                <a:cs typeface="Calibri"/>
              </a:rPr>
              <a:t>sellotape</a:t>
            </a:r>
            <a:endParaRPr lang="en-GB" b="1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GB" b="1">
                <a:solidFill>
                  <a:srgbClr val="FF0000"/>
                </a:solidFill>
                <a:cs typeface="Calibri"/>
              </a:rPr>
              <a:t>For testing:  Cup and small rock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385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CE47F-4CA7-43A4-B1E4-838FC917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STEM Challenge</a:t>
            </a:r>
          </a:p>
        </p:txBody>
      </p:sp>
      <p:pic>
        <p:nvPicPr>
          <p:cNvPr id="5" name="Picture 4" descr="Image result for what is stem">
            <a:extLst>
              <a:ext uri="{FF2B5EF4-FFF2-40B4-BE49-F238E27FC236}">
                <a16:creationId xmlns:a16="http://schemas.microsoft.com/office/drawing/2014/main" xmlns="" id="{81C47887-E7D9-4D0F-9F15-A8986081F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55" y="292773"/>
            <a:ext cx="3215254" cy="16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606F8238-E48D-4AD2-9BAC-B6D61DA21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520" y="1676772"/>
            <a:ext cx="5240215" cy="525043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9DD343D0-BE3D-4A49-92B6-B5A39BB2085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988943" cy="49120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Design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2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separate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 tools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which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are held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one in each hand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to pick up a rock and place it gently into the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cup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The tools must have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strong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handles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How would you make sure the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rock doesn't get damaged as it is lifted?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Materials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3 paper, 1 card, 1 cotton wool ball, 1 foam, 1 foil, </a:t>
            </a:r>
            <a:r>
              <a:rPr kumimoji="0" lang="en-GB" sz="2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sellotape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For testing:  Cup and small rock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D674015-C885-4F97-A699-44A53C67193B}"/>
              </a:ext>
            </a:extLst>
          </p:cNvPr>
          <p:cNvSpPr/>
          <p:nvPr/>
        </p:nvSpPr>
        <p:spPr>
          <a:xfrm>
            <a:off x="6997018" y="5294826"/>
            <a:ext cx="2086264" cy="163238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497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CE47F-4CA7-43A4-B1E4-838FC917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STEM Challenge</a:t>
            </a:r>
          </a:p>
        </p:txBody>
      </p:sp>
      <p:pic>
        <p:nvPicPr>
          <p:cNvPr id="5" name="Picture 4" descr="Image result for what is stem">
            <a:extLst>
              <a:ext uri="{FF2B5EF4-FFF2-40B4-BE49-F238E27FC236}">
                <a16:creationId xmlns:a16="http://schemas.microsoft.com/office/drawing/2014/main" xmlns="" id="{81C47887-E7D9-4D0F-9F15-A8986081F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55" y="292773"/>
            <a:ext cx="3215254" cy="16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606F8238-E48D-4AD2-9BAC-B6D61DA21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520" y="1676772"/>
            <a:ext cx="5240215" cy="525043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A1EFAD47-0E33-4C56-8EDD-54E10BFBCC9F}"/>
              </a:ext>
            </a:extLst>
          </p:cNvPr>
          <p:cNvSpPr/>
          <p:nvPr/>
        </p:nvSpPr>
        <p:spPr>
          <a:xfrm>
            <a:off x="5997777" y="3429000"/>
            <a:ext cx="2086264" cy="163238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3B3891-C1EB-4431-B351-7D986D4DA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8943" cy="491205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What is </a:t>
            </a:r>
            <a:r>
              <a:rPr lang="en-GB" b="1" dirty="0">
                <a:cs typeface="Calibri"/>
              </a:rPr>
              <a:t>good </a:t>
            </a:r>
            <a:r>
              <a:rPr lang="en-GB" dirty="0">
                <a:cs typeface="Calibri"/>
              </a:rPr>
              <a:t>about your design?</a:t>
            </a:r>
            <a:endParaRPr lang="en-US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How could you </a:t>
            </a:r>
            <a:r>
              <a:rPr lang="en-GB" b="1" dirty="0">
                <a:cs typeface="Calibri"/>
              </a:rPr>
              <a:t>improve </a:t>
            </a:r>
            <a:r>
              <a:rPr lang="en-GB" dirty="0">
                <a:cs typeface="Calibri"/>
              </a:rPr>
              <a:t>it?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What would you </a:t>
            </a:r>
            <a:r>
              <a:rPr lang="en-GB" b="1" dirty="0">
                <a:cs typeface="Calibri"/>
              </a:rPr>
              <a:t>need </a:t>
            </a:r>
            <a:r>
              <a:rPr lang="en-GB" dirty="0">
                <a:cs typeface="Calibri"/>
              </a:rPr>
              <a:t>to improve it?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497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3A18D1-9D88-4B01-9BA2-FAA7311EA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8DBCE1-CF11-449F-A7ED-3005F4FA3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professional learning session is being recorded for other practitioners and so you can revisit the training</a:t>
            </a:r>
          </a:p>
          <a:p>
            <a:endParaRPr lang="en-US" dirty="0"/>
          </a:p>
          <a:p>
            <a:r>
              <a:rPr lang="en-US" dirty="0"/>
              <a:t>Please add ideas and comments on the Teams chat if possible – or just record your thoughts on paper</a:t>
            </a:r>
          </a:p>
          <a:p>
            <a:endParaRPr lang="en-US" dirty="0"/>
          </a:p>
          <a:p>
            <a:r>
              <a:rPr lang="en-US" dirty="0"/>
              <a:t>We will have time for questions at the end – recording will stop for this part of the session</a:t>
            </a:r>
          </a:p>
          <a:p>
            <a:endParaRPr lang="en-US" dirty="0"/>
          </a:p>
          <a:p>
            <a:r>
              <a:rPr lang="en-US" dirty="0"/>
              <a:t>All training materials will be added to the Google Drive following this session – link in your Eventbrite email</a:t>
            </a:r>
          </a:p>
        </p:txBody>
      </p:sp>
    </p:spTree>
    <p:extLst>
      <p:ext uri="{BB962C8B-B14F-4D97-AF65-F5344CB8AC3E}">
        <p14:creationId xmlns:p14="http://schemas.microsoft.com/office/powerpoint/2010/main" val="1977323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F4DEF-5BF8-4B5F-A059-604EC71F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Experiential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D96F22-10A0-4985-B2B8-19E245547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Try out a STEM Challenge using the Engineering Design Process</a:t>
            </a:r>
          </a:p>
          <a:p>
            <a:r>
              <a:rPr lang="en-GB" b="1" dirty="0"/>
              <a:t>You have ten minutes to design and build a phone holder to hold your phone at least 10cm above your desk.</a:t>
            </a:r>
          </a:p>
          <a:p>
            <a:r>
              <a:rPr lang="en-GB" b="1" dirty="0"/>
              <a:t>If you don’t have a phone handy you could design a holder for something similar e.g. a book, pair of glasses etc.</a:t>
            </a:r>
          </a:p>
          <a:p>
            <a:r>
              <a:rPr lang="en-GB" b="1" dirty="0">
                <a:solidFill>
                  <a:srgbClr val="FF0000"/>
                </a:solidFill>
              </a:rPr>
              <a:t>Materials:  3 sheets of A4 paper and Sellotape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Identify the </a:t>
            </a:r>
            <a:r>
              <a:rPr lang="en-GB" b="1" dirty="0"/>
              <a:t>emotions</a:t>
            </a:r>
            <a:r>
              <a:rPr lang="en-GB" dirty="0"/>
              <a:t> that children may experience while carrying out a STEM Challenge</a:t>
            </a:r>
          </a:p>
          <a:p>
            <a:endParaRPr lang="en-GB" dirty="0"/>
          </a:p>
          <a:p>
            <a:r>
              <a:rPr lang="en-GB" dirty="0"/>
              <a:t>Which </a:t>
            </a:r>
            <a:r>
              <a:rPr lang="en-GB" b="1" dirty="0"/>
              <a:t>transferable skills </a:t>
            </a:r>
            <a:r>
              <a:rPr lang="en-GB" dirty="0"/>
              <a:t>are learners developing through doing a STEM Challenge?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95492A22-4AF8-48E8-BA8F-9F570C1AE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57" y="1253766"/>
            <a:ext cx="2455605" cy="246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09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F4DEF-5BF8-4B5F-A059-604EC71F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– type into Teams chat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D96F22-10A0-4985-B2B8-19E245547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Put your camera on if you are happy to show your design!</a:t>
            </a:r>
          </a:p>
          <a:p>
            <a:endParaRPr lang="en-GB" dirty="0"/>
          </a:p>
          <a:p>
            <a:r>
              <a:rPr lang="en-GB" dirty="0"/>
              <a:t>Identify the </a:t>
            </a:r>
            <a:r>
              <a:rPr lang="en-GB" b="1" dirty="0"/>
              <a:t>emotions</a:t>
            </a:r>
            <a:r>
              <a:rPr lang="en-GB" dirty="0"/>
              <a:t> that children may experience while carrying out a STEM Challenge</a:t>
            </a:r>
          </a:p>
          <a:p>
            <a:endParaRPr lang="en-GB" dirty="0"/>
          </a:p>
          <a:p>
            <a:r>
              <a:rPr lang="en-GB" dirty="0"/>
              <a:t>Which </a:t>
            </a:r>
            <a:r>
              <a:rPr lang="en-GB" b="1" dirty="0"/>
              <a:t>transferable skills</a:t>
            </a:r>
            <a:r>
              <a:rPr lang="en-GB" dirty="0"/>
              <a:t> are learners developing through doing a STEM Challenge?</a:t>
            </a:r>
          </a:p>
        </p:txBody>
      </p:sp>
    </p:spTree>
    <p:extLst>
      <p:ext uri="{BB962C8B-B14F-4D97-AF65-F5344CB8AC3E}">
        <p14:creationId xmlns:p14="http://schemas.microsoft.com/office/powerpoint/2010/main" val="2699747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4636DC-0E0E-4A29-9F35-CBFF48BC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Transferable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514DE8-D28D-4BDC-ACE6-28F38660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Collaboration</a:t>
            </a:r>
          </a:p>
          <a:p>
            <a:r>
              <a:rPr lang="en-GB" dirty="0"/>
              <a:t>Communication</a:t>
            </a:r>
          </a:p>
          <a:p>
            <a:r>
              <a:rPr lang="en-GB" dirty="0"/>
              <a:t>Critical thinking</a:t>
            </a:r>
          </a:p>
          <a:p>
            <a:r>
              <a:rPr lang="en-GB" dirty="0"/>
              <a:t>Creativity</a:t>
            </a:r>
          </a:p>
          <a:p>
            <a:r>
              <a:rPr lang="en-GB" dirty="0"/>
              <a:t>Resilience</a:t>
            </a:r>
          </a:p>
          <a:p>
            <a:r>
              <a:rPr lang="en-GB" dirty="0"/>
              <a:t>…and so many more!</a:t>
            </a:r>
          </a:p>
          <a:p>
            <a:endParaRPr lang="en-GB" dirty="0"/>
          </a:p>
          <a:p>
            <a:r>
              <a:rPr lang="en-GB" dirty="0"/>
              <a:t>Key </a:t>
            </a:r>
            <a:r>
              <a:rPr lang="en-GB" b="1" dirty="0"/>
              <a:t>employability skills</a:t>
            </a:r>
          </a:p>
          <a:p>
            <a:r>
              <a:rPr lang="en-GB" dirty="0"/>
              <a:t>Required throughout </a:t>
            </a:r>
            <a:r>
              <a:rPr lang="en-GB" b="1" dirty="0"/>
              <a:t>education</a:t>
            </a:r>
            <a:r>
              <a:rPr lang="en-GB" dirty="0"/>
              <a:t> and </a:t>
            </a:r>
            <a:r>
              <a:rPr lang="en-GB" b="1" dirty="0"/>
              <a:t>life </a:t>
            </a:r>
            <a:r>
              <a:rPr lang="en-GB" dirty="0"/>
              <a:t>– not just for STEM!</a:t>
            </a:r>
          </a:p>
        </p:txBody>
      </p:sp>
    </p:spTree>
    <p:extLst>
      <p:ext uri="{BB962C8B-B14F-4D97-AF65-F5344CB8AC3E}">
        <p14:creationId xmlns:p14="http://schemas.microsoft.com/office/powerpoint/2010/main" val="2972645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918CB0B-E3DB-47E3-9CE1-0D01EB5F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STEM Challenges Progression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1FDA474-2E58-4545-BE1B-8822D44BA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>
                <a:hlinkClick r:id="rId2"/>
              </a:rPr>
              <a:t>Link to the Google Drive</a:t>
            </a:r>
            <a:r>
              <a:rPr lang="en-GB" b="1" dirty="0"/>
              <a:t> </a:t>
            </a:r>
            <a:r>
              <a:rPr lang="en-GB" dirty="0"/>
              <a:t>containing a progression of 18 fully resourced STEM Challenges</a:t>
            </a:r>
          </a:p>
          <a:p>
            <a:endParaRPr lang="en-GB" dirty="0"/>
          </a:p>
          <a:p>
            <a:r>
              <a:rPr lang="en-GB" dirty="0"/>
              <a:t>This resource contains:</a:t>
            </a:r>
          </a:p>
          <a:p>
            <a:r>
              <a:rPr lang="en-GB" dirty="0"/>
              <a:t>Progression overview of 18 STEM Challenges</a:t>
            </a:r>
          </a:p>
          <a:p>
            <a:r>
              <a:rPr lang="en-GB" dirty="0"/>
              <a:t>Teaching notes</a:t>
            </a:r>
          </a:p>
          <a:p>
            <a:r>
              <a:rPr lang="en-GB" dirty="0"/>
              <a:t>PowerPoint for each STEM Challenge project</a:t>
            </a:r>
          </a:p>
          <a:p>
            <a:r>
              <a:rPr lang="en-GB" dirty="0"/>
              <a:t>Support materials for assessment, Literacy activities and worksheets</a:t>
            </a:r>
          </a:p>
          <a:p>
            <a:r>
              <a:rPr lang="en-GB" dirty="0"/>
              <a:t>Examples of pupil work</a:t>
            </a:r>
          </a:p>
          <a:p>
            <a:r>
              <a:rPr lang="en-GB" dirty="0"/>
              <a:t>Displays – adjust font and size to your taste</a:t>
            </a:r>
          </a:p>
          <a:p>
            <a:r>
              <a:rPr lang="en-GB" dirty="0"/>
              <a:t>Other STEM Challenges</a:t>
            </a:r>
          </a:p>
          <a:p>
            <a:endParaRPr lang="en-GB" dirty="0"/>
          </a:p>
          <a:p>
            <a:r>
              <a:rPr lang="en-GB" dirty="0"/>
              <a:t>Training materials will be added following this session</a:t>
            </a:r>
          </a:p>
        </p:txBody>
      </p:sp>
    </p:spTree>
    <p:extLst>
      <p:ext uri="{BB962C8B-B14F-4D97-AF65-F5344CB8AC3E}">
        <p14:creationId xmlns:p14="http://schemas.microsoft.com/office/powerpoint/2010/main" val="587567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5AD680A-CAD7-4982-B3B6-F80DE549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242" y="488262"/>
            <a:ext cx="7079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STEM Challenges Progression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5706E9D-649B-49F9-A77D-259C97711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37965"/>
              </p:ext>
            </p:extLst>
          </p:nvPr>
        </p:nvGraphicFramePr>
        <p:xfrm>
          <a:off x="426720" y="1011483"/>
          <a:ext cx="11314176" cy="55965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85319">
                  <a:extLst>
                    <a:ext uri="{9D8B030D-6E8A-4147-A177-3AD203B41FA5}">
                      <a16:colId xmlns:a16="http://schemas.microsoft.com/office/drawing/2014/main" xmlns="" val="870440390"/>
                    </a:ext>
                  </a:extLst>
                </a:gridCol>
                <a:gridCol w="1885319">
                  <a:extLst>
                    <a:ext uri="{9D8B030D-6E8A-4147-A177-3AD203B41FA5}">
                      <a16:colId xmlns:a16="http://schemas.microsoft.com/office/drawing/2014/main" xmlns="" val="2710000375"/>
                    </a:ext>
                  </a:extLst>
                </a:gridCol>
                <a:gridCol w="1885319">
                  <a:extLst>
                    <a:ext uri="{9D8B030D-6E8A-4147-A177-3AD203B41FA5}">
                      <a16:colId xmlns:a16="http://schemas.microsoft.com/office/drawing/2014/main" xmlns="" val="438214839"/>
                    </a:ext>
                  </a:extLst>
                </a:gridCol>
                <a:gridCol w="1885319">
                  <a:extLst>
                    <a:ext uri="{9D8B030D-6E8A-4147-A177-3AD203B41FA5}">
                      <a16:colId xmlns:a16="http://schemas.microsoft.com/office/drawing/2014/main" xmlns="" val="805472807"/>
                    </a:ext>
                  </a:extLst>
                </a:gridCol>
                <a:gridCol w="1885319">
                  <a:extLst>
                    <a:ext uri="{9D8B030D-6E8A-4147-A177-3AD203B41FA5}">
                      <a16:colId xmlns:a16="http://schemas.microsoft.com/office/drawing/2014/main" xmlns="" val="3913904902"/>
                    </a:ext>
                  </a:extLst>
                </a:gridCol>
                <a:gridCol w="1887581">
                  <a:extLst>
                    <a:ext uri="{9D8B030D-6E8A-4147-A177-3AD203B41FA5}">
                      <a16:colId xmlns:a16="http://schemas.microsoft.com/office/drawing/2014/main" xmlns="" val="651927699"/>
                    </a:ext>
                  </a:extLst>
                </a:gridCol>
              </a:tblGrid>
              <a:tr h="626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Year stage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Project 1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Assessment stop: Write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Project 2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Project 3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Self-assessment of skills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4518019"/>
                  </a:ext>
                </a:extLst>
              </a:tr>
              <a:tr h="626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Early Level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Learning Engineering through play e.g. construction challenges with blocks, Lego etc, junk modelling, investigating materials, toy marble runs, ramps, parachutes, floating/sinking etc.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6348435"/>
                  </a:ext>
                </a:extLst>
              </a:tr>
              <a:tr h="737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Perfect pillars and bridge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First Level: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Writing task on teamwork.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Self-assess skills.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Towers and supporting a weight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Getting down safely! – slide and parachute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Evaluate and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self-assess skills.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5847275"/>
                  </a:ext>
                </a:extLst>
              </a:tr>
              <a:tr h="626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Rafts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Mars landers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Teepees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2246320"/>
                  </a:ext>
                </a:extLst>
              </a:tr>
              <a:tr h="737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Shipwreck challenge – foil boats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Stationery holders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Lifting weights – simple pulleys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4895141"/>
                  </a:ext>
                </a:extLst>
              </a:tr>
              <a:tr h="986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Balloon-powered rafts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Second Level: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Writing task on skills.  Self-assess skills.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Zip wires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Winding mechanisms – drawbridge and well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2181527"/>
                  </a:ext>
                </a:extLst>
              </a:tr>
              <a:tr h="626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Vertical marble runs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Aqueducts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Marble mazes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1856681"/>
                  </a:ext>
                </a:extLst>
              </a:tr>
              <a:tr h="626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Viewing platforms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Mars landers with parachute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Chain reaction machine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0442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674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918CB0B-E3DB-47E3-9CE1-0D01EB5F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 guidance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1FDA474-2E58-4545-BE1B-8822D44BA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You may need to switch some activities if they do not match the current risk assessments and restrictions for your setting</a:t>
            </a:r>
          </a:p>
          <a:p>
            <a:endParaRPr lang="en-GB" dirty="0"/>
          </a:p>
          <a:p>
            <a:r>
              <a:rPr lang="en-GB" dirty="0"/>
              <a:t>Please see folder:  Other STEM Challenges</a:t>
            </a:r>
          </a:p>
        </p:txBody>
      </p:sp>
    </p:spTree>
    <p:extLst>
      <p:ext uri="{BB962C8B-B14F-4D97-AF65-F5344CB8AC3E}">
        <p14:creationId xmlns:p14="http://schemas.microsoft.com/office/powerpoint/2010/main" val="2608269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119CF4-9AB3-4594-9EF9-29066C5E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20C2C1F-91EE-4AF0-9FE0-156B5D0B6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Recycled materials</a:t>
            </a:r>
          </a:p>
          <a:p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Materials widely available in school – check art, stationery cupboards etc – remember to reorder!</a:t>
            </a:r>
          </a:p>
          <a:p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Supermarket materials</a:t>
            </a:r>
          </a:p>
          <a:p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STEM Shop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– remains closed until planning phase is completed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75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119CF4-9AB3-4594-9EF9-29066C5E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20C2C1F-91EE-4AF0-9FE0-156B5D0B6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Resources for zip wire challenge</a:t>
            </a:r>
          </a:p>
          <a:p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How could you </a:t>
            </a: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adapt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these for your setting?</a:t>
            </a:r>
          </a:p>
          <a:p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Consider what is essential and what could be swapped or left out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58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6C4808-C9F9-425D-BB94-D1DDF2E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STEM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F388BC-B826-4911-8F85-9A56E570E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832"/>
            <a:ext cx="10515600" cy="532416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Design and build a</a:t>
            </a:r>
            <a:r>
              <a:rPr lang="en-GB" b="1" dirty="0"/>
              <a:t> zip wire </a:t>
            </a:r>
            <a:r>
              <a:rPr lang="en-GB" dirty="0"/>
              <a:t>which can safely carry 3 marbles from one end to the other</a:t>
            </a:r>
          </a:p>
          <a:p>
            <a:r>
              <a:rPr lang="en-GB" dirty="0"/>
              <a:t>The top of the zip wire must be the </a:t>
            </a:r>
            <a:r>
              <a:rPr lang="en-GB" b="1" dirty="0"/>
              <a:t>top of your desk</a:t>
            </a:r>
            <a:r>
              <a:rPr lang="en-GB" dirty="0"/>
              <a:t>.  The bottom of your zip wire must be on your </a:t>
            </a:r>
            <a:r>
              <a:rPr lang="en-GB" b="1" dirty="0"/>
              <a:t>stool</a:t>
            </a:r>
            <a:r>
              <a:rPr lang="en-GB" dirty="0"/>
              <a:t> but you can decide where.  The </a:t>
            </a:r>
            <a:r>
              <a:rPr lang="en-GB" b="1" dirty="0"/>
              <a:t>marbles</a:t>
            </a:r>
            <a:r>
              <a:rPr lang="en-GB" dirty="0"/>
              <a:t> represent the dragon eggs.</a:t>
            </a:r>
          </a:p>
          <a:p>
            <a:endParaRPr lang="en-GB" dirty="0"/>
          </a:p>
          <a:p>
            <a:r>
              <a:rPr lang="en-GB" dirty="0"/>
              <a:t>You will be given a choice of materials: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Straws – max 3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Lollypop sticks – max 2</a:t>
            </a:r>
          </a:p>
          <a:p>
            <a:pPr lvl="1"/>
            <a:r>
              <a:rPr lang="en-GB" b="1" dirty="0" err="1">
                <a:solidFill>
                  <a:srgbClr val="FF0000"/>
                </a:solidFill>
              </a:rPr>
              <a:t>Pipecleaner</a:t>
            </a:r>
            <a:r>
              <a:rPr lang="en-GB" b="1" dirty="0">
                <a:solidFill>
                  <a:srgbClr val="FF0000"/>
                </a:solidFill>
              </a:rPr>
              <a:t> – max 1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Card scraps – max 2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String – 1 piece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Foil – 1 piece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3 marbles in a pot (you cannot use the pot)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Sellotape</a:t>
            </a:r>
          </a:p>
          <a:p>
            <a:endParaRPr lang="en-GB" dirty="0"/>
          </a:p>
          <a:p>
            <a:r>
              <a:rPr lang="en-GB" dirty="0"/>
              <a:t>Test your zip wire and try to improve it</a:t>
            </a:r>
          </a:p>
        </p:txBody>
      </p:sp>
      <p:pic>
        <p:nvPicPr>
          <p:cNvPr id="5" name="Picture 2" descr="Image result for zip wire">
            <a:extLst>
              <a:ext uri="{FF2B5EF4-FFF2-40B4-BE49-F238E27FC236}">
                <a16:creationId xmlns:a16="http://schemas.microsoft.com/office/drawing/2014/main" xmlns="" id="{6E5B42FE-8C60-455B-A0C8-95F339FF6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2" b="15170"/>
          <a:stretch/>
        </p:blipFill>
        <p:spPr bwMode="auto">
          <a:xfrm>
            <a:off x="7738398" y="3565002"/>
            <a:ext cx="4206930" cy="246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626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119CF4-9AB3-4594-9EF9-29066C5E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20C2C1F-91EE-4AF0-9FE0-156B5D0B6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Consider </a:t>
            </a:r>
            <a:r>
              <a:rPr lang="en-GB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safety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before carrying out any practical activity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Ask learners 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they think could be a </a:t>
            </a:r>
            <a:r>
              <a:rPr lang="en-GB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risk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discuss how to </a:t>
            </a:r>
            <a:r>
              <a:rPr lang="en-GB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minimise risks</a:t>
            </a:r>
          </a:p>
          <a:p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Example – what are the risks with using lollypop sticks?</a:t>
            </a:r>
          </a:p>
          <a:p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Contact SSERC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for guidance if you are unsure</a:t>
            </a:r>
          </a:p>
          <a:p>
            <a:pPr lvl="1"/>
            <a:r>
              <a:rPr lang="de-DE" b="0" i="0" dirty="0">
                <a:effectLst/>
              </a:rPr>
              <a:t>Tel: 01383 626070</a:t>
            </a:r>
          </a:p>
          <a:p>
            <a:pPr lvl="1"/>
            <a:r>
              <a:rPr lang="de-DE" b="0" i="0" dirty="0">
                <a:effectLst/>
              </a:rPr>
              <a:t>Email: </a:t>
            </a:r>
            <a:r>
              <a:rPr lang="de-DE" b="0" i="0" u="none" strike="noStrike" dirty="0" err="1">
                <a:solidFill>
                  <a:srgbClr val="214578"/>
                </a:solidFill>
                <a:effectLst/>
                <a:hlinkClick r:id="rId2"/>
              </a:rPr>
              <a:t>enquiries@sserc.scot</a:t>
            </a:r>
            <a:endParaRPr lang="de-DE" b="0" i="0" dirty="0">
              <a:solidFill>
                <a:srgbClr val="74747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433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822198"/>
            <a:ext cx="7315200" cy="3255264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STEMinar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STEM Challenges</a:t>
            </a:r>
            <a:br>
              <a:rPr lang="en-GB" dirty="0"/>
            </a:br>
            <a:r>
              <a:rPr lang="en-GB" dirty="0"/>
              <a:t>for First and Second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440" y="4089221"/>
            <a:ext cx="7315200" cy="1924050"/>
          </a:xfrm>
        </p:spPr>
        <p:txBody>
          <a:bodyPr>
            <a:normAutofit/>
          </a:bodyPr>
          <a:lstStyle/>
          <a:p>
            <a:r>
              <a:rPr lang="en-US" b="1" dirty="0"/>
              <a:t>Amy Dixon</a:t>
            </a:r>
          </a:p>
          <a:p>
            <a:r>
              <a:rPr lang="en-US" dirty="0"/>
              <a:t>City of Edinburgh STEM Development Officer</a:t>
            </a:r>
          </a:p>
          <a:p>
            <a:r>
              <a:rPr lang="en-US" dirty="0"/>
              <a:t>Science Specialist STEM Teacher</a:t>
            </a:r>
          </a:p>
          <a:p>
            <a:r>
              <a:rPr lang="en-US" dirty="0"/>
              <a:t>amy.1.dixon@ratho.edin.sch.uk        Twitter @STEM_Edin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xmlns="" id="{E9672316-AB5A-4646-9D0C-B0D43723E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350" y="1322832"/>
            <a:ext cx="2895600" cy="14024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1BA2EF-DD46-4295-BF8A-11ECBAD3C694}"/>
              </a:ext>
            </a:extLst>
          </p:cNvPr>
          <p:cNvSpPr txBox="1"/>
          <p:nvPr/>
        </p:nvSpPr>
        <p:spPr>
          <a:xfrm>
            <a:off x="9353550" y="3114675"/>
            <a:ext cx="274320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This event is being supported by Education Scotland’s Enhancing Professional Learning in STEM Grants Programme through the Scottish Government STEM Education and </a:t>
            </a:r>
            <a:r>
              <a:rPr lang="en-US" b="1">
                <a:solidFill>
                  <a:schemeClr val="accent1"/>
                </a:solidFill>
              </a:rPr>
              <a:t>Training Strategy</a:t>
            </a:r>
          </a:p>
        </p:txBody>
      </p:sp>
    </p:spTree>
    <p:extLst>
      <p:ext uri="{BB962C8B-B14F-4D97-AF65-F5344CB8AC3E}">
        <p14:creationId xmlns:p14="http://schemas.microsoft.com/office/powerpoint/2010/main" val="3961026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A0EE14-2A3A-49F6-86E6-8ED84CE6C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Typical STEM Challenge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6C7A4E-B005-4C8B-BF4C-2126E8E4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03695"/>
            <a:ext cx="7315200" cy="655162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1h30 – 1h45 session works well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Learning Intentions and 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Ask:  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Introduce STEM Challenge with constraints and materials available (5 mins)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Imagine:  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Discuss prior learning and what is likely to be problematic (5-10 mins)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Plan:  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Children into teams (3 max) with design sheets (5-10 mins)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Open the STEM Shop, one person per team collects materials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Create:  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Children build, test and improve designs – teacher role here is to question, question, question and try to avoid giving answers/ideas.  Teacher may need to “pause” the whole class at certain times to draw attention to something, reassert constraints of the challenge etc. (20-25 mins depending on challenge – give clear countdown throughout task)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STOP – keep designs and design sheets, tidy everything else away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Improve: 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Evaluate designs – discuss how they could be improved (10-15 mins)</a:t>
            </a:r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Verbal discussion of STEM Skills developed, how these link to the real world and careers.  Link back to Learning Intentions and Success Criteria.</a:t>
            </a:r>
          </a:p>
        </p:txBody>
      </p:sp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F939A27F-887F-4F3D-A9B5-4D67D0D0D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57" y="1253766"/>
            <a:ext cx="2455605" cy="246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29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39A40-7179-4F07-95C6-673056E4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Evaluating for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11356-45CA-40D1-9376-BD0D9C9D4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Aim:  To build a culture of trial and error, risk-taking, learning from mistakes, learning from each other… leading to improvements</a:t>
            </a:r>
          </a:p>
          <a:p>
            <a:endParaRPr lang="en-GB" b="1" dirty="0"/>
          </a:p>
          <a:p>
            <a:r>
              <a:rPr lang="en-GB" b="1" dirty="0"/>
              <a:t>Is this only useful for STEM?</a:t>
            </a:r>
          </a:p>
          <a:p>
            <a:endParaRPr lang="en-GB" dirty="0"/>
          </a:p>
          <a:p>
            <a:r>
              <a:rPr lang="en-GB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enough time to evaluate thoroughly – at least 10 mins</a:t>
            </a:r>
          </a:p>
          <a:p>
            <a:endParaRPr lang="en-GB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Tidy up first so children are not distracted / still building</a:t>
            </a:r>
            <a:endParaRPr lang="en-GB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63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552AF-048D-4C7D-84DD-AF7BECD9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did you learn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F7D558-FCC3-4111-9F65-7CEA1EF0B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128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b="1"/>
          </a:p>
          <a:p>
            <a:r>
              <a:rPr lang="en-GB" dirty="0"/>
              <a:t>What did you </a:t>
            </a:r>
            <a:r>
              <a:rPr lang="en-GB" b="1" dirty="0"/>
              <a:t>learn </a:t>
            </a:r>
            <a:r>
              <a:rPr lang="en-GB"/>
              <a:t>about building today?</a:t>
            </a:r>
            <a:endParaRPr lang="en-GB">
              <a:cs typeface="Calibri"/>
            </a:endParaRPr>
          </a:p>
          <a:p>
            <a:endParaRPr lang="en-GB">
              <a:cs typeface="Calibri"/>
            </a:endParaRPr>
          </a:p>
          <a:p>
            <a:r>
              <a:rPr lang="en-GB" dirty="0">
                <a:cs typeface="Calibri"/>
              </a:rPr>
              <a:t>What did you do </a:t>
            </a:r>
            <a:r>
              <a:rPr lang="en-GB" b="1" dirty="0">
                <a:cs typeface="Calibri"/>
              </a:rPr>
              <a:t>well </a:t>
            </a:r>
            <a:r>
              <a:rPr lang="en-GB" dirty="0">
                <a:cs typeface="Calibri"/>
              </a:rPr>
              <a:t>in STEM today?</a:t>
            </a:r>
          </a:p>
          <a:p>
            <a:endParaRPr lang="en-GB">
              <a:cs typeface="Calibri"/>
            </a:endParaRPr>
          </a:p>
          <a:p>
            <a:r>
              <a:rPr lang="en-GB" dirty="0">
                <a:cs typeface="Calibri"/>
              </a:rPr>
              <a:t>What could you have </a:t>
            </a:r>
            <a:r>
              <a:rPr lang="en-GB" b="1" dirty="0">
                <a:cs typeface="Calibri"/>
              </a:rPr>
              <a:t>improved </a:t>
            </a:r>
            <a:r>
              <a:rPr lang="en-GB" dirty="0">
                <a:cs typeface="Calibri"/>
              </a:rPr>
              <a:t>about your work in STEM today?</a:t>
            </a:r>
          </a:p>
        </p:txBody>
      </p:sp>
      <p:pic>
        <p:nvPicPr>
          <p:cNvPr id="6" name="Picture 6" descr="Image result for critical thinking">
            <a:extLst>
              <a:ext uri="{FF2B5EF4-FFF2-40B4-BE49-F238E27FC236}">
                <a16:creationId xmlns:a16="http://schemas.microsoft.com/office/drawing/2014/main" xmlns="" id="{3570C91E-54B0-4123-9D1B-A6998C5B2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r="17999"/>
          <a:stretch/>
        </p:blipFill>
        <p:spPr bwMode="auto">
          <a:xfrm>
            <a:off x="9023375" y="82038"/>
            <a:ext cx="3168625" cy="18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17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1CE4FF-A922-423A-BA9A-74656F41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B2908B-33C6-42FC-B469-0C00E12FF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Discuss how your team approached the STEM challenge today  </a:t>
            </a:r>
          </a:p>
          <a:p>
            <a:pPr lvl="1"/>
            <a:r>
              <a:rPr lang="en-GB" dirty="0"/>
              <a:t>What did you learn today?</a:t>
            </a:r>
          </a:p>
          <a:p>
            <a:pPr lvl="1"/>
            <a:r>
              <a:rPr lang="en-GB" dirty="0"/>
              <a:t>Which STEM skills did you develop?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How could you improve your design?</a:t>
            </a:r>
          </a:p>
          <a:p>
            <a:endParaRPr lang="en-GB" dirty="0"/>
          </a:p>
          <a:p>
            <a:r>
              <a:rPr lang="en-GB" dirty="0"/>
              <a:t>Can you think of another similar STEM challenge you could set yourself to try at home?</a:t>
            </a:r>
          </a:p>
        </p:txBody>
      </p:sp>
      <p:pic>
        <p:nvPicPr>
          <p:cNvPr id="4" name="Picture 6" descr="Image result for critical thinking">
            <a:extLst>
              <a:ext uri="{FF2B5EF4-FFF2-40B4-BE49-F238E27FC236}">
                <a16:creationId xmlns:a16="http://schemas.microsoft.com/office/drawing/2014/main" xmlns="" id="{C7966C03-5CA6-4ABA-8A94-465452E49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r="17999"/>
          <a:stretch/>
        </p:blipFill>
        <p:spPr bwMode="auto">
          <a:xfrm>
            <a:off x="9023375" y="82038"/>
            <a:ext cx="3168625" cy="18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71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552AF-048D-4C7D-84DD-AF7BECD9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learn from others?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F7D558-FCC3-4111-9F65-7CEA1EF0B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Learning loop </a:t>
            </a:r>
            <a:r>
              <a:rPr lang="en-GB" dirty="0"/>
              <a:t>– look at other people’s work.</a:t>
            </a:r>
          </a:p>
          <a:p>
            <a:endParaRPr lang="en-GB" dirty="0"/>
          </a:p>
          <a:p>
            <a:r>
              <a:rPr lang="en-GB" dirty="0"/>
              <a:t>How did other groups tackle the STEM challenge?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Which ideas did you see that were successful?</a:t>
            </a:r>
          </a:p>
          <a:p>
            <a:endParaRPr lang="en-GB" dirty="0"/>
          </a:p>
          <a:p>
            <a:r>
              <a:rPr lang="en-GB" dirty="0"/>
              <a:t>What did you see that hadn’t worked, or that you wouldn’t use?</a:t>
            </a:r>
          </a:p>
          <a:p>
            <a:endParaRPr lang="en-GB" dirty="0"/>
          </a:p>
          <a:p>
            <a:r>
              <a:rPr lang="en-GB" b="1" dirty="0"/>
              <a:t>Provide kind and helpful feedback</a:t>
            </a:r>
          </a:p>
        </p:txBody>
      </p:sp>
      <p:pic>
        <p:nvPicPr>
          <p:cNvPr id="6" name="Picture 6" descr="Image result for critical thinking">
            <a:extLst>
              <a:ext uri="{FF2B5EF4-FFF2-40B4-BE49-F238E27FC236}">
                <a16:creationId xmlns:a16="http://schemas.microsoft.com/office/drawing/2014/main" xmlns="" id="{3570C91E-54B0-4123-9D1B-A6998C5B2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r="17999"/>
          <a:stretch/>
        </p:blipFill>
        <p:spPr bwMode="auto">
          <a:xfrm>
            <a:off x="9023375" y="82038"/>
            <a:ext cx="3168625" cy="18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200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343AE6-2500-416D-B079-4BB945478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6A947F-DE52-418E-9BD3-D110A20D6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 a pink post-it, write down what you are </a:t>
            </a:r>
            <a:r>
              <a:rPr lang="en-GB" b="1" dirty="0">
                <a:solidFill>
                  <a:srgbClr val="FF66FF"/>
                </a:solidFill>
              </a:rPr>
              <a:t>Tickled Pink </a:t>
            </a:r>
            <a:r>
              <a:rPr lang="en-GB" dirty="0"/>
              <a:t>about – what is good about your design?</a:t>
            </a:r>
          </a:p>
          <a:p>
            <a:r>
              <a:rPr lang="en-GB" dirty="0"/>
              <a:t>On a green post-it, write down what is </a:t>
            </a:r>
            <a:r>
              <a:rPr lang="en-GB" b="1" dirty="0">
                <a:solidFill>
                  <a:srgbClr val="00B050"/>
                </a:solidFill>
              </a:rPr>
              <a:t>Green For Growth </a:t>
            </a:r>
            <a:r>
              <a:rPr lang="en-GB" dirty="0"/>
              <a:t>– what needs to be improved about your design?</a:t>
            </a:r>
          </a:p>
          <a:p>
            <a:endParaRPr lang="en-GB" dirty="0"/>
          </a:p>
          <a:p>
            <a:r>
              <a:rPr lang="en-GB" dirty="0"/>
              <a:t>Or you could use pink and green highlighters to draw straight on to your design!</a:t>
            </a:r>
          </a:p>
        </p:txBody>
      </p:sp>
      <p:pic>
        <p:nvPicPr>
          <p:cNvPr id="1026" name="Picture 2" descr="post-it">
            <a:extLst>
              <a:ext uri="{FF2B5EF4-FFF2-40B4-BE49-F238E27FC236}">
                <a16:creationId xmlns:a16="http://schemas.microsoft.com/office/drawing/2014/main" xmlns="" id="{6CFFCE9C-1FB8-46B8-87A4-B439099B5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266" y="110076"/>
            <a:ext cx="2801235" cy="17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ink and green highlighters">
            <a:extLst>
              <a:ext uri="{FF2B5EF4-FFF2-40B4-BE49-F238E27FC236}">
                <a16:creationId xmlns:a16="http://schemas.microsoft.com/office/drawing/2014/main" xmlns="" id="{8D8EB5F3-2E23-441C-8EE0-12BB80150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209" y="4794471"/>
            <a:ext cx="3326219" cy="187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541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343AE6-2500-416D-B079-4BB945478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sheet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67FB549-6641-419E-8D2B-D23E78599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68" t="22603" r="39601" b="10021"/>
          <a:stretch/>
        </p:blipFill>
        <p:spPr>
          <a:xfrm>
            <a:off x="5476973" y="119190"/>
            <a:ext cx="4703975" cy="6619619"/>
          </a:xfrm>
        </p:spPr>
      </p:pic>
    </p:spTree>
    <p:extLst>
      <p:ext uri="{BB962C8B-B14F-4D97-AF65-F5344CB8AC3E}">
        <p14:creationId xmlns:p14="http://schemas.microsoft.com/office/powerpoint/2010/main" val="2582253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68A22-D434-4180-8FC6-8BDF5D800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DD9FDA-24A7-4D42-BF9D-697FF167E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Learners</a:t>
            </a:r>
            <a:r>
              <a:rPr lang="en-GB" b="1" dirty="0"/>
              <a:t> self-assess</a:t>
            </a:r>
            <a:r>
              <a:rPr lang="en-GB" dirty="0"/>
              <a:t> their transferable skills and identify areas of strength and areas to develop</a:t>
            </a:r>
          </a:p>
          <a:p>
            <a:endParaRPr lang="en-GB" dirty="0"/>
          </a:p>
          <a:p>
            <a:r>
              <a:rPr lang="en-GB" b="1" dirty="0"/>
              <a:t>Success Criteria</a:t>
            </a:r>
          </a:p>
          <a:p>
            <a:endParaRPr lang="en-GB" dirty="0"/>
          </a:p>
          <a:p>
            <a:r>
              <a:rPr lang="en-GB" b="1" dirty="0"/>
              <a:t>Strategy</a:t>
            </a:r>
            <a:r>
              <a:rPr lang="en-GB" dirty="0"/>
              <a:t> development</a:t>
            </a:r>
          </a:p>
          <a:p>
            <a:endParaRPr lang="en-GB" dirty="0"/>
          </a:p>
          <a:p>
            <a:r>
              <a:rPr lang="en-GB" b="1" dirty="0"/>
              <a:t>Self-assess</a:t>
            </a:r>
            <a:r>
              <a:rPr lang="en-GB" dirty="0"/>
              <a:t> again after each project / end of block</a:t>
            </a:r>
          </a:p>
        </p:txBody>
      </p:sp>
    </p:spTree>
    <p:extLst>
      <p:ext uri="{BB962C8B-B14F-4D97-AF65-F5344CB8AC3E}">
        <p14:creationId xmlns:p14="http://schemas.microsoft.com/office/powerpoint/2010/main" val="24522334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68A22-D434-4180-8FC6-8BDF5D800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STEM Challenges be extended or modified?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DD9FDA-24A7-4D42-BF9D-697FF167E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Different materials</a:t>
            </a:r>
          </a:p>
          <a:p>
            <a:endParaRPr lang="en-GB" dirty="0"/>
          </a:p>
          <a:p>
            <a:r>
              <a:rPr lang="en-GB" dirty="0"/>
              <a:t>Budgeting</a:t>
            </a:r>
          </a:p>
          <a:p>
            <a:endParaRPr lang="en-GB" dirty="0"/>
          </a:p>
          <a:p>
            <a:r>
              <a:rPr lang="en-GB" dirty="0"/>
              <a:t>Points scoring system – rather than competitive</a:t>
            </a:r>
          </a:p>
          <a:p>
            <a:endParaRPr lang="en-GB" dirty="0"/>
          </a:p>
          <a:p>
            <a:r>
              <a:rPr lang="en-GB" dirty="0"/>
              <a:t>“Impossible” challenges</a:t>
            </a:r>
          </a:p>
          <a:p>
            <a:endParaRPr lang="en-GB" dirty="0"/>
          </a:p>
          <a:p>
            <a:r>
              <a:rPr lang="en-GB" dirty="0"/>
              <a:t>Challenge yourself</a:t>
            </a:r>
          </a:p>
          <a:p>
            <a:endParaRPr lang="en-GB" dirty="0"/>
          </a:p>
          <a:p>
            <a:r>
              <a:rPr lang="en-GB" dirty="0"/>
              <a:t>Learners leading other groups</a:t>
            </a:r>
          </a:p>
        </p:txBody>
      </p:sp>
    </p:spTree>
    <p:extLst>
      <p:ext uri="{BB962C8B-B14F-4D97-AF65-F5344CB8AC3E}">
        <p14:creationId xmlns:p14="http://schemas.microsoft.com/office/powerpoint/2010/main" val="2040465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47C6DA-ACD6-42A3-BB04-8C7C84655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Competition in STEM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1E2109-FF34-43EF-A3C4-56328725D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STEM Challenges are rich learning experiences</a:t>
            </a:r>
          </a:p>
          <a:p>
            <a:endParaRPr lang="en-GB" sz="22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2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my experience, competition</a:t>
            </a:r>
            <a:endParaRPr lang="en-GB" sz="22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Increases stress levels</a:t>
            </a:r>
          </a:p>
          <a:p>
            <a:pPr lvl="1"/>
            <a:r>
              <a:rPr lang="en-GB" sz="20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Disengages some children</a:t>
            </a:r>
          </a:p>
          <a:p>
            <a:pPr lvl="1"/>
            <a:r>
              <a:rPr lang="en-GB" sz="2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lead to sabotage of materials or builds</a:t>
            </a:r>
          </a:p>
          <a:p>
            <a:endParaRPr lang="en-GB" sz="22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2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get around competition?</a:t>
            </a:r>
          </a:p>
          <a:p>
            <a:pPr lvl="1"/>
            <a:r>
              <a:rPr lang="en-GB" sz="2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Emphasise it is not a competition!!</a:t>
            </a:r>
          </a:p>
          <a:p>
            <a:pPr lvl="1"/>
            <a:r>
              <a:rPr lang="en-GB" sz="2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teams to challenge themselves – to set their own challenge or target</a:t>
            </a:r>
          </a:p>
          <a:p>
            <a:pPr lvl="1"/>
            <a:r>
              <a:rPr lang="en-GB" sz="20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 individuals and teams to beat their own personal best</a:t>
            </a:r>
          </a:p>
        </p:txBody>
      </p:sp>
    </p:spTree>
    <p:extLst>
      <p:ext uri="{BB962C8B-B14F-4D97-AF65-F5344CB8AC3E}">
        <p14:creationId xmlns:p14="http://schemas.microsoft.com/office/powerpoint/2010/main" val="212224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307D56-616E-4FD6-96CE-4AC1836E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Pre-CLPL self-assessment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7E141C-2E51-433F-90A0-C81874E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 to </a:t>
            </a:r>
            <a:r>
              <a:rPr lang="en-GB" b="1" dirty="0">
                <a:hlinkClick r:id="rId2"/>
              </a:rPr>
              <a:t>www.menti.com</a:t>
            </a:r>
            <a:r>
              <a:rPr lang="en-GB" b="1" dirty="0"/>
              <a:t> – enter code 1874 6265</a:t>
            </a:r>
          </a:p>
          <a:p>
            <a:r>
              <a:rPr lang="en-GB" dirty="0"/>
              <a:t>Or scan the QR code: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F43610-2F2A-4FAA-9178-056831B583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55" t="25719" r="36211" b="24576"/>
          <a:stretch/>
        </p:blipFill>
        <p:spPr>
          <a:xfrm>
            <a:off x="6287243" y="3179782"/>
            <a:ext cx="2479249" cy="254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55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F2470-C5C8-4983-9AA9-8FBE6934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5683D3-A1F5-4AB2-B7D9-F33899436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GB" dirty="0"/>
              <a:t>Too much direction – </a:t>
            </a:r>
            <a:r>
              <a:rPr lang="en-GB" dirty="0" err="1"/>
              <a:t>eg</a:t>
            </a:r>
            <a:r>
              <a:rPr lang="en-GB" dirty="0"/>
              <a:t> instructions or recipe for success</a:t>
            </a:r>
          </a:p>
          <a:p>
            <a:pPr lvl="1" fontAlgn="base"/>
            <a:r>
              <a:rPr lang="en-GB" dirty="0"/>
              <a:t>Showing videos or photos of end products of similar STEM Challenges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Not enough direction – task is too open-ended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Staff scared of letting children make mistakes and to experience “failure”</a:t>
            </a:r>
          </a:p>
          <a:p>
            <a:pPr lvl="1" fontAlgn="base"/>
            <a:r>
              <a:rPr lang="en-GB" dirty="0"/>
              <a:t>Giving children ideas</a:t>
            </a:r>
          </a:p>
          <a:p>
            <a:pPr lvl="1" fontAlgn="base"/>
            <a:r>
              <a:rPr lang="en-GB" dirty="0"/>
              <a:t>Giving answers instead of questions 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Group size too big 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Making it competitive</a:t>
            </a:r>
          </a:p>
        </p:txBody>
      </p:sp>
    </p:spTree>
    <p:extLst>
      <p:ext uri="{BB962C8B-B14F-4D97-AF65-F5344CB8AC3E}">
        <p14:creationId xmlns:p14="http://schemas.microsoft.com/office/powerpoint/2010/main" val="2447296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1B2EA-F80F-4319-AE0F-2916EE32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STEM Challenge should allow a variety of outcomes</a:t>
            </a:r>
          </a:p>
        </p:txBody>
      </p:sp>
      <p:pic>
        <p:nvPicPr>
          <p:cNvPr id="5" name="Content Placeholder 4" descr="A group of items on a table&#10;&#10;Description automatically generated">
            <a:extLst>
              <a:ext uri="{FF2B5EF4-FFF2-40B4-BE49-F238E27FC236}">
                <a16:creationId xmlns:a16="http://schemas.microsoft.com/office/drawing/2014/main" xmlns="" id="{04A51FD1-3AF4-46B0-9D30-F4C4092AD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6"/>
          <a:stretch/>
        </p:blipFill>
        <p:spPr>
          <a:xfrm>
            <a:off x="4169693" y="483472"/>
            <a:ext cx="6866903" cy="5872202"/>
          </a:xfrm>
        </p:spPr>
      </p:pic>
    </p:spTree>
    <p:extLst>
      <p:ext uri="{BB962C8B-B14F-4D97-AF65-F5344CB8AC3E}">
        <p14:creationId xmlns:p14="http://schemas.microsoft.com/office/powerpoint/2010/main" val="36366799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E2BC3CA-C172-404D-833F-CABB28DEA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830325"/>
              </p:ext>
            </p:extLst>
          </p:nvPr>
        </p:nvGraphicFramePr>
        <p:xfrm>
          <a:off x="3542461" y="1403643"/>
          <a:ext cx="8189009" cy="405071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64562">
                  <a:extLst>
                    <a:ext uri="{9D8B030D-6E8A-4147-A177-3AD203B41FA5}">
                      <a16:colId xmlns:a16="http://schemas.microsoft.com/office/drawing/2014/main" xmlns="" val="870440390"/>
                    </a:ext>
                  </a:extLst>
                </a:gridCol>
                <a:gridCol w="1364562">
                  <a:extLst>
                    <a:ext uri="{9D8B030D-6E8A-4147-A177-3AD203B41FA5}">
                      <a16:colId xmlns:a16="http://schemas.microsoft.com/office/drawing/2014/main" xmlns="" val="2710000375"/>
                    </a:ext>
                  </a:extLst>
                </a:gridCol>
                <a:gridCol w="1364562">
                  <a:extLst>
                    <a:ext uri="{9D8B030D-6E8A-4147-A177-3AD203B41FA5}">
                      <a16:colId xmlns:a16="http://schemas.microsoft.com/office/drawing/2014/main" xmlns="" val="438214839"/>
                    </a:ext>
                  </a:extLst>
                </a:gridCol>
                <a:gridCol w="1364562">
                  <a:extLst>
                    <a:ext uri="{9D8B030D-6E8A-4147-A177-3AD203B41FA5}">
                      <a16:colId xmlns:a16="http://schemas.microsoft.com/office/drawing/2014/main" xmlns="" val="805472807"/>
                    </a:ext>
                  </a:extLst>
                </a:gridCol>
                <a:gridCol w="1364562">
                  <a:extLst>
                    <a:ext uri="{9D8B030D-6E8A-4147-A177-3AD203B41FA5}">
                      <a16:colId xmlns:a16="http://schemas.microsoft.com/office/drawing/2014/main" xmlns="" val="3913904902"/>
                    </a:ext>
                  </a:extLst>
                </a:gridCol>
                <a:gridCol w="1366199">
                  <a:extLst>
                    <a:ext uri="{9D8B030D-6E8A-4147-A177-3AD203B41FA5}">
                      <a16:colId xmlns:a16="http://schemas.microsoft.com/office/drawing/2014/main" xmlns="" val="651927699"/>
                    </a:ext>
                  </a:extLst>
                </a:gridCol>
              </a:tblGrid>
              <a:tr h="453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Year stage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Project 1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Assessment stop: Write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Project 2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Project 3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Self-assessment of skills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4518019"/>
                  </a:ext>
                </a:extLst>
              </a:tr>
              <a:tr h="453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Early Level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Learning Engineering through play e.g. construction challenges with blocks, Lego etc, junk modelling, investigating materials, toy marble runs, ramps, parachutes, floating/sinking etc.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3" marR="66183" marT="33091" marB="33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6348435"/>
                  </a:ext>
                </a:extLst>
              </a:tr>
              <a:tr h="533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Perfect pillars and bridge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First Level: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Writing task on teamwork.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Self-assess skills.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3" marR="66183" marT="33091" marB="33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Towers and supporting a weight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Getting down safely! – slide and parachute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Evaluate and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self-assess skills.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3" marR="66183" marT="33091" marB="33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5847275"/>
                  </a:ext>
                </a:extLst>
              </a:tr>
              <a:tr h="453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Rafts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Mars landers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Teepees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2246320"/>
                  </a:ext>
                </a:extLst>
              </a:tr>
              <a:tr h="533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P4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Shipwreck challenge – foil boats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Stationery holders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Lifting weights – simple pulleys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4895141"/>
                  </a:ext>
                </a:extLst>
              </a:tr>
              <a:tr h="714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Balloon-powered rafts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Second Level: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Writing task on skills.  Self-assess skills.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83" marR="66183" marT="33091" marB="330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Zip wires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Winding mechanisms – drawbridge and well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2181527"/>
                  </a:ext>
                </a:extLst>
              </a:tr>
              <a:tr h="453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Vertical marble runs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Aqueducts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Marble mazes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1856681"/>
                  </a:ext>
                </a:extLst>
              </a:tr>
              <a:tr h="453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Viewing platforms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Mars landers with parachute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Chain reaction machine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37" marR="496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044217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0A46FF-2432-4E03-BA11-2EF6D9875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STEM Challenge from Progression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8B664D-8B3C-4505-A93C-4D35AAB17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P6 Aqueducts STEM Challenge – Part 1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E31CB19-ED1E-4203-B9FE-2DD4776BCD4B}"/>
              </a:ext>
            </a:extLst>
          </p:cNvPr>
          <p:cNvSpPr/>
          <p:nvPr/>
        </p:nvSpPr>
        <p:spPr>
          <a:xfrm>
            <a:off x="7674672" y="4468305"/>
            <a:ext cx="1299645" cy="61274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307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052860-6569-4219-89B7-E7CF947B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1AE7BA-82DB-4893-BF94-0C8ACBA7C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only need 2 or 3 jugs of water to test this.  Each group only needs a tiny amount of water e.g. ¼ of a cup, plus an empty cup to catch it in.</a:t>
            </a:r>
          </a:p>
          <a:p>
            <a:r>
              <a:rPr lang="en-GB" dirty="0"/>
              <a:t>Be prepared for spills.</a:t>
            </a:r>
          </a:p>
          <a:p>
            <a:r>
              <a:rPr lang="en-GB" dirty="0"/>
              <a:t>In Part 1, allow children to try waterproofing paper using Sellotape if they want to – lots of children think this will be fine.  Refer to this in Part 2 and link to waterproof materials.  Sellotape is not </a:t>
            </a:r>
            <a:r>
              <a:rPr lang="en-GB"/>
              <a:t>waterproof once it gets wet!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308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70C86E-6AAB-49DE-ABB0-633B2262C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507" y="635813"/>
            <a:ext cx="9314985" cy="5140519"/>
          </a:xfrm>
        </p:spPr>
        <p:txBody>
          <a:bodyPr>
            <a:noAutofit/>
          </a:bodyPr>
          <a:lstStyle/>
          <a:p>
            <a:r>
              <a:rPr lang="en-GB" sz="6600" dirty="0"/>
              <a:t>STEM Challenge Project</a:t>
            </a:r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r>
              <a:rPr lang="en-GB" sz="5400" dirty="0"/>
              <a:t>Aqueduct</a:t>
            </a:r>
          </a:p>
          <a:p>
            <a:r>
              <a:rPr lang="en-GB" sz="5400" dirty="0"/>
              <a:t>challenge</a:t>
            </a:r>
          </a:p>
          <a:p>
            <a:endParaRPr lang="en-GB" sz="4000" dirty="0"/>
          </a:p>
        </p:txBody>
      </p:sp>
      <p:pic>
        <p:nvPicPr>
          <p:cNvPr id="1028" name="Picture 4" descr="Image result for aqueduct water of le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06" y="2256503"/>
            <a:ext cx="4317924" cy="29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queduct water of lei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006" y="2418735"/>
            <a:ext cx="3669821" cy="275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85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036F43-7C37-433A-9F72-A39DB62C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Intentions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2FA72A-50C9-41AF-A2DC-68D193CC6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build up our </a:t>
            </a:r>
            <a:r>
              <a:rPr lang="en-GB" b="1" dirty="0"/>
              <a:t>STEM skills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Teamwork</a:t>
            </a:r>
          </a:p>
          <a:p>
            <a:pPr lvl="1"/>
            <a:r>
              <a:rPr lang="en-GB" dirty="0"/>
              <a:t>Communication</a:t>
            </a:r>
          </a:p>
          <a:p>
            <a:pPr lvl="1"/>
            <a:r>
              <a:rPr lang="en-GB" dirty="0"/>
              <a:t>Creativity</a:t>
            </a:r>
          </a:p>
          <a:p>
            <a:pPr lvl="1"/>
            <a:r>
              <a:rPr lang="en-GB" dirty="0"/>
              <a:t>Critical Thinking</a:t>
            </a:r>
          </a:p>
          <a:p>
            <a:pPr lvl="1"/>
            <a:r>
              <a:rPr lang="en-GB" dirty="0"/>
              <a:t>Resilience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To use the </a:t>
            </a:r>
            <a:r>
              <a:rPr lang="en-GB" b="1" dirty="0"/>
              <a:t>engineering design process </a:t>
            </a:r>
            <a:r>
              <a:rPr lang="en-GB" dirty="0"/>
              <a:t>to solve a problem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6266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65A7BA-5E74-46AA-8B72-3BBA65C7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your success criteria for this project?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DC1161-A4B7-45D5-BAD6-C6ACA4C2C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I would like to get better at</a:t>
            </a:r>
          </a:p>
          <a:p>
            <a:pPr lvl="1"/>
            <a:r>
              <a:rPr lang="en-GB" dirty="0"/>
              <a:t>teamwork</a:t>
            </a:r>
          </a:p>
          <a:p>
            <a:pPr lvl="1"/>
            <a:r>
              <a:rPr lang="en-GB" dirty="0"/>
              <a:t>communication</a:t>
            </a:r>
          </a:p>
          <a:p>
            <a:pPr lvl="1"/>
            <a:r>
              <a:rPr lang="en-GB" dirty="0"/>
              <a:t>creativity</a:t>
            </a:r>
          </a:p>
          <a:p>
            <a:pPr lvl="1"/>
            <a:r>
              <a:rPr lang="en-GB" dirty="0"/>
              <a:t>critical thinking</a:t>
            </a:r>
          </a:p>
          <a:p>
            <a:pPr lvl="1"/>
            <a:r>
              <a:rPr lang="en-GB" dirty="0"/>
              <a:t>resilience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How can you get better at this?  Write down some strategies for yourself. </a:t>
            </a:r>
          </a:p>
          <a:p>
            <a:endParaRPr lang="en-GB" dirty="0"/>
          </a:p>
          <a:p>
            <a:r>
              <a:rPr lang="en-GB" dirty="0"/>
              <a:t>At the end you will decide if you have been successful.</a:t>
            </a:r>
          </a:p>
        </p:txBody>
      </p:sp>
    </p:spTree>
    <p:extLst>
      <p:ext uri="{BB962C8B-B14F-4D97-AF65-F5344CB8AC3E}">
        <p14:creationId xmlns:p14="http://schemas.microsoft.com/office/powerpoint/2010/main" val="41010725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95B13-199F-4D71-AAF8-8869684A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Aqueduct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F1B2CB-86ED-43C5-8BDD-62DAF432C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41334" cy="4829818"/>
          </a:xfrm>
        </p:spPr>
        <p:txBody>
          <a:bodyPr>
            <a:normAutofit/>
          </a:bodyPr>
          <a:lstStyle/>
          <a:p>
            <a:r>
              <a:rPr lang="en-GB" dirty="0"/>
              <a:t>You are a bridge engineer who has been given the challenge of redesigning the Water of Leith Aqueduct to carry water across a bridge.</a:t>
            </a:r>
          </a:p>
          <a:p>
            <a:endParaRPr lang="en-GB" dirty="0"/>
          </a:p>
          <a:p>
            <a:r>
              <a:rPr lang="en-GB" dirty="0"/>
              <a:t>The water must travel safely from one end of the bridge to the other.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6" descr="Image result for aqueduct water of le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716" y="2418735"/>
            <a:ext cx="3669821" cy="275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136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6C4808-C9F9-425D-BB94-D1DDF2E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STEM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F388BC-B826-4911-8F85-9A56E570E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832"/>
            <a:ext cx="10515600" cy="5324168"/>
          </a:xfrm>
        </p:spPr>
        <p:txBody>
          <a:bodyPr>
            <a:normAutofit/>
          </a:bodyPr>
          <a:lstStyle/>
          <a:p>
            <a:r>
              <a:rPr lang="en-GB" dirty="0"/>
              <a:t>Design and build an</a:t>
            </a:r>
            <a:r>
              <a:rPr lang="en-GB" b="1" dirty="0"/>
              <a:t> aqueduct </a:t>
            </a:r>
            <a:r>
              <a:rPr lang="en-GB" dirty="0"/>
              <a:t>which can safely carry water from one end to the other</a:t>
            </a:r>
          </a:p>
          <a:p>
            <a:r>
              <a:rPr lang="en-GB" dirty="0"/>
              <a:t>The aqueduct must be at least 25 cm long</a:t>
            </a:r>
          </a:p>
          <a:p>
            <a:endParaRPr lang="en-GB" dirty="0"/>
          </a:p>
          <a:p>
            <a:r>
              <a:rPr lang="en-GB" dirty="0"/>
              <a:t>You will be given a choice of materials: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A4 paper – 4 sheets 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Foil – 1 piece</a:t>
            </a:r>
          </a:p>
          <a:p>
            <a:pPr lvl="1"/>
            <a:r>
              <a:rPr lang="en-GB" b="1" dirty="0" err="1">
                <a:solidFill>
                  <a:srgbClr val="FF0000"/>
                </a:solidFill>
              </a:rPr>
              <a:t>Sellotape</a:t>
            </a:r>
            <a:endParaRPr lang="en-GB" b="1" dirty="0">
              <a:solidFill>
                <a:srgbClr val="FF0000"/>
              </a:solidFill>
            </a:endParaRP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Cup of water to test your aqueduct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Empty cup to catch your water</a:t>
            </a:r>
          </a:p>
          <a:p>
            <a:pPr lvl="1"/>
            <a:endParaRPr lang="en-GB" dirty="0"/>
          </a:p>
          <a:p>
            <a:r>
              <a:rPr lang="en-GB" dirty="0"/>
              <a:t>Test your aqueduct and try to improve it</a:t>
            </a:r>
          </a:p>
        </p:txBody>
      </p:sp>
      <p:pic>
        <p:nvPicPr>
          <p:cNvPr id="6" name="Picture 6" descr="Image result for aqueduct water of le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716" y="2418735"/>
            <a:ext cx="3669821" cy="275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2014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95B13-199F-4D71-AAF8-8869684A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Aqueduct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F1B2CB-86ED-43C5-8BDD-62DAF432C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0230" cy="4351338"/>
          </a:xfrm>
        </p:spPr>
        <p:txBody>
          <a:bodyPr/>
          <a:lstStyle/>
          <a:p>
            <a:r>
              <a:rPr lang="en-GB" dirty="0"/>
              <a:t>What are the problems with this task?</a:t>
            </a:r>
          </a:p>
          <a:p>
            <a:endParaRPr lang="en-GB" dirty="0"/>
          </a:p>
          <a:p>
            <a:r>
              <a:rPr lang="en-GB" dirty="0"/>
              <a:t>What can you predict being difficult?</a:t>
            </a:r>
          </a:p>
          <a:p>
            <a:endParaRPr lang="en-GB" dirty="0"/>
          </a:p>
          <a:p>
            <a:r>
              <a:rPr lang="en-GB" dirty="0"/>
              <a:t>Imagine how you could solve each problem.</a:t>
            </a:r>
          </a:p>
          <a:p>
            <a:endParaRPr lang="en-GB" dirty="0"/>
          </a:p>
          <a:p>
            <a:r>
              <a:rPr lang="en-GB" dirty="0"/>
              <a:t>What have you learned previously about bridges?</a:t>
            </a:r>
          </a:p>
        </p:txBody>
      </p:sp>
      <p:pic>
        <p:nvPicPr>
          <p:cNvPr id="5" name="Picture 6" descr="Image result for aqueduct water of le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716" y="2418735"/>
            <a:ext cx="3669821" cy="275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232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307D56-616E-4FD6-96CE-4AC1836E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Pre-CLPL self-assessment</a:t>
            </a:r>
          </a:p>
        </p:txBody>
      </p:sp>
      <p:pic>
        <p:nvPicPr>
          <p:cNvPr id="7" name="Picture 7" descr="Timeline&#10;&#10;Description automatically generated">
            <a:extLst>
              <a:ext uri="{FF2B5EF4-FFF2-40B4-BE49-F238E27FC236}">
                <a16:creationId xmlns:a16="http://schemas.microsoft.com/office/drawing/2014/main" xmlns="" id="{7DAD9456-132B-4356-A945-FCE4BCEBF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31"/>
          <a:stretch/>
        </p:blipFill>
        <p:spPr>
          <a:xfrm>
            <a:off x="3869268" y="1367028"/>
            <a:ext cx="7315200" cy="4072381"/>
          </a:xfrm>
        </p:spPr>
      </p:pic>
    </p:spTree>
    <p:extLst>
      <p:ext uri="{BB962C8B-B14F-4D97-AF65-F5344CB8AC3E}">
        <p14:creationId xmlns:p14="http://schemas.microsoft.com/office/powerpoint/2010/main" val="17707516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552AF-048D-4C7D-84DD-AF7BECD9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learn from others?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F7D558-FCC3-4111-9F65-7CEA1EF0B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Learning loop </a:t>
            </a:r>
            <a:r>
              <a:rPr lang="en-GB" dirty="0"/>
              <a:t>– look at other people’s work.</a:t>
            </a:r>
          </a:p>
          <a:p>
            <a:endParaRPr lang="en-GB" dirty="0"/>
          </a:p>
          <a:p>
            <a:r>
              <a:rPr lang="en-GB" dirty="0"/>
              <a:t>How did other groups tackle the STEM challenge?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Which ideas did you see that were successful?</a:t>
            </a:r>
          </a:p>
          <a:p>
            <a:endParaRPr lang="en-GB" dirty="0"/>
          </a:p>
          <a:p>
            <a:r>
              <a:rPr lang="en-GB" dirty="0"/>
              <a:t>What did you see that hadn’t worked, or that you wouldn’t use?</a:t>
            </a:r>
          </a:p>
        </p:txBody>
      </p:sp>
      <p:pic>
        <p:nvPicPr>
          <p:cNvPr id="6" name="Picture 6" descr="Image result for critical thinking">
            <a:extLst>
              <a:ext uri="{FF2B5EF4-FFF2-40B4-BE49-F238E27FC236}">
                <a16:creationId xmlns:a16="http://schemas.microsoft.com/office/drawing/2014/main" xmlns="" id="{3570C91E-54B0-4123-9D1B-A6998C5B2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r="17999"/>
          <a:stretch/>
        </p:blipFill>
        <p:spPr bwMode="auto">
          <a:xfrm>
            <a:off x="9023375" y="82038"/>
            <a:ext cx="3168625" cy="18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6480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6B14EB-5CB2-48B6-980E-6CD34AA9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pupil work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1BF02AD-A87A-4692-A912-20684FB276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55" y="863600"/>
            <a:ext cx="6828366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2417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918CB0B-E3DB-47E3-9CE1-0D01EB5F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Literacy through STEM 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1FDA474-2E58-4545-BE1B-8822D44BA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Talk and listen</a:t>
            </a:r>
          </a:p>
          <a:p>
            <a:r>
              <a:rPr lang="en-GB" dirty="0"/>
              <a:t>Be respectful, take turns, value contribution of others</a:t>
            </a:r>
          </a:p>
          <a:p>
            <a:r>
              <a:rPr lang="en-GB" dirty="0"/>
              <a:t>Engage with others</a:t>
            </a:r>
          </a:p>
          <a:p>
            <a:r>
              <a:rPr lang="en-GB" dirty="0"/>
              <a:t>Discuss ideas</a:t>
            </a:r>
          </a:p>
          <a:p>
            <a:r>
              <a:rPr lang="en-GB" dirty="0"/>
              <a:t>Explain thinking</a:t>
            </a:r>
          </a:p>
          <a:p>
            <a:r>
              <a:rPr lang="en-GB" dirty="0"/>
              <a:t>Persuade, negotiate, compromise, question, challenge</a:t>
            </a:r>
          </a:p>
          <a:p>
            <a:r>
              <a:rPr lang="en-GB" dirty="0"/>
              <a:t>Instructions and rules</a:t>
            </a:r>
          </a:p>
          <a:p>
            <a:r>
              <a:rPr lang="en-GB" dirty="0"/>
              <a:t>Use information</a:t>
            </a:r>
          </a:p>
          <a:p>
            <a:r>
              <a:rPr lang="en-GB" dirty="0"/>
              <a:t>Collaborate</a:t>
            </a:r>
          </a:p>
          <a:p>
            <a:r>
              <a:rPr lang="en-GB" dirty="0"/>
              <a:t>Present</a:t>
            </a:r>
          </a:p>
          <a:p>
            <a:r>
              <a:rPr lang="en-GB" dirty="0"/>
              <a:t>Evaluate, give and receive useful and constructive feedback</a:t>
            </a:r>
          </a:p>
          <a:p>
            <a:r>
              <a:rPr lang="en-GB" dirty="0"/>
              <a:t>Use STEM language and vocabulary appropriately</a:t>
            </a:r>
          </a:p>
          <a:p>
            <a:r>
              <a:rPr lang="en-GB" dirty="0"/>
              <a:t>Label, list</a:t>
            </a:r>
          </a:p>
          <a:p>
            <a:r>
              <a:rPr lang="en-GB" dirty="0"/>
              <a:t>And more…</a:t>
            </a:r>
          </a:p>
        </p:txBody>
      </p:sp>
    </p:spTree>
    <p:extLst>
      <p:ext uri="{BB962C8B-B14F-4D97-AF65-F5344CB8AC3E}">
        <p14:creationId xmlns:p14="http://schemas.microsoft.com/office/powerpoint/2010/main" val="18180111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918CB0B-E3DB-47E3-9CE1-0D01EB5F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Literacy through STEM 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1FDA474-2E58-4545-BE1B-8822D44BA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Assessment stop:  Write</a:t>
            </a:r>
          </a:p>
        </p:txBody>
      </p:sp>
    </p:spTree>
    <p:extLst>
      <p:ext uri="{BB962C8B-B14F-4D97-AF65-F5344CB8AC3E}">
        <p14:creationId xmlns:p14="http://schemas.microsoft.com/office/powerpoint/2010/main" val="37803763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918CB0B-E3DB-47E3-9CE1-0D01EB5F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Numeracy through STEM 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1FDA474-2E58-4545-BE1B-8822D44BA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 in STEM – STEM Challenges are a context for meaningful real-life Maths skills</a:t>
            </a:r>
          </a:p>
          <a:p>
            <a:r>
              <a:rPr lang="en-GB" dirty="0"/>
              <a:t>Shape – 2D shapes and 3D objects</a:t>
            </a:r>
          </a:p>
          <a:p>
            <a:r>
              <a:rPr lang="en-GB" dirty="0"/>
              <a:t>Measurement, units, equipment</a:t>
            </a:r>
          </a:p>
          <a:p>
            <a:r>
              <a:rPr lang="en-GB" dirty="0"/>
              <a:t>Number and number processes – critical for the design</a:t>
            </a:r>
          </a:p>
          <a:p>
            <a:r>
              <a:rPr lang="en-GB" dirty="0"/>
              <a:t>Budgeting – set prices and budget in the STEM Shop</a:t>
            </a:r>
          </a:p>
          <a:p>
            <a:r>
              <a:rPr lang="en-GB" dirty="0"/>
              <a:t>Time management</a:t>
            </a:r>
          </a:p>
          <a:p>
            <a:r>
              <a:rPr lang="en-GB" dirty="0"/>
              <a:t>Mathematical thinking skills and problem solving</a:t>
            </a:r>
          </a:p>
          <a:p>
            <a:r>
              <a:rPr lang="en-GB" dirty="0"/>
              <a:t>Fractions</a:t>
            </a:r>
          </a:p>
          <a:p>
            <a:r>
              <a:rPr lang="en-GB" dirty="0"/>
              <a:t>Data handling</a:t>
            </a:r>
          </a:p>
          <a:p>
            <a:r>
              <a:rPr lang="en-GB" dirty="0"/>
              <a:t>And more…</a:t>
            </a:r>
          </a:p>
        </p:txBody>
      </p:sp>
    </p:spTree>
    <p:extLst>
      <p:ext uri="{BB962C8B-B14F-4D97-AF65-F5344CB8AC3E}">
        <p14:creationId xmlns:p14="http://schemas.microsoft.com/office/powerpoint/2010/main" val="28606695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918CB0B-E3DB-47E3-9CE1-0D01EB5F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HWB through STEM 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1FDA474-2E58-4545-BE1B-8822D44BA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Experience challenge</a:t>
            </a:r>
          </a:p>
          <a:p>
            <a:r>
              <a:rPr lang="en-GB" dirty="0"/>
              <a:t>Social skills</a:t>
            </a:r>
          </a:p>
          <a:p>
            <a:r>
              <a:rPr lang="en-GB" dirty="0"/>
              <a:t>Relationships</a:t>
            </a:r>
          </a:p>
          <a:p>
            <a:r>
              <a:rPr lang="en-GB" dirty="0"/>
              <a:t>Take risks, assess and manage risk</a:t>
            </a:r>
          </a:p>
          <a:p>
            <a:r>
              <a:rPr lang="en-GB" dirty="0"/>
              <a:t>Build resilience</a:t>
            </a:r>
          </a:p>
          <a:p>
            <a:r>
              <a:rPr lang="en-GB" dirty="0"/>
              <a:t>Perseverance</a:t>
            </a:r>
          </a:p>
          <a:p>
            <a:r>
              <a:rPr lang="en-GB" dirty="0"/>
              <a:t>Growth mindset</a:t>
            </a:r>
          </a:p>
          <a:p>
            <a:r>
              <a:rPr lang="en-GB" dirty="0"/>
              <a:t>Experience stress</a:t>
            </a:r>
          </a:p>
          <a:p>
            <a:r>
              <a:rPr lang="en-GB" dirty="0"/>
              <a:t>Manage emotions</a:t>
            </a:r>
          </a:p>
          <a:p>
            <a:r>
              <a:rPr lang="en-GB" dirty="0"/>
              <a:t>Personal achievement</a:t>
            </a:r>
          </a:p>
          <a:p>
            <a:r>
              <a:rPr lang="en-GB" dirty="0"/>
              <a:t>Teamwork skills</a:t>
            </a:r>
          </a:p>
          <a:p>
            <a:r>
              <a:rPr lang="en-GB" dirty="0"/>
              <a:t>And more…</a:t>
            </a:r>
          </a:p>
        </p:txBody>
      </p:sp>
    </p:spTree>
    <p:extLst>
      <p:ext uri="{BB962C8B-B14F-4D97-AF65-F5344CB8AC3E}">
        <p14:creationId xmlns:p14="http://schemas.microsoft.com/office/powerpoint/2010/main" val="37364947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918CB0B-E3DB-47E3-9CE1-0D01EB5F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for Sustainability links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…and more!!</a:t>
            </a:r>
          </a:p>
        </p:txBody>
      </p:sp>
      <p:pic>
        <p:nvPicPr>
          <p:cNvPr id="1026" name="Picture 2" descr="Learning for Sustainability Scotland">
            <a:extLst>
              <a:ext uri="{FF2B5EF4-FFF2-40B4-BE49-F238E27FC236}">
                <a16:creationId xmlns:a16="http://schemas.microsoft.com/office/drawing/2014/main" xmlns="" id="{2AC32A79-A4AA-45D9-94ED-C54C71291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0"/>
            <a:ext cx="8689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 descr="Badge Tick1 with solid fill">
            <a:extLst>
              <a:ext uri="{FF2B5EF4-FFF2-40B4-BE49-F238E27FC236}">
                <a16:creationId xmlns:a16="http://schemas.microsoft.com/office/drawing/2014/main" xmlns="" id="{2DAD96D4-ECD7-4117-B9AC-63777FA80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538000" y="4354518"/>
            <a:ext cx="670470" cy="670470"/>
          </a:xfrm>
        </p:spPr>
      </p:pic>
      <p:pic>
        <p:nvPicPr>
          <p:cNvPr id="9" name="Content Placeholder 6" descr="Badge Tick1 with solid fill">
            <a:extLst>
              <a:ext uri="{FF2B5EF4-FFF2-40B4-BE49-F238E27FC236}">
                <a16:creationId xmlns:a16="http://schemas.microsoft.com/office/drawing/2014/main" xmlns="" id="{FCD33726-EBB9-42F4-8DAA-336D468A3C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59153" y="5235732"/>
            <a:ext cx="670470" cy="670470"/>
          </a:xfrm>
          <a:prstGeom prst="rect">
            <a:avLst/>
          </a:prstGeom>
        </p:spPr>
      </p:pic>
      <p:pic>
        <p:nvPicPr>
          <p:cNvPr id="10" name="Content Placeholder 6" descr="Badge Tick1 with solid fill">
            <a:extLst>
              <a:ext uri="{FF2B5EF4-FFF2-40B4-BE49-F238E27FC236}">
                <a16:creationId xmlns:a16="http://schemas.microsoft.com/office/drawing/2014/main" xmlns="" id="{41843494-6303-4893-8135-4EF2A3AB5E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39489" y="6187530"/>
            <a:ext cx="670470" cy="670470"/>
          </a:xfrm>
          <a:prstGeom prst="rect">
            <a:avLst/>
          </a:prstGeom>
        </p:spPr>
      </p:pic>
      <p:pic>
        <p:nvPicPr>
          <p:cNvPr id="11" name="Content Placeholder 6" descr="Badge Tick1 with solid fill">
            <a:extLst>
              <a:ext uri="{FF2B5EF4-FFF2-40B4-BE49-F238E27FC236}">
                <a16:creationId xmlns:a16="http://schemas.microsoft.com/office/drawing/2014/main" xmlns="" id="{BD3B9E11-EB8E-4398-AC59-4FF13729E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10448" y="2953269"/>
            <a:ext cx="670470" cy="670470"/>
          </a:xfrm>
          <a:prstGeom prst="rect">
            <a:avLst/>
          </a:prstGeom>
        </p:spPr>
      </p:pic>
      <p:pic>
        <p:nvPicPr>
          <p:cNvPr id="12" name="Content Placeholder 6" descr="Badge Tick1 with solid fill">
            <a:extLst>
              <a:ext uri="{FF2B5EF4-FFF2-40B4-BE49-F238E27FC236}">
                <a16:creationId xmlns:a16="http://schemas.microsoft.com/office/drawing/2014/main" xmlns="" id="{DE660C1E-B372-4D38-8F33-0E7625322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96339" y="1069364"/>
            <a:ext cx="670470" cy="670470"/>
          </a:xfrm>
          <a:prstGeom prst="rect">
            <a:avLst/>
          </a:prstGeom>
        </p:spPr>
      </p:pic>
      <p:pic>
        <p:nvPicPr>
          <p:cNvPr id="13" name="Content Placeholder 6" descr="Badge Tick1 with solid fill">
            <a:extLst>
              <a:ext uri="{FF2B5EF4-FFF2-40B4-BE49-F238E27FC236}">
                <a16:creationId xmlns:a16="http://schemas.microsoft.com/office/drawing/2014/main" xmlns="" id="{A803268F-6094-4376-9895-14A8F7A335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529623" y="1986415"/>
            <a:ext cx="670470" cy="670470"/>
          </a:xfrm>
          <a:prstGeom prst="rect">
            <a:avLst/>
          </a:prstGeom>
        </p:spPr>
      </p:pic>
      <p:pic>
        <p:nvPicPr>
          <p:cNvPr id="14" name="Content Placeholder 6" descr="Badge Tick1 with solid fill">
            <a:extLst>
              <a:ext uri="{FF2B5EF4-FFF2-40B4-BE49-F238E27FC236}">
                <a16:creationId xmlns:a16="http://schemas.microsoft.com/office/drawing/2014/main" xmlns="" id="{0D7FC0F5-4802-42B7-95FF-F0F0C87CAE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90295" y="5517060"/>
            <a:ext cx="670470" cy="670470"/>
          </a:xfrm>
          <a:prstGeom prst="rect">
            <a:avLst/>
          </a:prstGeom>
        </p:spPr>
      </p:pic>
      <p:pic>
        <p:nvPicPr>
          <p:cNvPr id="15" name="Content Placeholder 6" descr="Badge Tick1 with solid fill">
            <a:extLst>
              <a:ext uri="{FF2B5EF4-FFF2-40B4-BE49-F238E27FC236}">
                <a16:creationId xmlns:a16="http://schemas.microsoft.com/office/drawing/2014/main" xmlns="" id="{DB1D2D4B-7911-4273-A2D9-25D797F221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42434" y="668898"/>
            <a:ext cx="670470" cy="670470"/>
          </a:xfrm>
          <a:prstGeom prst="rect">
            <a:avLst/>
          </a:prstGeom>
        </p:spPr>
      </p:pic>
      <p:pic>
        <p:nvPicPr>
          <p:cNvPr id="16" name="Content Placeholder 6" descr="Badge Tick1 with solid fill">
            <a:extLst>
              <a:ext uri="{FF2B5EF4-FFF2-40B4-BE49-F238E27FC236}">
                <a16:creationId xmlns:a16="http://schemas.microsoft.com/office/drawing/2014/main" xmlns="" id="{6B11BD36-625B-4F0A-B782-FFF3D046F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23906" y="186857"/>
            <a:ext cx="670470" cy="670470"/>
          </a:xfrm>
          <a:prstGeom prst="rect">
            <a:avLst/>
          </a:prstGeom>
        </p:spPr>
      </p:pic>
      <p:pic>
        <p:nvPicPr>
          <p:cNvPr id="17" name="Content Placeholder 6" descr="Badge Tick1 with solid fill">
            <a:extLst>
              <a:ext uri="{FF2B5EF4-FFF2-40B4-BE49-F238E27FC236}">
                <a16:creationId xmlns:a16="http://schemas.microsoft.com/office/drawing/2014/main" xmlns="" id="{827F9468-4140-42B4-AE7D-350BB25A6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22582" y="5261063"/>
            <a:ext cx="670470" cy="67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187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536831-6491-4227-A0E4-8F7CB479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5CECC2-5A56-41F3-9A84-C9F22EBA1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Look at the STEM Challenges progression materials</a:t>
            </a:r>
          </a:p>
          <a:p>
            <a:endParaRPr lang="en-GB" dirty="0"/>
          </a:p>
          <a:p>
            <a:r>
              <a:rPr lang="en-GB" dirty="0"/>
              <a:t>How do you / could you use your teaching space for STEM Challenges?</a:t>
            </a:r>
          </a:p>
          <a:p>
            <a:endParaRPr lang="en-GB" dirty="0"/>
          </a:p>
          <a:p>
            <a:r>
              <a:rPr lang="en-GB" dirty="0"/>
              <a:t>Resources sharing – what is in your resources files?  How could you share STEM Challenges you develop?</a:t>
            </a:r>
          </a:p>
          <a:p>
            <a:endParaRPr lang="en-GB" dirty="0"/>
          </a:p>
          <a:p>
            <a:r>
              <a:rPr lang="en-GB" dirty="0"/>
              <a:t>How could you share this training session and resources with staff in your setting and beyond?</a:t>
            </a:r>
          </a:p>
        </p:txBody>
      </p:sp>
    </p:spTree>
    <p:extLst>
      <p:ext uri="{BB962C8B-B14F-4D97-AF65-F5344CB8AC3E}">
        <p14:creationId xmlns:p14="http://schemas.microsoft.com/office/powerpoint/2010/main" val="32532135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307D56-616E-4FD6-96CE-4AC1836E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Post-CLPL self-assessment and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7E141C-2E51-433F-90A0-C81874E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 to </a:t>
            </a:r>
            <a:r>
              <a:rPr lang="en-GB" b="1" dirty="0">
                <a:hlinkClick r:id="rId2"/>
              </a:rPr>
              <a:t>www.menti.com</a:t>
            </a:r>
            <a:r>
              <a:rPr lang="en-GB" b="1" dirty="0"/>
              <a:t> – enter code </a:t>
            </a:r>
            <a:r>
              <a:rPr lang="en-GB" b="1" i="0" dirty="0">
                <a:effectLst/>
              </a:rPr>
              <a:t>4669 9335</a:t>
            </a:r>
            <a:endParaRPr lang="en-GB" b="1" dirty="0"/>
          </a:p>
          <a:p>
            <a:r>
              <a:rPr lang="en-GB" dirty="0"/>
              <a:t>Or scan the QR code: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F2C99F-6FC3-48E2-8150-45743CC302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04" t="26804" r="36057" b="25498"/>
          <a:stretch/>
        </p:blipFill>
        <p:spPr>
          <a:xfrm>
            <a:off x="6207115" y="3263474"/>
            <a:ext cx="2639505" cy="26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348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307D56-616E-4FD6-96CE-4AC1836E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Post-CLPL self-assessment and evaluation</a:t>
            </a:r>
          </a:p>
        </p:txBody>
      </p:sp>
      <p:pic>
        <p:nvPicPr>
          <p:cNvPr id="8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F899AA9F-339A-446B-93C8-CF155A1A2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50" y="1260475"/>
            <a:ext cx="7950200" cy="446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8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A2E4E-29A7-4FF7-9E81-11C44E7BC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 for this CLPL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73E395-C321-42C5-AB6E-4DF4C103F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develop confidence in running a </a:t>
            </a:r>
            <a:r>
              <a:rPr lang="en-GB" b="1" dirty="0"/>
              <a:t>progression of STEM Challenges</a:t>
            </a:r>
            <a:r>
              <a:rPr lang="en-GB" dirty="0"/>
              <a:t> in your setting</a:t>
            </a:r>
          </a:p>
          <a:p>
            <a:endParaRPr lang="en-GB" dirty="0"/>
          </a:p>
          <a:p>
            <a:r>
              <a:rPr lang="en-GB" dirty="0"/>
              <a:t>To understand how the </a:t>
            </a:r>
            <a:r>
              <a:rPr lang="en-GB" b="1" dirty="0"/>
              <a:t>Engineering Design Process </a:t>
            </a:r>
            <a:r>
              <a:rPr lang="en-GB" dirty="0"/>
              <a:t>can be applied to STEM Challenges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To discuss how </a:t>
            </a:r>
            <a:r>
              <a:rPr lang="en-GB" b="1" dirty="0"/>
              <a:t>transferable skills </a:t>
            </a:r>
            <a:r>
              <a:rPr lang="en-GB" dirty="0"/>
              <a:t>can be developed through STEM Challenges through </a:t>
            </a:r>
            <a:r>
              <a:rPr lang="en-GB" b="1" dirty="0"/>
              <a:t>self-assessment</a:t>
            </a:r>
          </a:p>
          <a:p>
            <a:endParaRPr lang="en-GB" b="1" dirty="0"/>
          </a:p>
          <a:p>
            <a:r>
              <a:rPr lang="en-GB" dirty="0"/>
              <a:t>To link STEM Challenges to </a:t>
            </a:r>
            <a:r>
              <a:rPr lang="en-GB" b="1" dirty="0"/>
              <a:t>Literacy, Numeracy </a:t>
            </a:r>
            <a:r>
              <a:rPr lang="en-GB" dirty="0"/>
              <a:t>and</a:t>
            </a:r>
            <a:r>
              <a:rPr lang="en-GB" b="1" dirty="0"/>
              <a:t> Health and Wellbeing </a:t>
            </a:r>
            <a:r>
              <a:rPr lang="en-GB" dirty="0"/>
              <a:t>and</a:t>
            </a:r>
            <a:r>
              <a:rPr lang="en-GB" b="1" dirty="0"/>
              <a:t> Learning for Sustainability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3460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19B6DC-C903-448B-A1DF-FB53C07D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43345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ctrTitle"/>
          </p:nvPr>
        </p:nvSpPr>
        <p:spPr>
          <a:xfrm>
            <a:off x="924984" y="2114553"/>
            <a:ext cx="10363200" cy="14700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9384" y="3870325"/>
            <a:ext cx="8534400" cy="1752600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553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8" y="-65087"/>
            <a:ext cx="12661900" cy="710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23"/>
          <p:cNvSpPr txBox="1">
            <a:spLocks noChangeArrowheads="1"/>
          </p:cNvSpPr>
          <p:nvPr/>
        </p:nvSpPr>
        <p:spPr bwMode="auto">
          <a:xfrm>
            <a:off x="778934" y="2013384"/>
            <a:ext cx="7267782" cy="358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600" dirty="0">
                <a:solidFill>
                  <a:schemeClr val="bg1"/>
                </a:solidFill>
              </a:rPr>
              <a:t>This event is being supported by </a:t>
            </a:r>
            <a:r>
              <a:rPr lang="en-GB" sz="3600" i="1" dirty="0">
                <a:solidFill>
                  <a:schemeClr val="bg1"/>
                </a:solidFill>
              </a:rPr>
              <a:t>Education Scotland’s Enhancing Professional Learning in STEM Grants Programme</a:t>
            </a:r>
            <a:r>
              <a:rPr lang="en-GB" sz="3600" dirty="0">
                <a:solidFill>
                  <a:schemeClr val="bg1"/>
                </a:solidFill>
              </a:rPr>
              <a:t> through the Scottish Government STEM Education and Training Strategy.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 sz="1067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5530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3"/>
          <a:stretch>
            <a:fillRect/>
          </a:stretch>
        </p:blipFill>
        <p:spPr bwMode="auto">
          <a:xfrm>
            <a:off x="778934" y="479428"/>
            <a:ext cx="2913627" cy="113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778935" y="6394451"/>
            <a:ext cx="10648951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3686" y="6461127"/>
            <a:ext cx="5327649" cy="40011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defTabSz="457189">
              <a:defRPr/>
            </a:pPr>
            <a:r>
              <a:rPr lang="en-US" sz="933" b="1" dirty="0">
                <a:solidFill>
                  <a:prstClr val="white"/>
                </a:solidFill>
                <a:latin typeface="Arial"/>
                <a:cs typeface="Arial"/>
              </a:rPr>
              <a:t>For Scotland’s Learners, with Scotland’s Educators</a:t>
            </a:r>
          </a:p>
          <a:p>
            <a:pPr defTabSz="457189">
              <a:defRPr/>
            </a:pPr>
            <a:endParaRPr lang="en-US" sz="1067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683" y="657019"/>
            <a:ext cx="3434680" cy="49659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5198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2CCD51-9BF8-4EF9-AB16-636900FB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STEM Challenge?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95AD4C-62BA-42BF-A79E-5EF6F496C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A STEM Challenge is a problem which requires learners to use their skills and knowledge from Science, Technology, Engineering and Maths to design, build, test and improve a solution</a:t>
            </a:r>
          </a:p>
          <a:p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endParaRPr lang="en-GB" b="1" dirty="0"/>
          </a:p>
          <a:p>
            <a:r>
              <a:rPr lang="en-GB" dirty="0"/>
              <a:t>STEM is sometimes known as STEAM including A for Arts</a:t>
            </a:r>
          </a:p>
        </p:txBody>
      </p:sp>
    </p:spTree>
    <p:extLst>
      <p:ext uri="{BB962C8B-B14F-4D97-AF65-F5344CB8AC3E}">
        <p14:creationId xmlns:p14="http://schemas.microsoft.com/office/powerpoint/2010/main" val="207926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2C6DAB-C112-4541-A401-21E2EEC4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STEM Challenges –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AE530F-BCA2-45DE-9A67-4C5E2CC7E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Development of </a:t>
            </a:r>
            <a:r>
              <a:rPr lang="en-GB" b="1" dirty="0"/>
              <a:t>transferable skills</a:t>
            </a:r>
          </a:p>
          <a:p>
            <a:endParaRPr lang="en-GB" b="1" dirty="0"/>
          </a:p>
          <a:p>
            <a:r>
              <a:rPr lang="en-GB" dirty="0"/>
              <a:t>Links to </a:t>
            </a:r>
            <a:r>
              <a:rPr lang="en-GB" b="1" dirty="0"/>
              <a:t>Literacy, Numeracy </a:t>
            </a:r>
            <a:r>
              <a:rPr lang="en-GB" dirty="0"/>
              <a:t>and</a:t>
            </a:r>
            <a:r>
              <a:rPr lang="en-GB" b="1" dirty="0"/>
              <a:t> Health and Wellbeing </a:t>
            </a:r>
            <a:r>
              <a:rPr lang="en-GB" dirty="0"/>
              <a:t>as well as </a:t>
            </a:r>
            <a:r>
              <a:rPr lang="en-GB" b="1" dirty="0"/>
              <a:t>other curricular areas </a:t>
            </a:r>
            <a:r>
              <a:rPr lang="en-GB" dirty="0"/>
              <a:t>and</a:t>
            </a:r>
            <a:r>
              <a:rPr lang="en-GB" b="1" dirty="0"/>
              <a:t> Learning for Sustainability</a:t>
            </a:r>
          </a:p>
          <a:p>
            <a:endParaRPr lang="en-GB" b="1" dirty="0"/>
          </a:p>
          <a:p>
            <a:r>
              <a:rPr lang="en-GB" b="1" dirty="0"/>
              <a:t>Engagement</a:t>
            </a:r>
          </a:p>
          <a:p>
            <a:endParaRPr lang="en-GB" dirty="0"/>
          </a:p>
          <a:p>
            <a:r>
              <a:rPr lang="en-GB" b="1" dirty="0"/>
              <a:t>Pace and challenge </a:t>
            </a:r>
            <a:r>
              <a:rPr lang="en-GB" dirty="0"/>
              <a:t>– higher order thinking skills</a:t>
            </a:r>
          </a:p>
          <a:p>
            <a:endParaRPr lang="en-GB" dirty="0"/>
          </a:p>
          <a:p>
            <a:r>
              <a:rPr lang="en-GB" b="1" dirty="0"/>
              <a:t>Child-led</a:t>
            </a:r>
            <a:r>
              <a:rPr lang="en-GB" dirty="0"/>
              <a:t> including self-assessment</a:t>
            </a:r>
          </a:p>
          <a:p>
            <a:endParaRPr lang="en-GB" dirty="0"/>
          </a:p>
          <a:p>
            <a:r>
              <a:rPr lang="en-GB" b="1" dirty="0"/>
              <a:t>Inclusive</a:t>
            </a:r>
            <a:r>
              <a:rPr lang="en-GB" dirty="0"/>
              <a:t> – children who find other areas of the curriculum difficult may do very well in STEM Challenges, boosting confidence</a:t>
            </a:r>
          </a:p>
        </p:txBody>
      </p:sp>
    </p:spTree>
    <p:extLst>
      <p:ext uri="{BB962C8B-B14F-4D97-AF65-F5344CB8AC3E}">
        <p14:creationId xmlns:p14="http://schemas.microsoft.com/office/powerpoint/2010/main" val="298118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2CCD51-9BF8-4EF9-AB16-636900FB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quality STEM Challenge?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95AD4C-62BA-42BF-A79E-5EF6F496C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Interdisciplinary</a:t>
            </a:r>
            <a:r>
              <a:rPr lang="en-GB" dirty="0"/>
              <a:t> – making connections</a:t>
            </a:r>
          </a:p>
          <a:p>
            <a:endParaRPr lang="en-GB" dirty="0"/>
          </a:p>
          <a:p>
            <a:r>
              <a:rPr lang="en-GB" b="1" dirty="0"/>
              <a:t>Open-ended exploration </a:t>
            </a:r>
            <a:r>
              <a:rPr lang="en-GB" dirty="0"/>
              <a:t>but within </a:t>
            </a:r>
            <a:r>
              <a:rPr lang="en-GB" b="1" dirty="0"/>
              <a:t>constraints</a:t>
            </a:r>
          </a:p>
          <a:p>
            <a:endParaRPr lang="en-GB" dirty="0"/>
          </a:p>
          <a:p>
            <a:r>
              <a:rPr lang="en-GB" dirty="0"/>
              <a:t>Stimulates </a:t>
            </a:r>
            <a:r>
              <a:rPr lang="en-GB" b="1" dirty="0"/>
              <a:t>curiosity</a:t>
            </a:r>
          </a:p>
          <a:p>
            <a:endParaRPr lang="en-GB" dirty="0"/>
          </a:p>
          <a:p>
            <a:r>
              <a:rPr lang="en-GB" dirty="0"/>
              <a:t>Draws on </a:t>
            </a:r>
            <a:r>
              <a:rPr lang="en-GB" b="1" dirty="0"/>
              <a:t>prior learning</a:t>
            </a:r>
          </a:p>
          <a:p>
            <a:endParaRPr lang="en-GB" dirty="0"/>
          </a:p>
          <a:p>
            <a:r>
              <a:rPr lang="en-GB" dirty="0"/>
              <a:t>Staff </a:t>
            </a:r>
            <a:r>
              <a:rPr lang="en-GB" b="1" dirty="0"/>
              <a:t>facilitate</a:t>
            </a:r>
            <a:r>
              <a:rPr lang="en-GB" dirty="0"/>
              <a:t> but do not give ideas or answers</a:t>
            </a:r>
          </a:p>
          <a:p>
            <a:endParaRPr lang="en-GB" dirty="0"/>
          </a:p>
          <a:p>
            <a:r>
              <a:rPr lang="en-GB" b="1" dirty="0"/>
              <a:t>Child-led</a:t>
            </a:r>
            <a:r>
              <a:rPr lang="en-GB" dirty="0"/>
              <a:t> - learners take responsibility and make their own decisions </a:t>
            </a:r>
          </a:p>
          <a:p>
            <a:endParaRPr lang="en-GB" dirty="0"/>
          </a:p>
          <a:p>
            <a:r>
              <a:rPr lang="en-GB" dirty="0"/>
              <a:t>Learners confident to </a:t>
            </a:r>
            <a:r>
              <a:rPr lang="en-GB" b="1" dirty="0"/>
              <a:t>take risks </a:t>
            </a:r>
            <a:r>
              <a:rPr lang="en-GB" dirty="0"/>
              <a:t>and try new ideas</a:t>
            </a:r>
          </a:p>
        </p:txBody>
      </p:sp>
    </p:spTree>
    <p:extLst>
      <p:ext uri="{BB962C8B-B14F-4D97-AF65-F5344CB8AC3E}">
        <p14:creationId xmlns:p14="http://schemas.microsoft.com/office/powerpoint/2010/main" val="177929589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FE76BDAA739641966E93C876A20CB2" ma:contentTypeVersion="14" ma:contentTypeDescription="Create a new document." ma:contentTypeScope="" ma:versionID="2e57b937afd61e038422b852de8be38d">
  <xsd:schema xmlns:xsd="http://www.w3.org/2001/XMLSchema" xmlns:xs="http://www.w3.org/2001/XMLSchema" xmlns:p="http://schemas.microsoft.com/office/2006/metadata/properties" xmlns:ns3="e071b7b6-ba58-4e55-9a79-385761a5551f" xmlns:ns4="44f540ef-b9bb-4003-9ae1-d4cf6d95b991" targetNamespace="http://schemas.microsoft.com/office/2006/metadata/properties" ma:root="true" ma:fieldsID="be6552c5d11487145c006617782f2286" ns3:_="" ns4:_="">
    <xsd:import namespace="e071b7b6-ba58-4e55-9a79-385761a5551f"/>
    <xsd:import namespace="44f540ef-b9bb-4003-9ae1-d4cf6d95b9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1b7b6-ba58-4e55-9a79-385761a555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f540ef-b9bb-4003-9ae1-d4cf6d95b99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5CA341-8430-4781-8049-74D90A6D21C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44f540ef-b9bb-4003-9ae1-d4cf6d95b991"/>
    <ds:schemaRef ds:uri="e071b7b6-ba58-4e55-9a79-385761a5551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783086-6DA1-4D5A-8B5E-B576D44130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E6B544-6D13-4610-A0FF-CD682CA5EC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71b7b6-ba58-4e55-9a79-385761a5551f"/>
    <ds:schemaRef ds:uri="44f540ef-b9bb-4003-9ae1-d4cf6d95b9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2458</Words>
  <Application>Microsoft Office PowerPoint</Application>
  <PresentationFormat>Custom</PresentationFormat>
  <Paragraphs>540</Paragraphs>
  <Slides>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Frame</vt:lpstr>
      <vt:lpstr>Office Theme</vt:lpstr>
      <vt:lpstr>1_Office Theme</vt:lpstr>
      <vt:lpstr>STEMinar:  STEM Challenges for First and Second Level</vt:lpstr>
      <vt:lpstr>Recording</vt:lpstr>
      <vt:lpstr>STEMinar:  STEM Challenges for First and Second Level</vt:lpstr>
      <vt:lpstr>Pre-CLPL self-assessment</vt:lpstr>
      <vt:lpstr>Pre-CLPL self-assessment</vt:lpstr>
      <vt:lpstr>Objectives for this CLPL</vt:lpstr>
      <vt:lpstr>What is a STEM Challenge?</vt:lpstr>
      <vt:lpstr>STEM Challenges – why?</vt:lpstr>
      <vt:lpstr>What is a quality STEM Challenge?</vt:lpstr>
      <vt:lpstr>Engineering Design Process</vt:lpstr>
      <vt:lpstr>PowerPoint Presentation</vt:lpstr>
      <vt:lpstr>PowerPoint Presentation</vt:lpstr>
      <vt:lpstr>Engineering Design Process</vt:lpstr>
      <vt:lpstr>Rock samples from Mars</vt:lpstr>
      <vt:lpstr>STEM Challenge</vt:lpstr>
      <vt:lpstr>STEM Challenge</vt:lpstr>
      <vt:lpstr>STEM Challenge</vt:lpstr>
      <vt:lpstr>STEM Challenge</vt:lpstr>
      <vt:lpstr>STEM Challenge</vt:lpstr>
      <vt:lpstr>      Experiential learning</vt:lpstr>
      <vt:lpstr>Feedback – type into Teams chat</vt:lpstr>
      <vt:lpstr>Transferable skills</vt:lpstr>
      <vt:lpstr>STEM Challenges Progression</vt:lpstr>
      <vt:lpstr>PowerPoint Presentation</vt:lpstr>
      <vt:lpstr>COVID guidance</vt:lpstr>
      <vt:lpstr>Resources</vt:lpstr>
      <vt:lpstr>Resources</vt:lpstr>
      <vt:lpstr>STEM Challenge</vt:lpstr>
      <vt:lpstr>Safety</vt:lpstr>
      <vt:lpstr>      Typical STEM Challenge lesson</vt:lpstr>
      <vt:lpstr>Evaluating for improvement</vt:lpstr>
      <vt:lpstr>What did you learn today?</vt:lpstr>
      <vt:lpstr>Evaluation</vt:lpstr>
      <vt:lpstr>What can you learn from others?</vt:lpstr>
      <vt:lpstr>Evaluation</vt:lpstr>
      <vt:lpstr>Evaluation sheet</vt:lpstr>
      <vt:lpstr>Self-assessment</vt:lpstr>
      <vt:lpstr>How can STEM Challenges be extended or modified?</vt:lpstr>
      <vt:lpstr>Competition in STEM Challenges</vt:lpstr>
      <vt:lpstr>Common pitfalls</vt:lpstr>
      <vt:lpstr>A STEM Challenge should allow a variety of outcomes</vt:lpstr>
      <vt:lpstr>Example of STEM Challenge from Progression</vt:lpstr>
      <vt:lpstr>Teaching notes</vt:lpstr>
      <vt:lpstr>PowerPoint Presentation</vt:lpstr>
      <vt:lpstr>Learning Intentions</vt:lpstr>
      <vt:lpstr>What are your success criteria for this project?</vt:lpstr>
      <vt:lpstr>Aqueduct challenge</vt:lpstr>
      <vt:lpstr>STEM Challenge</vt:lpstr>
      <vt:lpstr>Aqueduct challenge</vt:lpstr>
      <vt:lpstr>What can you learn from others?</vt:lpstr>
      <vt:lpstr>Example of pupil work</vt:lpstr>
      <vt:lpstr>Teaching Literacy through STEM Challenges</vt:lpstr>
      <vt:lpstr>Teaching Literacy through STEM Challenges</vt:lpstr>
      <vt:lpstr>Teaching Numeracy through STEM Challenges</vt:lpstr>
      <vt:lpstr>Teaching HWB through STEM Challenges</vt:lpstr>
      <vt:lpstr>Learning for Sustainability links  …and more!!</vt:lpstr>
      <vt:lpstr>Next steps to consider</vt:lpstr>
      <vt:lpstr>Post-CLPL self-assessment and evaluation</vt:lpstr>
      <vt:lpstr>Post-CLPL self-assessment and evaluation</vt:lpstr>
      <vt:lpstr>Thank you!  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STEM Challenges to build STEM skills</dc:title>
  <dc:creator>Amy Dixon</dc:creator>
  <cp:lastModifiedBy>Kim Aplin</cp:lastModifiedBy>
  <cp:revision>57</cp:revision>
  <dcterms:created xsi:type="dcterms:W3CDTF">2018-10-18T22:52:44Z</dcterms:created>
  <dcterms:modified xsi:type="dcterms:W3CDTF">2022-01-18T09:40:47Z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0x010100F5FE76BDAA739641966E93C876A20CB2</vt:lpwstr>
  </property>
  <property fmtid="{D5CDD505-2E9C-101B-9397-08002B2CF9AE}" pid="3" name="Order">
    <vt:r8>109800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