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63" r:id="rId6"/>
    <p:sldId id="259" r:id="rId7"/>
    <p:sldId id="257" r:id="rId8"/>
    <p:sldId id="260" r:id="rId9"/>
    <p:sldId id="272" r:id="rId10"/>
    <p:sldId id="261" r:id="rId11"/>
    <p:sldId id="262" r:id="rId12"/>
    <p:sldId id="270" r:id="rId13"/>
    <p:sldId id="264" r:id="rId14"/>
    <p:sldId id="265" r:id="rId15"/>
    <p:sldId id="266" r:id="rId16"/>
  </p:sldIdLst>
  <p:sldSz cx="12192000" cy="6858000"/>
  <p:notesSz cx="6808788" cy="99409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076769-5025-4D9B-AF36-428504508A3A}" v="8" dt="2020-06-09T16:02:58.7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0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Todd" userId="61bec98f1830d6ca" providerId="LiveId" clId="{E2076769-5025-4D9B-AF36-428504508A3A}"/>
    <pc:docChg chg="undo custSel addSld delSld modSld">
      <pc:chgData name="Karen Todd" userId="61bec98f1830d6ca" providerId="LiveId" clId="{E2076769-5025-4D9B-AF36-428504508A3A}" dt="2020-06-09T16:03:14.150" v="123" actId="6549"/>
      <pc:docMkLst>
        <pc:docMk/>
      </pc:docMkLst>
      <pc:sldChg chg="modSp mod">
        <pc:chgData name="Karen Todd" userId="61bec98f1830d6ca" providerId="LiveId" clId="{E2076769-5025-4D9B-AF36-428504508A3A}" dt="2020-06-09T16:01:49.950" v="28" actId="403"/>
        <pc:sldMkLst>
          <pc:docMk/>
          <pc:sldMk cId="0" sldId="257"/>
        </pc:sldMkLst>
        <pc:spChg chg="mod">
          <ac:chgData name="Karen Todd" userId="61bec98f1830d6ca" providerId="LiveId" clId="{E2076769-5025-4D9B-AF36-428504508A3A}" dt="2020-06-09T16:01:49.950" v="28" actId="403"/>
          <ac:spMkLst>
            <pc:docMk/>
            <pc:sldMk cId="0" sldId="257"/>
            <ac:spMk id="4" creationId="{C8B3DE5F-774C-9543-8ED8-29800503F4A6}"/>
          </ac:spMkLst>
        </pc:spChg>
        <pc:spChg chg="mod">
          <ac:chgData name="Karen Todd" userId="61bec98f1830d6ca" providerId="LiveId" clId="{E2076769-5025-4D9B-AF36-428504508A3A}" dt="2020-06-09T16:01:49.950" v="28" actId="403"/>
          <ac:spMkLst>
            <pc:docMk/>
            <pc:sldMk cId="0" sldId="257"/>
            <ac:spMk id="6" creationId="{46F4A4D0-7A95-DE48-B330-393D9B3A6789}"/>
          </ac:spMkLst>
        </pc:spChg>
      </pc:sldChg>
      <pc:sldChg chg="modSp mod">
        <pc:chgData name="Karen Todd" userId="61bec98f1830d6ca" providerId="LiveId" clId="{E2076769-5025-4D9B-AF36-428504508A3A}" dt="2020-06-09T16:01:37.558" v="15" actId="403"/>
        <pc:sldMkLst>
          <pc:docMk/>
          <pc:sldMk cId="0" sldId="259"/>
        </pc:sldMkLst>
        <pc:spChg chg="mod">
          <ac:chgData name="Karen Todd" userId="61bec98f1830d6ca" providerId="LiveId" clId="{E2076769-5025-4D9B-AF36-428504508A3A}" dt="2020-06-09T16:01:19.058" v="5" actId="2711"/>
          <ac:spMkLst>
            <pc:docMk/>
            <pc:sldMk cId="0" sldId="259"/>
            <ac:spMk id="4" creationId="{14AFAA26-5256-DA4C-A9C5-DE93ECADA7B7}"/>
          </ac:spMkLst>
        </pc:spChg>
        <pc:spChg chg="mod">
          <ac:chgData name="Karen Todd" userId="61bec98f1830d6ca" providerId="LiveId" clId="{E2076769-5025-4D9B-AF36-428504508A3A}" dt="2020-06-09T16:01:37.558" v="15" actId="403"/>
          <ac:spMkLst>
            <pc:docMk/>
            <pc:sldMk cId="0" sldId="259"/>
            <ac:spMk id="6" creationId="{C82A0548-5A48-1145-AB55-98FE0C3B00CA}"/>
          </ac:spMkLst>
        </pc:spChg>
      </pc:sldChg>
      <pc:sldChg chg="modSp mod">
        <pc:chgData name="Karen Todd" userId="61bec98f1830d6ca" providerId="LiveId" clId="{E2076769-5025-4D9B-AF36-428504508A3A}" dt="2020-06-09T16:01:57.981" v="38" actId="403"/>
        <pc:sldMkLst>
          <pc:docMk/>
          <pc:sldMk cId="0" sldId="260"/>
        </pc:sldMkLst>
        <pc:spChg chg="mod">
          <ac:chgData name="Karen Todd" userId="61bec98f1830d6ca" providerId="LiveId" clId="{E2076769-5025-4D9B-AF36-428504508A3A}" dt="2020-06-09T16:01:57.981" v="38" actId="403"/>
          <ac:spMkLst>
            <pc:docMk/>
            <pc:sldMk cId="0" sldId="260"/>
            <ac:spMk id="4" creationId="{31E313B9-A3D5-2B48-A470-BB0A4961E5DE}"/>
          </ac:spMkLst>
        </pc:spChg>
        <pc:spChg chg="mod">
          <ac:chgData name="Karen Todd" userId="61bec98f1830d6ca" providerId="LiveId" clId="{E2076769-5025-4D9B-AF36-428504508A3A}" dt="2020-06-09T16:01:57.981" v="38" actId="403"/>
          <ac:spMkLst>
            <pc:docMk/>
            <pc:sldMk cId="0" sldId="260"/>
            <ac:spMk id="5" creationId="{59EAB50E-213F-B346-82FF-3E5F1CF64C66}"/>
          </ac:spMkLst>
        </pc:spChg>
      </pc:sldChg>
      <pc:sldChg chg="modSp mod">
        <pc:chgData name="Karen Todd" userId="61bec98f1830d6ca" providerId="LiveId" clId="{E2076769-5025-4D9B-AF36-428504508A3A}" dt="2020-06-09T16:02:15.796" v="60" actId="403"/>
        <pc:sldMkLst>
          <pc:docMk/>
          <pc:sldMk cId="0" sldId="261"/>
        </pc:sldMkLst>
        <pc:spChg chg="mod">
          <ac:chgData name="Karen Todd" userId="61bec98f1830d6ca" providerId="LiveId" clId="{E2076769-5025-4D9B-AF36-428504508A3A}" dt="2020-06-09T16:02:15.796" v="60" actId="403"/>
          <ac:spMkLst>
            <pc:docMk/>
            <pc:sldMk cId="0" sldId="261"/>
            <ac:spMk id="4" creationId="{5DB37157-362F-A14C-9B71-D677E6BA2DEC}"/>
          </ac:spMkLst>
        </pc:spChg>
        <pc:spChg chg="mod">
          <ac:chgData name="Karen Todd" userId="61bec98f1830d6ca" providerId="LiveId" clId="{E2076769-5025-4D9B-AF36-428504508A3A}" dt="2020-06-09T16:02:15.796" v="60" actId="403"/>
          <ac:spMkLst>
            <pc:docMk/>
            <pc:sldMk cId="0" sldId="261"/>
            <ac:spMk id="7" creationId="{6134E003-F55C-6546-8EA5-50365384ACCF}"/>
          </ac:spMkLst>
        </pc:spChg>
      </pc:sldChg>
      <pc:sldChg chg="modSp mod">
        <pc:chgData name="Karen Todd" userId="61bec98f1830d6ca" providerId="LiveId" clId="{E2076769-5025-4D9B-AF36-428504508A3A}" dt="2020-06-09T16:02:23.683" v="72" actId="403"/>
        <pc:sldMkLst>
          <pc:docMk/>
          <pc:sldMk cId="0" sldId="262"/>
        </pc:sldMkLst>
        <pc:spChg chg="mod">
          <ac:chgData name="Karen Todd" userId="61bec98f1830d6ca" providerId="LiveId" clId="{E2076769-5025-4D9B-AF36-428504508A3A}" dt="2020-06-09T16:02:23.683" v="72" actId="403"/>
          <ac:spMkLst>
            <pc:docMk/>
            <pc:sldMk cId="0" sldId="262"/>
            <ac:spMk id="4" creationId="{73B53F8F-7603-B64B-A898-4CC2908559AF}"/>
          </ac:spMkLst>
        </pc:spChg>
        <pc:spChg chg="mod">
          <ac:chgData name="Karen Todd" userId="61bec98f1830d6ca" providerId="LiveId" clId="{E2076769-5025-4D9B-AF36-428504508A3A}" dt="2020-06-09T16:02:23.683" v="72" actId="403"/>
          <ac:spMkLst>
            <pc:docMk/>
            <pc:sldMk cId="0" sldId="262"/>
            <ac:spMk id="5" creationId="{2620062C-5655-E549-9F5B-8F11AD8F7F45}"/>
          </ac:spMkLst>
        </pc:spChg>
      </pc:sldChg>
      <pc:sldChg chg="modSp mod">
        <pc:chgData name="Karen Todd" userId="61bec98f1830d6ca" providerId="LiveId" clId="{E2076769-5025-4D9B-AF36-428504508A3A}" dt="2020-06-09T16:01:12.152" v="4" actId="2711"/>
        <pc:sldMkLst>
          <pc:docMk/>
          <pc:sldMk cId="0" sldId="263"/>
        </pc:sldMkLst>
        <pc:spChg chg="mod">
          <ac:chgData name="Karen Todd" userId="61bec98f1830d6ca" providerId="LiveId" clId="{E2076769-5025-4D9B-AF36-428504508A3A}" dt="2020-06-09T16:01:12.152" v="4" actId="2711"/>
          <ac:spMkLst>
            <pc:docMk/>
            <pc:sldMk cId="0" sldId="263"/>
            <ac:spMk id="2" creationId="{69677BC9-ECCF-B14C-9214-2FE54035C3EE}"/>
          </ac:spMkLst>
        </pc:spChg>
      </pc:sldChg>
      <pc:sldChg chg="modSp mod">
        <pc:chgData name="Karen Todd" userId="61bec98f1830d6ca" providerId="LiveId" clId="{E2076769-5025-4D9B-AF36-428504508A3A}" dt="2020-06-09T16:02:54.989" v="109" actId="403"/>
        <pc:sldMkLst>
          <pc:docMk/>
          <pc:sldMk cId="0" sldId="264"/>
        </pc:sldMkLst>
        <pc:spChg chg="mod">
          <ac:chgData name="Karen Todd" userId="61bec98f1830d6ca" providerId="LiveId" clId="{E2076769-5025-4D9B-AF36-428504508A3A}" dt="2020-06-09T16:02:54.989" v="109" actId="403"/>
          <ac:spMkLst>
            <pc:docMk/>
            <pc:sldMk cId="0" sldId="264"/>
            <ac:spMk id="4" creationId="{87CA46E0-3060-2C40-9ED7-F824C1EBB5D7}"/>
          </ac:spMkLst>
        </pc:spChg>
        <pc:spChg chg="mod">
          <ac:chgData name="Karen Todd" userId="61bec98f1830d6ca" providerId="LiveId" clId="{E2076769-5025-4D9B-AF36-428504508A3A}" dt="2020-06-09T16:02:54.989" v="109" actId="403"/>
          <ac:spMkLst>
            <pc:docMk/>
            <pc:sldMk cId="0" sldId="264"/>
            <ac:spMk id="5" creationId="{DD2E20B4-652B-8649-BBA0-19A3990C158F}"/>
          </ac:spMkLst>
        </pc:spChg>
      </pc:sldChg>
      <pc:sldChg chg="addSp delSp modSp mod">
        <pc:chgData name="Karen Todd" userId="61bec98f1830d6ca" providerId="LiveId" clId="{E2076769-5025-4D9B-AF36-428504508A3A}" dt="2020-06-09T16:03:03.359" v="121" actId="403"/>
        <pc:sldMkLst>
          <pc:docMk/>
          <pc:sldMk cId="0" sldId="265"/>
        </pc:sldMkLst>
        <pc:spChg chg="mod">
          <ac:chgData name="Karen Todd" userId="61bec98f1830d6ca" providerId="LiveId" clId="{E2076769-5025-4D9B-AF36-428504508A3A}" dt="2020-06-09T16:03:03.359" v="121" actId="403"/>
          <ac:spMkLst>
            <pc:docMk/>
            <pc:sldMk cId="0" sldId="265"/>
            <ac:spMk id="4" creationId="{11C0049C-AA4C-7243-B276-58D77378FEE3}"/>
          </ac:spMkLst>
        </pc:spChg>
        <pc:spChg chg="add del">
          <ac:chgData name="Karen Todd" userId="61bec98f1830d6ca" providerId="LiveId" clId="{E2076769-5025-4D9B-AF36-428504508A3A}" dt="2020-06-09T16:00:47.115" v="2" actId="478"/>
          <ac:spMkLst>
            <pc:docMk/>
            <pc:sldMk cId="0" sldId="265"/>
            <ac:spMk id="6" creationId="{487B1A45-B23D-6045-8464-03E22003B05F}"/>
          </ac:spMkLst>
        </pc:spChg>
      </pc:sldChg>
      <pc:sldChg chg="modSp mod">
        <pc:chgData name="Karen Todd" userId="61bec98f1830d6ca" providerId="LiveId" clId="{E2076769-5025-4D9B-AF36-428504508A3A}" dt="2020-06-09T16:03:14.150" v="123" actId="6549"/>
        <pc:sldMkLst>
          <pc:docMk/>
          <pc:sldMk cId="0" sldId="266"/>
        </pc:sldMkLst>
        <pc:spChg chg="mod">
          <ac:chgData name="Karen Todd" userId="61bec98f1830d6ca" providerId="LiveId" clId="{E2076769-5025-4D9B-AF36-428504508A3A}" dt="2020-06-09T16:03:14.150" v="123" actId="6549"/>
          <ac:spMkLst>
            <pc:docMk/>
            <pc:sldMk cId="0" sldId="266"/>
            <ac:spMk id="2" creationId="{D43D4027-CC7A-DF48-A59C-96A3BAD87003}"/>
          </ac:spMkLst>
        </pc:spChg>
      </pc:sldChg>
      <pc:sldChg chg="add del">
        <pc:chgData name="Karen Todd" userId="61bec98f1830d6ca" providerId="LiveId" clId="{E2076769-5025-4D9B-AF36-428504508A3A}" dt="2020-06-09T16:00:50.021" v="3" actId="2696"/>
        <pc:sldMkLst>
          <pc:docMk/>
          <pc:sldMk cId="0" sldId="267"/>
        </pc:sldMkLst>
      </pc:sldChg>
      <pc:sldChg chg="delSp modSp mod">
        <pc:chgData name="Karen Todd" userId="61bec98f1830d6ca" providerId="LiveId" clId="{E2076769-5025-4D9B-AF36-428504508A3A}" dt="2020-06-09T16:02:46.154" v="97" actId="478"/>
        <pc:sldMkLst>
          <pc:docMk/>
          <pc:sldMk cId="0" sldId="270"/>
        </pc:sldMkLst>
        <pc:spChg chg="mod">
          <ac:chgData name="Karen Todd" userId="61bec98f1830d6ca" providerId="LiveId" clId="{E2076769-5025-4D9B-AF36-428504508A3A}" dt="2020-06-09T16:02:44.090" v="96" actId="403"/>
          <ac:spMkLst>
            <pc:docMk/>
            <pc:sldMk cId="0" sldId="270"/>
            <ac:spMk id="2" creationId="{0114D0F6-CE80-4FF4-8246-55EFFF923BE9}"/>
          </ac:spMkLst>
        </pc:spChg>
        <pc:spChg chg="del">
          <ac:chgData name="Karen Todd" userId="61bec98f1830d6ca" providerId="LiveId" clId="{E2076769-5025-4D9B-AF36-428504508A3A}" dt="2020-06-09T16:02:46.154" v="97" actId="478"/>
          <ac:spMkLst>
            <pc:docMk/>
            <pc:sldMk cId="0" sldId="270"/>
            <ac:spMk id="3" creationId="{BDF379C5-4332-426D-9CAD-A3E7C7092974}"/>
          </ac:spMkLst>
        </pc:spChg>
        <pc:spChg chg="mod">
          <ac:chgData name="Karen Todd" userId="61bec98f1830d6ca" providerId="LiveId" clId="{E2076769-5025-4D9B-AF36-428504508A3A}" dt="2020-06-09T16:02:35.490" v="85" actId="403"/>
          <ac:spMkLst>
            <pc:docMk/>
            <pc:sldMk cId="0" sldId="270"/>
            <ac:spMk id="4" creationId="{326B4EBD-706A-C546-96B1-EDE821EFCF2B}"/>
          </ac:spMkLst>
        </pc:spChg>
        <pc:spChg chg="mod">
          <ac:chgData name="Karen Todd" userId="61bec98f1830d6ca" providerId="LiveId" clId="{E2076769-5025-4D9B-AF36-428504508A3A}" dt="2020-06-09T16:02:35.490" v="85" actId="403"/>
          <ac:spMkLst>
            <pc:docMk/>
            <pc:sldMk cId="0" sldId="270"/>
            <ac:spMk id="6" creationId="{E7354570-2B8E-3E47-87AA-7E3C6FFAC8AF}"/>
          </ac:spMkLst>
        </pc:spChg>
      </pc:sldChg>
      <pc:sldChg chg="modSp mod">
        <pc:chgData name="Karen Todd" userId="61bec98f1830d6ca" providerId="LiveId" clId="{E2076769-5025-4D9B-AF36-428504508A3A}" dt="2020-06-09T16:02:07.443" v="50" actId="404"/>
        <pc:sldMkLst>
          <pc:docMk/>
          <pc:sldMk cId="0" sldId="272"/>
        </pc:sldMkLst>
        <pc:spChg chg="mod">
          <ac:chgData name="Karen Todd" userId="61bec98f1830d6ca" providerId="LiveId" clId="{E2076769-5025-4D9B-AF36-428504508A3A}" dt="2020-06-09T16:02:07.443" v="50" actId="404"/>
          <ac:spMkLst>
            <pc:docMk/>
            <pc:sldMk cId="0" sldId="272"/>
            <ac:spMk id="4" creationId="{31E313B9-A3D5-2B48-A470-BB0A4961E5DE}"/>
          </ac:spMkLst>
        </pc:spChg>
        <pc:spChg chg="mod">
          <ac:chgData name="Karen Todd" userId="61bec98f1830d6ca" providerId="LiveId" clId="{E2076769-5025-4D9B-AF36-428504508A3A}" dt="2020-06-09T16:02:07.443" v="50" actId="404"/>
          <ac:spMkLst>
            <pc:docMk/>
            <pc:sldMk cId="0" sldId="272"/>
            <ac:spMk id="5" creationId="{59EAB50E-213F-B346-82FF-3E5F1CF64C6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50725-D40E-40E3-95AB-83C5FBD0D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8F5CB-1D0B-4685-AA9D-5EA68BEC07A3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0DB8F-4029-4D51-9F08-6A39B7A60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1E0672-F67E-4EBD-BD86-D247213D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359E6-6115-49DC-8F17-413747BED1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6148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7F9078-F090-46C5-99B8-200092F65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8A7EB-375E-4745-8E3D-94DBFF722ADF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A9749-F5BA-4DD7-8AC5-81B7BDB8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C34B2-6C01-40F9-B984-908F02E8A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CF674-9582-4E8B-8217-EE10655688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9317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0CE86-1A9F-42C2-85C4-AE14F3196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9B48F-D692-45C1-BD01-5F5D11E5DB8D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402D7-D476-4D26-8958-8886791F8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A0354-9B31-479F-B1C8-D76933443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525D9-E3D5-432F-A541-EE1E576FB0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212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63CB3A-61A5-4483-B831-D27F363EA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38292-72FD-40DF-9792-4D6E4DF6538E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4CC3C-ACA4-41AC-A2C0-CFCE684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56D7A-7237-4F68-83D7-2D5D6626B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F2313-5C14-47CB-8790-271AEF791A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9400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B73BB-4D8B-4A89-8148-03D10967D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DEFB2-5089-4786-A4D5-71D1D3D68382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57631-AAFC-48D6-AEED-344F78104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D2FE49-DD1B-4859-834F-620511307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F5DCE-88E9-4BD2-A3BB-991A8C031C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6075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389AE0A-0F9D-4716-9449-FF1E711D6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805B7-8D50-4FB8-8F4B-12B4DBAC2D34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D47C098-6586-44A7-9E7F-3962798C6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D89A0F2-96E1-45F1-B64C-EFE8EB3A5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E7AA2-8098-4BD7-99BB-E295B15AC8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1136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479FC7-AB5B-484D-8B6C-69CE25CB9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3A41A-A615-4DC3-A81C-CAA8B48E0F01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AF67FD6-5932-44D7-8EA4-036DAED5A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4BDD168-FE37-4A1F-BFB0-3B3996716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07DC4-3D51-40D8-ACE4-2B3A406C14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4623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A2CC1A9-18FE-4960-BDA3-592D5142B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CCF2E-31B3-4AAC-A14C-0DC57DC3E655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DF842EF-2D28-473F-8DF1-A0FEB1E97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0F543C9-3AD1-44AB-833D-2F06E7A89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4FEA2-D7A3-4805-916B-C9FF3E3446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4826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3F28060-069F-46A0-B3D9-0912B9BE5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2379A-A6E5-4162-A34A-5278F4A1177F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0FE5C61-EF93-4B88-A2D4-BF4BCD85F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C528A44-0C7F-4D39-9C68-6A1F07574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7793F-CEA5-4F7C-A77B-BA2109451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0596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9C3A862-C5B7-45F1-83CD-D150E40A5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17BA8-F76A-42DA-ACD3-A875A0937884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0D90060-46F1-49AC-8EE4-54AD0BDBE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0E233C1-81EE-45F8-843B-F87ED32F8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57E41-D0F4-4250-9A67-FEBEB61E60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0970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B4F2C9-5695-4990-8C0F-87D14C701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DD37A-0489-4318-984A-F7CF6598D790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B507917-2672-405E-B568-E1FF83985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62F2C52-14A3-43FA-A722-6801C9612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5D3E8-FCA2-40BF-B849-DE5C9C69E6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191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37570C1-E305-4E35-A946-DF990016AFF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737B907-120F-43C1-8CE8-3A92BD03F6A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53E86-65A8-3643-B3A9-A789D35756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CDEFEA-B886-471D-A32A-73713EF68990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63EC0-6DED-5742-99B6-FFDF85DD59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01357-A327-B446-A754-178703ACE7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75B68D3-8D59-457B-BBEE-0081997EAB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n Arrow Callout 4">
            <a:extLst>
              <a:ext uri="{FF2B5EF4-FFF2-40B4-BE49-F238E27FC236}">
                <a16:creationId xmlns:a16="http://schemas.microsoft.com/office/drawing/2014/main" id="{DB53E45A-C7AA-BC4D-B93C-E566161F0016}"/>
              </a:ext>
            </a:extLst>
          </p:cNvPr>
          <p:cNvSpPr/>
          <p:nvPr/>
        </p:nvSpPr>
        <p:spPr>
          <a:xfrm>
            <a:off x="695325" y="390525"/>
            <a:ext cx="11217275" cy="6350000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60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3314" name="Picture 2" descr="grange kids colour">
            <a:extLst>
              <a:ext uri="{FF2B5EF4-FFF2-40B4-BE49-F238E27FC236}">
                <a16:creationId xmlns:a16="http://schemas.microsoft.com/office/drawing/2014/main" id="{ABB339DB-F68B-4F17-85EF-EFFFA8773D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3" y="1000125"/>
            <a:ext cx="2562225" cy="316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69677BC9-ECCF-B14C-9214-2FE54035C3EE}"/>
              </a:ext>
            </a:extLst>
          </p:cNvPr>
          <p:cNvSpPr/>
          <p:nvPr/>
        </p:nvSpPr>
        <p:spPr>
          <a:xfrm>
            <a:off x="5168900" y="636588"/>
            <a:ext cx="6224588" cy="3398837"/>
          </a:xfrm>
          <a:prstGeom prst="wedgeRoundRectCallout">
            <a:avLst>
              <a:gd name="adj1" fmla="val -75856"/>
              <a:gd name="adj2" fmla="val -16860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dirty="0">
                <a:solidFill>
                  <a:schemeClr val="tx1"/>
                </a:solidFill>
                <a:latin typeface="Century Gothic" panose="020B0502020202020204" pitchFamily="34" charset="0"/>
              </a:rPr>
              <a:t>In primary 1 I am improving my writing skills so that I can write my ideas </a:t>
            </a:r>
            <a:r>
              <a:rPr lang="en-GB" sz="4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on my own</a:t>
            </a:r>
            <a:r>
              <a:rPr lang="en-GB" sz="4000" dirty="0">
                <a:solidFill>
                  <a:schemeClr val="tx1"/>
                </a:solidFill>
                <a:latin typeface="Century Gothic" panose="020B0502020202020204" pitchFamily="34" charset="0"/>
              </a:rPr>
              <a:t>. To do this…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>
            <a:extLst>
              <a:ext uri="{FF2B5EF4-FFF2-40B4-BE49-F238E27FC236}">
                <a16:creationId xmlns:a16="http://schemas.microsoft.com/office/drawing/2014/main" id="{11C0049C-AA4C-7243-B276-58D77378FEE3}"/>
              </a:ext>
            </a:extLst>
          </p:cNvPr>
          <p:cNvSpPr/>
          <p:nvPr/>
        </p:nvSpPr>
        <p:spPr>
          <a:xfrm>
            <a:off x="695325" y="141288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I can communicate who and where in my writing.  </a:t>
            </a:r>
            <a:endParaRPr lang="en-GB" sz="16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 descr="grange kids colour">
            <a:extLst>
              <a:ext uri="{FF2B5EF4-FFF2-40B4-BE49-F238E27FC236}">
                <a16:creationId xmlns:a16="http://schemas.microsoft.com/office/drawing/2014/main" id="{1C159438-7D4A-4938-A206-F3AE7FB35A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9663" y="576263"/>
            <a:ext cx="2562225" cy="316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D43D4027-CC7A-DF48-A59C-96A3BAD87003}"/>
              </a:ext>
            </a:extLst>
          </p:cNvPr>
          <p:cNvSpPr/>
          <p:nvPr/>
        </p:nvSpPr>
        <p:spPr>
          <a:xfrm>
            <a:off x="520700" y="515938"/>
            <a:ext cx="6224588" cy="3287712"/>
          </a:xfrm>
          <a:prstGeom prst="wedgeRoundRectCallout">
            <a:avLst>
              <a:gd name="adj1" fmla="val 78990"/>
              <a:gd name="adj2" fmla="val -11645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dirty="0">
                <a:solidFill>
                  <a:schemeClr val="tx1"/>
                </a:solidFill>
                <a:latin typeface="Century Gothic" panose="020B0502020202020204" pitchFamily="34" charset="0"/>
              </a:rPr>
              <a:t>What learner qualities could you practise to help you get better at writing?</a:t>
            </a:r>
          </a:p>
        </p:txBody>
      </p:sp>
      <p:sp>
        <p:nvSpPr>
          <p:cNvPr id="3" name="5-Point Star 2">
            <a:extLst>
              <a:ext uri="{FF2B5EF4-FFF2-40B4-BE49-F238E27FC236}">
                <a16:creationId xmlns:a16="http://schemas.microsoft.com/office/drawing/2014/main" id="{052F345E-2052-B744-8636-2015125B8150}"/>
              </a:ext>
            </a:extLst>
          </p:cNvPr>
          <p:cNvSpPr/>
          <p:nvPr/>
        </p:nvSpPr>
        <p:spPr>
          <a:xfrm>
            <a:off x="9844088" y="4191000"/>
            <a:ext cx="1828800" cy="1828800"/>
          </a:xfrm>
          <a:prstGeom prst="star5">
            <a:avLst/>
          </a:prstGeom>
          <a:solidFill>
            <a:srgbClr val="C0101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>
                <a:solidFill>
                  <a:schemeClr val="bg1"/>
                </a:solidFill>
                <a:latin typeface="Comic Sans MS" pitchFamily="66" charset="0"/>
              </a:rPr>
              <a:t>Safe</a:t>
            </a:r>
          </a:p>
        </p:txBody>
      </p:sp>
      <p:sp>
        <p:nvSpPr>
          <p:cNvPr id="6" name="5-Point Star 5">
            <a:extLst>
              <a:ext uri="{FF2B5EF4-FFF2-40B4-BE49-F238E27FC236}">
                <a16:creationId xmlns:a16="http://schemas.microsoft.com/office/drawing/2014/main" id="{8DF1C28B-BA21-E146-850A-FCFC7A95F9CC}"/>
              </a:ext>
            </a:extLst>
          </p:cNvPr>
          <p:cNvSpPr/>
          <p:nvPr/>
        </p:nvSpPr>
        <p:spPr>
          <a:xfrm>
            <a:off x="2717800" y="4191000"/>
            <a:ext cx="2093913" cy="18288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>
                <a:solidFill>
                  <a:schemeClr val="tx1"/>
                </a:solidFill>
                <a:latin typeface="Comic Sans MS" pitchFamily="66" charset="0"/>
              </a:rPr>
              <a:t>Trying Hard</a:t>
            </a:r>
          </a:p>
        </p:txBody>
      </p:sp>
      <p:sp>
        <p:nvSpPr>
          <p:cNvPr id="7" name="5-Point Star 6">
            <a:extLst>
              <a:ext uri="{FF2B5EF4-FFF2-40B4-BE49-F238E27FC236}">
                <a16:creationId xmlns:a16="http://schemas.microsoft.com/office/drawing/2014/main" id="{A77BA2D5-9E72-8646-9DE9-336E78A733E6}"/>
              </a:ext>
            </a:extLst>
          </p:cNvPr>
          <p:cNvSpPr/>
          <p:nvPr/>
        </p:nvSpPr>
        <p:spPr>
          <a:xfrm>
            <a:off x="7224713" y="4191000"/>
            <a:ext cx="2279650" cy="1828800"/>
          </a:xfrm>
          <a:prstGeom prst="star5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>
                <a:solidFill>
                  <a:schemeClr val="bg1"/>
                </a:solidFill>
                <a:latin typeface="Comic Sans MS" pitchFamily="66" charset="0"/>
              </a:rPr>
              <a:t>Respectful</a:t>
            </a:r>
          </a:p>
        </p:txBody>
      </p:sp>
      <p:sp>
        <p:nvSpPr>
          <p:cNvPr id="10" name="5-Point Star 9">
            <a:extLst>
              <a:ext uri="{FF2B5EF4-FFF2-40B4-BE49-F238E27FC236}">
                <a16:creationId xmlns:a16="http://schemas.microsoft.com/office/drawing/2014/main" id="{57B0AAE7-2CFA-074E-853F-AA0225518D15}"/>
              </a:ext>
            </a:extLst>
          </p:cNvPr>
          <p:cNvSpPr/>
          <p:nvPr/>
        </p:nvSpPr>
        <p:spPr>
          <a:xfrm>
            <a:off x="4962525" y="4191000"/>
            <a:ext cx="2052638" cy="1828800"/>
          </a:xfrm>
          <a:prstGeom prst="star5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>
                <a:solidFill>
                  <a:schemeClr val="bg1"/>
                </a:solidFill>
                <a:latin typeface="Comic Sans MS" pitchFamily="66" charset="0"/>
              </a:rPr>
              <a:t>Active</a:t>
            </a:r>
          </a:p>
        </p:txBody>
      </p:sp>
      <p:sp>
        <p:nvSpPr>
          <p:cNvPr id="12" name="5-Point Star 11">
            <a:extLst>
              <a:ext uri="{FF2B5EF4-FFF2-40B4-BE49-F238E27FC236}">
                <a16:creationId xmlns:a16="http://schemas.microsoft.com/office/drawing/2014/main" id="{D3189D83-51A4-8047-9361-B4C56CA6DF02}"/>
              </a:ext>
            </a:extLst>
          </p:cNvPr>
          <p:cNvSpPr/>
          <p:nvPr/>
        </p:nvSpPr>
        <p:spPr>
          <a:xfrm>
            <a:off x="195263" y="4191000"/>
            <a:ext cx="2368550" cy="1828800"/>
          </a:xfrm>
          <a:prstGeom prst="star5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>
                <a:solidFill>
                  <a:schemeClr val="bg1"/>
                </a:solidFill>
                <a:latin typeface="Comic Sans MS" pitchFamily="66" charset="0"/>
              </a:rPr>
              <a:t>Successful</a:t>
            </a:r>
            <a:endParaRPr lang="en-GB" sz="1050" b="1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>
            <a:extLst>
              <a:ext uri="{FF2B5EF4-FFF2-40B4-BE49-F238E27FC236}">
                <a16:creationId xmlns:a16="http://schemas.microsoft.com/office/drawing/2014/main" id="{14AFAA26-5256-DA4C-A9C5-DE93ECADA7B7}"/>
              </a:ext>
            </a:extLst>
          </p:cNvPr>
          <p:cNvSpPr/>
          <p:nvPr/>
        </p:nvSpPr>
        <p:spPr>
          <a:xfrm>
            <a:off x="449263" y="212725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dirty="0">
                <a:solidFill>
                  <a:schemeClr val="tx1"/>
                </a:solidFill>
                <a:latin typeface="Century Gothic" panose="020B0502020202020204" pitchFamily="34" charset="0"/>
              </a:rPr>
              <a:t>I can use and hold a pencil effectively.  </a:t>
            </a:r>
            <a:endParaRPr lang="en-GB" sz="19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Down Arrow Callout 5">
            <a:extLst>
              <a:ext uri="{FF2B5EF4-FFF2-40B4-BE49-F238E27FC236}">
                <a16:creationId xmlns:a16="http://schemas.microsoft.com/office/drawing/2014/main" id="{C82A0548-5A48-1145-AB55-98FE0C3B00CA}"/>
              </a:ext>
            </a:extLst>
          </p:cNvPr>
          <p:cNvSpPr/>
          <p:nvPr/>
        </p:nvSpPr>
        <p:spPr>
          <a:xfrm>
            <a:off x="449263" y="3606800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dirty="0">
                <a:solidFill>
                  <a:schemeClr val="tx1"/>
                </a:solidFill>
                <a:latin typeface="Century Gothic" panose="020B0502020202020204" pitchFamily="34" charset="0"/>
              </a:rPr>
              <a:t>Through my play I have demonstrated use of writing for different reasons e.g. lists, menus, letters etc.  </a:t>
            </a:r>
            <a:endParaRPr lang="en-GB" sz="13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n Arrow Callout 4">
            <a:extLst>
              <a:ext uri="{FF2B5EF4-FFF2-40B4-BE49-F238E27FC236}">
                <a16:creationId xmlns:a16="http://schemas.microsoft.com/office/drawing/2014/main" id="{8D2E825F-450D-0049-B86B-52FF758AC8D6}"/>
              </a:ext>
            </a:extLst>
          </p:cNvPr>
          <p:cNvSpPr/>
          <p:nvPr/>
        </p:nvSpPr>
        <p:spPr>
          <a:xfrm>
            <a:off x="427038" y="230188"/>
            <a:ext cx="11217275" cy="3201987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60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Down Arrow Callout 5">
            <a:extLst>
              <a:ext uri="{FF2B5EF4-FFF2-40B4-BE49-F238E27FC236}">
                <a16:creationId xmlns:a16="http://schemas.microsoft.com/office/drawing/2014/main" id="{46F4A4D0-7A95-DE48-B330-393D9B3A6789}"/>
              </a:ext>
            </a:extLst>
          </p:cNvPr>
          <p:cNvSpPr/>
          <p:nvPr/>
        </p:nvSpPr>
        <p:spPr>
          <a:xfrm>
            <a:off x="427038" y="3509963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dirty="0">
                <a:solidFill>
                  <a:schemeClr val="tx1"/>
                </a:solidFill>
                <a:latin typeface="Century Gothic" panose="020B0502020202020204" pitchFamily="34" charset="0"/>
              </a:rPr>
              <a:t>I can copy over or under a model.  </a:t>
            </a:r>
            <a:endParaRPr lang="en-GB" sz="19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Down Arrow Callout 3">
            <a:extLst>
              <a:ext uri="{FF2B5EF4-FFF2-40B4-BE49-F238E27FC236}">
                <a16:creationId xmlns:a16="http://schemas.microsoft.com/office/drawing/2014/main" id="{C8B3DE5F-774C-9543-8ED8-29800503F4A6}"/>
              </a:ext>
            </a:extLst>
          </p:cNvPr>
          <p:cNvSpPr/>
          <p:nvPr/>
        </p:nvSpPr>
        <p:spPr>
          <a:xfrm>
            <a:off x="427038" y="228600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dirty="0">
                <a:solidFill>
                  <a:schemeClr val="tx1"/>
                </a:solidFill>
                <a:latin typeface="Century Gothic" panose="020B0502020202020204" pitchFamily="34" charset="0"/>
              </a:rPr>
              <a:t>I can form lower case letters. </a:t>
            </a:r>
            <a:endParaRPr lang="en-GB" sz="287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>
            <a:extLst>
              <a:ext uri="{FF2B5EF4-FFF2-40B4-BE49-F238E27FC236}">
                <a16:creationId xmlns:a16="http://schemas.microsoft.com/office/drawing/2014/main" id="{31E313B9-A3D5-2B48-A470-BB0A4961E5DE}"/>
              </a:ext>
            </a:extLst>
          </p:cNvPr>
          <p:cNvSpPr/>
          <p:nvPr/>
        </p:nvSpPr>
        <p:spPr>
          <a:xfrm>
            <a:off x="695325" y="141288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>
                <a:solidFill>
                  <a:schemeClr val="tx1"/>
                </a:solidFill>
                <a:latin typeface="Century Gothic" panose="020B0502020202020204" pitchFamily="34" charset="0"/>
              </a:rPr>
              <a:t>I try to put words in an order that makes sense.  </a:t>
            </a:r>
            <a:endParaRPr lang="en-GB" sz="16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Down Arrow Callout 4">
            <a:extLst>
              <a:ext uri="{FF2B5EF4-FFF2-40B4-BE49-F238E27FC236}">
                <a16:creationId xmlns:a16="http://schemas.microsoft.com/office/drawing/2014/main" id="{59EAB50E-213F-B346-82FF-3E5F1CF64C66}"/>
              </a:ext>
            </a:extLst>
          </p:cNvPr>
          <p:cNvSpPr/>
          <p:nvPr/>
        </p:nvSpPr>
        <p:spPr>
          <a:xfrm>
            <a:off x="695325" y="3536950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>
                <a:solidFill>
                  <a:schemeClr val="tx1"/>
                </a:solidFill>
                <a:latin typeface="Century Gothic" panose="020B0502020202020204" pitchFamily="34" charset="0"/>
              </a:rPr>
              <a:t>I can write my own first and surname with appropriate upper and lower case letters.  </a:t>
            </a:r>
            <a:endParaRPr lang="en-GB" sz="16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>
            <a:extLst>
              <a:ext uri="{FF2B5EF4-FFF2-40B4-BE49-F238E27FC236}">
                <a16:creationId xmlns:a16="http://schemas.microsoft.com/office/drawing/2014/main" id="{31E313B9-A3D5-2B48-A470-BB0A4961E5DE}"/>
              </a:ext>
            </a:extLst>
          </p:cNvPr>
          <p:cNvSpPr/>
          <p:nvPr/>
        </p:nvSpPr>
        <p:spPr>
          <a:xfrm>
            <a:off x="695325" y="141288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>
                <a:solidFill>
                  <a:schemeClr val="tx1"/>
                </a:solidFill>
                <a:latin typeface="Century Gothic" panose="020B0502020202020204" pitchFamily="34" charset="0"/>
              </a:rPr>
              <a:t>I try to show some control over the size, shape and orientation of letters. </a:t>
            </a:r>
            <a:endParaRPr lang="en-GB" sz="16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Down Arrow Callout 4">
            <a:extLst>
              <a:ext uri="{FF2B5EF4-FFF2-40B4-BE49-F238E27FC236}">
                <a16:creationId xmlns:a16="http://schemas.microsoft.com/office/drawing/2014/main" id="{59EAB50E-213F-B346-82FF-3E5F1CF64C66}"/>
              </a:ext>
            </a:extLst>
          </p:cNvPr>
          <p:cNvSpPr/>
          <p:nvPr/>
        </p:nvSpPr>
        <p:spPr>
          <a:xfrm>
            <a:off x="695325" y="3536950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>
                <a:solidFill>
                  <a:schemeClr val="tx1"/>
                </a:solidFill>
                <a:latin typeface="Century Gothic" panose="020B0502020202020204" pitchFamily="34" charset="0"/>
              </a:rPr>
              <a:t>I use finger spaces to separate words.  </a:t>
            </a:r>
            <a:endParaRPr lang="en-GB" sz="16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>
            <a:extLst>
              <a:ext uri="{FF2B5EF4-FFF2-40B4-BE49-F238E27FC236}">
                <a16:creationId xmlns:a16="http://schemas.microsoft.com/office/drawing/2014/main" id="{5DB37157-362F-A14C-9B71-D677E6BA2DEC}"/>
              </a:ext>
            </a:extLst>
          </p:cNvPr>
          <p:cNvSpPr/>
          <p:nvPr/>
        </p:nvSpPr>
        <p:spPr>
          <a:xfrm>
            <a:off x="695325" y="141288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>
                <a:solidFill>
                  <a:schemeClr val="tx1"/>
                </a:solidFill>
                <a:latin typeface="Century Gothic" panose="020B0502020202020204" pitchFamily="34" charset="0"/>
              </a:rPr>
              <a:t>I can write a sentence using a capital letter and full stop.  </a:t>
            </a:r>
            <a:endParaRPr lang="en-GB" sz="16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Down Arrow Callout 6">
            <a:extLst>
              <a:ext uri="{FF2B5EF4-FFF2-40B4-BE49-F238E27FC236}">
                <a16:creationId xmlns:a16="http://schemas.microsoft.com/office/drawing/2014/main" id="{6134E003-F55C-6546-8EA5-50365384ACCF}"/>
              </a:ext>
            </a:extLst>
          </p:cNvPr>
          <p:cNvSpPr/>
          <p:nvPr/>
        </p:nvSpPr>
        <p:spPr>
          <a:xfrm>
            <a:off x="471488" y="3435350"/>
            <a:ext cx="11217275" cy="3201988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>
                <a:solidFill>
                  <a:schemeClr val="tx1"/>
                </a:solidFill>
                <a:latin typeface="Century Gothic" panose="020B0502020202020204" pitchFamily="34" charset="0"/>
              </a:rPr>
              <a:t>I can use sounds represented by letters to write a word.  </a:t>
            </a:r>
            <a:endParaRPr lang="en-GB" sz="13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>
            <a:extLst>
              <a:ext uri="{FF2B5EF4-FFF2-40B4-BE49-F238E27FC236}">
                <a16:creationId xmlns:a16="http://schemas.microsoft.com/office/drawing/2014/main" id="{73B53F8F-7603-B64B-A898-4CC2908559AF}"/>
              </a:ext>
            </a:extLst>
          </p:cNvPr>
          <p:cNvSpPr/>
          <p:nvPr/>
        </p:nvSpPr>
        <p:spPr>
          <a:xfrm>
            <a:off x="695325" y="141288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I can write most CVC words accurately.  </a:t>
            </a:r>
            <a:endParaRPr lang="en-GB" sz="23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Down Arrow Callout 4">
            <a:extLst>
              <a:ext uri="{FF2B5EF4-FFF2-40B4-BE49-F238E27FC236}">
                <a16:creationId xmlns:a16="http://schemas.microsoft.com/office/drawing/2014/main" id="{2620062C-5655-E549-9F5B-8F11AD8F7F45}"/>
              </a:ext>
            </a:extLst>
          </p:cNvPr>
          <p:cNvSpPr/>
          <p:nvPr/>
        </p:nvSpPr>
        <p:spPr>
          <a:xfrm>
            <a:off x="695325" y="3536950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I can copy a SRS tricky word from a model.  </a:t>
            </a:r>
            <a:endParaRPr lang="en-GB" sz="16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>
            <a:extLst>
              <a:ext uri="{FF2B5EF4-FFF2-40B4-BE49-F238E27FC236}">
                <a16:creationId xmlns:a16="http://schemas.microsoft.com/office/drawing/2014/main" id="{326B4EBD-706A-C546-96B1-EDE821EFCF2B}"/>
              </a:ext>
            </a:extLst>
          </p:cNvPr>
          <p:cNvSpPr/>
          <p:nvPr/>
        </p:nvSpPr>
        <p:spPr>
          <a:xfrm>
            <a:off x="695325" y="141288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9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Down Arrow Callout 5">
            <a:extLst>
              <a:ext uri="{FF2B5EF4-FFF2-40B4-BE49-F238E27FC236}">
                <a16:creationId xmlns:a16="http://schemas.microsoft.com/office/drawing/2014/main" id="{E7354570-2B8E-3E47-87AA-7E3C6FFAC8AF}"/>
              </a:ext>
            </a:extLst>
          </p:cNvPr>
          <p:cNvSpPr/>
          <p:nvPr/>
        </p:nvSpPr>
        <p:spPr>
          <a:xfrm>
            <a:off x="695325" y="3525838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dirty="0">
                <a:solidFill>
                  <a:schemeClr val="tx1"/>
                </a:solidFill>
                <a:latin typeface="Century Gothic" panose="020B0502020202020204" pitchFamily="34" charset="0"/>
              </a:rPr>
              <a:t>I can check my writing for errors.  </a:t>
            </a:r>
            <a:endParaRPr lang="en-GB" sz="19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14D0F6-CE80-4FF4-8246-55EFFF923BE9}"/>
              </a:ext>
            </a:extLst>
          </p:cNvPr>
          <p:cNvSpPr txBox="1"/>
          <p:nvPr/>
        </p:nvSpPr>
        <p:spPr>
          <a:xfrm>
            <a:off x="812800" y="327555"/>
            <a:ext cx="1098408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entury Gothic" panose="020B0502020202020204" pitchFamily="34" charset="0"/>
              </a:rPr>
              <a:t>I can write a sentence using a joining word.  </a:t>
            </a:r>
            <a:endParaRPr lang="en-GB" sz="166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>
            <a:extLst>
              <a:ext uri="{FF2B5EF4-FFF2-40B4-BE49-F238E27FC236}">
                <a16:creationId xmlns:a16="http://schemas.microsoft.com/office/drawing/2014/main" id="{87CA46E0-3060-2C40-9ED7-F824C1EBB5D7}"/>
              </a:ext>
            </a:extLst>
          </p:cNvPr>
          <p:cNvSpPr/>
          <p:nvPr/>
        </p:nvSpPr>
        <p:spPr>
          <a:xfrm>
            <a:off x="695325" y="141288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I can form some upper case letters.  </a:t>
            </a:r>
            <a:endParaRPr lang="en-GB" sz="23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Down Arrow Callout 4">
            <a:extLst>
              <a:ext uri="{FF2B5EF4-FFF2-40B4-BE49-F238E27FC236}">
                <a16:creationId xmlns:a16="http://schemas.microsoft.com/office/drawing/2014/main" id="{DD2E20B4-652B-8649-BBA0-19A3990C158F}"/>
              </a:ext>
            </a:extLst>
          </p:cNvPr>
          <p:cNvSpPr/>
          <p:nvPr/>
        </p:nvSpPr>
        <p:spPr>
          <a:xfrm>
            <a:off x="695325" y="3536950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I can communicate when and what in my writing. </a:t>
            </a:r>
            <a:endParaRPr lang="en-GB" sz="287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41fd5cd-86e1-4560-a8bf-62dff0bfbee5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77FAA0C6FE2640B2C83019DB7EBDA1" ma:contentTypeVersion="11" ma:contentTypeDescription="Create a new document." ma:contentTypeScope="" ma:versionID="cef205f5f6977329579bbf980f0849fb">
  <xsd:schema xmlns:xsd="http://www.w3.org/2001/XMLSchema" xmlns:xs="http://www.w3.org/2001/XMLSchema" xmlns:p="http://schemas.microsoft.com/office/2006/metadata/properties" xmlns:ns2="a7e6a999-c589-46a3-b375-e2d85676cf26" xmlns:ns3="441fd5cd-86e1-4560-a8bf-62dff0bfbee5" targetNamespace="http://schemas.microsoft.com/office/2006/metadata/properties" ma:root="true" ma:fieldsID="b9c58fffd8961ac842b653e2b67b5bcf" ns2:_="" ns3:_="">
    <xsd:import namespace="a7e6a999-c589-46a3-b375-e2d85676cf26"/>
    <xsd:import namespace="441fd5cd-86e1-4560-a8bf-62dff0bfbe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e6a999-c589-46a3-b375-e2d85676cf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1fd5cd-86e1-4560-a8bf-62dff0bfbee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342861-C5B9-483B-92F6-CDCB434A7B0A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441fd5cd-86e1-4560-a8bf-62dff0bfbee5"/>
    <ds:schemaRef ds:uri="a7e6a999-c589-46a3-b375-e2d85676cf26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81CA2CE-0B59-43D9-8E30-3AC5343DFE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14C9F7-AE29-48A9-8BE7-8596DB7CE218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33453738-47D2-4AD5-861E-CB183B026471}"/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234</Words>
  <Application>Microsoft Office PowerPoint</Application>
  <PresentationFormat>Widescreen</PresentationFormat>
  <Paragraphs>24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graLandsburghP</dc:creator>
  <cp:lastModifiedBy>Karen Todd</cp:lastModifiedBy>
  <cp:revision>19</cp:revision>
  <cp:lastPrinted>2019-05-10T08:46:49Z</cp:lastPrinted>
  <dcterms:modified xsi:type="dcterms:W3CDTF">2020-06-09T16:03:37Z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Mrs Landsburgh</vt:lpwstr>
  </property>
  <property fmtid="{D5CDD505-2E9C-101B-9397-08002B2CF9AE}" pid="3" name="display_urn:schemas-microsoft-com:office:office#SharedWithUsers">
    <vt:lpwstr>Mrs Anderson;Miss Kean</vt:lpwstr>
  </property>
  <property fmtid="{D5CDD505-2E9C-101B-9397-08002B2CF9AE}" pid="4" name="Order">
    <vt:r8>1019400</vt:r8>
  </property>
  <property fmtid="{D5CDD505-2E9C-101B-9397-08002B2CF9AE}" pid="5" name="ComplianceAssetId">
    <vt:lpwstr/>
  </property>
  <property fmtid="{D5CDD505-2E9C-101B-9397-08002B2CF9AE}" pid="6" name="SharedWithUsers">
    <vt:lpwstr>10;#Mrs Anderson;#18;#Miss Kean</vt:lpwstr>
  </property>
  <property fmtid="{D5CDD505-2E9C-101B-9397-08002B2CF9AE}" pid="7" name="display_urn:schemas-microsoft-com:office:office#Author">
    <vt:lpwstr>Mrs Landsburgh</vt:lpwstr>
  </property>
  <property fmtid="{D5CDD505-2E9C-101B-9397-08002B2CF9AE}" pid="8" name="ContentTypeId">
    <vt:lpwstr>0x0101001977FAA0C6FE2640B2C83019DB7EBDA1</vt:lpwstr>
  </property>
  <property fmtid="{D5CDD505-2E9C-101B-9397-08002B2CF9AE}" pid="9" name="_SourceUrl">
    <vt:lpwstr/>
  </property>
  <property fmtid="{D5CDD505-2E9C-101B-9397-08002B2CF9AE}" pid="10" name="_SharedFileIndex">
    <vt:lpwstr/>
  </property>
</Properties>
</file>