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4B0F-7A3F-4E12-BF37-D0BDDBF7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6D8C-65EA-422D-A5A9-D2F877247427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BB7F-A29D-46B3-B828-CF5AA54F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ECB3-90D1-4679-881B-E558C300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9031-9ACB-4AC4-B2E7-EA8DE2BDF1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80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C8968-46F6-4C17-8D33-AF62D882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9491-F8AF-4477-8FE7-138EAA73063B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38F9-0695-48B9-BE3F-FFD8E995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AB881-4B51-4C28-AF06-F3792B2E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BDEB-16C8-40D4-ABA3-9CFF07487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071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685D7-9FED-480C-BF4C-C8511481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0279-91F2-4B03-BE3A-512842C9A205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0360-85E3-468C-A427-BE6B3FFC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E5B19-FB41-4FE9-B1B4-4A4C9736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95B1-4406-4707-A77D-176FE93AFD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6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8B249-114E-467C-AFC8-81D1C272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D67B-E796-4A31-97E7-5D2B681A96E4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4E27D-AD78-4EF8-B3FA-1863EA20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3677-9C9C-4CD0-8BC7-7FFE0D98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DCF6-8C99-46C8-A792-503314049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72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64D0-E12F-46ED-B102-99D72945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A8BA-00E3-4388-936A-C3E84780A430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E82D-FF4A-4919-9EBB-D9EA5510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75C7-20AD-42F4-8F47-95BE5EDF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231B-6071-4CF9-8B99-C7CA9F5D55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71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9D4525-E272-4606-8223-76CDF960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FF42-A34D-43FF-99C4-D655A3581D9D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AC774D-4320-4A78-A77F-C4A1A05E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BF47B5-AD97-4407-9E57-A07D247F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FDCB-24AF-46E1-9BDB-03DF92F55F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7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C634FD-3C19-43B4-BF0D-53CD7269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F265-BA5F-4926-91E2-19DD596E52FE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6A055-FBB4-463D-BAC0-9D7D38BC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BCACC6-549B-4495-89BA-2488161A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0DBF-47F5-496A-B264-0A631982E3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9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25BFB5-5C18-4AF1-87FF-10F22FAD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D53F-C6A9-490B-B9F7-30E1FFF4951C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90EB77-89D1-4529-BDE5-E3C9D5D6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AB947-0EA1-4A35-86DC-F38CFDDA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9F28-181D-4CD8-855D-85DA3F5A7A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6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96D6F8-EFAE-4F56-9EB2-433D1EEA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1121-4FF5-477C-9D05-02C923C3E862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F0BF7B-67A6-4FB9-828C-98D3EC4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686933-73AA-493C-A684-16DDF9D2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7D6A-B187-4F08-BB14-1B01505931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0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430A4-25E9-4454-8599-698EEE50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B6D8-A41E-46F4-B798-0373488BF26E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F3CAF-8823-4E10-B4D4-4A240042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C7246-741C-4BB3-AA02-9F026785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F37C-66AE-4786-8FF9-592CEF098E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83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C83198-7C24-4AB1-B90A-7B307927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5356-C771-4CAF-9E84-2DA9D0509CC8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D1E2C6-FF72-4D80-A012-0B1C8837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4C849-6D14-4066-9E0C-8603D9EC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9A49-9C4C-4FA2-B8D0-076CAEE8AE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0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49B1B6-9995-4735-B0D4-28AA3C2270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6F0BEB-C575-41B7-85B3-58E005A25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BFB6-35E1-4D6B-B306-F07302922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13714AF-482C-4FD0-98B2-61DF8F460340}" type="datetimeFigureOut">
              <a:rPr lang="en-GB"/>
              <a:pPr>
                <a:defRPr/>
              </a:pPr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DA567-C03E-47AE-A697-FDD107523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1B26-325F-46FD-B9EE-8E3FF0D39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72C348-854F-4DDC-BBE2-BF4C50EE1A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2.jpe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2777719-9A1D-4206-B550-83CB03D50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altLang="en-US" sz="7200"/>
              <a:t>Play @ Home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445CB80B-9003-4085-9357-285F5658C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864225" cy="2206625"/>
          </a:xfrm>
        </p:spPr>
        <p:txBody>
          <a:bodyPr/>
          <a:lstStyle/>
          <a:p>
            <a:pPr eaLnBrk="1" hangingPunct="1"/>
            <a:r>
              <a:rPr lang="en-GB" altLang="en-US" sz="3900">
                <a:solidFill>
                  <a:schemeClr val="tx1"/>
                </a:solidFill>
              </a:rPr>
              <a:t> Grange Nursery</a:t>
            </a:r>
          </a:p>
          <a:p>
            <a:pPr eaLnBrk="1" hangingPunct="1"/>
            <a:r>
              <a:rPr lang="en-GB" altLang="en-US" sz="3900">
                <a:solidFill>
                  <a:schemeClr val="tx1"/>
                </a:solidFill>
              </a:rPr>
              <a:t>Date: 18</a:t>
            </a:r>
            <a:r>
              <a:rPr lang="en-GB" altLang="en-US" sz="3900" baseline="30000">
                <a:solidFill>
                  <a:schemeClr val="tx1"/>
                </a:solidFill>
              </a:rPr>
              <a:t>th</a:t>
            </a:r>
            <a:r>
              <a:rPr lang="en-GB" altLang="en-US" sz="3900">
                <a:solidFill>
                  <a:schemeClr val="tx1"/>
                </a:solidFill>
              </a:rPr>
              <a:t> March 2019</a:t>
            </a:r>
          </a:p>
          <a:p>
            <a:pPr eaLnBrk="1" hangingPunct="1"/>
            <a:r>
              <a:rPr lang="en-GB" altLang="en-US" sz="3900">
                <a:solidFill>
                  <a:schemeClr val="tx1"/>
                </a:solidFill>
              </a:rPr>
              <a:t>Presented by – Mrs Grant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AEC69B98-F485-4C58-AD67-E9EA5CE4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58788"/>
            <a:ext cx="25717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wp755c8e74_05_06">
            <a:extLst>
              <a:ext uri="{FF2B5EF4-FFF2-40B4-BE49-F238E27FC236}">
                <a16:creationId xmlns:a16="http://schemas.microsoft.com/office/drawing/2014/main" id="{35EB1EDE-E7FA-4E0F-BFC9-41BCA3BA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4825"/>
            <a:ext cx="714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pe3b3e791_05_06">
            <a:extLst>
              <a:ext uri="{FF2B5EF4-FFF2-40B4-BE49-F238E27FC236}">
                <a16:creationId xmlns:a16="http://schemas.microsoft.com/office/drawing/2014/main" id="{DFC60F39-E44F-45FB-836F-5DF692C5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9334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D4B3EBC-9886-47B3-BB02-3630F8E7B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77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31FD2EE-4011-4391-941F-AECBAA32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the play@home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55C5-2524-4518-B6B3-C37764A9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 resource for parents/carers to encourage your child’s overall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You should receive 3 books within your child’s first three years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Yellow –  Baby (Health Visitor)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Turquoise – Toddler (Health Visitor)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Purple – Pre-School (Parent Support Worker)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26F4E93A-E1E2-4963-8F2C-037EDDE5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00150"/>
            <a:ext cx="30400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82FD9B-77D9-4C88-8CC4-13FC795E93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32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A497564-DDCA-48B1-8F90-28305D6E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are the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FA8-BD10-44A7-8939-9AEAA9F7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Good</a:t>
            </a:r>
            <a:r>
              <a:rPr lang="en-GB" dirty="0">
                <a:solidFill>
                  <a:prstClr val="black"/>
                </a:solidFill>
              </a:rPr>
              <a:t> (age appropriate)</a:t>
            </a:r>
            <a:r>
              <a:rPr lang="en-GB" dirty="0"/>
              <a:t> ideas of play activities for you and your child to do together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Helps to further develop a nurturing relationship between adult/child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activities will develop your child’s social interaction, physicals skills and also helps them to think for themselves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1A9247E9-4854-47E7-977A-C9C718AC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52513"/>
            <a:ext cx="2881312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FB5040-7CEF-46CE-8F56-F91BABA027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452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31EA8FB-55DA-49FA-AA61-2FF366FE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altLang="en-US" sz="3200"/>
              <a:t>Confident, happy children make good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C1D0-3494-4C6B-90F5-AEA1DEE1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3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300" dirty="0"/>
              <a:t>When using the play activities in this book your child will be developing some of the skills below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300" dirty="0"/>
              <a:t> </a:t>
            </a:r>
            <a:r>
              <a:rPr lang="en-GB" sz="2000" dirty="0"/>
              <a:t>(the book points out the main benefits of the activity at the bottom of the page)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300" dirty="0"/>
              <a:t>A sense of belonging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300" dirty="0"/>
              <a:t>Confidence when in new situations/ability to make new friends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300" dirty="0"/>
              <a:t>Sharing/turn taking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300" dirty="0"/>
              <a:t>Memory skills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300" dirty="0"/>
              <a:t>Literacy and numeracy skills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Most importantly your child will be having lots of fun!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8098881F-FF25-44C4-8016-49D869B7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879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634590E-D25A-4455-9F6F-7BBDBB5E10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90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578FE73-8F60-4B78-A20A-8093DFDD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Lets have a look at some ideas…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FE29-0595-45CD-B72E-78E2B924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Play dough recipe – Page 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Going shopping can be tricky!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ABC &amp; 123 – Pages 44 &amp; 94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901CB933-78DC-4E0E-BF1E-D5A96CF8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0475"/>
            <a:ext cx="374332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B4747D5-74A4-42BF-8E14-0BFFDC3AB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33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37F2F86-8032-4E01-BAED-6B5CFD45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Agree – Disagree - Not Sure?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FC13E8C-5D66-48EC-8D91-610A27FC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Children are just as active as they have always been</a:t>
            </a:r>
          </a:p>
          <a:p>
            <a:pPr eaLnBrk="1" hangingPunct="1"/>
            <a:r>
              <a:rPr lang="en-GB" altLang="en-US" sz="2400"/>
              <a:t>It’s not safe for children to play outside</a:t>
            </a:r>
          </a:p>
          <a:p>
            <a:pPr eaLnBrk="1" hangingPunct="1"/>
            <a:r>
              <a:rPr lang="en-GB" altLang="en-US" sz="2400"/>
              <a:t>Does social media have an affect on the amount of time you spend with your child?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1089355-612B-4EF4-8383-1E8ED135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79513"/>
            <a:ext cx="3754437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FC5FA92-4EC7-44A3-A5A3-FB51325CA7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95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9000-149C-43FD-8A46-E4159B50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We hope you enjoy using this book to have fun with your child.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FB0A-1176-4A95-82FF-97269E8B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933825"/>
            <a:ext cx="8229600" cy="2768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Thank you for joining us today.  Please feel free to ask any questions you may have about the play@home book or any other parenting support you may require.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56324BC8-45E6-4FE1-89E6-B7A73F8B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5600"/>
            <a:ext cx="3671888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 descr="wpe3b3e791_05_06">
            <a:extLst>
              <a:ext uri="{FF2B5EF4-FFF2-40B4-BE49-F238E27FC236}">
                <a16:creationId xmlns:a16="http://schemas.microsoft.com/office/drawing/2014/main" id="{834711D1-2ED1-46DE-BE7C-D109589E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16563"/>
            <a:ext cx="9334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wp755c8e74_05_06">
            <a:extLst>
              <a:ext uri="{FF2B5EF4-FFF2-40B4-BE49-F238E27FC236}">
                <a16:creationId xmlns:a16="http://schemas.microsoft.com/office/drawing/2014/main" id="{635DB6BC-FDFE-4307-9949-065D5653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76900"/>
            <a:ext cx="714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DCB6BCB-8DB1-4594-9CCB-57BB9C19E6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20"/>
    </mc:Choice>
    <mc:Fallback>
      <p:transition spd="slow" advTm="30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1|5.8|6.1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3|5.9|4.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6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415</TotalTime>
  <Words>317</Words>
  <Application>Microsoft Office PowerPoint</Application>
  <PresentationFormat>On-screen Show (4:3)</PresentationFormat>
  <Paragraphs>59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Play @ Home</vt:lpstr>
      <vt:lpstr>What is the play@home book?</vt:lpstr>
      <vt:lpstr>What are the benefits?</vt:lpstr>
      <vt:lpstr>Confident, happy children make good learners</vt:lpstr>
      <vt:lpstr>Lets have a look at some ideas…</vt:lpstr>
      <vt:lpstr>Agree – Disagree - Not Sure?</vt:lpstr>
      <vt:lpstr>We hope you enjoy using this book to have fun with your child.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@ Home</dc:title>
  <dc:creator>ForsythJ</dc:creator>
  <cp:lastModifiedBy>Carolyn Grant</cp:lastModifiedBy>
  <cp:revision>27</cp:revision>
  <dcterms:created xsi:type="dcterms:W3CDTF">2016-09-08T08:22:16Z</dcterms:created>
  <dcterms:modified xsi:type="dcterms:W3CDTF">2019-11-11T22:12:44Z</dcterms:modified>
</cp:coreProperties>
</file>