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6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6E88-AF00-4F2F-8745-CFCF562DF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1BD305-6086-4D2B-A3CF-04F138909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710BFB-A1B9-4313-8F87-635E534FAD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290023-DB22-4D53-B251-8161E1B50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24DA8D-3444-46F5-8932-EB0C205F34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62272-C318-4DE4-B66E-4F9EB75FB6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818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A485-2923-421D-8EB2-2C47CBB5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8E9EA-2A5A-4C6E-B5DE-25EC1A72D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43E8AB-7B0B-47CF-B414-97E60A1CD0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21A9B6-783E-48E3-9B7D-4AF9B8A469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8B3567-B6CB-47AB-A95A-5E95FFE60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9CB19-9439-46EE-B0EF-ABBFDB64F1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19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0F4009-C1A7-4365-A646-317E8D24D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229FC-6F53-4867-9326-562DF3449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17A117-FFD8-4642-9823-19A551A5C1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2F7EDE-4795-402C-AC91-973B6D5E2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05F0C-6444-4972-886C-351D745B7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FC49-EA4F-47A5-9575-E8233E6F69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058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1291-7681-4996-84BC-AB4DE5E3F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49E3B-A0E7-4E51-AA7A-E379A5C2A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540854-6133-4DFC-9F53-137D3A46C2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99DF04-0558-448C-B6FE-81DEE4C7D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9169AE-BD2A-43FD-93A1-463595B4F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EE4E6-71AB-42DD-AC27-6FE7F63246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710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65B52-6070-41F8-BB7A-3EBBD311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88CEF-EBD2-49DB-9DE5-5427C1C61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2AB5E-5B86-48AA-B0C8-11C8AAC4F4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50C2D1-0C30-4A92-BCA5-F16EDA8EAA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851A2D-84A6-4B60-AAB8-21BD95E942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89BD6-2FCF-468E-AF6A-E46545779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925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3E06C-3C08-43FE-8F88-EDCF0619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6C99C-FF84-4FD9-B893-715FC909ED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EF7DA-830D-4179-AB28-63AB8C60F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0D2725-BA07-4686-BA6D-C766DDF2CD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7C10AB-645B-4CDD-A815-0DFCFECECB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081767-75D0-4C8A-A008-F44870603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E16E7-BC1E-42A6-96FD-3910441094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010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C256-417A-4D80-BDA5-DC6D5F8E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8B71C-0C64-40F1-9784-6C1D74036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46EC1-C00E-405B-A2C6-A25AEC3EA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2D687F-FF6C-4864-8A55-CCC2DD8C7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720311-00C8-44E0-9C94-9E503A268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A606B05-CC14-43BB-9535-21F26E9CB1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FC57B9-1A07-4A63-A029-AFDCCC5DED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FD6B14-D263-410E-BE4B-CA48DBA20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C3985-EDB3-428A-A566-0666FE302E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00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6D57-6F71-40B8-A4C6-55891863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FC76B6-EA18-44F5-AC39-7846F156B6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E930F3-D448-4A58-845A-D7AEA144C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BA1270-C4B1-4DB6-A6E7-828C5CF3AD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73FB7-7DBA-4891-86CE-59C61F3833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38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C927C1-7191-491D-8B4D-21ADBFCD7C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E06BFE9-24A3-4284-8FE6-6460B7CB0E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F347BC0-C1A2-494C-A931-046ED694F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0998A-81CF-462A-93FC-E8D5C799D2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07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910E-98B0-440E-B3EC-B245DACB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A0B0-C667-4788-946C-7756E318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7DBB1-072F-43FD-8604-92AB6F302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DA25B9-C182-4DC9-B5E0-C0E1D0F41D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1EF3DE-B44F-4373-BD2F-C8976A59E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DCCB98-7B6F-4C74-8CD1-A21C1784A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85A58-C05F-4661-AD27-1F81712E0E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671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5399-A372-4ED2-A469-84F58497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69DBA9-4A1C-4F8B-A6BE-8796FEA97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434FA-4694-4B08-8499-7BC03EE05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4E1A5D-B7CA-4C4F-9263-9C4348434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53F74-ACE4-4C6B-8E45-A53D72C70E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47E947-D493-49E4-A5F6-7DD874864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DB7C9-8117-4A86-940B-1C43332846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378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E6886C-600C-4BC7-AA22-3756D2A5E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EBE008-0FCB-4044-B6F2-040A2F95D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90AD188-9EF9-44F9-957F-883887CC0A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8F7551-B158-43BE-883C-28BEB5FAC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7108A3B-EBB9-4B71-AD81-E61B355FF6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367677A-A499-45EE-8860-E9B90104F9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>
            <a:extLst>
              <a:ext uri="{FF2B5EF4-FFF2-40B4-BE49-F238E27FC236}">
                <a16:creationId xmlns:a16="http://schemas.microsoft.com/office/drawing/2014/main" id="{3BCA312A-033E-4D37-AFD9-3EA290E66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A31C1AE7-12B1-48F9-8D6C-4B0756C5D7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58888" y="549275"/>
            <a:ext cx="633730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Kristen ITC" panose="03050502040202030202" pitchFamily="66" charset="0"/>
              </a:rPr>
              <a:t>Nursery Yr.2</a:t>
            </a:r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5564051F-276F-403D-BD9E-E93E9B7BD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7194C6F8-9C6B-4702-97D3-9C18007CE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122488"/>
            <a:ext cx="67691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recite number sequences within a range of 0-20 forwards</a:t>
            </a:r>
            <a:endParaRPr lang="en-GB" altLang="en-US" sz="2800" dirty="0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FE2E7993-6D97-4333-A02C-F5EB1573D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0043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04050AE0-C1E1-4642-9115-F1473E36C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8476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4E05F4-1E1E-4F69-91DE-EE9FDAEC0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711575"/>
            <a:ext cx="65532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recite 0-10 backwards from any given number.</a:t>
            </a:r>
            <a:endParaRPr lang="en-GB" altLang="en-US" dirty="0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C08C5AE6-7EE2-4A90-977A-43E2C2E05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445224"/>
            <a:ext cx="71294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recognise the symbol for zero</a:t>
            </a:r>
            <a:endParaRPr lang="en-GB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600C26E3-B2A6-426A-B5A1-DB7F9EBC6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DE31DF1-AD46-456B-A0E0-E7155DBE5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describe shapes and objects using informal vocabulary e.g. pointy bit, ball shaped. </a:t>
            </a:r>
            <a:endParaRPr lang="en-GB" altLang="en-US" sz="1600" dirty="0"/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515DC7A7-426B-4C61-9D0F-B3FC94278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Rectangle 7">
            <a:extLst>
              <a:ext uri="{FF2B5EF4-FFF2-40B4-BE49-F238E27FC236}">
                <a16:creationId xmlns:a16="http://schemas.microsoft.com/office/drawing/2014/main" id="{03065699-F212-440F-83D0-C91736321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323634"/>
            <a:ext cx="6696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name common 2D shapes.</a:t>
            </a:r>
          </a:p>
        </p:txBody>
      </p:sp>
      <p:sp>
        <p:nvSpPr>
          <p:cNvPr id="11270" name="AutoShape 2">
            <a:extLst>
              <a:ext uri="{FF2B5EF4-FFF2-40B4-BE49-F238E27FC236}">
                <a16:creationId xmlns:a16="http://schemas.microsoft.com/office/drawing/2014/main" id="{E4B84B14-5E29-4D7B-845F-1ED561A8E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Rectangle 3">
            <a:extLst>
              <a:ext uri="{FF2B5EF4-FFF2-40B4-BE49-F238E27FC236}">
                <a16:creationId xmlns:a16="http://schemas.microsoft.com/office/drawing/2014/main" id="{2B2FA0D6-C7A8-4C57-9B02-92DDFD6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03616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carry out simple matching tasks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shape jigsaws.</a:t>
            </a:r>
            <a:endParaRPr lang="en-GB" altLang="en-US" sz="1600" dirty="0"/>
          </a:p>
        </p:txBody>
      </p:sp>
      <p:sp>
        <p:nvSpPr>
          <p:cNvPr id="11272" name="AutoShape 4">
            <a:extLst>
              <a:ext uri="{FF2B5EF4-FFF2-40B4-BE49-F238E27FC236}">
                <a16:creationId xmlns:a16="http://schemas.microsoft.com/office/drawing/2014/main" id="{81AD3CA0-1B2C-4ECD-970E-5A5B56249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Rectangle 7">
            <a:extLst>
              <a:ext uri="{FF2B5EF4-FFF2-40B4-BE49-F238E27FC236}">
                <a16:creationId xmlns:a16="http://schemas.microsoft.com/office/drawing/2014/main" id="{74EDF0BF-9F37-4510-BDBF-04957CE28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223660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use 2&amp;3D objects in creative ways e.g. construction, art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:a16="http://schemas.microsoft.com/office/drawing/2014/main" id="{A83FEB65-ED58-42F8-BA09-32774E7AC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04F0226-5403-4343-8B15-F67BF8177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72703"/>
            <a:ext cx="70564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demonstrate my understanding of position and movement vocabulary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in front of, behind.</a:t>
            </a:r>
            <a:endParaRPr lang="en-GB" altLang="en-US" sz="1600" dirty="0"/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164A1523-2DB7-4983-A3C6-E0694E98D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6FB62B21-5501-4AB1-94AE-08F198D71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10819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follow instructions of positional language e.g. near the door.</a:t>
            </a:r>
          </a:p>
        </p:txBody>
      </p:sp>
      <p:sp>
        <p:nvSpPr>
          <p:cNvPr id="12294" name="AutoShape 2">
            <a:extLst>
              <a:ext uri="{FF2B5EF4-FFF2-40B4-BE49-F238E27FC236}">
                <a16:creationId xmlns:a16="http://schemas.microsoft.com/office/drawing/2014/main" id="{C3FB4796-507F-41AB-BF92-ECCE1A977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AutoShape 4">
            <a:extLst>
              <a:ext uri="{FF2B5EF4-FFF2-40B4-BE49-F238E27FC236}">
                <a16:creationId xmlns:a16="http://schemas.microsoft.com/office/drawing/2014/main" id="{B329B47B-012A-49DB-AB82-5D0B18CA0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3B787D92-231E-4526-82B1-B2D227AF7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438775"/>
            <a:ext cx="6696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>
                <a:solidFill>
                  <a:srgbClr val="0000FF"/>
                </a:solidFill>
                <a:latin typeface="Kristen ITC" panose="03050502040202030202" pitchFamily="66" charset="0"/>
              </a:rPr>
              <a:t> </a:t>
            </a:r>
          </a:p>
        </p:txBody>
      </p:sp>
      <p:sp>
        <p:nvSpPr>
          <p:cNvPr id="12297" name="Rectangle 7">
            <a:extLst>
              <a:ext uri="{FF2B5EF4-FFF2-40B4-BE49-F238E27FC236}">
                <a16:creationId xmlns:a16="http://schemas.microsoft.com/office/drawing/2014/main" id="{CEB922D7-A909-4B1F-9F9F-7774FFACF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12" y="3869531"/>
            <a:ext cx="6959501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identify symmetry in my environment</a:t>
            </a:r>
          </a:p>
        </p:txBody>
      </p:sp>
      <p:sp>
        <p:nvSpPr>
          <p:cNvPr id="12298" name="Rectangle 7">
            <a:extLst>
              <a:ext uri="{FF2B5EF4-FFF2-40B4-BE49-F238E27FC236}">
                <a16:creationId xmlns:a16="http://schemas.microsoft.com/office/drawing/2014/main" id="{FC9BF655-510E-4A10-AB42-473DF4930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5222866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state my preferred choice and understand that this is data.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A7D2FED9-708F-4745-AC23-BC8C0F228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53AB3DD-59D7-F647-8720-CC84BC40F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703590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contribute to a simple 2D data display</a:t>
            </a:r>
            <a:endParaRPr lang="en-GB" altLang="en-US" sz="1600" dirty="0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AF4D8329-9726-724B-A203-9AC6D58A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67B18B-D955-5B44-97F0-213014272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10819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sort and arrange objects using one or two criteria.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9A1A657E-6BEE-4040-9FA1-067582053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0CFCB64B-1AEB-E24F-A1C2-38064EA42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3E5E055-212F-8245-9A17-698C0EA17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438775"/>
            <a:ext cx="6696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>
                <a:solidFill>
                  <a:srgbClr val="0000FF"/>
                </a:solidFill>
                <a:latin typeface="Kristen ITC" panose="03050502040202030202" pitchFamily="66" charset="0"/>
              </a:rPr>
              <a:t> 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BBCFC52-65C3-D740-A95D-995148644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12" y="3654415"/>
            <a:ext cx="69595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use one to one correspondence to match pictures to myself.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8F61461E-3F60-AC49-B091-269D51BD9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5222866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recognise and interpret signs and charts within and out with my environment.</a:t>
            </a:r>
          </a:p>
        </p:txBody>
      </p:sp>
    </p:spTree>
    <p:extLst>
      <p:ext uri="{BB962C8B-B14F-4D97-AF65-F5344CB8AC3E}">
        <p14:creationId xmlns:p14="http://schemas.microsoft.com/office/powerpoint/2010/main" val="345396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E4EFFE03-8046-4641-BC96-653AC9019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4B2A05-25FC-4E4C-A176-8CA70C8A4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predict whether an indicated change to an amount will make it bigger/ smaller / same.</a:t>
            </a:r>
            <a:endParaRPr lang="en-GB" altLang="en-US" sz="1600" dirty="0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091663D8-5546-964F-8353-91716643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0B592AF-6F33-F841-BEEB-3B16DDFEB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892747"/>
            <a:ext cx="66960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create collections of equal size by one to one matching of objects and adjust to make them equal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C5F2017B-A781-7B45-8446-6F54406BC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2EDF528-27C8-0643-AF9F-D925AC460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6C4D751-0BCE-BC44-8331-AEABBD160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438775"/>
            <a:ext cx="6696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>
                <a:solidFill>
                  <a:srgbClr val="0000FF"/>
                </a:solidFill>
                <a:latin typeface="Kristen ITC" panose="03050502040202030202" pitchFamily="66" charset="0"/>
              </a:rPr>
              <a:t> 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62323CEA-C6CA-CF41-A8CF-655FD96D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12" y="3438971"/>
            <a:ext cx="69595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talk through number problems discussing ideas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how many more will you need?</a:t>
            </a:r>
          </a:p>
        </p:txBody>
      </p:sp>
    </p:spTree>
    <p:extLst>
      <p:ext uri="{BB962C8B-B14F-4D97-AF65-F5344CB8AC3E}">
        <p14:creationId xmlns:p14="http://schemas.microsoft.com/office/powerpoint/2010/main" val="411718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extLst>
              <a:ext uri="{FF2B5EF4-FFF2-40B4-BE49-F238E27FC236}">
                <a16:creationId xmlns:a16="http://schemas.microsoft.com/office/drawing/2014/main" id="{4ECED3B4-1F3A-4C18-BE9F-A75374814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AutoShape 3">
            <a:extLst>
              <a:ext uri="{FF2B5EF4-FFF2-40B4-BE49-F238E27FC236}">
                <a16:creationId xmlns:a16="http://schemas.microsoft.com/office/drawing/2014/main" id="{7897A476-1DA0-4A86-ACF4-274E0C4DA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AutoShape 4">
            <a:extLst>
              <a:ext uri="{FF2B5EF4-FFF2-40B4-BE49-F238E27FC236}">
                <a16:creationId xmlns:a16="http://schemas.microsoft.com/office/drawing/2014/main" id="{07584A54-26CE-4DCD-9F22-8693BD057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0043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AutoShape 5">
            <a:extLst>
              <a:ext uri="{FF2B5EF4-FFF2-40B4-BE49-F238E27FC236}">
                <a16:creationId xmlns:a16="http://schemas.microsoft.com/office/drawing/2014/main" id="{2A025D2B-DC7A-4060-9D42-8E77E91C4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8476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554ADD2-F210-49B1-A74B-643A65695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128838"/>
            <a:ext cx="705643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match numbers 1-10 with their number names.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1ED8666B-800F-467A-B5FC-446CAB7E5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67691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recognise, identify, order and write numerals within 0-10.</a:t>
            </a:r>
            <a:endParaRPr lang="en-GB" altLang="en-US" sz="2800" dirty="0">
              <a:solidFill>
                <a:schemeClr val="accent2"/>
              </a:solidFill>
              <a:latin typeface="Kristen ITC" panose="03050502040202030202" pitchFamily="66" charset="0"/>
            </a:endParaRP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F812203B-7BC7-410E-9956-16795E497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463" y="3695700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order numerals to 10 forwards and backwards through song and games.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F41F7C37-9637-40C0-9E48-773426BB2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274459"/>
            <a:ext cx="70580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find the missing numbers on a number line.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38561F27-4B2E-45A2-8F29-2B1156CCC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9" name="AutoShape 3">
            <a:extLst>
              <a:ext uri="{FF2B5EF4-FFF2-40B4-BE49-F238E27FC236}">
                <a16:creationId xmlns:a16="http://schemas.microsoft.com/office/drawing/2014/main" id="{3FE43CAF-B564-48A8-ABA2-FE688A03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11246DC5-1C09-4410-B898-F56AC072F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0043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149D9497-46C4-4277-A9AD-8742267A6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8476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0EB42841-A80F-41F9-9BA9-64E286AA4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913" y="586687"/>
            <a:ext cx="64087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recall the number after from range </a:t>
            </a:r>
          </a:p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1 to 20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B5D919A-89F1-4821-9460-F8BB60479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090728"/>
            <a:ext cx="66246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recall the number before from range</a:t>
            </a:r>
          </a:p>
          <a:p>
            <a:pPr algn="ctr" eaLnBrk="1" hangingPunct="1"/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1 to 10</a:t>
            </a:r>
            <a:endParaRPr lang="en-GB" altLang="en-US" sz="2800" dirty="0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B5F70662-F851-4002-9F3A-1726441F5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905577"/>
            <a:ext cx="698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use first, second, third to describe order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DF9CACC2-673F-40D6-B56E-4C8BFA76C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078859"/>
            <a:ext cx="67691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count a collection of objects understanding that it doesn’t change no matter where I start counting.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48DD016E-7888-4635-A51A-DC15A8DFC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48E4009-D562-48E1-A66A-178FE90A2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know that a number value gets bigger when counting on and less when counting back.</a:t>
            </a:r>
            <a:endParaRPr lang="en-GB" altLang="en-US" sz="1600" dirty="0"/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F0F7F8AF-541F-4812-93D1-57D2547D5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42F0BB8E-2740-470C-9074-25959A7A2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323634"/>
            <a:ext cx="6696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subitise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numbers using spot patterns</a:t>
            </a:r>
          </a:p>
        </p:txBody>
      </p:sp>
      <p:sp>
        <p:nvSpPr>
          <p:cNvPr id="5126" name="AutoShape 2">
            <a:extLst>
              <a:ext uri="{FF2B5EF4-FFF2-40B4-BE49-F238E27FC236}">
                <a16:creationId xmlns:a16="http://schemas.microsoft.com/office/drawing/2014/main" id="{DDDCA76C-A1C7-4187-A2DD-78C5EE1A7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B79606E2-F858-44CE-9F63-AEB5AEA3F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03616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use the word “double” when recognising two quantities are the same.</a:t>
            </a:r>
            <a:endParaRPr lang="en-GB" altLang="en-US" sz="1600" dirty="0"/>
          </a:p>
        </p:txBody>
      </p:sp>
      <p:sp>
        <p:nvSpPr>
          <p:cNvPr id="5128" name="AutoShape 4">
            <a:extLst>
              <a:ext uri="{FF2B5EF4-FFF2-40B4-BE49-F238E27FC236}">
                <a16:creationId xmlns:a16="http://schemas.microsoft.com/office/drawing/2014/main" id="{20728A23-3B6D-443C-AC10-0307B3C9A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Rectangle 7">
            <a:extLst>
              <a:ext uri="{FF2B5EF4-FFF2-40B4-BE49-F238E27FC236}">
                <a16:creationId xmlns:a16="http://schemas.microsoft.com/office/drawing/2014/main" id="{E748FC71-0F0A-4620-A1A6-8A63C9F7B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438309"/>
            <a:ext cx="6696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am discovering doubles patterns</a:t>
            </a:r>
            <a:endParaRPr lang="en-GB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51F7D68B-7114-480F-8779-82A5B86E8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2133486-1AC2-41B5-9BA2-228063150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partition numbers from 2 to 5 into two parts e.g. 1 and 4</a:t>
            </a:r>
            <a:endParaRPr lang="en-GB" altLang="en-US" sz="1600" dirty="0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46293ABC-E131-490A-902E-1DD1F78F6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B9C89804-1E9F-44A3-8753-4FC71F769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323634"/>
            <a:ext cx="6696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partition objects in different ways.</a:t>
            </a:r>
          </a:p>
        </p:txBody>
      </p:sp>
      <p:sp>
        <p:nvSpPr>
          <p:cNvPr id="6150" name="AutoShape 2">
            <a:extLst>
              <a:ext uri="{FF2B5EF4-FFF2-40B4-BE49-F238E27FC236}">
                <a16:creationId xmlns:a16="http://schemas.microsoft.com/office/drawing/2014/main" id="{697EC3F7-9332-4FFE-9012-862662B5F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Rectangle 3">
            <a:extLst>
              <a:ext uri="{FF2B5EF4-FFF2-40B4-BE49-F238E27FC236}">
                <a16:creationId xmlns:a16="http://schemas.microsoft.com/office/drawing/2014/main" id="{C26E4D14-9A77-4E7B-A245-9380A2A64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03616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am starting to recognise addition and subtraction symbols</a:t>
            </a:r>
            <a:endParaRPr lang="en-GB" altLang="en-US" sz="1600" dirty="0"/>
          </a:p>
        </p:txBody>
      </p:sp>
      <p:sp>
        <p:nvSpPr>
          <p:cNvPr id="6152" name="AutoShape 4">
            <a:extLst>
              <a:ext uri="{FF2B5EF4-FFF2-40B4-BE49-F238E27FC236}">
                <a16:creationId xmlns:a16="http://schemas.microsoft.com/office/drawing/2014/main" id="{95A1F103-604F-4C96-B4DF-2D71B5204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3" name="Rectangle 7">
            <a:extLst>
              <a:ext uri="{FF2B5EF4-FFF2-40B4-BE49-F238E27FC236}">
                <a16:creationId xmlns:a16="http://schemas.microsoft.com/office/drawing/2014/main" id="{ADCB6F47-101B-4BD2-94F3-996394919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222866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solve small word problems using concrete materials.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16416270-C961-4535-9C40-41FF2C7DA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DFD6C9-47DF-4A49-BC2F-849D5B4BC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describe that “fair shares” means equal amounts</a:t>
            </a:r>
            <a:endParaRPr lang="en-GB" altLang="en-US" sz="1600" dirty="0"/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ECE30197-6E85-400B-922E-02B54BF3A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A433350-D19D-4F02-AF46-2AC52BAC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10819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describe that “fair shares” means equal portions</a:t>
            </a:r>
          </a:p>
        </p:txBody>
      </p:sp>
      <p:sp>
        <p:nvSpPr>
          <p:cNvPr id="7174" name="AutoShape 2">
            <a:extLst>
              <a:ext uri="{FF2B5EF4-FFF2-40B4-BE49-F238E27FC236}">
                <a16:creationId xmlns:a16="http://schemas.microsoft.com/office/drawing/2014/main" id="{4C4E4207-9899-42AE-84BB-1E3ED492C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9E191172-E00D-4D9C-8695-BF358848A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819059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recognise some coins and their values</a:t>
            </a:r>
            <a:endParaRPr lang="en-GB" altLang="en-US" sz="1600" dirty="0"/>
          </a:p>
        </p:txBody>
      </p:sp>
      <p:sp>
        <p:nvSpPr>
          <p:cNvPr id="7176" name="AutoShape 4">
            <a:extLst>
              <a:ext uri="{FF2B5EF4-FFF2-40B4-BE49-F238E27FC236}">
                <a16:creationId xmlns:a16="http://schemas.microsoft.com/office/drawing/2014/main" id="{D4C2F2C4-260B-4B6E-A1A5-07FE8C143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7DE3D2A8-A686-40B1-84F0-66EC1EE49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223660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understand that size of coin does not always represent value.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0241CF71-8B4D-42CB-859B-734E43E63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D401CD2-21B5-4B06-8167-FC6877D9E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am starting to add and take away coin values e.g. 2p and 1p = 3p</a:t>
            </a:r>
            <a:endParaRPr lang="en-GB" altLang="en-US" sz="1600" dirty="0"/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52FE3BE0-0C72-4D00-9D07-1A4B03855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9E3C900C-DFC3-4BA7-AC81-2F6307912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10819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use the language of time in my daily routine.</a:t>
            </a:r>
          </a:p>
        </p:txBody>
      </p:sp>
      <p:sp>
        <p:nvSpPr>
          <p:cNvPr id="8198" name="AutoShape 2">
            <a:extLst>
              <a:ext uri="{FF2B5EF4-FFF2-40B4-BE49-F238E27FC236}">
                <a16:creationId xmlns:a16="http://schemas.microsoft.com/office/drawing/2014/main" id="{70CFFAB6-FBEA-43CB-833A-2B292A2AE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3">
            <a:extLst>
              <a:ext uri="{FF2B5EF4-FFF2-40B4-BE49-F238E27FC236}">
                <a16:creationId xmlns:a16="http://schemas.microsoft.com/office/drawing/2014/main" id="{B6D0D77E-25BD-4BE1-AD64-97FEC8A5A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03616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describe time in days, months, years and seasons</a:t>
            </a:r>
            <a:endParaRPr lang="en-GB" altLang="en-US" sz="1600" dirty="0"/>
          </a:p>
        </p:txBody>
      </p:sp>
      <p:sp>
        <p:nvSpPr>
          <p:cNvPr id="8200" name="AutoShape 4">
            <a:extLst>
              <a:ext uri="{FF2B5EF4-FFF2-40B4-BE49-F238E27FC236}">
                <a16:creationId xmlns:a16="http://schemas.microsoft.com/office/drawing/2014/main" id="{3B5D36A8-BB8A-4DFD-87EB-25148BB4D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7">
            <a:extLst>
              <a:ext uri="{FF2B5EF4-FFF2-40B4-BE49-F238E27FC236}">
                <a16:creationId xmlns:a16="http://schemas.microsoft.com/office/drawing/2014/main" id="{8E2FF1A5-2135-4545-ADEF-D04614E9A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008216"/>
            <a:ext cx="66960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link time vocabulary to specific events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get up every day, I go swimming once a week.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09230349-464C-4F52-A05D-60D798C78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9B5E9E6-ED6D-4B63-8A43-53E7CF1CD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explore time through a variety of methods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clocks, calendar, timetable</a:t>
            </a:r>
            <a:endParaRPr lang="en-GB" altLang="en-US" sz="1600" dirty="0"/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72450E86-F315-4F2C-8716-B76FBB72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50A00CE-1309-4430-A826-04C7CC8E2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10819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describe time as o’clock, minutes, hours.</a:t>
            </a:r>
          </a:p>
        </p:txBody>
      </p:sp>
      <p:sp>
        <p:nvSpPr>
          <p:cNvPr id="9222" name="AutoShape 2">
            <a:extLst>
              <a:ext uri="{FF2B5EF4-FFF2-40B4-BE49-F238E27FC236}">
                <a16:creationId xmlns:a16="http://schemas.microsoft.com/office/drawing/2014/main" id="{71FC96F7-3D61-40E9-8889-21866F399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55ADF84-16D8-4B6D-A490-733DDC428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03616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predict a length of time to complete a task and develop associated vocabulary.</a:t>
            </a:r>
            <a:endParaRPr lang="en-GB" altLang="en-US" sz="1600" dirty="0"/>
          </a:p>
        </p:txBody>
      </p:sp>
      <p:sp>
        <p:nvSpPr>
          <p:cNvPr id="9224" name="AutoShape 4">
            <a:extLst>
              <a:ext uri="{FF2B5EF4-FFF2-40B4-BE49-F238E27FC236}">
                <a16:creationId xmlns:a16="http://schemas.microsoft.com/office/drawing/2014/main" id="{FFF6E710-6ED2-4AD1-A502-A251B4F03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7">
            <a:extLst>
              <a:ext uri="{FF2B5EF4-FFF2-40B4-BE49-F238E27FC236}">
                <a16:creationId xmlns:a16="http://schemas.microsoft.com/office/drawing/2014/main" id="{C1D7E854-3245-4037-B9E6-96EAB678A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223660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use appropriate vocabulary to describe and compare sizes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long, shorter, thicker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89543C16-DAAC-4FD2-9FD9-280E7BFE5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33375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2D710A8-7E1C-4752-8AD6-A8B40FE9A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88147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order objects in order of size </a:t>
            </a:r>
            <a:r>
              <a:rPr lang="en-GB" altLang="en-US" sz="2800" dirty="0" err="1">
                <a:solidFill>
                  <a:srgbClr val="0000FF"/>
                </a:solidFill>
                <a:latin typeface="Kristen ITC" panose="03050502040202030202" pitchFamily="66" charset="0"/>
              </a:rPr>
              <a:t>e.g</a:t>
            </a: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widest to narrowest, longest to shortest.</a:t>
            </a:r>
            <a:endParaRPr lang="en-GB" altLang="en-US" sz="1600" dirty="0"/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id="{408D96B3-5868-46EE-A97E-EC435385C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6113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E0ECC4FB-A073-4295-816E-B56558DA4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10819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use non-standardised units of measurements e.g. cupful of sand.</a:t>
            </a:r>
          </a:p>
        </p:txBody>
      </p:sp>
      <p:sp>
        <p:nvSpPr>
          <p:cNvPr id="10246" name="AutoShape 2">
            <a:extLst>
              <a:ext uri="{FF2B5EF4-FFF2-40B4-BE49-F238E27FC236}">
                <a16:creationId xmlns:a16="http://schemas.microsoft.com/office/drawing/2014/main" id="{4E2563E2-C9B3-4882-A48D-5A228098E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48050"/>
            <a:ext cx="7129462" cy="136683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Rectangle 3">
            <a:extLst>
              <a:ext uri="{FF2B5EF4-FFF2-40B4-BE49-F238E27FC236}">
                <a16:creationId xmlns:a16="http://schemas.microsoft.com/office/drawing/2014/main" id="{037757B9-9C43-4723-A5C4-41B246CD9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603616"/>
            <a:ext cx="70564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I can use appropriate language such as “pattern”, “repeat” and “over and over”</a:t>
            </a:r>
            <a:endParaRPr lang="en-GB" altLang="en-US" sz="1600" dirty="0"/>
          </a:p>
        </p:txBody>
      </p:sp>
      <p:sp>
        <p:nvSpPr>
          <p:cNvPr id="10248" name="AutoShape 4">
            <a:extLst>
              <a:ext uri="{FF2B5EF4-FFF2-40B4-BE49-F238E27FC236}">
                <a16:creationId xmlns:a16="http://schemas.microsoft.com/office/drawing/2014/main" id="{D4AA4A88-BC9E-4AA6-A9BC-4444C6CEC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30788"/>
            <a:ext cx="7129462" cy="136683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Rectangle 7">
            <a:extLst>
              <a:ext uri="{FF2B5EF4-FFF2-40B4-BE49-F238E27FC236}">
                <a16:creationId xmlns:a16="http://schemas.microsoft.com/office/drawing/2014/main" id="{A820F09F-C66A-4188-92AF-1078A269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222866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GB" altLang="en-US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I can recognise, discuss, duplicate and create simple numeric patterns e.g. 1,2,1,2..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702</Words>
  <Application>Microsoft Macintosh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Kristen ITC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Grange Primary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schadmin</dc:creator>
  <cp:lastModifiedBy>Mrs Landsburgh</cp:lastModifiedBy>
  <cp:revision>22</cp:revision>
  <cp:lastPrinted>2018-03-08T12:07:22Z</cp:lastPrinted>
  <dcterms:created xsi:type="dcterms:W3CDTF">2016-05-02T08:04:19Z</dcterms:created>
  <dcterms:modified xsi:type="dcterms:W3CDTF">2018-03-12T22:20:14Z</dcterms:modified>
</cp:coreProperties>
</file>