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3" r:id="rId2"/>
    <p:sldId id="257" r:id="rId3"/>
    <p:sldId id="260" r:id="rId4"/>
    <p:sldId id="261" r:id="rId5"/>
    <p:sldId id="262" r:id="rId6"/>
    <p:sldId id="264" r:id="rId7"/>
    <p:sldId id="265" r:id="rId8"/>
    <p:sldId id="267" r:id="rId9"/>
    <p:sldId id="268" r:id="rId10"/>
    <p:sldId id="270" r:id="rId11"/>
    <p:sldId id="271" r:id="rId12"/>
    <p:sldId id="272" r:id="rId13"/>
    <p:sldId id="273" r:id="rId14"/>
    <p:sldId id="266" r:id="rId1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1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66" autoAdjust="0"/>
    <p:restoredTop sz="86176" autoAdjust="0"/>
  </p:normalViewPr>
  <p:slideViewPr>
    <p:cSldViewPr snapToGrid="0">
      <p:cViewPr varScale="1">
        <p:scale>
          <a:sx n="64" d="100"/>
          <a:sy n="64" d="100"/>
        </p:scale>
        <p:origin x="81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D8CC3DF-EC6E-40AC-85EA-EE9316C60B47}" type="datetimeFigureOut">
              <a:rPr lang="en-GB"/>
              <a:pPr>
                <a:defRPr/>
              </a:pPr>
              <a:t>27/06/2017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0C9F513-7C66-4FBD-BC24-6ACF1C070F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6133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3065C1E-68CF-4965-9800-6E8755534D8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264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B20D7-F499-40AC-84D2-A0A41990C5DF}" type="datetimeFigureOut">
              <a:rPr lang="en-GB"/>
              <a:pPr>
                <a:defRPr/>
              </a:pPr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FF9FE-8E2F-4FC1-B7D9-B350C529FA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C7271-C64A-4DF5-BA4E-626CE5AEC7EA}" type="datetimeFigureOut">
              <a:rPr lang="en-GB"/>
              <a:pPr>
                <a:defRPr/>
              </a:pPr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21F25-CD53-4C60-AEC6-F151187485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D2A4D-A4CE-4260-9ED7-AB802A40220A}" type="datetimeFigureOut">
              <a:rPr lang="en-GB"/>
              <a:pPr>
                <a:defRPr/>
              </a:pPr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F8F47-6B03-4BCC-9D09-8FBB99B5D1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B5C46-41C5-4961-8FFA-91A2533992E3}" type="datetimeFigureOut">
              <a:rPr lang="en-GB"/>
              <a:pPr>
                <a:defRPr/>
              </a:pPr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6AA01-1204-485A-8415-B2894A8F08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D36B2-03FF-46F1-905F-E45E21656CFF}" type="datetimeFigureOut">
              <a:rPr lang="en-GB"/>
              <a:pPr>
                <a:defRPr/>
              </a:pPr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0E02C-FE8C-44E0-916F-2D862EAA6A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12E5C-8FCF-4119-9888-8B6550FCCCB9}" type="datetimeFigureOut">
              <a:rPr lang="en-GB"/>
              <a:pPr>
                <a:defRPr/>
              </a:pPr>
              <a:t>27/06/2017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D1860-1A34-473E-BB2C-3DDA1D606E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3302A-B7C4-4BAF-AFCB-F6D2F18A6B56}" type="datetimeFigureOut">
              <a:rPr lang="en-GB"/>
              <a:pPr>
                <a:defRPr/>
              </a:pPr>
              <a:t>27/06/2017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6782C-ABD2-4969-8B85-EF6F92EAF0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11676-8716-4BF7-AE1B-C0559A6DA304}" type="datetimeFigureOut">
              <a:rPr lang="en-GB"/>
              <a:pPr>
                <a:defRPr/>
              </a:pPr>
              <a:t>27/06/2017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E5C68-6D57-441E-8F41-3DC3677FD5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6C63F-C848-46F5-B6DE-1BD2F860E235}" type="datetimeFigureOut">
              <a:rPr lang="en-GB"/>
              <a:pPr>
                <a:defRPr/>
              </a:pPr>
              <a:t>27/06/2017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D2927-D85A-435A-9ADC-1E95C659A1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58A11-24BB-4926-8CE4-EA0C6F225C14}" type="datetimeFigureOut">
              <a:rPr lang="en-GB"/>
              <a:pPr>
                <a:defRPr/>
              </a:pPr>
              <a:t>27/06/2017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C1F9E-4B5F-4367-BB48-C752800C15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467AD-D916-4624-8016-F5BAAFD61546}" type="datetimeFigureOut">
              <a:rPr lang="en-GB"/>
              <a:pPr>
                <a:defRPr/>
              </a:pPr>
              <a:t>27/06/2017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D47C9-4052-40E0-8941-866CBD1438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7AAE2A-DEC0-402F-9E2F-F1C4253AB152}" type="datetimeFigureOut">
              <a:rPr lang="en-GB"/>
              <a:pPr>
                <a:defRPr/>
              </a:pPr>
              <a:t>27/06/2017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314A0F-0223-411F-B5AC-2025835595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Callout 4"/>
          <p:cNvSpPr/>
          <p:nvPr/>
        </p:nvSpPr>
        <p:spPr>
          <a:xfrm>
            <a:off x="958850" y="508000"/>
            <a:ext cx="10258425" cy="6350000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6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4338" name="Picture 2" descr="grange kids colou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66813" y="1000125"/>
            <a:ext cx="2562225" cy="316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ounded Rectangular Callout 1"/>
          <p:cNvSpPr>
            <a:spLocks noChangeArrowheads="1"/>
          </p:cNvSpPr>
          <p:nvPr/>
        </p:nvSpPr>
        <p:spPr bwMode="auto">
          <a:xfrm>
            <a:off x="5168900" y="636588"/>
            <a:ext cx="5805488" cy="3398837"/>
          </a:xfrm>
          <a:prstGeom prst="wedgeRoundRectCallout">
            <a:avLst>
              <a:gd name="adj1" fmla="val -77727"/>
              <a:gd name="adj2" fmla="val -16838"/>
              <a:gd name="adj3" fmla="val 16667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dirty="0">
                <a:latin typeface="Comic Sans MS" panose="030F0702030302020204" pitchFamily="66" charset="0"/>
              </a:rPr>
              <a:t>In primary 5 I am improving my writing skills so that I can write 200-250 words </a:t>
            </a:r>
            <a:r>
              <a:rPr lang="en-GB" sz="4000" b="1" dirty="0">
                <a:latin typeface="Comic Sans MS" panose="030F0702030302020204" pitchFamily="66" charset="0"/>
              </a:rPr>
              <a:t>on my own</a:t>
            </a:r>
            <a:r>
              <a:rPr lang="en-GB" sz="4000" dirty="0">
                <a:latin typeface="Comic Sans MS" panose="030F0702030302020204" pitchFamily="66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1219200" y="141288"/>
            <a:ext cx="10109200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I attempt to create a turning point and or cliff hanger in my story writing.</a:t>
            </a:r>
          </a:p>
        </p:txBody>
      </p:sp>
      <p:sp>
        <p:nvSpPr>
          <p:cNvPr id="5" name="Down Arrow Callout 4"/>
          <p:cNvSpPr/>
          <p:nvPr/>
        </p:nvSpPr>
        <p:spPr>
          <a:xfrm>
            <a:off x="1235075" y="3502025"/>
            <a:ext cx="10047288" cy="3201988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Comic Sans MS" pitchFamily="66" charset="0"/>
              </a:rPr>
              <a:t>I can use my note making skills to gather information from books, clips or a web page and then create a new text in my own words.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Callout 4"/>
          <p:cNvSpPr/>
          <p:nvPr/>
        </p:nvSpPr>
        <p:spPr>
          <a:xfrm>
            <a:off x="1146175" y="3502025"/>
            <a:ext cx="10061575" cy="3201988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>
                <a:solidFill>
                  <a:schemeClr val="tx1"/>
                </a:solidFill>
                <a:latin typeface="Comic Sans MS" panose="030F0702030302020204" pitchFamily="66" charset="0"/>
              </a:rPr>
              <a:t>I can combine words and images in different ways to </a:t>
            </a:r>
            <a:r>
              <a:rPr lang="en-GB" sz="4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engage / influence </a:t>
            </a:r>
            <a:r>
              <a:rPr lang="en-GB" sz="4400" dirty="0">
                <a:solidFill>
                  <a:schemeClr val="tx1"/>
                </a:solidFill>
                <a:latin typeface="Comic Sans MS" panose="030F0702030302020204" pitchFamily="66" charset="0"/>
              </a:rPr>
              <a:t>my audience.</a:t>
            </a:r>
          </a:p>
        </p:txBody>
      </p:sp>
      <p:sp>
        <p:nvSpPr>
          <p:cNvPr id="6" name="Down Arrow Callout 5"/>
          <p:cNvSpPr/>
          <p:nvPr/>
        </p:nvSpPr>
        <p:spPr>
          <a:xfrm>
            <a:off x="1143000" y="117475"/>
            <a:ext cx="10047288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4000">
                <a:solidFill>
                  <a:schemeClr val="tx1"/>
                </a:solidFill>
                <a:latin typeface="Comic Sans MS" pitchFamily="66" charset="0"/>
              </a:rPr>
              <a:t>I can identify the first person (I), second person (you) and third person (he/she/it/they) correctly as I write.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Callout 4"/>
          <p:cNvSpPr/>
          <p:nvPr/>
        </p:nvSpPr>
        <p:spPr>
          <a:xfrm>
            <a:off x="1265238" y="3502025"/>
            <a:ext cx="9928225" cy="3201988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I can edit my work for spelling and punctuation.</a:t>
            </a:r>
          </a:p>
        </p:txBody>
      </p:sp>
      <p:sp>
        <p:nvSpPr>
          <p:cNvPr id="6" name="Down Arrow Callout 5"/>
          <p:cNvSpPr/>
          <p:nvPr/>
        </p:nvSpPr>
        <p:spPr>
          <a:xfrm>
            <a:off x="1262063" y="117475"/>
            <a:ext cx="9942512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dirty="0">
                <a:solidFill>
                  <a:schemeClr val="tx1"/>
                </a:solidFill>
                <a:latin typeface="Comic Sans MS" panose="030F0702030302020204" pitchFamily="66" charset="0"/>
              </a:rPr>
              <a:t>I can label diagrams correctly.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Callout 4"/>
          <p:cNvSpPr/>
          <p:nvPr/>
        </p:nvSpPr>
        <p:spPr>
          <a:xfrm>
            <a:off x="1265238" y="3502025"/>
            <a:ext cx="9928225" cy="3201988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I 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can use paragraphs to separate new thoughts and ideas.</a:t>
            </a:r>
            <a:endParaRPr lang="en-GB" sz="4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own Arrow Callout 5"/>
          <p:cNvSpPr/>
          <p:nvPr/>
        </p:nvSpPr>
        <p:spPr>
          <a:xfrm>
            <a:off x="1262063" y="117475"/>
            <a:ext cx="9942512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>
                <a:solidFill>
                  <a:schemeClr val="tx1"/>
                </a:solidFill>
                <a:latin typeface="Comic Sans MS" panose="030F0702030302020204" pitchFamily="66" charset="0"/>
              </a:rPr>
              <a:t>I </a:t>
            </a:r>
            <a:r>
              <a:rPr lang="en-GB" sz="4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enjoy creating short and extended texts regularly for a range of purposes and audiences.</a:t>
            </a:r>
            <a:endParaRPr lang="en-GB" sz="4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43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grange kids colou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29663" y="576263"/>
            <a:ext cx="2562225" cy="316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ounded Rectangular Callout 1"/>
          <p:cNvSpPr/>
          <p:nvPr/>
        </p:nvSpPr>
        <p:spPr>
          <a:xfrm>
            <a:off x="520700" y="515938"/>
            <a:ext cx="6224588" cy="3287712"/>
          </a:xfrm>
          <a:prstGeom prst="wedgeRoundRectCallout">
            <a:avLst>
              <a:gd name="adj1" fmla="val 78990"/>
              <a:gd name="adj2" fmla="val -1164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What learner qualities could you practise to help you get better at writing?</a:t>
            </a:r>
          </a:p>
        </p:txBody>
      </p:sp>
      <p:sp>
        <p:nvSpPr>
          <p:cNvPr id="3" name="5-Point Star 2"/>
          <p:cNvSpPr/>
          <p:nvPr/>
        </p:nvSpPr>
        <p:spPr>
          <a:xfrm>
            <a:off x="8975725" y="4595813"/>
            <a:ext cx="1828800" cy="1828800"/>
          </a:xfrm>
          <a:prstGeom prst="star5">
            <a:avLst/>
          </a:prstGeom>
          <a:solidFill>
            <a:srgbClr val="C010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bg1"/>
                </a:solidFill>
                <a:latin typeface="Comic Sans MS" pitchFamily="66" charset="0"/>
              </a:rPr>
              <a:t>Safe</a:t>
            </a:r>
          </a:p>
        </p:txBody>
      </p:sp>
      <p:sp>
        <p:nvSpPr>
          <p:cNvPr id="6" name="5-Point Star 5"/>
          <p:cNvSpPr/>
          <p:nvPr/>
        </p:nvSpPr>
        <p:spPr>
          <a:xfrm>
            <a:off x="3017838" y="3802063"/>
            <a:ext cx="2093912" cy="1828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tx1"/>
                </a:solidFill>
                <a:latin typeface="Comic Sans MS" pitchFamily="66" charset="0"/>
              </a:rPr>
              <a:t>Trying Hard</a:t>
            </a:r>
          </a:p>
        </p:txBody>
      </p:sp>
      <p:sp>
        <p:nvSpPr>
          <p:cNvPr id="7" name="5-Point Star 6"/>
          <p:cNvSpPr/>
          <p:nvPr/>
        </p:nvSpPr>
        <p:spPr>
          <a:xfrm>
            <a:off x="6761163" y="3741738"/>
            <a:ext cx="2279650" cy="1828800"/>
          </a:xfrm>
          <a:prstGeom prst="star5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schemeClr val="bg1"/>
                </a:solidFill>
                <a:latin typeface="Comic Sans MS" pitchFamily="66" charset="0"/>
              </a:rPr>
              <a:t>Respectful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4992688" y="4700588"/>
            <a:ext cx="2052637" cy="1828800"/>
          </a:xfrm>
          <a:prstGeom prst="star5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bg1"/>
                </a:solidFill>
                <a:latin typeface="Comic Sans MS" pitchFamily="66" charset="0"/>
              </a:rPr>
              <a:t>Active</a:t>
            </a:r>
          </a:p>
        </p:txBody>
      </p:sp>
      <p:sp>
        <p:nvSpPr>
          <p:cNvPr id="12" name="5-Point Star 11"/>
          <p:cNvSpPr/>
          <p:nvPr/>
        </p:nvSpPr>
        <p:spPr>
          <a:xfrm>
            <a:off x="900113" y="4760913"/>
            <a:ext cx="2368550" cy="1828800"/>
          </a:xfrm>
          <a:prstGeom prst="star5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b="1" dirty="0">
                <a:solidFill>
                  <a:schemeClr val="bg1"/>
                </a:solidFill>
                <a:latin typeface="Comic Sans MS" pitchFamily="66" charset="0"/>
              </a:rPr>
              <a:t>Successful</a:t>
            </a:r>
            <a:endParaRPr lang="en-GB" sz="105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Callout 4"/>
          <p:cNvSpPr/>
          <p:nvPr/>
        </p:nvSpPr>
        <p:spPr>
          <a:xfrm>
            <a:off x="741363" y="230188"/>
            <a:ext cx="10631487" cy="3201987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I use a wide range of interesting words as I write, using resources available to me.</a:t>
            </a:r>
          </a:p>
        </p:txBody>
      </p:sp>
      <p:sp>
        <p:nvSpPr>
          <p:cNvPr id="6" name="Down Arrow Callout 5"/>
          <p:cNvSpPr/>
          <p:nvPr/>
        </p:nvSpPr>
        <p:spPr>
          <a:xfrm>
            <a:off x="711200" y="3509963"/>
            <a:ext cx="10723563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I use lots of different connectives to explain what I mean, such as: when, until, before, although, after.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1025525" y="650875"/>
            <a:ext cx="10452100" cy="3636312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I use full stops, commas, question marks and exclamation marks accurately.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950913" y="3498850"/>
            <a:ext cx="10333037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I have been introduced to the use of ellipses…</a:t>
            </a:r>
          </a:p>
        </p:txBody>
      </p:sp>
      <p:sp>
        <p:nvSpPr>
          <p:cNvPr id="5" name="Down Arrow Callout 4"/>
          <p:cNvSpPr/>
          <p:nvPr/>
        </p:nvSpPr>
        <p:spPr>
          <a:xfrm>
            <a:off x="935038" y="179388"/>
            <a:ext cx="10274300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dirty="0">
                <a:solidFill>
                  <a:schemeClr val="tx1"/>
                </a:solidFill>
                <a:latin typeface="Comic Sans MS" panose="030F0702030302020204" pitchFamily="66" charset="0"/>
              </a:rPr>
              <a:t>I am starting to use speech marks.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1189038" y="141288"/>
            <a:ext cx="1000442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5400">
                <a:solidFill>
                  <a:schemeClr val="tx1"/>
                </a:solidFill>
                <a:latin typeface="Comic Sans MS" pitchFamily="66" charset="0"/>
              </a:rPr>
              <a:t>As I write I always try to use different sentence openers</a:t>
            </a:r>
            <a:r>
              <a:rPr lang="en-GB" sz="600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5" name="Down Arrow Callout 4"/>
          <p:cNvSpPr/>
          <p:nvPr/>
        </p:nvSpPr>
        <p:spPr>
          <a:xfrm>
            <a:off x="1265238" y="3536950"/>
            <a:ext cx="9867900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I use phonics and spelling knowledge to attempt to spell unknown words.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1609725" y="141288"/>
            <a:ext cx="935672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5400" dirty="0">
                <a:solidFill>
                  <a:schemeClr val="tx1"/>
                </a:solidFill>
                <a:latin typeface="Comic Sans MS" pitchFamily="66" charset="0"/>
              </a:rPr>
              <a:t>I can expand my ideas into a number of linked sentences.</a:t>
            </a:r>
          </a:p>
        </p:txBody>
      </p:sp>
      <p:sp>
        <p:nvSpPr>
          <p:cNvPr id="5" name="Down Arrow Callout 4"/>
          <p:cNvSpPr/>
          <p:nvPr/>
        </p:nvSpPr>
        <p:spPr>
          <a:xfrm>
            <a:off x="1609725" y="3536950"/>
            <a:ext cx="93884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I select different adjectives and descriptive phrases to put my ideas across.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1504950" y="269875"/>
            <a:ext cx="94773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I try to use/follow the taught writing structure for writing a letter, report, diary entry etc.</a:t>
            </a:r>
          </a:p>
        </p:txBody>
      </p:sp>
      <p:sp>
        <p:nvSpPr>
          <p:cNvPr id="6" name="Down Arrow Callout 5"/>
          <p:cNvSpPr/>
          <p:nvPr/>
        </p:nvSpPr>
        <p:spPr>
          <a:xfrm>
            <a:off x="1471613" y="3654425"/>
            <a:ext cx="9523412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I write sentences of different length to make my writing more interesting.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1235075" y="141288"/>
            <a:ext cx="10002838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I can write a letter using the correct layout and words.</a:t>
            </a:r>
          </a:p>
        </p:txBody>
      </p:sp>
      <p:sp>
        <p:nvSpPr>
          <p:cNvPr id="6" name="Down Arrow Callout 5"/>
          <p:cNvSpPr/>
          <p:nvPr/>
        </p:nvSpPr>
        <p:spPr>
          <a:xfrm>
            <a:off x="1263650" y="3654425"/>
            <a:ext cx="9896475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4000">
                <a:solidFill>
                  <a:schemeClr val="tx1"/>
                </a:solidFill>
                <a:latin typeface="Comic Sans MS" pitchFamily="66" charset="0"/>
              </a:rPr>
              <a:t>I can describe characters and setting in detail by using adjectives, adverbs, alliteration and onomatopoeia</a:t>
            </a:r>
            <a:r>
              <a:rPr lang="en-GB" sz="480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1204913" y="141288"/>
            <a:ext cx="10167937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I know what a simile is and might try to use one to show description.</a:t>
            </a:r>
          </a:p>
        </p:txBody>
      </p:sp>
      <p:sp>
        <p:nvSpPr>
          <p:cNvPr id="6" name="Down Arrow Callout 5"/>
          <p:cNvSpPr/>
          <p:nvPr/>
        </p:nvSpPr>
        <p:spPr>
          <a:xfrm>
            <a:off x="1112838" y="3654425"/>
            <a:ext cx="10123487" cy="3203575"/>
          </a:xfrm>
          <a:prstGeom prst="downArrowCallout">
            <a:avLst/>
          </a:prstGeom>
          <a:noFill/>
          <a:ln w="571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I can link ideas/events using words such as: later, first, lastly, often.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390</Words>
  <Application>Microsoft Office PowerPoint</Application>
  <PresentationFormat>Widescreen</PresentationFormat>
  <Paragraphs>32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tweed</dc:creator>
  <cp:lastModifiedBy>graDrydenA</cp:lastModifiedBy>
  <cp:revision>34</cp:revision>
  <dcterms:created xsi:type="dcterms:W3CDTF">2016-03-29T16:13:23Z</dcterms:created>
  <dcterms:modified xsi:type="dcterms:W3CDTF">2017-06-27T08:33:50Z</dcterms:modified>
</cp:coreProperties>
</file>