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61" r:id="rId5"/>
    <p:sldId id="262" r:id="rId6"/>
    <p:sldId id="264" r:id="rId7"/>
    <p:sldId id="265" r:id="rId8"/>
    <p:sldId id="267" r:id="rId9"/>
    <p:sldId id="268" r:id="rId10"/>
    <p:sldId id="270" r:id="rId11"/>
    <p:sldId id="271" r:id="rId12"/>
    <p:sldId id="273" r:id="rId13"/>
    <p:sldId id="272" r:id="rId14"/>
    <p:sldId id="274" r:id="rId15"/>
    <p:sldId id="27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86176" autoAdjust="0"/>
  </p:normalViewPr>
  <p:slideViewPr>
    <p:cSldViewPr snapToGrid="0">
      <p:cViewPr varScale="1">
        <p:scale>
          <a:sx n="64" d="100"/>
          <a:sy n="64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6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63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89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37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3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6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1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0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84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82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10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AFA7F-9C7E-4903-9C4F-D1416E1D65FF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D4234-3BD6-429E-B3F3-B09B7D7D4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42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/>
          <p:cNvSpPr/>
          <p:nvPr/>
        </p:nvSpPr>
        <p:spPr>
          <a:xfrm>
            <a:off x="695458" y="390173"/>
            <a:ext cx="11217499" cy="6350264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grange kids colo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78" y="1000513"/>
            <a:ext cx="2563281" cy="316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/>
          <p:cNvSpPr/>
          <p:nvPr/>
        </p:nvSpPr>
        <p:spPr>
          <a:xfrm>
            <a:off x="5168630" y="745957"/>
            <a:ext cx="6225084" cy="3289013"/>
          </a:xfrm>
          <a:prstGeom prst="wedgeRoundRectCallout">
            <a:avLst>
              <a:gd name="adj1" fmla="val -75856"/>
              <a:gd name="adj2" fmla="val -1686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 primary 4 I am improving my writing skills so that </a:t>
            </a:r>
            <a:r>
              <a:rPr lang="en-GB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 my own </a:t>
            </a: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write over 100 words. To do this…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9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458" y="141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put instructions in order, using numbers, so someone can follow them.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458" y="3501962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communicate my feelings, opinions and what I mean in a series of sentences.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30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436105" y="335145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create my own choice of text.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436104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I can use my knowledge of phonics and spelling strategies when spelling familiar and unfamiliar words.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340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436105" y="335145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436104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2065" y="456164"/>
            <a:ext cx="1036694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latin typeface="Comic Sans MS" panose="030F0702030302020204" pitchFamily="66" charset="0"/>
              </a:rPr>
              <a:t>use common conjunctions like </a:t>
            </a:r>
          </a:p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and, because, but or so.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4380" y="3780073"/>
            <a:ext cx="10534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latin typeface="Comic Sans MS" panose="030F0702030302020204" pitchFamily="66" charset="0"/>
              </a:rPr>
              <a:t>start my sentence in a variety of ways to engage the reader.</a:t>
            </a:r>
            <a:endParaRPr lang="en-GB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73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436105" y="335145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436104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3987" y="502910"/>
            <a:ext cx="84482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I can </a:t>
            </a:r>
            <a:r>
              <a:rPr lang="en-GB" sz="5400" dirty="0" smtClean="0">
                <a:latin typeface="Comic Sans MS" panose="030F0702030302020204" pitchFamily="66" charset="0"/>
              </a:rPr>
              <a:t>check writing to ensure it makes sense.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6103" y="3960536"/>
            <a:ext cx="112174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I </a:t>
            </a:r>
            <a:r>
              <a:rPr lang="en-GB" sz="4400" dirty="0">
                <a:latin typeface="Comic Sans MS" panose="030F0702030302020204" pitchFamily="66" charset="0"/>
              </a:rPr>
              <a:t>can </a:t>
            </a:r>
            <a:r>
              <a:rPr lang="en-GB" sz="4400" dirty="0" smtClean="0">
                <a:latin typeface="Comic Sans MS" panose="030F0702030302020204" pitchFamily="66" charset="0"/>
              </a:rPr>
              <a:t>present writing in a clear and legible way using images and other features.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44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436102" y="33291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436104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8446" y="332916"/>
            <a:ext cx="7764905" cy="217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Comic Sans MS" panose="030F0702030302020204" pitchFamily="66" charset="0"/>
              </a:rPr>
              <a:t>I can </a:t>
            </a:r>
            <a:r>
              <a:rPr lang="en-GB" sz="4400" dirty="0" smtClean="0">
                <a:latin typeface="Comic Sans MS" panose="030F0702030302020204" pitchFamily="66" charset="0"/>
              </a:rPr>
              <a:t>plan and organise ideas and information using an appropriate format.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6103" y="3960536"/>
            <a:ext cx="112174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I </a:t>
            </a:r>
            <a:r>
              <a:rPr lang="en-GB" sz="4400" dirty="0">
                <a:latin typeface="Comic Sans MS" panose="030F0702030302020204" pitchFamily="66" charset="0"/>
              </a:rPr>
              <a:t>can </a:t>
            </a:r>
            <a:r>
              <a:rPr lang="en-GB" sz="4400" dirty="0" smtClean="0">
                <a:latin typeface="Comic Sans MS" panose="030F0702030302020204" pitchFamily="66" charset="0"/>
              </a:rPr>
              <a:t>present writing in a clear and legible way using images and other features.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436102" y="33291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436104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8446" y="332916"/>
            <a:ext cx="776490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Comic Sans MS" panose="030F0702030302020204" pitchFamily="66" charset="0"/>
              </a:rPr>
              <a:t>I can </a:t>
            </a:r>
            <a:r>
              <a:rPr lang="en-GB" sz="4400" dirty="0" smtClean="0">
                <a:latin typeface="Comic Sans MS" panose="030F0702030302020204" pitchFamily="66" charset="0"/>
              </a:rPr>
              <a:t>create a variety of texts for different purposes.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6103" y="3960536"/>
            <a:ext cx="112174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I </a:t>
            </a:r>
            <a:r>
              <a:rPr lang="en-GB" sz="4400" dirty="0">
                <a:latin typeface="Comic Sans MS" panose="030F0702030302020204" pitchFamily="66" charset="0"/>
              </a:rPr>
              <a:t>can </a:t>
            </a:r>
            <a:r>
              <a:rPr lang="en-GB" sz="4400" dirty="0" smtClean="0">
                <a:latin typeface="Comic Sans MS" panose="030F0702030302020204" pitchFamily="66" charset="0"/>
              </a:rPr>
              <a:t>share my personal viewpoint and attempt to persuade the reader.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61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nge kids colo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228" y="576978"/>
            <a:ext cx="2563281" cy="316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/>
          <p:cNvSpPr/>
          <p:nvPr/>
        </p:nvSpPr>
        <p:spPr>
          <a:xfrm>
            <a:off x="520430" y="515828"/>
            <a:ext cx="6225084" cy="3287385"/>
          </a:xfrm>
          <a:prstGeom prst="wedgeRoundRectCallout">
            <a:avLst>
              <a:gd name="adj1" fmla="val 78990"/>
              <a:gd name="adj2" fmla="val -1164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What learner qualities could you practise to help you get better at writing?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9844312" y="4191000"/>
            <a:ext cx="1828800" cy="1828800"/>
          </a:xfrm>
          <a:prstGeom prst="star5">
            <a:avLst/>
          </a:prstGeom>
          <a:solidFill>
            <a:srgbClr val="C010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Comic Sans MS" pitchFamily="66" charset="0"/>
              </a:rPr>
              <a:t>Safe</a:t>
            </a:r>
            <a:endParaRPr lang="en-GB" sz="1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2718571" y="4191000"/>
            <a:ext cx="2093271" cy="1828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Comic Sans MS" pitchFamily="66" charset="0"/>
              </a:rPr>
              <a:t>Trying Hard</a:t>
            </a:r>
            <a:endParaRPr lang="en-GB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7225260" y="4191000"/>
            <a:ext cx="2278504" cy="1828800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 smtClean="0">
                <a:solidFill>
                  <a:schemeClr val="bg1"/>
                </a:solidFill>
                <a:latin typeface="Comic Sans MS" pitchFamily="66" charset="0"/>
              </a:rPr>
              <a:t>Respectful</a:t>
            </a:r>
            <a:endParaRPr lang="en-GB" sz="105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0" name="5-Point Star 9"/>
          <p:cNvSpPr/>
          <p:nvPr/>
        </p:nvSpPr>
        <p:spPr>
          <a:xfrm>
            <a:off x="4961744" y="4191000"/>
            <a:ext cx="2053593" cy="1828800"/>
          </a:xfrm>
          <a:prstGeom prst="star5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Comic Sans MS" pitchFamily="66" charset="0"/>
              </a:rPr>
              <a:t>Active</a:t>
            </a:r>
            <a:endParaRPr lang="en-GB" sz="1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" name="5-Point Star 11"/>
          <p:cNvSpPr/>
          <p:nvPr/>
        </p:nvSpPr>
        <p:spPr>
          <a:xfrm>
            <a:off x="194872" y="4191000"/>
            <a:ext cx="2368445" cy="1828800"/>
          </a:xfrm>
          <a:prstGeom prst="star5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Comic Sans MS" pitchFamily="66" charset="0"/>
              </a:rPr>
              <a:t>Successful</a:t>
            </a:r>
            <a:endParaRPr lang="en-GB" sz="105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6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/>
          <p:cNvSpPr/>
          <p:nvPr/>
        </p:nvSpPr>
        <p:spPr>
          <a:xfrm>
            <a:off x="426517" y="229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write all lower and upper case letters accurately.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426516" y="3510749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can use my knowledge of the alphabet to locate words in the dictionary 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or </a:t>
            </a:r>
            <a:r>
              <a:rPr lang="en-GB" sz="4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wordbank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to help me spell correctly.</a:t>
            </a:r>
            <a:endParaRPr lang="en-GB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458" y="141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create stories, poems and plays with interesting characters through their feelings and actions and physical description.</a:t>
            </a:r>
            <a:endParaRPr lang="en-GB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695458" y="3537643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link ideas in an order that makes sense using words like: also, after, then, soon, at last.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515576" y="3499463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my short notes to create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relevant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text in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 logical order.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515575" y="179846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make short notes, under headings, in different ways e.g. in a table or a mind map.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4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458" y="141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write about personal experiences in a logical manner, 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using appropriate vocabulary, thoughts and events.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en-GB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458" y="3537643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identify a pronoun and am beginning to use them when I write.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2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458" y="141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use the present and past tense correctly.</a:t>
            </a:r>
            <a:endParaRPr lang="en-GB" sz="6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458" y="3537643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use commas and question marks accurately.</a:t>
            </a:r>
            <a:endParaRPr lang="en-GB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458" y="141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</a:t>
            </a:r>
            <a:r>
              <a:rPr lang="en-GB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can </a:t>
            </a:r>
            <a:r>
              <a:rPr lang="en-GB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use exclamation marks </a:t>
            </a:r>
            <a:r>
              <a:rPr lang="en-GB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independently in </a:t>
            </a:r>
            <a:r>
              <a:rPr lang="en-GB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my writing.</a:t>
            </a:r>
            <a:endParaRPr lang="en-GB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498235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describe the setting of a story including details about time and place.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4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458" y="141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write a letter using the correct layout and words.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498235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the first person (I or we) and third person (he/she/it/they) correctly as I write.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72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458" y="14166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describe what a character might look like, how they might feel and what they might think.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498235" y="3655207"/>
            <a:ext cx="11217499" cy="3202793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write a story with a beginning, middle and end.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471</Words>
  <Application>Microsoft Office PowerPoint</Application>
  <PresentationFormat>Widescreen</PresentationFormat>
  <Paragraphs>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tweed</dc:creator>
  <cp:lastModifiedBy>GRAGoldenK</cp:lastModifiedBy>
  <cp:revision>35</cp:revision>
  <dcterms:created xsi:type="dcterms:W3CDTF">2016-03-29T16:13:23Z</dcterms:created>
  <dcterms:modified xsi:type="dcterms:W3CDTF">2017-06-07T11:14:48Z</dcterms:modified>
</cp:coreProperties>
</file>