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5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6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6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01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62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5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9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4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6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7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5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1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7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7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8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3A9D-1706-4F9C-BF08-079BF2E69007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A4525C-DF63-4755-B317-05C551F4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86" t="16898" r="1986" b="13495"/>
          <a:stretch/>
        </p:blipFill>
        <p:spPr>
          <a:xfrm>
            <a:off x="626301" y="0"/>
            <a:ext cx="107551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130" y="1019246"/>
            <a:ext cx="392064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Nottingham, James</a:t>
            </a:r>
          </a:p>
          <a:p>
            <a:r>
              <a:rPr lang="en-GB" sz="3200" i="1" dirty="0" smtClean="0"/>
              <a:t>Challenging Learning</a:t>
            </a:r>
            <a:r>
              <a:rPr lang="en-GB" sz="3200" dirty="0" smtClean="0"/>
              <a:t>, (2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ed.), </a:t>
            </a:r>
            <a:r>
              <a:rPr lang="en-GB" sz="3200" dirty="0" err="1" smtClean="0"/>
              <a:t>Routledge</a:t>
            </a:r>
            <a:r>
              <a:rPr lang="en-GB" sz="3200" dirty="0" smtClean="0"/>
              <a:t>, London, 2016, Chapter 7</a:t>
            </a:r>
            <a:endParaRPr lang="en-GB" sz="3200" dirty="0"/>
          </a:p>
        </p:txBody>
      </p:sp>
      <p:pic>
        <p:nvPicPr>
          <p:cNvPr id="1026" name="Picture 2" descr="Image result for do not copy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4" y="3694786"/>
            <a:ext cx="4447697" cy="28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5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6" y="109656"/>
            <a:ext cx="9242708" cy="653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81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02" t="17027" r="2808" b="13238"/>
          <a:stretch/>
        </p:blipFill>
        <p:spPr>
          <a:xfrm>
            <a:off x="651353" y="0"/>
            <a:ext cx="1055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15" t="16514" r="2911" b="13367"/>
          <a:stretch/>
        </p:blipFill>
        <p:spPr>
          <a:xfrm>
            <a:off x="764088" y="0"/>
            <a:ext cx="10425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7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23" t="16898" r="2911" b="13495"/>
          <a:stretch/>
        </p:blipFill>
        <p:spPr>
          <a:xfrm>
            <a:off x="739034" y="0"/>
            <a:ext cx="10464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12" t="16898" r="2500" b="13881"/>
          <a:stretch/>
        </p:blipFill>
        <p:spPr>
          <a:xfrm>
            <a:off x="676404" y="0"/>
            <a:ext cx="1062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96" t="17027" r="2705" b="13238"/>
          <a:stretch/>
        </p:blipFill>
        <p:spPr>
          <a:xfrm>
            <a:off x="728585" y="0"/>
            <a:ext cx="10431922" cy="67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56" t="16898" r="2192" b="12725"/>
          <a:stretch/>
        </p:blipFill>
        <p:spPr>
          <a:xfrm>
            <a:off x="911268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17" t="14458" r="2911" b="13881"/>
          <a:stretch/>
        </p:blipFill>
        <p:spPr>
          <a:xfrm>
            <a:off x="676404" y="0"/>
            <a:ext cx="1064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91" t="15102" r="34965" b="18877"/>
          <a:stretch/>
        </p:blipFill>
        <p:spPr>
          <a:xfrm>
            <a:off x="4334006" y="0"/>
            <a:ext cx="7277623" cy="682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833" y="856408"/>
            <a:ext cx="3933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Nottingham, James</a:t>
            </a:r>
          </a:p>
          <a:p>
            <a:r>
              <a:rPr lang="en-GB" sz="3200" i="1" dirty="0" smtClean="0"/>
              <a:t>Challenging Learning</a:t>
            </a:r>
            <a:r>
              <a:rPr lang="en-GB" sz="3200" dirty="0" smtClean="0"/>
              <a:t>, (2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ed.), </a:t>
            </a:r>
            <a:r>
              <a:rPr lang="en-GB" sz="3200" dirty="0" err="1" smtClean="0"/>
              <a:t>Routledge</a:t>
            </a:r>
            <a:r>
              <a:rPr lang="en-GB" sz="3200" dirty="0" smtClean="0"/>
              <a:t>, London, 2016, Chapter 7</a:t>
            </a:r>
            <a:endParaRPr lang="en-GB" sz="3200" dirty="0"/>
          </a:p>
        </p:txBody>
      </p:sp>
      <p:pic>
        <p:nvPicPr>
          <p:cNvPr id="2050" name="Picture 2" descr="Image result for do not copy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3713416"/>
            <a:ext cx="4146116" cy="26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335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36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Angus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BREStewartH</dc:creator>
  <cp:lastModifiedBy>BREStewartH</cp:lastModifiedBy>
  <cp:revision>8</cp:revision>
  <dcterms:created xsi:type="dcterms:W3CDTF">2017-02-21T14:33:14Z</dcterms:created>
  <dcterms:modified xsi:type="dcterms:W3CDTF">2017-02-24T15:23:46Z</dcterms:modified>
</cp:coreProperties>
</file>