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3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2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6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6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6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8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F550-6B9B-4A2C-A0F5-E3B2DF6420F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EB27-25B6-422D-BD5A-DD7F7D439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house aberd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944"/>
            <a:ext cx="8861666" cy="5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55"/>
            <a:ext cx="8677927" cy="62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9" y="536558"/>
            <a:ext cx="86562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vw go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vw gol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vw gol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vw gol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vw gol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8" name="Picture 12" descr="2016 Volkswagen Golf GTI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52736"/>
            <a:ext cx="8551686" cy="48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ults primary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933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n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CONVERSE CHUCK TAYLOR ALL STAR train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CONVERSE CHUCK TAYLOR ALL STAR train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Image result for children's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865"/>
            <a:ext cx="6696744" cy="6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40760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xbox 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8133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Aberdeen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Morven McKay</dc:creator>
  <cp:lastModifiedBy>Morven McKay</cp:lastModifiedBy>
  <cp:revision>2</cp:revision>
  <dcterms:created xsi:type="dcterms:W3CDTF">2018-09-13T08:53:37Z</dcterms:created>
  <dcterms:modified xsi:type="dcterms:W3CDTF">2018-09-13T09:05:51Z</dcterms:modified>
</cp:coreProperties>
</file>