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8" y="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d8c7e1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d8c7e1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de7fe2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7de7fe2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7de7fe2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7de7fe2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7de7fe23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7de7fe23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7de7fe23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7de7fe23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3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Our Teachers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Abbotswell Staff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l="13678" t="16637" r="17828" b="35595"/>
          <a:stretch/>
        </p:blipFill>
        <p:spPr>
          <a:xfrm>
            <a:off x="6468675" y="1453475"/>
            <a:ext cx="2333601" cy="21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75" y="1505225"/>
            <a:ext cx="2707568" cy="203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3225" y="1293150"/>
            <a:ext cx="2201775" cy="22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1517550" y="2757725"/>
            <a:ext cx="926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omic Sans MS"/>
                <a:ea typeface="Comic Sans MS"/>
                <a:cs typeface="Comic Sans MS"/>
                <a:sym typeface="Comic Sans MS"/>
              </a:rPr>
              <a:t>Mrs Callum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4118475" y="2681825"/>
            <a:ext cx="1253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omic Sans MS"/>
                <a:ea typeface="Comic Sans MS"/>
                <a:cs typeface="Comic Sans MS"/>
                <a:sym typeface="Comic Sans MS"/>
              </a:rPr>
              <a:t>Miss Allardyce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 rot="369252">
            <a:off x="7132650" y="2591243"/>
            <a:ext cx="867499" cy="55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Miss Duguid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57" y="1321800"/>
            <a:ext cx="2191425" cy="29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/>
          </a:blip>
          <a:srcRect l="37019" t="24411" b="8488"/>
          <a:stretch/>
        </p:blipFill>
        <p:spPr>
          <a:xfrm>
            <a:off x="6482979" y="1321800"/>
            <a:ext cx="2060159" cy="29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6688" y="1396162"/>
            <a:ext cx="2689352" cy="27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1140700" y="2460463"/>
            <a:ext cx="926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omic Sans MS"/>
                <a:ea typeface="Comic Sans MS"/>
                <a:cs typeface="Comic Sans MS"/>
                <a:sym typeface="Comic Sans MS"/>
              </a:rPr>
              <a:t>Mr Small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4128013" y="2775825"/>
            <a:ext cx="926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omic Sans MS"/>
                <a:ea typeface="Comic Sans MS"/>
                <a:cs typeface="Comic Sans MS"/>
                <a:sym typeface="Comic Sans MS"/>
              </a:rPr>
              <a:t>Mrs Forbes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 rot="-703867">
            <a:off x="7085543" y="2876867"/>
            <a:ext cx="1056467" cy="60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omic Sans MS"/>
                <a:ea typeface="Comic Sans MS"/>
                <a:cs typeface="Comic Sans MS"/>
                <a:sym typeface="Comic Sans MS"/>
              </a:rPr>
              <a:t>Miss Duncan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439" y="707357"/>
            <a:ext cx="3145224" cy="235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43" y="1764052"/>
            <a:ext cx="2346825" cy="312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3766699" y="2039789"/>
            <a:ext cx="11682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omic Sans MS"/>
                <a:ea typeface="Comic Sans MS"/>
                <a:cs typeface="Comic Sans MS"/>
                <a:sym typeface="Comic Sans MS"/>
              </a:rPr>
              <a:t>Mr Lawson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993052" y="4172528"/>
            <a:ext cx="11682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omic Sans MS"/>
                <a:ea typeface="Comic Sans MS"/>
                <a:cs typeface="Comic Sans MS"/>
                <a:sym typeface="Comic Sans MS"/>
              </a:rPr>
              <a:t>Miss </a:t>
            </a:r>
            <a:r>
              <a:rPr lang="en-GB" sz="1600" b="1" dirty="0" err="1">
                <a:latin typeface="Comic Sans MS"/>
                <a:ea typeface="Comic Sans MS"/>
                <a:cs typeface="Comic Sans MS"/>
                <a:sym typeface="Comic Sans MS"/>
              </a:rPr>
              <a:t>Dezall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 descr="A baby lying on a bed&#10;&#10;Description automatically generated with low confidence">
            <a:extLst>
              <a:ext uri="{FF2B5EF4-FFF2-40B4-BE49-F238E27FC236}">
                <a16:creationId xmlns:a16="http://schemas.microsoft.com/office/drawing/2014/main" id="{F0ECD2DA-FF4A-478C-A59A-9017FAF42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34839" y="2253139"/>
            <a:ext cx="3129100" cy="2346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1F17C0-B3D6-4E48-944F-43AD9AEFF493}"/>
              </a:ext>
            </a:extLst>
          </p:cNvPr>
          <p:cNvSpPr txBox="1"/>
          <p:nvPr/>
        </p:nvSpPr>
        <p:spPr>
          <a:xfrm rot="194906">
            <a:off x="7277854" y="3195719"/>
            <a:ext cx="95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Mr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McCallum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7"/>
          <p:cNvPicPr preferRelativeResize="0"/>
          <p:nvPr/>
        </p:nvPicPr>
        <p:blipFill>
          <a:blip r:embed="rId3"/>
          <a:srcRect l="1749" r="1749"/>
          <a:stretch/>
        </p:blipFill>
        <p:spPr>
          <a:xfrm>
            <a:off x="351425" y="876125"/>
            <a:ext cx="2561372" cy="35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/>
          <a:srcRect/>
          <a:stretch/>
        </p:blipFill>
        <p:spPr>
          <a:xfrm>
            <a:off x="5947678" y="876125"/>
            <a:ext cx="2605585" cy="35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01EF18C-3964-439C-A8C9-E61BC1C69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660755" y="1318497"/>
            <a:ext cx="3538976" cy="2654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F60B0-B71A-410F-81F6-76F8C90A7CA5}"/>
              </a:ext>
            </a:extLst>
          </p:cNvPr>
          <p:cNvSpPr txBox="1"/>
          <p:nvPr/>
        </p:nvSpPr>
        <p:spPr>
          <a:xfrm rot="193004">
            <a:off x="3507483" y="2571750"/>
            <a:ext cx="117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Mrs</a:t>
            </a: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McGregor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CF6AA-5B55-47B0-BA0A-728EAB4AC7A7}"/>
              </a:ext>
            </a:extLst>
          </p:cNvPr>
          <p:cNvSpPr txBox="1"/>
          <p:nvPr/>
        </p:nvSpPr>
        <p:spPr>
          <a:xfrm>
            <a:off x="1070072" y="2866022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Miss</a:t>
            </a:r>
          </a:p>
          <a:p>
            <a:pPr algn="ctr"/>
            <a:r>
              <a:rPr lang="en-GB" b="1">
                <a:latin typeface="Comic Sans MS" panose="030F0702030302020204" pitchFamily="66" charset="0"/>
              </a:rPr>
              <a:t>MacAskill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53A05-8C84-4764-9921-5EDEA22A8750}"/>
              </a:ext>
            </a:extLst>
          </p:cNvPr>
          <p:cNvSpPr txBox="1"/>
          <p:nvPr/>
        </p:nvSpPr>
        <p:spPr>
          <a:xfrm>
            <a:off x="6904511" y="2439525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Miss </a:t>
            </a: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Bradley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 t="4547" r="16093" b="8661"/>
          <a:stretch/>
        </p:blipFill>
        <p:spPr>
          <a:xfrm>
            <a:off x="1386882" y="1183252"/>
            <a:ext cx="2561372" cy="35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010" y="1183276"/>
            <a:ext cx="2654225" cy="353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2247050" y="2342678"/>
            <a:ext cx="11682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omic Sans MS"/>
                <a:ea typeface="Comic Sans MS"/>
                <a:cs typeface="Comic Sans MS"/>
                <a:sym typeface="Comic Sans MS"/>
              </a:rPr>
              <a:t>Miss Leslie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 rot="789073">
            <a:off x="5747003" y="2935325"/>
            <a:ext cx="1168239" cy="7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omic Sans MS"/>
                <a:ea typeface="Comic Sans MS"/>
                <a:cs typeface="Comic Sans MS"/>
                <a:sym typeface="Comic Sans MS"/>
              </a:rPr>
              <a:t>Mrs Gilmore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59317479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Lato</vt:lpstr>
      <vt:lpstr>Comic Sans MS</vt:lpstr>
      <vt:lpstr>Montserrat</vt:lpstr>
      <vt:lpstr>Arial</vt:lpstr>
      <vt:lpstr>Focus</vt:lpstr>
      <vt:lpstr>Our Teachers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Teachers</dc:title>
  <cp:lastModifiedBy>Shona McDonald</cp:lastModifiedBy>
  <cp:revision>4</cp:revision>
  <dcterms:modified xsi:type="dcterms:W3CDTF">2021-05-24T07:30:45Z</dcterms:modified>
</cp:coreProperties>
</file>