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85" r:id="rId10"/>
    <p:sldId id="286" r:id="rId11"/>
    <p:sldId id="263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7" r:id="rId28"/>
    <p:sldId id="266" r:id="rId29"/>
    <p:sldId id="280" r:id="rId30"/>
    <p:sldId id="264" r:id="rId31"/>
    <p:sldId id="26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68276-23B3-4EEC-8272-3B54893955C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AC65E540-F189-4C29-B12E-8F66B5FBF8DC}">
      <dgm:prSet phldrT="[Text]"/>
      <dgm:spPr/>
      <dgm:t>
        <a:bodyPr/>
        <a:lstStyle/>
        <a:p>
          <a:r>
            <a:rPr lang="en-GB" dirty="0" smtClean="0"/>
            <a:t>RIF</a:t>
          </a:r>
          <a:endParaRPr lang="en-GB" dirty="0"/>
        </a:p>
      </dgm:t>
    </dgm:pt>
    <dgm:pt modelId="{3CCE4FF5-9316-4BEF-954B-6033BFB84EAC}" type="parTrans" cxnId="{DDF3753C-BEE9-44F9-B195-741C81A194E5}">
      <dgm:prSet/>
      <dgm:spPr/>
      <dgm:t>
        <a:bodyPr/>
        <a:lstStyle/>
        <a:p>
          <a:endParaRPr lang="en-GB"/>
        </a:p>
      </dgm:t>
    </dgm:pt>
    <dgm:pt modelId="{C83C1C67-7877-4099-8158-5DA12F6349AD}" type="sibTrans" cxnId="{DDF3753C-BEE9-44F9-B195-741C81A194E5}">
      <dgm:prSet/>
      <dgm:spPr/>
      <dgm:t>
        <a:bodyPr/>
        <a:lstStyle/>
        <a:p>
          <a:endParaRPr lang="en-GB"/>
        </a:p>
      </dgm:t>
    </dgm:pt>
    <dgm:pt modelId="{CB5CB8D5-AA35-4F2D-9A38-DD7EF5C596BF}">
      <dgm:prSet phldrT="[Text]"/>
      <dgm:spPr/>
      <dgm:t>
        <a:bodyPr/>
        <a:lstStyle/>
        <a:p>
          <a:r>
            <a:rPr lang="en-GB" dirty="0" smtClean="0"/>
            <a:t>National</a:t>
          </a:r>
          <a:r>
            <a:rPr lang="en-GB" baseline="0" dirty="0" smtClean="0"/>
            <a:t> Guidance </a:t>
          </a:r>
          <a:endParaRPr lang="en-GB" dirty="0"/>
        </a:p>
      </dgm:t>
    </dgm:pt>
    <dgm:pt modelId="{B758F47C-BD97-4349-A77D-277376BF10AF}" type="parTrans" cxnId="{EA48F649-022B-4714-AD7F-D15852A7610F}">
      <dgm:prSet/>
      <dgm:spPr/>
      <dgm:t>
        <a:bodyPr/>
        <a:lstStyle/>
        <a:p>
          <a:endParaRPr lang="en-GB"/>
        </a:p>
      </dgm:t>
    </dgm:pt>
    <dgm:pt modelId="{36FD145A-F161-4EFB-A5D8-0A4CC082E281}" type="sibTrans" cxnId="{EA48F649-022B-4714-AD7F-D15852A7610F}">
      <dgm:prSet/>
      <dgm:spPr/>
      <dgm:t>
        <a:bodyPr/>
        <a:lstStyle/>
        <a:p>
          <a:endParaRPr lang="en-GB"/>
        </a:p>
      </dgm:t>
    </dgm:pt>
    <dgm:pt modelId="{D244E1EA-C417-4AAE-986A-A3104EC1C7CA}">
      <dgm:prSet phldrT="[Text]"/>
      <dgm:spPr/>
      <dgm:t>
        <a:bodyPr/>
        <a:lstStyle/>
        <a:p>
          <a:r>
            <a:rPr lang="en-GB" dirty="0" smtClean="0"/>
            <a:t>Self</a:t>
          </a:r>
          <a:r>
            <a:rPr lang="en-GB" baseline="0" dirty="0" smtClean="0"/>
            <a:t> Evaluation </a:t>
          </a:r>
          <a:endParaRPr lang="en-GB" dirty="0"/>
        </a:p>
      </dgm:t>
    </dgm:pt>
    <dgm:pt modelId="{0AA79C4D-23C7-4AD0-9B65-1697B5890381}" type="parTrans" cxnId="{2FFDAD1C-AEF2-47DD-A723-6F88DC3CAD88}">
      <dgm:prSet/>
      <dgm:spPr/>
      <dgm:t>
        <a:bodyPr/>
        <a:lstStyle/>
        <a:p>
          <a:endParaRPr lang="en-GB"/>
        </a:p>
      </dgm:t>
    </dgm:pt>
    <dgm:pt modelId="{3928E51E-E5B1-4B24-B8D7-66F92F0A9335}" type="sibTrans" cxnId="{2FFDAD1C-AEF2-47DD-A723-6F88DC3CAD88}">
      <dgm:prSet/>
      <dgm:spPr/>
      <dgm:t>
        <a:bodyPr/>
        <a:lstStyle/>
        <a:p>
          <a:endParaRPr lang="en-GB"/>
        </a:p>
      </dgm:t>
    </dgm:pt>
    <dgm:pt modelId="{DD5DE02B-65F0-44FF-B306-875A5BC49449}">
      <dgm:prSet phldrT="[Text]"/>
      <dgm:spPr/>
      <dgm:t>
        <a:bodyPr/>
        <a:lstStyle/>
        <a:p>
          <a:r>
            <a:rPr lang="en-GB" dirty="0" err="1" smtClean="0"/>
            <a:t>CfE</a:t>
          </a:r>
          <a:r>
            <a:rPr lang="en-GB" baseline="0" dirty="0" smtClean="0"/>
            <a:t> Data </a:t>
          </a:r>
          <a:endParaRPr lang="en-GB" dirty="0"/>
        </a:p>
      </dgm:t>
    </dgm:pt>
    <dgm:pt modelId="{40DB6A17-7A24-47D1-A601-BECECFBFC1B4}" type="parTrans" cxnId="{4DEAD447-982A-45D1-80AE-333F4987D4A6}">
      <dgm:prSet/>
      <dgm:spPr/>
      <dgm:t>
        <a:bodyPr/>
        <a:lstStyle/>
        <a:p>
          <a:endParaRPr lang="en-GB"/>
        </a:p>
      </dgm:t>
    </dgm:pt>
    <dgm:pt modelId="{9C95A79F-A308-4F73-A4FE-DE9C38D5D42F}" type="sibTrans" cxnId="{4DEAD447-982A-45D1-80AE-333F4987D4A6}">
      <dgm:prSet/>
      <dgm:spPr/>
      <dgm:t>
        <a:bodyPr/>
        <a:lstStyle/>
        <a:p>
          <a:endParaRPr lang="en-GB"/>
        </a:p>
      </dgm:t>
    </dgm:pt>
    <dgm:pt modelId="{8B18D321-5B23-404C-8154-90CC3657069D}" type="pres">
      <dgm:prSet presAssocID="{8E168276-23B3-4EEC-8272-3B54893955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0DE604B-7B90-4BC6-8729-9F01B8C04645}" type="pres">
      <dgm:prSet presAssocID="{AC65E540-F189-4C29-B12E-8F66B5FBF8DC}" presName="node" presStyleLbl="node1" presStyleIdx="0" presStyleCnt="4" custLinFactNeighborX="-6487" custLinFactNeighborY="-5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7CC1BB-930C-47DA-8792-0BB228F2BD45}" type="pres">
      <dgm:prSet presAssocID="{C83C1C67-7877-4099-8158-5DA12F6349AD}" presName="sibTrans" presStyleCnt="0"/>
      <dgm:spPr/>
    </dgm:pt>
    <dgm:pt modelId="{FC760663-7D4D-43A5-8691-F89C3AC168C3}" type="pres">
      <dgm:prSet presAssocID="{CB5CB8D5-AA35-4F2D-9A38-DD7EF5C596BF}" presName="node" presStyleLbl="node1" presStyleIdx="1" presStyleCnt="4" custLinFactX="15511" custLinFactNeighborX="100000" custLinFactNeighborY="13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02E287-4DEB-4582-85A8-5866A009AC6A}" type="pres">
      <dgm:prSet presAssocID="{36FD145A-F161-4EFB-A5D8-0A4CC082E281}" presName="sibTrans" presStyleCnt="0"/>
      <dgm:spPr/>
    </dgm:pt>
    <dgm:pt modelId="{0D9EC7D0-A6F5-4F91-98A6-A71E2A2BA87A}" type="pres">
      <dgm:prSet presAssocID="{D244E1EA-C417-4AAE-986A-A3104EC1C7CA}" presName="node" presStyleLbl="node1" presStyleIdx="2" presStyleCnt="4" custLinFactY="15622" custLinFactNeighborX="7912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9202B25-31A6-4389-BDEC-1F422D16E146}" type="pres">
      <dgm:prSet presAssocID="{3928E51E-E5B1-4B24-B8D7-66F92F0A9335}" presName="sibTrans" presStyleCnt="0"/>
      <dgm:spPr/>
    </dgm:pt>
    <dgm:pt modelId="{B69C8ED6-3169-4D8B-AA32-767BE1583F88}" type="pres">
      <dgm:prSet presAssocID="{DD5DE02B-65F0-44FF-B306-875A5BC49449}" presName="node" presStyleLbl="node1" presStyleIdx="3" presStyleCnt="4" custLinFactX="-15696" custLinFactNeighborX="-100000" custLinFactNeighborY="-35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CF31C24-E976-4595-BA53-5E4A83ADD2B1}" type="presOf" srcId="{CB5CB8D5-AA35-4F2D-9A38-DD7EF5C596BF}" destId="{FC760663-7D4D-43A5-8691-F89C3AC168C3}" srcOrd="0" destOrd="0" presId="urn:microsoft.com/office/officeart/2005/8/layout/default"/>
    <dgm:cxn modelId="{FC702D2F-C2EB-4739-B869-D3EB5FCA4ADE}" type="presOf" srcId="{D244E1EA-C417-4AAE-986A-A3104EC1C7CA}" destId="{0D9EC7D0-A6F5-4F91-98A6-A71E2A2BA87A}" srcOrd="0" destOrd="0" presId="urn:microsoft.com/office/officeart/2005/8/layout/default"/>
    <dgm:cxn modelId="{EA48F649-022B-4714-AD7F-D15852A7610F}" srcId="{8E168276-23B3-4EEC-8272-3B54893955C6}" destId="{CB5CB8D5-AA35-4F2D-9A38-DD7EF5C596BF}" srcOrd="1" destOrd="0" parTransId="{B758F47C-BD97-4349-A77D-277376BF10AF}" sibTransId="{36FD145A-F161-4EFB-A5D8-0A4CC082E281}"/>
    <dgm:cxn modelId="{2FFDAD1C-AEF2-47DD-A723-6F88DC3CAD88}" srcId="{8E168276-23B3-4EEC-8272-3B54893955C6}" destId="{D244E1EA-C417-4AAE-986A-A3104EC1C7CA}" srcOrd="2" destOrd="0" parTransId="{0AA79C4D-23C7-4AD0-9B65-1697B5890381}" sibTransId="{3928E51E-E5B1-4B24-B8D7-66F92F0A9335}"/>
    <dgm:cxn modelId="{4DEAD447-982A-45D1-80AE-333F4987D4A6}" srcId="{8E168276-23B3-4EEC-8272-3B54893955C6}" destId="{DD5DE02B-65F0-44FF-B306-875A5BC49449}" srcOrd="3" destOrd="0" parTransId="{40DB6A17-7A24-47D1-A601-BECECFBFC1B4}" sibTransId="{9C95A79F-A308-4F73-A4FE-DE9C38D5D42F}"/>
    <dgm:cxn modelId="{50C9DF50-5111-4DEF-AEB5-E64F4CBB3083}" type="presOf" srcId="{8E168276-23B3-4EEC-8272-3B54893955C6}" destId="{8B18D321-5B23-404C-8154-90CC3657069D}" srcOrd="0" destOrd="0" presId="urn:microsoft.com/office/officeart/2005/8/layout/default"/>
    <dgm:cxn modelId="{DDF3753C-BEE9-44F9-B195-741C81A194E5}" srcId="{8E168276-23B3-4EEC-8272-3B54893955C6}" destId="{AC65E540-F189-4C29-B12E-8F66B5FBF8DC}" srcOrd="0" destOrd="0" parTransId="{3CCE4FF5-9316-4BEF-954B-6033BFB84EAC}" sibTransId="{C83C1C67-7877-4099-8158-5DA12F6349AD}"/>
    <dgm:cxn modelId="{78871188-25AD-4CD5-9B78-B291989B35BC}" type="presOf" srcId="{DD5DE02B-65F0-44FF-B306-875A5BC49449}" destId="{B69C8ED6-3169-4D8B-AA32-767BE1583F88}" srcOrd="0" destOrd="0" presId="urn:microsoft.com/office/officeart/2005/8/layout/default"/>
    <dgm:cxn modelId="{2A426FD2-7AC0-44F7-A01C-8E10248AE2B5}" type="presOf" srcId="{AC65E540-F189-4C29-B12E-8F66B5FBF8DC}" destId="{40DE604B-7B90-4BC6-8729-9F01B8C04645}" srcOrd="0" destOrd="0" presId="urn:microsoft.com/office/officeart/2005/8/layout/default"/>
    <dgm:cxn modelId="{78097258-E59D-4FEB-B7E9-79364671497F}" type="presParOf" srcId="{8B18D321-5B23-404C-8154-90CC3657069D}" destId="{40DE604B-7B90-4BC6-8729-9F01B8C04645}" srcOrd="0" destOrd="0" presId="urn:microsoft.com/office/officeart/2005/8/layout/default"/>
    <dgm:cxn modelId="{5074BF75-954A-4831-935D-9832CF404B8D}" type="presParOf" srcId="{8B18D321-5B23-404C-8154-90CC3657069D}" destId="{487CC1BB-930C-47DA-8792-0BB228F2BD45}" srcOrd="1" destOrd="0" presId="urn:microsoft.com/office/officeart/2005/8/layout/default"/>
    <dgm:cxn modelId="{820ACC17-9B53-4C00-B160-0C09A6F43DAC}" type="presParOf" srcId="{8B18D321-5B23-404C-8154-90CC3657069D}" destId="{FC760663-7D4D-43A5-8691-F89C3AC168C3}" srcOrd="2" destOrd="0" presId="urn:microsoft.com/office/officeart/2005/8/layout/default"/>
    <dgm:cxn modelId="{D606273E-E5AB-4CC0-B2E4-3929E56B9001}" type="presParOf" srcId="{8B18D321-5B23-404C-8154-90CC3657069D}" destId="{1802E287-4DEB-4582-85A8-5866A009AC6A}" srcOrd="3" destOrd="0" presId="urn:microsoft.com/office/officeart/2005/8/layout/default"/>
    <dgm:cxn modelId="{24AA6836-4AFA-46DE-B793-7FB0581FD9AB}" type="presParOf" srcId="{8B18D321-5B23-404C-8154-90CC3657069D}" destId="{0D9EC7D0-A6F5-4F91-98A6-A71E2A2BA87A}" srcOrd="4" destOrd="0" presId="urn:microsoft.com/office/officeart/2005/8/layout/default"/>
    <dgm:cxn modelId="{268D3722-D001-45B6-B1B8-B48EC82DF413}" type="presParOf" srcId="{8B18D321-5B23-404C-8154-90CC3657069D}" destId="{69202B25-31A6-4389-BDEC-1F422D16E146}" srcOrd="5" destOrd="0" presId="urn:microsoft.com/office/officeart/2005/8/layout/default"/>
    <dgm:cxn modelId="{E6A0782D-0744-4E89-9CFC-D74BC2A20D74}" type="presParOf" srcId="{8B18D321-5B23-404C-8154-90CC3657069D}" destId="{B69C8ED6-3169-4D8B-AA32-767BE1583F8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EA086D-C899-497F-97FC-8CD2DAC70CB1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2FF80F5-7D93-4DCF-8349-57B98687B815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18190041-5262-469E-AADB-95E669987FE7}" type="parTrans" cxnId="{46D3D598-9038-448C-B775-04E3AF3CB8AD}">
      <dgm:prSet/>
      <dgm:spPr/>
      <dgm:t>
        <a:bodyPr/>
        <a:lstStyle/>
        <a:p>
          <a:endParaRPr lang="en-GB"/>
        </a:p>
      </dgm:t>
    </dgm:pt>
    <dgm:pt modelId="{96E2F796-9363-4C89-8071-7DC3423C4C93}" type="sibTrans" cxnId="{46D3D598-9038-448C-B775-04E3AF3CB8AD}">
      <dgm:prSet/>
      <dgm:spPr/>
      <dgm:t>
        <a:bodyPr/>
        <a:lstStyle/>
        <a:p>
          <a:endParaRPr lang="en-GB"/>
        </a:p>
      </dgm:t>
    </dgm:pt>
    <dgm:pt modelId="{1FD76C75-9794-4E01-99B8-82144B7DFEA3}">
      <dgm:prSet phldrT="[Text]"/>
      <dgm:spPr/>
      <dgm:t>
        <a:bodyPr/>
        <a:lstStyle/>
        <a:p>
          <a:r>
            <a:rPr lang="en-GB" dirty="0" smtClean="0"/>
            <a:t>Assessment Data</a:t>
          </a:r>
          <a:endParaRPr lang="en-GB" dirty="0"/>
        </a:p>
      </dgm:t>
    </dgm:pt>
    <dgm:pt modelId="{1A53727F-3145-4EBD-B02F-CD06FB54944D}" type="parTrans" cxnId="{D7B74815-18CC-49FA-8F41-9AF16BB4E9BA}">
      <dgm:prSet/>
      <dgm:spPr/>
      <dgm:t>
        <a:bodyPr/>
        <a:lstStyle/>
        <a:p>
          <a:endParaRPr lang="en-GB"/>
        </a:p>
      </dgm:t>
    </dgm:pt>
    <dgm:pt modelId="{3E58EBC6-DF4E-4A85-AAA1-A1EACD3D3046}" type="sibTrans" cxnId="{D7B74815-18CC-49FA-8F41-9AF16BB4E9BA}">
      <dgm:prSet/>
      <dgm:spPr/>
      <dgm:t>
        <a:bodyPr/>
        <a:lstStyle/>
        <a:p>
          <a:endParaRPr lang="en-GB"/>
        </a:p>
      </dgm:t>
    </dgm:pt>
    <dgm:pt modelId="{6659601F-9FA4-4A12-9450-0080FBA41179}">
      <dgm:prSet phldrT="[Text]"/>
      <dgm:spPr/>
      <dgm:t>
        <a:bodyPr/>
        <a:lstStyle/>
        <a:p>
          <a:r>
            <a:rPr lang="en-GB" dirty="0" smtClean="0"/>
            <a:t>Programmes</a:t>
          </a:r>
          <a:endParaRPr lang="en-GB" dirty="0"/>
        </a:p>
      </dgm:t>
    </dgm:pt>
    <dgm:pt modelId="{173AD0A1-983F-4BBE-BEB3-6E3C7955F6B5}" type="parTrans" cxnId="{E3083B1E-BD35-42B8-A67D-C6748C378253}">
      <dgm:prSet/>
      <dgm:spPr/>
      <dgm:t>
        <a:bodyPr/>
        <a:lstStyle/>
        <a:p>
          <a:endParaRPr lang="en-GB"/>
        </a:p>
      </dgm:t>
    </dgm:pt>
    <dgm:pt modelId="{C5E16429-DB3F-4E89-A7A5-68C877A0866D}" type="sibTrans" cxnId="{E3083B1E-BD35-42B8-A67D-C6748C378253}">
      <dgm:prSet/>
      <dgm:spPr/>
      <dgm:t>
        <a:bodyPr/>
        <a:lstStyle/>
        <a:p>
          <a:endParaRPr lang="en-GB"/>
        </a:p>
      </dgm:t>
    </dgm:pt>
    <dgm:pt modelId="{D89A1053-B865-41CD-9CED-1F1B8D04E87C}">
      <dgm:prSet phldrT="[Text]"/>
      <dgm:spPr/>
      <dgm:t>
        <a:bodyPr/>
        <a:lstStyle/>
        <a:p>
          <a:r>
            <a:rPr lang="en-GB" dirty="0" smtClean="0"/>
            <a:t>Parental Involvement </a:t>
          </a:r>
          <a:endParaRPr lang="en-GB" dirty="0"/>
        </a:p>
      </dgm:t>
    </dgm:pt>
    <dgm:pt modelId="{13F80C93-30A9-4E45-85ED-EAF835E157AC}" type="parTrans" cxnId="{06C66FC4-4F16-4955-A0FE-9AE2C189CD38}">
      <dgm:prSet/>
      <dgm:spPr/>
      <dgm:t>
        <a:bodyPr/>
        <a:lstStyle/>
        <a:p>
          <a:endParaRPr lang="en-GB"/>
        </a:p>
      </dgm:t>
    </dgm:pt>
    <dgm:pt modelId="{AF43074D-29AC-4590-8821-D0E8AF69DBA9}" type="sibTrans" cxnId="{06C66FC4-4F16-4955-A0FE-9AE2C189CD38}">
      <dgm:prSet/>
      <dgm:spPr/>
      <dgm:t>
        <a:bodyPr/>
        <a:lstStyle/>
        <a:p>
          <a:endParaRPr lang="en-GB"/>
        </a:p>
      </dgm:t>
    </dgm:pt>
    <dgm:pt modelId="{B05BFE67-04CA-4B73-AC28-2E8F970CEA60}">
      <dgm:prSet phldrT="[Text]"/>
      <dgm:spPr/>
      <dgm:t>
        <a:bodyPr/>
        <a:lstStyle/>
        <a:p>
          <a:r>
            <a:rPr lang="en-GB" dirty="0" smtClean="0"/>
            <a:t>Moderation</a:t>
          </a:r>
          <a:endParaRPr lang="en-GB" dirty="0"/>
        </a:p>
      </dgm:t>
    </dgm:pt>
    <dgm:pt modelId="{05C2B9D2-4215-44D3-B0AA-34BD0FF0F3C4}" type="parTrans" cxnId="{FC620DCD-3ABF-47A9-8522-AFD57D7528FC}">
      <dgm:prSet/>
      <dgm:spPr/>
      <dgm:t>
        <a:bodyPr/>
        <a:lstStyle/>
        <a:p>
          <a:endParaRPr lang="en-GB"/>
        </a:p>
      </dgm:t>
    </dgm:pt>
    <dgm:pt modelId="{933E38D5-71D0-4DDE-8556-E4F29D0B95D3}" type="sibTrans" cxnId="{FC620DCD-3ABF-47A9-8522-AFD57D7528FC}">
      <dgm:prSet/>
      <dgm:spPr/>
      <dgm:t>
        <a:bodyPr/>
        <a:lstStyle/>
        <a:p>
          <a:endParaRPr lang="en-GB"/>
        </a:p>
      </dgm:t>
    </dgm:pt>
    <dgm:pt modelId="{725F2173-4073-4118-AE1A-C145132BE07E}">
      <dgm:prSet phldrT="[Text]"/>
      <dgm:spPr/>
      <dgm:t>
        <a:bodyPr/>
        <a:lstStyle/>
        <a:p>
          <a:r>
            <a:rPr lang="en-GB" dirty="0" smtClean="0"/>
            <a:t>Networking </a:t>
          </a:r>
          <a:endParaRPr lang="en-GB" dirty="0"/>
        </a:p>
      </dgm:t>
    </dgm:pt>
    <dgm:pt modelId="{D7433DF5-27B5-4126-9A71-3B2DA8E2521E}" type="parTrans" cxnId="{45AD7E84-1D8D-4C3A-AA22-E47E587FE128}">
      <dgm:prSet/>
      <dgm:spPr/>
      <dgm:t>
        <a:bodyPr/>
        <a:lstStyle/>
        <a:p>
          <a:endParaRPr lang="en-GB"/>
        </a:p>
      </dgm:t>
    </dgm:pt>
    <dgm:pt modelId="{C509223C-146C-4A75-BD9C-F5CB8F8783B5}" type="sibTrans" cxnId="{45AD7E84-1D8D-4C3A-AA22-E47E587FE128}">
      <dgm:prSet/>
      <dgm:spPr/>
      <dgm:t>
        <a:bodyPr/>
        <a:lstStyle/>
        <a:p>
          <a:endParaRPr lang="en-GB"/>
        </a:p>
      </dgm:t>
    </dgm:pt>
    <dgm:pt modelId="{237CA543-508F-4471-83C4-FDA35A4DCD70}">
      <dgm:prSet phldrT="[Text]"/>
      <dgm:spPr/>
      <dgm:t>
        <a:bodyPr/>
        <a:lstStyle/>
        <a:p>
          <a:r>
            <a:rPr lang="en-GB" dirty="0" smtClean="0"/>
            <a:t>Increasing the Learning Experiences</a:t>
          </a:r>
          <a:endParaRPr lang="en-GB" dirty="0"/>
        </a:p>
      </dgm:t>
    </dgm:pt>
    <dgm:pt modelId="{EC7529AE-D9CF-4EA0-99F4-03C7F5001705}" type="parTrans" cxnId="{F01469F7-F134-4216-A69A-D533B410B763}">
      <dgm:prSet/>
      <dgm:spPr/>
      <dgm:t>
        <a:bodyPr/>
        <a:lstStyle/>
        <a:p>
          <a:endParaRPr lang="en-GB"/>
        </a:p>
      </dgm:t>
    </dgm:pt>
    <dgm:pt modelId="{D94F74F3-A92E-48E7-93FC-26B816149DA6}" type="sibTrans" cxnId="{F01469F7-F134-4216-A69A-D533B410B763}">
      <dgm:prSet/>
      <dgm:spPr/>
      <dgm:t>
        <a:bodyPr/>
        <a:lstStyle/>
        <a:p>
          <a:endParaRPr lang="en-GB"/>
        </a:p>
      </dgm:t>
    </dgm:pt>
    <dgm:pt modelId="{B867C11A-2AC4-4586-B3F4-F2C20599AC30}" type="pres">
      <dgm:prSet presAssocID="{6AEA086D-C899-497F-97FC-8CD2DAC70CB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ED4FC1AC-9BC1-4F4B-A4DC-203214823427}" type="pres">
      <dgm:prSet presAssocID="{42FF80F5-7D93-4DCF-8349-57B98687B815}" presName="composite" presStyleCnt="0"/>
      <dgm:spPr/>
    </dgm:pt>
    <dgm:pt modelId="{8632C975-2351-4B56-8491-94C4C240B942}" type="pres">
      <dgm:prSet presAssocID="{42FF80F5-7D93-4DCF-8349-57B98687B815}" presName="LShape" presStyleLbl="alignNode1" presStyleIdx="0" presStyleCnt="13"/>
      <dgm:spPr/>
    </dgm:pt>
    <dgm:pt modelId="{F9516CA9-2D4F-4CE7-8D2C-4516F13ED327}" type="pres">
      <dgm:prSet presAssocID="{42FF80F5-7D93-4DCF-8349-57B98687B815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1216CD-ED32-4060-B8B2-5B2E9A8EA951}" type="pres">
      <dgm:prSet presAssocID="{42FF80F5-7D93-4DCF-8349-57B98687B815}" presName="Triangle" presStyleLbl="alignNode1" presStyleIdx="1" presStyleCnt="13"/>
      <dgm:spPr/>
    </dgm:pt>
    <dgm:pt modelId="{EB531AF1-EFE1-4BA5-9488-15E09D5DB9F8}" type="pres">
      <dgm:prSet presAssocID="{96E2F796-9363-4C89-8071-7DC3423C4C93}" presName="sibTrans" presStyleCnt="0"/>
      <dgm:spPr/>
    </dgm:pt>
    <dgm:pt modelId="{07595CBF-D39C-4C10-A859-69D328594FFB}" type="pres">
      <dgm:prSet presAssocID="{96E2F796-9363-4C89-8071-7DC3423C4C93}" presName="space" presStyleCnt="0"/>
      <dgm:spPr/>
    </dgm:pt>
    <dgm:pt modelId="{DF971BB8-6D88-4BC8-916A-D913E31AA089}" type="pres">
      <dgm:prSet presAssocID="{1FD76C75-9794-4E01-99B8-82144B7DFEA3}" presName="composite" presStyleCnt="0"/>
      <dgm:spPr/>
    </dgm:pt>
    <dgm:pt modelId="{9A0BA277-A40A-4AF9-AEA8-C8759E77E3C1}" type="pres">
      <dgm:prSet presAssocID="{1FD76C75-9794-4E01-99B8-82144B7DFEA3}" presName="LShape" presStyleLbl="alignNode1" presStyleIdx="2" presStyleCnt="13"/>
      <dgm:spPr/>
    </dgm:pt>
    <dgm:pt modelId="{9058D249-5A40-4982-B837-BE74EAE121DE}" type="pres">
      <dgm:prSet presAssocID="{1FD76C75-9794-4E01-99B8-82144B7DFEA3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B2FD42-EE45-44D9-8060-A97C5DBE67B7}" type="pres">
      <dgm:prSet presAssocID="{1FD76C75-9794-4E01-99B8-82144B7DFEA3}" presName="Triangle" presStyleLbl="alignNode1" presStyleIdx="3" presStyleCnt="13"/>
      <dgm:spPr/>
    </dgm:pt>
    <dgm:pt modelId="{55970B5E-97DC-4957-82C7-97A3A83283F0}" type="pres">
      <dgm:prSet presAssocID="{3E58EBC6-DF4E-4A85-AAA1-A1EACD3D3046}" presName="sibTrans" presStyleCnt="0"/>
      <dgm:spPr/>
    </dgm:pt>
    <dgm:pt modelId="{BB7A21E0-3A78-4FBF-977A-E65256ADA287}" type="pres">
      <dgm:prSet presAssocID="{3E58EBC6-DF4E-4A85-AAA1-A1EACD3D3046}" presName="space" presStyleCnt="0"/>
      <dgm:spPr/>
    </dgm:pt>
    <dgm:pt modelId="{CE662664-68D2-4006-AC05-B40286BE04B4}" type="pres">
      <dgm:prSet presAssocID="{6659601F-9FA4-4A12-9450-0080FBA41179}" presName="composite" presStyleCnt="0"/>
      <dgm:spPr/>
    </dgm:pt>
    <dgm:pt modelId="{240E24B1-C562-41F8-8B10-C2F92B823177}" type="pres">
      <dgm:prSet presAssocID="{6659601F-9FA4-4A12-9450-0080FBA41179}" presName="LShape" presStyleLbl="alignNode1" presStyleIdx="4" presStyleCnt="13"/>
      <dgm:spPr/>
    </dgm:pt>
    <dgm:pt modelId="{8FF5A954-7D64-4B85-A19A-4FACED19922C}" type="pres">
      <dgm:prSet presAssocID="{6659601F-9FA4-4A12-9450-0080FBA41179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CC0485-3876-4171-BE70-0CE304A3898F}" type="pres">
      <dgm:prSet presAssocID="{6659601F-9FA4-4A12-9450-0080FBA41179}" presName="Triangle" presStyleLbl="alignNode1" presStyleIdx="5" presStyleCnt="13"/>
      <dgm:spPr/>
    </dgm:pt>
    <dgm:pt modelId="{00A6ADE4-3EBD-4F05-B881-00B4F86E8C86}" type="pres">
      <dgm:prSet presAssocID="{C5E16429-DB3F-4E89-A7A5-68C877A0866D}" presName="sibTrans" presStyleCnt="0"/>
      <dgm:spPr/>
    </dgm:pt>
    <dgm:pt modelId="{4E2680C4-A4E4-4029-9571-DA8671C7C0B3}" type="pres">
      <dgm:prSet presAssocID="{C5E16429-DB3F-4E89-A7A5-68C877A0866D}" presName="space" presStyleCnt="0"/>
      <dgm:spPr/>
    </dgm:pt>
    <dgm:pt modelId="{EDCAB8BC-490F-4A9A-B038-A936439D0E1E}" type="pres">
      <dgm:prSet presAssocID="{B05BFE67-04CA-4B73-AC28-2E8F970CEA60}" presName="composite" presStyleCnt="0"/>
      <dgm:spPr/>
    </dgm:pt>
    <dgm:pt modelId="{A720B7EF-049F-4D47-B84A-E9E4A61D3B58}" type="pres">
      <dgm:prSet presAssocID="{B05BFE67-04CA-4B73-AC28-2E8F970CEA60}" presName="LShape" presStyleLbl="alignNode1" presStyleIdx="6" presStyleCnt="13"/>
      <dgm:spPr/>
    </dgm:pt>
    <dgm:pt modelId="{B8222272-1BC8-4BD1-9F71-64231665D956}" type="pres">
      <dgm:prSet presAssocID="{B05BFE67-04CA-4B73-AC28-2E8F970CEA60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E1B956-4B2E-4269-AC78-4E7C890A7209}" type="pres">
      <dgm:prSet presAssocID="{B05BFE67-04CA-4B73-AC28-2E8F970CEA60}" presName="Triangle" presStyleLbl="alignNode1" presStyleIdx="7" presStyleCnt="13"/>
      <dgm:spPr/>
    </dgm:pt>
    <dgm:pt modelId="{97BBBE27-6B83-45D7-A7A6-7BC408447692}" type="pres">
      <dgm:prSet presAssocID="{933E38D5-71D0-4DDE-8556-E4F29D0B95D3}" presName="sibTrans" presStyleCnt="0"/>
      <dgm:spPr/>
    </dgm:pt>
    <dgm:pt modelId="{80EC597C-49D3-41A0-BFB4-A86DE9D52354}" type="pres">
      <dgm:prSet presAssocID="{933E38D5-71D0-4DDE-8556-E4F29D0B95D3}" presName="space" presStyleCnt="0"/>
      <dgm:spPr/>
    </dgm:pt>
    <dgm:pt modelId="{8F309269-A6D2-4708-8870-5411A45A8EF0}" type="pres">
      <dgm:prSet presAssocID="{725F2173-4073-4118-AE1A-C145132BE07E}" presName="composite" presStyleCnt="0"/>
      <dgm:spPr/>
    </dgm:pt>
    <dgm:pt modelId="{9E72E1A2-B168-48D8-B9C1-9639DAE1F2F1}" type="pres">
      <dgm:prSet presAssocID="{725F2173-4073-4118-AE1A-C145132BE07E}" presName="LShape" presStyleLbl="alignNode1" presStyleIdx="8" presStyleCnt="13"/>
      <dgm:spPr/>
    </dgm:pt>
    <dgm:pt modelId="{8E72DD7A-0A2D-4BD0-85F2-C4D544904A3A}" type="pres">
      <dgm:prSet presAssocID="{725F2173-4073-4118-AE1A-C145132BE07E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DF3F43-B9A4-479B-9B30-6CFEEEEB137B}" type="pres">
      <dgm:prSet presAssocID="{725F2173-4073-4118-AE1A-C145132BE07E}" presName="Triangle" presStyleLbl="alignNode1" presStyleIdx="9" presStyleCnt="13"/>
      <dgm:spPr/>
    </dgm:pt>
    <dgm:pt modelId="{834894EA-04B3-4322-88E9-41853A9FAD88}" type="pres">
      <dgm:prSet presAssocID="{C509223C-146C-4A75-BD9C-F5CB8F8783B5}" presName="sibTrans" presStyleCnt="0"/>
      <dgm:spPr/>
    </dgm:pt>
    <dgm:pt modelId="{4D4DDA4D-603B-4C57-8E18-4614F18FACE6}" type="pres">
      <dgm:prSet presAssocID="{C509223C-146C-4A75-BD9C-F5CB8F8783B5}" presName="space" presStyleCnt="0"/>
      <dgm:spPr/>
    </dgm:pt>
    <dgm:pt modelId="{0A364C4A-6EC5-4D02-ADB6-ADEA956A4CD6}" type="pres">
      <dgm:prSet presAssocID="{237CA543-508F-4471-83C4-FDA35A4DCD70}" presName="composite" presStyleCnt="0"/>
      <dgm:spPr/>
    </dgm:pt>
    <dgm:pt modelId="{BB476127-CE69-474F-BA20-931B6985B030}" type="pres">
      <dgm:prSet presAssocID="{237CA543-508F-4471-83C4-FDA35A4DCD70}" presName="LShape" presStyleLbl="alignNode1" presStyleIdx="10" presStyleCnt="13"/>
      <dgm:spPr/>
    </dgm:pt>
    <dgm:pt modelId="{2372C720-2D31-495C-83F4-3A8C4C68E1C9}" type="pres">
      <dgm:prSet presAssocID="{237CA543-508F-4471-83C4-FDA35A4DCD70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14AB04-1E4C-4B9D-9BBB-C0C5122E85EC}" type="pres">
      <dgm:prSet presAssocID="{237CA543-508F-4471-83C4-FDA35A4DCD70}" presName="Triangle" presStyleLbl="alignNode1" presStyleIdx="11" presStyleCnt="13"/>
      <dgm:spPr/>
    </dgm:pt>
    <dgm:pt modelId="{D9082DC5-F624-4009-9FB7-8287F28ECDCA}" type="pres">
      <dgm:prSet presAssocID="{D94F74F3-A92E-48E7-93FC-26B816149DA6}" presName="sibTrans" presStyleCnt="0"/>
      <dgm:spPr/>
    </dgm:pt>
    <dgm:pt modelId="{C43E5DE6-A0EF-45D9-A9F0-DC48A2BDE054}" type="pres">
      <dgm:prSet presAssocID="{D94F74F3-A92E-48E7-93FC-26B816149DA6}" presName="space" presStyleCnt="0"/>
      <dgm:spPr/>
    </dgm:pt>
    <dgm:pt modelId="{DF74E3CC-2B57-48A9-B1F5-2F861810833B}" type="pres">
      <dgm:prSet presAssocID="{D89A1053-B865-41CD-9CED-1F1B8D04E87C}" presName="composite" presStyleCnt="0"/>
      <dgm:spPr/>
    </dgm:pt>
    <dgm:pt modelId="{08EB7538-A20F-471F-BE7F-145CDDFD81F0}" type="pres">
      <dgm:prSet presAssocID="{D89A1053-B865-41CD-9CED-1F1B8D04E87C}" presName="LShape" presStyleLbl="alignNode1" presStyleIdx="12" presStyleCnt="13"/>
      <dgm:spPr/>
    </dgm:pt>
    <dgm:pt modelId="{2DDD1C95-F9CB-471D-8AAA-EF3B736BBBF0}" type="pres">
      <dgm:prSet presAssocID="{D89A1053-B865-41CD-9CED-1F1B8D04E87C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0C7F13C-9EC6-4774-A002-68E198D7110D}" type="presOf" srcId="{B05BFE67-04CA-4B73-AC28-2E8F970CEA60}" destId="{B8222272-1BC8-4BD1-9F71-64231665D956}" srcOrd="0" destOrd="0" presId="urn:microsoft.com/office/officeart/2009/3/layout/StepUpProcess"/>
    <dgm:cxn modelId="{94552D1E-E42D-419E-AA43-B40FEFD51542}" type="presOf" srcId="{6AEA086D-C899-497F-97FC-8CD2DAC70CB1}" destId="{B867C11A-2AC4-4586-B3F4-F2C20599AC30}" srcOrd="0" destOrd="0" presId="urn:microsoft.com/office/officeart/2009/3/layout/StepUpProcess"/>
    <dgm:cxn modelId="{FF692EB7-790F-4DCB-A215-A09FC319303B}" type="presOf" srcId="{237CA543-508F-4471-83C4-FDA35A4DCD70}" destId="{2372C720-2D31-495C-83F4-3A8C4C68E1C9}" srcOrd="0" destOrd="0" presId="urn:microsoft.com/office/officeart/2009/3/layout/StepUpProcess"/>
    <dgm:cxn modelId="{46D3D598-9038-448C-B775-04E3AF3CB8AD}" srcId="{6AEA086D-C899-497F-97FC-8CD2DAC70CB1}" destId="{42FF80F5-7D93-4DCF-8349-57B98687B815}" srcOrd="0" destOrd="0" parTransId="{18190041-5262-469E-AADB-95E669987FE7}" sibTransId="{96E2F796-9363-4C89-8071-7DC3423C4C93}"/>
    <dgm:cxn modelId="{06C66FC4-4F16-4955-A0FE-9AE2C189CD38}" srcId="{6AEA086D-C899-497F-97FC-8CD2DAC70CB1}" destId="{D89A1053-B865-41CD-9CED-1F1B8D04E87C}" srcOrd="6" destOrd="0" parTransId="{13F80C93-30A9-4E45-85ED-EAF835E157AC}" sibTransId="{AF43074D-29AC-4590-8821-D0E8AF69DBA9}"/>
    <dgm:cxn modelId="{D7B74815-18CC-49FA-8F41-9AF16BB4E9BA}" srcId="{6AEA086D-C899-497F-97FC-8CD2DAC70CB1}" destId="{1FD76C75-9794-4E01-99B8-82144B7DFEA3}" srcOrd="1" destOrd="0" parTransId="{1A53727F-3145-4EBD-B02F-CD06FB54944D}" sibTransId="{3E58EBC6-DF4E-4A85-AAA1-A1EACD3D3046}"/>
    <dgm:cxn modelId="{DAB5EA8B-471B-40EF-A9AB-07EDEAABCCA6}" type="presOf" srcId="{D89A1053-B865-41CD-9CED-1F1B8D04E87C}" destId="{2DDD1C95-F9CB-471D-8AAA-EF3B736BBBF0}" srcOrd="0" destOrd="0" presId="urn:microsoft.com/office/officeart/2009/3/layout/StepUpProcess"/>
    <dgm:cxn modelId="{4899AD6A-58BB-4FAB-A74E-929586AA187F}" type="presOf" srcId="{6659601F-9FA4-4A12-9450-0080FBA41179}" destId="{8FF5A954-7D64-4B85-A19A-4FACED19922C}" srcOrd="0" destOrd="0" presId="urn:microsoft.com/office/officeart/2009/3/layout/StepUpProcess"/>
    <dgm:cxn modelId="{5AFC33B7-B7AE-4A5B-80B5-0F2E96762926}" type="presOf" srcId="{725F2173-4073-4118-AE1A-C145132BE07E}" destId="{8E72DD7A-0A2D-4BD0-85F2-C4D544904A3A}" srcOrd="0" destOrd="0" presId="urn:microsoft.com/office/officeart/2009/3/layout/StepUpProcess"/>
    <dgm:cxn modelId="{FC620DCD-3ABF-47A9-8522-AFD57D7528FC}" srcId="{6AEA086D-C899-497F-97FC-8CD2DAC70CB1}" destId="{B05BFE67-04CA-4B73-AC28-2E8F970CEA60}" srcOrd="3" destOrd="0" parTransId="{05C2B9D2-4215-44D3-B0AA-34BD0FF0F3C4}" sibTransId="{933E38D5-71D0-4DDE-8556-E4F29D0B95D3}"/>
    <dgm:cxn modelId="{45AD7E84-1D8D-4C3A-AA22-E47E587FE128}" srcId="{6AEA086D-C899-497F-97FC-8CD2DAC70CB1}" destId="{725F2173-4073-4118-AE1A-C145132BE07E}" srcOrd="4" destOrd="0" parTransId="{D7433DF5-27B5-4126-9A71-3B2DA8E2521E}" sibTransId="{C509223C-146C-4A75-BD9C-F5CB8F8783B5}"/>
    <dgm:cxn modelId="{7605C045-E6EC-4C49-A914-03474B45F76A}" type="presOf" srcId="{1FD76C75-9794-4E01-99B8-82144B7DFEA3}" destId="{9058D249-5A40-4982-B837-BE74EAE121DE}" srcOrd="0" destOrd="0" presId="urn:microsoft.com/office/officeart/2009/3/layout/StepUpProcess"/>
    <dgm:cxn modelId="{E3083B1E-BD35-42B8-A67D-C6748C378253}" srcId="{6AEA086D-C899-497F-97FC-8CD2DAC70CB1}" destId="{6659601F-9FA4-4A12-9450-0080FBA41179}" srcOrd="2" destOrd="0" parTransId="{173AD0A1-983F-4BBE-BEB3-6E3C7955F6B5}" sibTransId="{C5E16429-DB3F-4E89-A7A5-68C877A0866D}"/>
    <dgm:cxn modelId="{F01469F7-F134-4216-A69A-D533B410B763}" srcId="{6AEA086D-C899-497F-97FC-8CD2DAC70CB1}" destId="{237CA543-508F-4471-83C4-FDA35A4DCD70}" srcOrd="5" destOrd="0" parTransId="{EC7529AE-D9CF-4EA0-99F4-03C7F5001705}" sibTransId="{D94F74F3-A92E-48E7-93FC-26B816149DA6}"/>
    <dgm:cxn modelId="{F7AB36E9-806E-47C4-A3EF-1D0D378EA73F}" type="presOf" srcId="{42FF80F5-7D93-4DCF-8349-57B98687B815}" destId="{F9516CA9-2D4F-4CE7-8D2C-4516F13ED327}" srcOrd="0" destOrd="0" presId="urn:microsoft.com/office/officeart/2009/3/layout/StepUpProcess"/>
    <dgm:cxn modelId="{C0AD2B21-76CD-4269-BB02-10F46F361117}" type="presParOf" srcId="{B867C11A-2AC4-4586-B3F4-F2C20599AC30}" destId="{ED4FC1AC-9BC1-4F4B-A4DC-203214823427}" srcOrd="0" destOrd="0" presId="urn:microsoft.com/office/officeart/2009/3/layout/StepUpProcess"/>
    <dgm:cxn modelId="{DE2B6970-2E23-4E7B-B7DC-800ADA6BDA1C}" type="presParOf" srcId="{ED4FC1AC-9BC1-4F4B-A4DC-203214823427}" destId="{8632C975-2351-4B56-8491-94C4C240B942}" srcOrd="0" destOrd="0" presId="urn:microsoft.com/office/officeart/2009/3/layout/StepUpProcess"/>
    <dgm:cxn modelId="{1098BE8E-121F-4965-9A3E-1CF1F39EC92C}" type="presParOf" srcId="{ED4FC1AC-9BC1-4F4B-A4DC-203214823427}" destId="{F9516CA9-2D4F-4CE7-8D2C-4516F13ED327}" srcOrd="1" destOrd="0" presId="urn:microsoft.com/office/officeart/2009/3/layout/StepUpProcess"/>
    <dgm:cxn modelId="{33ACEA64-0B24-47B7-92A0-D268F2CAF3D8}" type="presParOf" srcId="{ED4FC1AC-9BC1-4F4B-A4DC-203214823427}" destId="{411216CD-ED32-4060-B8B2-5B2E9A8EA951}" srcOrd="2" destOrd="0" presId="urn:microsoft.com/office/officeart/2009/3/layout/StepUpProcess"/>
    <dgm:cxn modelId="{3DC4FE45-BB45-48FA-AAA5-ADBDBB2F3242}" type="presParOf" srcId="{B867C11A-2AC4-4586-B3F4-F2C20599AC30}" destId="{EB531AF1-EFE1-4BA5-9488-15E09D5DB9F8}" srcOrd="1" destOrd="0" presId="urn:microsoft.com/office/officeart/2009/3/layout/StepUpProcess"/>
    <dgm:cxn modelId="{8F41F095-FB7A-4522-A97A-59E0DA63EBF2}" type="presParOf" srcId="{EB531AF1-EFE1-4BA5-9488-15E09D5DB9F8}" destId="{07595CBF-D39C-4C10-A859-69D328594FFB}" srcOrd="0" destOrd="0" presId="urn:microsoft.com/office/officeart/2009/3/layout/StepUpProcess"/>
    <dgm:cxn modelId="{8130385F-09EE-4158-BBC5-CE60B2F2280D}" type="presParOf" srcId="{B867C11A-2AC4-4586-B3F4-F2C20599AC30}" destId="{DF971BB8-6D88-4BC8-916A-D913E31AA089}" srcOrd="2" destOrd="0" presId="urn:microsoft.com/office/officeart/2009/3/layout/StepUpProcess"/>
    <dgm:cxn modelId="{A8C85288-E4EE-4ED4-B423-F54CD9CC9ED2}" type="presParOf" srcId="{DF971BB8-6D88-4BC8-916A-D913E31AA089}" destId="{9A0BA277-A40A-4AF9-AEA8-C8759E77E3C1}" srcOrd="0" destOrd="0" presId="urn:microsoft.com/office/officeart/2009/3/layout/StepUpProcess"/>
    <dgm:cxn modelId="{79C1C5A6-32F0-4B7D-B029-2646334BCF16}" type="presParOf" srcId="{DF971BB8-6D88-4BC8-916A-D913E31AA089}" destId="{9058D249-5A40-4982-B837-BE74EAE121DE}" srcOrd="1" destOrd="0" presId="urn:microsoft.com/office/officeart/2009/3/layout/StepUpProcess"/>
    <dgm:cxn modelId="{162BC66A-7559-415A-8406-F421FC99FF9C}" type="presParOf" srcId="{DF971BB8-6D88-4BC8-916A-D913E31AA089}" destId="{CDB2FD42-EE45-44D9-8060-A97C5DBE67B7}" srcOrd="2" destOrd="0" presId="urn:microsoft.com/office/officeart/2009/3/layout/StepUpProcess"/>
    <dgm:cxn modelId="{89BF3B31-4910-40F0-9006-FE40C71BF053}" type="presParOf" srcId="{B867C11A-2AC4-4586-B3F4-F2C20599AC30}" destId="{55970B5E-97DC-4957-82C7-97A3A83283F0}" srcOrd="3" destOrd="0" presId="urn:microsoft.com/office/officeart/2009/3/layout/StepUpProcess"/>
    <dgm:cxn modelId="{6D4EB176-8833-423B-A505-9A70A1E70075}" type="presParOf" srcId="{55970B5E-97DC-4957-82C7-97A3A83283F0}" destId="{BB7A21E0-3A78-4FBF-977A-E65256ADA287}" srcOrd="0" destOrd="0" presId="urn:microsoft.com/office/officeart/2009/3/layout/StepUpProcess"/>
    <dgm:cxn modelId="{1280E2CC-EB6A-43DF-A7CA-4F161A7DD159}" type="presParOf" srcId="{B867C11A-2AC4-4586-B3F4-F2C20599AC30}" destId="{CE662664-68D2-4006-AC05-B40286BE04B4}" srcOrd="4" destOrd="0" presId="urn:microsoft.com/office/officeart/2009/3/layout/StepUpProcess"/>
    <dgm:cxn modelId="{805ADCC2-73B7-4B8C-AE90-E170780C34A7}" type="presParOf" srcId="{CE662664-68D2-4006-AC05-B40286BE04B4}" destId="{240E24B1-C562-41F8-8B10-C2F92B823177}" srcOrd="0" destOrd="0" presId="urn:microsoft.com/office/officeart/2009/3/layout/StepUpProcess"/>
    <dgm:cxn modelId="{9FA0B07E-DEB3-4824-A4E4-F4A4F2E20F90}" type="presParOf" srcId="{CE662664-68D2-4006-AC05-B40286BE04B4}" destId="{8FF5A954-7D64-4B85-A19A-4FACED19922C}" srcOrd="1" destOrd="0" presId="urn:microsoft.com/office/officeart/2009/3/layout/StepUpProcess"/>
    <dgm:cxn modelId="{D263CE9C-590E-4C9D-855C-1CF535F188A9}" type="presParOf" srcId="{CE662664-68D2-4006-AC05-B40286BE04B4}" destId="{11CC0485-3876-4171-BE70-0CE304A3898F}" srcOrd="2" destOrd="0" presId="urn:microsoft.com/office/officeart/2009/3/layout/StepUpProcess"/>
    <dgm:cxn modelId="{0F41EBCA-79F2-4181-A594-A8701FA5894A}" type="presParOf" srcId="{B867C11A-2AC4-4586-B3F4-F2C20599AC30}" destId="{00A6ADE4-3EBD-4F05-B881-00B4F86E8C86}" srcOrd="5" destOrd="0" presId="urn:microsoft.com/office/officeart/2009/3/layout/StepUpProcess"/>
    <dgm:cxn modelId="{5A28680E-AA88-4446-8007-0A7B6E6BA6BC}" type="presParOf" srcId="{00A6ADE4-3EBD-4F05-B881-00B4F86E8C86}" destId="{4E2680C4-A4E4-4029-9571-DA8671C7C0B3}" srcOrd="0" destOrd="0" presId="urn:microsoft.com/office/officeart/2009/3/layout/StepUpProcess"/>
    <dgm:cxn modelId="{FE3E728B-174D-464A-8695-109E427D4CC9}" type="presParOf" srcId="{B867C11A-2AC4-4586-B3F4-F2C20599AC30}" destId="{EDCAB8BC-490F-4A9A-B038-A936439D0E1E}" srcOrd="6" destOrd="0" presId="urn:microsoft.com/office/officeart/2009/3/layout/StepUpProcess"/>
    <dgm:cxn modelId="{988E5E68-2FC0-48EC-88DE-A1A99CA62B8F}" type="presParOf" srcId="{EDCAB8BC-490F-4A9A-B038-A936439D0E1E}" destId="{A720B7EF-049F-4D47-B84A-E9E4A61D3B58}" srcOrd="0" destOrd="0" presId="urn:microsoft.com/office/officeart/2009/3/layout/StepUpProcess"/>
    <dgm:cxn modelId="{31CD0C7F-28A1-4BCF-B6C6-B14762CDBD85}" type="presParOf" srcId="{EDCAB8BC-490F-4A9A-B038-A936439D0E1E}" destId="{B8222272-1BC8-4BD1-9F71-64231665D956}" srcOrd="1" destOrd="0" presId="urn:microsoft.com/office/officeart/2009/3/layout/StepUpProcess"/>
    <dgm:cxn modelId="{D876A27E-99D2-44FE-BE8F-87A0043A9BF6}" type="presParOf" srcId="{EDCAB8BC-490F-4A9A-B038-A936439D0E1E}" destId="{C2E1B956-4B2E-4269-AC78-4E7C890A7209}" srcOrd="2" destOrd="0" presId="urn:microsoft.com/office/officeart/2009/3/layout/StepUpProcess"/>
    <dgm:cxn modelId="{3E13CBA2-42AA-4356-881E-CEEECB487ED7}" type="presParOf" srcId="{B867C11A-2AC4-4586-B3F4-F2C20599AC30}" destId="{97BBBE27-6B83-45D7-A7A6-7BC408447692}" srcOrd="7" destOrd="0" presId="urn:microsoft.com/office/officeart/2009/3/layout/StepUpProcess"/>
    <dgm:cxn modelId="{E0E07870-A15D-4FC9-86B6-0B60412823C1}" type="presParOf" srcId="{97BBBE27-6B83-45D7-A7A6-7BC408447692}" destId="{80EC597C-49D3-41A0-BFB4-A86DE9D52354}" srcOrd="0" destOrd="0" presId="urn:microsoft.com/office/officeart/2009/3/layout/StepUpProcess"/>
    <dgm:cxn modelId="{F3E6B108-CF33-4291-8751-3DBB0860E605}" type="presParOf" srcId="{B867C11A-2AC4-4586-B3F4-F2C20599AC30}" destId="{8F309269-A6D2-4708-8870-5411A45A8EF0}" srcOrd="8" destOrd="0" presId="urn:microsoft.com/office/officeart/2009/3/layout/StepUpProcess"/>
    <dgm:cxn modelId="{ED64537A-1AD2-4D49-BE51-60E0DE056A75}" type="presParOf" srcId="{8F309269-A6D2-4708-8870-5411A45A8EF0}" destId="{9E72E1A2-B168-48D8-B9C1-9639DAE1F2F1}" srcOrd="0" destOrd="0" presId="urn:microsoft.com/office/officeart/2009/3/layout/StepUpProcess"/>
    <dgm:cxn modelId="{A2F025E3-6B2D-4E05-BCEA-16888F551E28}" type="presParOf" srcId="{8F309269-A6D2-4708-8870-5411A45A8EF0}" destId="{8E72DD7A-0A2D-4BD0-85F2-C4D544904A3A}" srcOrd="1" destOrd="0" presId="urn:microsoft.com/office/officeart/2009/3/layout/StepUpProcess"/>
    <dgm:cxn modelId="{8EED657E-D99C-4107-BE94-571CF619958D}" type="presParOf" srcId="{8F309269-A6D2-4708-8870-5411A45A8EF0}" destId="{6ADF3F43-B9A4-479B-9B30-6CFEEEEB137B}" srcOrd="2" destOrd="0" presId="urn:microsoft.com/office/officeart/2009/3/layout/StepUpProcess"/>
    <dgm:cxn modelId="{6B20DB71-5409-4754-8CFE-41A7DD6721A2}" type="presParOf" srcId="{B867C11A-2AC4-4586-B3F4-F2C20599AC30}" destId="{834894EA-04B3-4322-88E9-41853A9FAD88}" srcOrd="9" destOrd="0" presId="urn:microsoft.com/office/officeart/2009/3/layout/StepUpProcess"/>
    <dgm:cxn modelId="{C5BB0A4D-7A56-49C2-8C8A-C9B4CC28D062}" type="presParOf" srcId="{834894EA-04B3-4322-88E9-41853A9FAD88}" destId="{4D4DDA4D-603B-4C57-8E18-4614F18FACE6}" srcOrd="0" destOrd="0" presId="urn:microsoft.com/office/officeart/2009/3/layout/StepUpProcess"/>
    <dgm:cxn modelId="{49436C55-6FC6-44B6-9421-46243984951F}" type="presParOf" srcId="{B867C11A-2AC4-4586-B3F4-F2C20599AC30}" destId="{0A364C4A-6EC5-4D02-ADB6-ADEA956A4CD6}" srcOrd="10" destOrd="0" presId="urn:microsoft.com/office/officeart/2009/3/layout/StepUpProcess"/>
    <dgm:cxn modelId="{C54B5B9F-72E9-45AC-8927-0B6FF54A268F}" type="presParOf" srcId="{0A364C4A-6EC5-4D02-ADB6-ADEA956A4CD6}" destId="{BB476127-CE69-474F-BA20-931B6985B030}" srcOrd="0" destOrd="0" presId="urn:microsoft.com/office/officeart/2009/3/layout/StepUpProcess"/>
    <dgm:cxn modelId="{181FDCD1-2146-4646-A57A-C15591AB1A03}" type="presParOf" srcId="{0A364C4A-6EC5-4D02-ADB6-ADEA956A4CD6}" destId="{2372C720-2D31-495C-83F4-3A8C4C68E1C9}" srcOrd="1" destOrd="0" presId="urn:microsoft.com/office/officeart/2009/3/layout/StepUpProcess"/>
    <dgm:cxn modelId="{FFF1FCA6-4837-4A16-8852-81CA21A6B2D5}" type="presParOf" srcId="{0A364C4A-6EC5-4D02-ADB6-ADEA956A4CD6}" destId="{7F14AB04-1E4C-4B9D-9BBB-C0C5122E85EC}" srcOrd="2" destOrd="0" presId="urn:microsoft.com/office/officeart/2009/3/layout/StepUpProcess"/>
    <dgm:cxn modelId="{DCC71371-5967-403E-9960-C80910B78C40}" type="presParOf" srcId="{B867C11A-2AC4-4586-B3F4-F2C20599AC30}" destId="{D9082DC5-F624-4009-9FB7-8287F28ECDCA}" srcOrd="11" destOrd="0" presId="urn:microsoft.com/office/officeart/2009/3/layout/StepUpProcess"/>
    <dgm:cxn modelId="{F2A0818D-D301-44D0-A386-4573745C74B3}" type="presParOf" srcId="{D9082DC5-F624-4009-9FB7-8287F28ECDCA}" destId="{C43E5DE6-A0EF-45D9-A9F0-DC48A2BDE054}" srcOrd="0" destOrd="0" presId="urn:microsoft.com/office/officeart/2009/3/layout/StepUpProcess"/>
    <dgm:cxn modelId="{A003E0F3-FD8C-4028-89D5-9C367FA6CAA5}" type="presParOf" srcId="{B867C11A-2AC4-4586-B3F4-F2C20599AC30}" destId="{DF74E3CC-2B57-48A9-B1F5-2F861810833B}" srcOrd="12" destOrd="0" presId="urn:microsoft.com/office/officeart/2009/3/layout/StepUpProcess"/>
    <dgm:cxn modelId="{03F347BA-860E-4EBE-B748-4D52B1311E86}" type="presParOf" srcId="{DF74E3CC-2B57-48A9-B1F5-2F861810833B}" destId="{08EB7538-A20F-471F-BE7F-145CDDFD81F0}" srcOrd="0" destOrd="0" presId="urn:microsoft.com/office/officeart/2009/3/layout/StepUpProcess"/>
    <dgm:cxn modelId="{93C857AF-7AA5-4125-AC0B-983A0FB28650}" type="presParOf" srcId="{DF74E3CC-2B57-48A9-B1F5-2F861810833B}" destId="{2DDD1C95-F9CB-471D-8AAA-EF3B736BBBF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D692D9-B670-4867-B14D-E3CB0961183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8F98AA5-2975-4086-A5C5-E7700C5613F2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4BDE1E7D-39F4-40BA-8C49-A845EC3B8459}" type="parTrans" cxnId="{8A6485E2-1E7B-4C03-8B03-F6B1214C179F}">
      <dgm:prSet/>
      <dgm:spPr/>
      <dgm:t>
        <a:bodyPr/>
        <a:lstStyle/>
        <a:p>
          <a:endParaRPr lang="en-GB"/>
        </a:p>
      </dgm:t>
    </dgm:pt>
    <dgm:pt modelId="{536495DD-AB5A-43AD-AD47-E40EC0EA1C6F}" type="sibTrans" cxnId="{8A6485E2-1E7B-4C03-8B03-F6B1214C179F}">
      <dgm:prSet/>
      <dgm:spPr/>
      <dgm:t>
        <a:bodyPr/>
        <a:lstStyle/>
        <a:p>
          <a:endParaRPr lang="en-GB"/>
        </a:p>
      </dgm:t>
    </dgm:pt>
    <dgm:pt modelId="{6071AAE0-FFF5-434C-B1C9-0F2CDB05B781}">
      <dgm:prSet phldrT="[Text]"/>
      <dgm:spPr/>
      <dgm:t>
        <a:bodyPr/>
        <a:lstStyle/>
        <a:p>
          <a:r>
            <a:rPr lang="en-GB" dirty="0" smtClean="0"/>
            <a:t>Assessment Data </a:t>
          </a:r>
          <a:endParaRPr lang="en-GB" dirty="0"/>
        </a:p>
      </dgm:t>
    </dgm:pt>
    <dgm:pt modelId="{960432D3-1B46-4FDA-B945-6AAECFA81460}" type="parTrans" cxnId="{B26904D5-51BB-4456-8523-BAB7068E7A64}">
      <dgm:prSet/>
      <dgm:spPr/>
      <dgm:t>
        <a:bodyPr/>
        <a:lstStyle/>
        <a:p>
          <a:endParaRPr lang="en-GB"/>
        </a:p>
      </dgm:t>
    </dgm:pt>
    <dgm:pt modelId="{651A7BE1-532D-417E-8CCF-752239583FA6}" type="sibTrans" cxnId="{B26904D5-51BB-4456-8523-BAB7068E7A64}">
      <dgm:prSet/>
      <dgm:spPr/>
      <dgm:t>
        <a:bodyPr/>
        <a:lstStyle/>
        <a:p>
          <a:endParaRPr lang="en-GB"/>
        </a:p>
      </dgm:t>
    </dgm:pt>
    <dgm:pt modelId="{5895F52B-0C3B-48EE-8F54-BA7AA333C54C}">
      <dgm:prSet phldrT="[Text]"/>
      <dgm:spPr/>
      <dgm:t>
        <a:bodyPr/>
        <a:lstStyle/>
        <a:p>
          <a:r>
            <a:rPr lang="en-GB" dirty="0" smtClean="0"/>
            <a:t>Programmes</a:t>
          </a:r>
          <a:endParaRPr lang="en-GB" dirty="0"/>
        </a:p>
      </dgm:t>
    </dgm:pt>
    <dgm:pt modelId="{8C4D75F4-5061-4E93-8FEE-8A1A38B58203}" type="parTrans" cxnId="{1EA429CF-A9A2-4B7B-8ECA-CE58E80675BB}">
      <dgm:prSet/>
      <dgm:spPr/>
      <dgm:t>
        <a:bodyPr/>
        <a:lstStyle/>
        <a:p>
          <a:endParaRPr lang="en-GB"/>
        </a:p>
      </dgm:t>
    </dgm:pt>
    <dgm:pt modelId="{2C41784C-0DB8-4ED5-B362-CA5A00CFA33D}" type="sibTrans" cxnId="{1EA429CF-A9A2-4B7B-8ECA-CE58E80675BB}">
      <dgm:prSet/>
      <dgm:spPr/>
      <dgm:t>
        <a:bodyPr/>
        <a:lstStyle/>
        <a:p>
          <a:endParaRPr lang="en-GB"/>
        </a:p>
      </dgm:t>
    </dgm:pt>
    <dgm:pt modelId="{804BF9F0-F709-45C6-8732-00BCB9B99284}">
      <dgm:prSet phldrT="[Text]"/>
      <dgm:spPr/>
      <dgm:t>
        <a:bodyPr/>
        <a:lstStyle/>
        <a:p>
          <a:r>
            <a:rPr lang="en-GB" dirty="0" smtClean="0"/>
            <a:t>The Rationale </a:t>
          </a:r>
          <a:endParaRPr lang="en-GB" dirty="0"/>
        </a:p>
      </dgm:t>
    </dgm:pt>
    <dgm:pt modelId="{272FFFF5-374C-455D-985F-5380A9CD79DA}" type="parTrans" cxnId="{0F8DE3A5-DB68-4553-84DA-92279946E367}">
      <dgm:prSet/>
      <dgm:spPr/>
      <dgm:t>
        <a:bodyPr/>
        <a:lstStyle/>
        <a:p>
          <a:endParaRPr lang="en-GB"/>
        </a:p>
      </dgm:t>
    </dgm:pt>
    <dgm:pt modelId="{BC5B7875-FFE0-4B2F-8026-F95793D8E79F}" type="sibTrans" cxnId="{0F8DE3A5-DB68-4553-84DA-92279946E367}">
      <dgm:prSet/>
      <dgm:spPr/>
      <dgm:t>
        <a:bodyPr/>
        <a:lstStyle/>
        <a:p>
          <a:endParaRPr lang="en-GB"/>
        </a:p>
      </dgm:t>
    </dgm:pt>
    <dgm:pt modelId="{42AB3323-FF1A-43AF-B4C7-0271952D92D9}">
      <dgm:prSet phldrT="[Text]"/>
      <dgm:spPr/>
      <dgm:t>
        <a:bodyPr/>
        <a:lstStyle/>
        <a:p>
          <a:r>
            <a:rPr lang="en-GB" dirty="0" smtClean="0"/>
            <a:t>Moderation</a:t>
          </a:r>
          <a:endParaRPr lang="en-GB" dirty="0"/>
        </a:p>
      </dgm:t>
    </dgm:pt>
    <dgm:pt modelId="{65818AC5-4870-4039-BF54-16BB249C4D39}" type="parTrans" cxnId="{34B1CAFE-64D3-43CA-9BB2-49275B64A77E}">
      <dgm:prSet/>
      <dgm:spPr/>
      <dgm:t>
        <a:bodyPr/>
        <a:lstStyle/>
        <a:p>
          <a:endParaRPr lang="en-GB"/>
        </a:p>
      </dgm:t>
    </dgm:pt>
    <dgm:pt modelId="{1198A0B3-9293-45D4-8DA5-1ACF2F4BB11F}" type="sibTrans" cxnId="{34B1CAFE-64D3-43CA-9BB2-49275B64A77E}">
      <dgm:prSet/>
      <dgm:spPr/>
      <dgm:t>
        <a:bodyPr/>
        <a:lstStyle/>
        <a:p>
          <a:endParaRPr lang="en-GB"/>
        </a:p>
      </dgm:t>
    </dgm:pt>
    <dgm:pt modelId="{7301860A-E280-4504-AFAA-10ABBBE42197}">
      <dgm:prSet phldrT="[Text]"/>
      <dgm:spPr/>
      <dgm:t>
        <a:bodyPr/>
        <a:lstStyle/>
        <a:p>
          <a:r>
            <a:rPr lang="en-GB" dirty="0" smtClean="0"/>
            <a:t>Networking </a:t>
          </a:r>
          <a:endParaRPr lang="en-GB" dirty="0"/>
        </a:p>
      </dgm:t>
    </dgm:pt>
    <dgm:pt modelId="{0A6D8F88-B107-42EA-91B1-AB2A9ABFFEF0}" type="parTrans" cxnId="{20298A9E-88AA-42C5-9921-587EF0970455}">
      <dgm:prSet/>
      <dgm:spPr/>
      <dgm:t>
        <a:bodyPr/>
        <a:lstStyle/>
        <a:p>
          <a:endParaRPr lang="en-GB"/>
        </a:p>
      </dgm:t>
    </dgm:pt>
    <dgm:pt modelId="{D298B7EA-6D66-4876-A417-A4AE9A505FA1}" type="sibTrans" cxnId="{20298A9E-88AA-42C5-9921-587EF0970455}">
      <dgm:prSet/>
      <dgm:spPr/>
      <dgm:t>
        <a:bodyPr/>
        <a:lstStyle/>
        <a:p>
          <a:endParaRPr lang="en-GB"/>
        </a:p>
      </dgm:t>
    </dgm:pt>
    <dgm:pt modelId="{D158D1EF-85B9-4D41-9283-6870A9642FA5}">
      <dgm:prSet phldrT="[Text]"/>
      <dgm:spPr/>
      <dgm:t>
        <a:bodyPr/>
        <a:lstStyle/>
        <a:p>
          <a:r>
            <a:rPr lang="en-GB" dirty="0" smtClean="0"/>
            <a:t>Increasing the Learning Experiences </a:t>
          </a:r>
          <a:endParaRPr lang="en-GB" dirty="0"/>
        </a:p>
      </dgm:t>
    </dgm:pt>
    <dgm:pt modelId="{82F0A9FF-8727-40BD-96EC-4E9732002939}" type="parTrans" cxnId="{1779316E-EAFB-4DB2-AA23-F23AF7D4A084}">
      <dgm:prSet/>
      <dgm:spPr/>
      <dgm:t>
        <a:bodyPr/>
        <a:lstStyle/>
        <a:p>
          <a:endParaRPr lang="en-GB"/>
        </a:p>
      </dgm:t>
    </dgm:pt>
    <dgm:pt modelId="{40D1EB0F-E667-445A-B96F-58DECAC109C4}" type="sibTrans" cxnId="{1779316E-EAFB-4DB2-AA23-F23AF7D4A084}">
      <dgm:prSet/>
      <dgm:spPr/>
      <dgm:t>
        <a:bodyPr/>
        <a:lstStyle/>
        <a:p>
          <a:endParaRPr lang="en-GB"/>
        </a:p>
      </dgm:t>
    </dgm:pt>
    <dgm:pt modelId="{AACC87E5-D651-4E89-BC29-2B89F79A7E6C}">
      <dgm:prSet phldrT="[Text]"/>
      <dgm:spPr/>
      <dgm:t>
        <a:bodyPr/>
        <a:lstStyle/>
        <a:p>
          <a:r>
            <a:rPr lang="en-GB" dirty="0" smtClean="0"/>
            <a:t>Parental Involvement</a:t>
          </a:r>
          <a:endParaRPr lang="en-GB" dirty="0"/>
        </a:p>
      </dgm:t>
    </dgm:pt>
    <dgm:pt modelId="{4944F3D5-0B3B-4AE6-BD55-0771CD524187}" type="parTrans" cxnId="{7003969A-7921-458D-9453-6BE91A1F5792}">
      <dgm:prSet/>
      <dgm:spPr/>
      <dgm:t>
        <a:bodyPr/>
        <a:lstStyle/>
        <a:p>
          <a:endParaRPr lang="en-GB"/>
        </a:p>
      </dgm:t>
    </dgm:pt>
    <dgm:pt modelId="{34AAEC42-290B-4B54-8FBC-3F685693304D}" type="sibTrans" cxnId="{7003969A-7921-458D-9453-6BE91A1F5792}">
      <dgm:prSet/>
      <dgm:spPr/>
      <dgm:t>
        <a:bodyPr/>
        <a:lstStyle/>
        <a:p>
          <a:endParaRPr lang="en-GB"/>
        </a:p>
      </dgm:t>
    </dgm:pt>
    <dgm:pt modelId="{26F5F57B-BFD4-442E-A889-213E26A2C72A}" type="pres">
      <dgm:prSet presAssocID="{22D692D9-B670-4867-B14D-E3CB0961183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C5869F12-54FF-4980-894F-923D5FB2E4DD}" type="pres">
      <dgm:prSet presAssocID="{78F98AA5-2975-4086-A5C5-E7700C5613F2}" presName="composite" presStyleCnt="0"/>
      <dgm:spPr/>
    </dgm:pt>
    <dgm:pt modelId="{C1467EF9-0A74-48F4-9C73-5BA94784E6F5}" type="pres">
      <dgm:prSet presAssocID="{78F98AA5-2975-4086-A5C5-E7700C5613F2}" presName="LShape" presStyleLbl="alignNode1" presStyleIdx="0" presStyleCnt="15"/>
      <dgm:spPr/>
    </dgm:pt>
    <dgm:pt modelId="{9F3F6407-EFAB-4715-9FC3-8A57DDCA25BB}" type="pres">
      <dgm:prSet presAssocID="{78F98AA5-2975-4086-A5C5-E7700C5613F2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52331-2F80-413A-8E67-FEE347CB6F60}" type="pres">
      <dgm:prSet presAssocID="{78F98AA5-2975-4086-A5C5-E7700C5613F2}" presName="Triangle" presStyleLbl="alignNode1" presStyleIdx="1" presStyleCnt="15"/>
      <dgm:spPr/>
    </dgm:pt>
    <dgm:pt modelId="{6A48FED9-3565-4E2B-A871-8302D389E6D0}" type="pres">
      <dgm:prSet presAssocID="{536495DD-AB5A-43AD-AD47-E40EC0EA1C6F}" presName="sibTrans" presStyleCnt="0"/>
      <dgm:spPr/>
    </dgm:pt>
    <dgm:pt modelId="{B9176905-6512-4607-A95F-366D224B09C2}" type="pres">
      <dgm:prSet presAssocID="{536495DD-AB5A-43AD-AD47-E40EC0EA1C6F}" presName="space" presStyleCnt="0"/>
      <dgm:spPr/>
    </dgm:pt>
    <dgm:pt modelId="{1686ED57-93DF-4F6F-B383-3BB3256655EC}" type="pres">
      <dgm:prSet presAssocID="{6071AAE0-FFF5-434C-B1C9-0F2CDB05B781}" presName="composite" presStyleCnt="0"/>
      <dgm:spPr/>
    </dgm:pt>
    <dgm:pt modelId="{01C3BEFB-C95F-49F6-84FC-3B2B3A60A8ED}" type="pres">
      <dgm:prSet presAssocID="{6071AAE0-FFF5-434C-B1C9-0F2CDB05B781}" presName="LShape" presStyleLbl="alignNode1" presStyleIdx="2" presStyleCnt="15"/>
      <dgm:spPr/>
    </dgm:pt>
    <dgm:pt modelId="{8BDD98F7-9724-470F-833D-5AD3A34B2AA9}" type="pres">
      <dgm:prSet presAssocID="{6071AAE0-FFF5-434C-B1C9-0F2CDB05B781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F66A3C-CF8A-453A-BDBB-D371267DF182}" type="pres">
      <dgm:prSet presAssocID="{6071AAE0-FFF5-434C-B1C9-0F2CDB05B781}" presName="Triangle" presStyleLbl="alignNode1" presStyleIdx="3" presStyleCnt="15"/>
      <dgm:spPr/>
    </dgm:pt>
    <dgm:pt modelId="{3FD641A8-3229-4581-83C8-FB8C49FC3D04}" type="pres">
      <dgm:prSet presAssocID="{651A7BE1-532D-417E-8CCF-752239583FA6}" presName="sibTrans" presStyleCnt="0"/>
      <dgm:spPr/>
    </dgm:pt>
    <dgm:pt modelId="{7645956E-3138-475D-A10C-D9EC675A3227}" type="pres">
      <dgm:prSet presAssocID="{651A7BE1-532D-417E-8CCF-752239583FA6}" presName="space" presStyleCnt="0"/>
      <dgm:spPr/>
    </dgm:pt>
    <dgm:pt modelId="{8E4A8C95-8B1A-4DC1-90AB-67F2A9BD867B}" type="pres">
      <dgm:prSet presAssocID="{5895F52B-0C3B-48EE-8F54-BA7AA333C54C}" presName="composite" presStyleCnt="0"/>
      <dgm:spPr/>
    </dgm:pt>
    <dgm:pt modelId="{372413FA-F477-48B4-BE48-A703BFB48FC2}" type="pres">
      <dgm:prSet presAssocID="{5895F52B-0C3B-48EE-8F54-BA7AA333C54C}" presName="LShape" presStyleLbl="alignNode1" presStyleIdx="4" presStyleCnt="15"/>
      <dgm:spPr/>
    </dgm:pt>
    <dgm:pt modelId="{F300FCEC-0169-4127-A041-F2A480339BDB}" type="pres">
      <dgm:prSet presAssocID="{5895F52B-0C3B-48EE-8F54-BA7AA333C54C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65B23E-7042-4E20-BF03-BCED4CB93F76}" type="pres">
      <dgm:prSet presAssocID="{5895F52B-0C3B-48EE-8F54-BA7AA333C54C}" presName="Triangle" presStyleLbl="alignNode1" presStyleIdx="5" presStyleCnt="15"/>
      <dgm:spPr/>
    </dgm:pt>
    <dgm:pt modelId="{80FCDCA5-DAE8-4C6B-A4F5-983FDB1E0583}" type="pres">
      <dgm:prSet presAssocID="{2C41784C-0DB8-4ED5-B362-CA5A00CFA33D}" presName="sibTrans" presStyleCnt="0"/>
      <dgm:spPr/>
    </dgm:pt>
    <dgm:pt modelId="{57182A66-65E3-4178-8C2B-254926E8F01E}" type="pres">
      <dgm:prSet presAssocID="{2C41784C-0DB8-4ED5-B362-CA5A00CFA33D}" presName="space" presStyleCnt="0"/>
      <dgm:spPr/>
    </dgm:pt>
    <dgm:pt modelId="{CFEF2E6C-AE23-4E61-ABB1-6B16078FBD9C}" type="pres">
      <dgm:prSet presAssocID="{42AB3323-FF1A-43AF-B4C7-0271952D92D9}" presName="composite" presStyleCnt="0"/>
      <dgm:spPr/>
    </dgm:pt>
    <dgm:pt modelId="{C3314EF0-155D-47E7-97B6-414808A685A1}" type="pres">
      <dgm:prSet presAssocID="{42AB3323-FF1A-43AF-B4C7-0271952D92D9}" presName="LShape" presStyleLbl="alignNode1" presStyleIdx="6" presStyleCnt="15"/>
      <dgm:spPr/>
    </dgm:pt>
    <dgm:pt modelId="{B066164A-5459-4EAB-AE50-82B64DB80B3C}" type="pres">
      <dgm:prSet presAssocID="{42AB3323-FF1A-43AF-B4C7-0271952D92D9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5479B6-08FC-4E27-A6EB-490601DAEC49}" type="pres">
      <dgm:prSet presAssocID="{42AB3323-FF1A-43AF-B4C7-0271952D92D9}" presName="Triangle" presStyleLbl="alignNode1" presStyleIdx="7" presStyleCnt="15"/>
      <dgm:spPr/>
    </dgm:pt>
    <dgm:pt modelId="{42C4AA3F-A104-41B4-8E73-2CD6E77CA6B1}" type="pres">
      <dgm:prSet presAssocID="{1198A0B3-9293-45D4-8DA5-1ACF2F4BB11F}" presName="sibTrans" presStyleCnt="0"/>
      <dgm:spPr/>
    </dgm:pt>
    <dgm:pt modelId="{7DE16C6D-29B5-4802-8258-65FD8349589A}" type="pres">
      <dgm:prSet presAssocID="{1198A0B3-9293-45D4-8DA5-1ACF2F4BB11F}" presName="space" presStyleCnt="0"/>
      <dgm:spPr/>
    </dgm:pt>
    <dgm:pt modelId="{993C5D12-6CD7-439D-9E80-479EA8F4F9D6}" type="pres">
      <dgm:prSet presAssocID="{7301860A-E280-4504-AFAA-10ABBBE42197}" presName="composite" presStyleCnt="0"/>
      <dgm:spPr/>
    </dgm:pt>
    <dgm:pt modelId="{5F23F139-B31A-4107-8E63-EFC7FC96479E}" type="pres">
      <dgm:prSet presAssocID="{7301860A-E280-4504-AFAA-10ABBBE42197}" presName="LShape" presStyleLbl="alignNode1" presStyleIdx="8" presStyleCnt="15"/>
      <dgm:spPr/>
    </dgm:pt>
    <dgm:pt modelId="{64B3B041-C9BA-4639-9F87-74E92618B886}" type="pres">
      <dgm:prSet presAssocID="{7301860A-E280-4504-AFAA-10ABBBE42197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6A1A74-E450-451D-9DC6-0DF990F8F70D}" type="pres">
      <dgm:prSet presAssocID="{7301860A-E280-4504-AFAA-10ABBBE42197}" presName="Triangle" presStyleLbl="alignNode1" presStyleIdx="9" presStyleCnt="15"/>
      <dgm:spPr/>
    </dgm:pt>
    <dgm:pt modelId="{9C3E4666-2F80-4839-8273-A8A6584E79F3}" type="pres">
      <dgm:prSet presAssocID="{D298B7EA-6D66-4876-A417-A4AE9A505FA1}" presName="sibTrans" presStyleCnt="0"/>
      <dgm:spPr/>
    </dgm:pt>
    <dgm:pt modelId="{D90F1439-F25A-4EE2-B457-4F6C350FA63C}" type="pres">
      <dgm:prSet presAssocID="{D298B7EA-6D66-4876-A417-A4AE9A505FA1}" presName="space" presStyleCnt="0"/>
      <dgm:spPr/>
    </dgm:pt>
    <dgm:pt modelId="{A3329312-0855-4D61-8476-2D900A72FB67}" type="pres">
      <dgm:prSet presAssocID="{D158D1EF-85B9-4D41-9283-6870A9642FA5}" presName="composite" presStyleCnt="0"/>
      <dgm:spPr/>
    </dgm:pt>
    <dgm:pt modelId="{30A9CC97-5D24-4627-92D0-C85C705591ED}" type="pres">
      <dgm:prSet presAssocID="{D158D1EF-85B9-4D41-9283-6870A9642FA5}" presName="LShape" presStyleLbl="alignNode1" presStyleIdx="10" presStyleCnt="15"/>
      <dgm:spPr/>
    </dgm:pt>
    <dgm:pt modelId="{2B9C3FEA-7863-43A5-8F6B-4701A43EE5A0}" type="pres">
      <dgm:prSet presAssocID="{D158D1EF-85B9-4D41-9283-6870A9642FA5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F43A9B-2A62-455E-B2FE-77B24B153991}" type="pres">
      <dgm:prSet presAssocID="{D158D1EF-85B9-4D41-9283-6870A9642FA5}" presName="Triangle" presStyleLbl="alignNode1" presStyleIdx="11" presStyleCnt="15"/>
      <dgm:spPr/>
    </dgm:pt>
    <dgm:pt modelId="{398A936A-3EAB-4E1B-96AD-ACD531EDFC5D}" type="pres">
      <dgm:prSet presAssocID="{40D1EB0F-E667-445A-B96F-58DECAC109C4}" presName="sibTrans" presStyleCnt="0"/>
      <dgm:spPr/>
    </dgm:pt>
    <dgm:pt modelId="{19265020-4681-4999-85BD-B8E9B5F3CF95}" type="pres">
      <dgm:prSet presAssocID="{40D1EB0F-E667-445A-B96F-58DECAC109C4}" presName="space" presStyleCnt="0"/>
      <dgm:spPr/>
    </dgm:pt>
    <dgm:pt modelId="{20C2E8C2-BF27-452D-A369-3FF234476306}" type="pres">
      <dgm:prSet presAssocID="{AACC87E5-D651-4E89-BC29-2B89F79A7E6C}" presName="composite" presStyleCnt="0"/>
      <dgm:spPr/>
    </dgm:pt>
    <dgm:pt modelId="{9584F35C-A987-42AC-9DE8-B265AC8B1A3E}" type="pres">
      <dgm:prSet presAssocID="{AACC87E5-D651-4E89-BC29-2B89F79A7E6C}" presName="LShape" presStyleLbl="alignNode1" presStyleIdx="12" presStyleCnt="15"/>
      <dgm:spPr/>
    </dgm:pt>
    <dgm:pt modelId="{8F883880-582E-4E97-9DAC-3AB45520BDB4}" type="pres">
      <dgm:prSet presAssocID="{AACC87E5-D651-4E89-BC29-2B89F79A7E6C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E3DB0-B735-487B-BF15-812255C0FBE2}" type="pres">
      <dgm:prSet presAssocID="{AACC87E5-D651-4E89-BC29-2B89F79A7E6C}" presName="Triangle" presStyleLbl="alignNode1" presStyleIdx="13" presStyleCnt="15"/>
      <dgm:spPr/>
    </dgm:pt>
    <dgm:pt modelId="{666E7EF0-ACEC-40B6-B343-E322C475A4FD}" type="pres">
      <dgm:prSet presAssocID="{34AAEC42-290B-4B54-8FBC-3F685693304D}" presName="sibTrans" presStyleCnt="0"/>
      <dgm:spPr/>
    </dgm:pt>
    <dgm:pt modelId="{28298255-F5E2-4257-BCB6-7C1B90DBF78D}" type="pres">
      <dgm:prSet presAssocID="{34AAEC42-290B-4B54-8FBC-3F685693304D}" presName="space" presStyleCnt="0"/>
      <dgm:spPr/>
    </dgm:pt>
    <dgm:pt modelId="{3110E56E-924D-4542-BF8D-F663393F728E}" type="pres">
      <dgm:prSet presAssocID="{804BF9F0-F709-45C6-8732-00BCB9B99284}" presName="composite" presStyleCnt="0"/>
      <dgm:spPr/>
    </dgm:pt>
    <dgm:pt modelId="{A98F7165-EC2D-467C-AE1A-91569FFCBD76}" type="pres">
      <dgm:prSet presAssocID="{804BF9F0-F709-45C6-8732-00BCB9B99284}" presName="LShape" presStyleLbl="alignNode1" presStyleIdx="14" presStyleCnt="15"/>
      <dgm:spPr/>
    </dgm:pt>
    <dgm:pt modelId="{EDA44637-0740-487E-8156-7BC985D5A4EC}" type="pres">
      <dgm:prSet presAssocID="{804BF9F0-F709-45C6-8732-00BCB9B99284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F8DE3A5-DB68-4553-84DA-92279946E367}" srcId="{22D692D9-B670-4867-B14D-E3CB09611832}" destId="{804BF9F0-F709-45C6-8732-00BCB9B99284}" srcOrd="7" destOrd="0" parTransId="{272FFFF5-374C-455D-985F-5380A9CD79DA}" sibTransId="{BC5B7875-FFE0-4B2F-8026-F95793D8E79F}"/>
    <dgm:cxn modelId="{5EB790A5-535A-4D18-B136-4D895195C348}" type="presOf" srcId="{D158D1EF-85B9-4D41-9283-6870A9642FA5}" destId="{2B9C3FEA-7863-43A5-8F6B-4701A43EE5A0}" srcOrd="0" destOrd="0" presId="urn:microsoft.com/office/officeart/2009/3/layout/StepUpProcess"/>
    <dgm:cxn modelId="{1779316E-EAFB-4DB2-AA23-F23AF7D4A084}" srcId="{22D692D9-B670-4867-B14D-E3CB09611832}" destId="{D158D1EF-85B9-4D41-9283-6870A9642FA5}" srcOrd="5" destOrd="0" parTransId="{82F0A9FF-8727-40BD-96EC-4E9732002939}" sibTransId="{40D1EB0F-E667-445A-B96F-58DECAC109C4}"/>
    <dgm:cxn modelId="{8E0B0B8E-192F-4B8F-BCBD-85C6870E9261}" type="presOf" srcId="{804BF9F0-F709-45C6-8732-00BCB9B99284}" destId="{EDA44637-0740-487E-8156-7BC985D5A4EC}" srcOrd="0" destOrd="0" presId="urn:microsoft.com/office/officeart/2009/3/layout/StepUpProcess"/>
    <dgm:cxn modelId="{7ABD858A-ADF3-47B8-9B26-454DEB25AB60}" type="presOf" srcId="{6071AAE0-FFF5-434C-B1C9-0F2CDB05B781}" destId="{8BDD98F7-9724-470F-833D-5AD3A34B2AA9}" srcOrd="0" destOrd="0" presId="urn:microsoft.com/office/officeart/2009/3/layout/StepUpProcess"/>
    <dgm:cxn modelId="{1EA429CF-A9A2-4B7B-8ECA-CE58E80675BB}" srcId="{22D692D9-B670-4867-B14D-E3CB09611832}" destId="{5895F52B-0C3B-48EE-8F54-BA7AA333C54C}" srcOrd="2" destOrd="0" parTransId="{8C4D75F4-5061-4E93-8FEE-8A1A38B58203}" sibTransId="{2C41784C-0DB8-4ED5-B362-CA5A00CFA33D}"/>
    <dgm:cxn modelId="{31E6FF8E-1086-4C5B-8909-1DCCEF474CD7}" type="presOf" srcId="{22D692D9-B670-4867-B14D-E3CB09611832}" destId="{26F5F57B-BFD4-442E-A889-213E26A2C72A}" srcOrd="0" destOrd="0" presId="urn:microsoft.com/office/officeart/2009/3/layout/StepUpProcess"/>
    <dgm:cxn modelId="{B26904D5-51BB-4456-8523-BAB7068E7A64}" srcId="{22D692D9-B670-4867-B14D-E3CB09611832}" destId="{6071AAE0-FFF5-434C-B1C9-0F2CDB05B781}" srcOrd="1" destOrd="0" parTransId="{960432D3-1B46-4FDA-B945-6AAECFA81460}" sibTransId="{651A7BE1-532D-417E-8CCF-752239583FA6}"/>
    <dgm:cxn modelId="{7003969A-7921-458D-9453-6BE91A1F5792}" srcId="{22D692D9-B670-4867-B14D-E3CB09611832}" destId="{AACC87E5-D651-4E89-BC29-2B89F79A7E6C}" srcOrd="6" destOrd="0" parTransId="{4944F3D5-0B3B-4AE6-BD55-0771CD524187}" sibTransId="{34AAEC42-290B-4B54-8FBC-3F685693304D}"/>
    <dgm:cxn modelId="{20298A9E-88AA-42C5-9921-587EF0970455}" srcId="{22D692D9-B670-4867-B14D-E3CB09611832}" destId="{7301860A-E280-4504-AFAA-10ABBBE42197}" srcOrd="4" destOrd="0" parTransId="{0A6D8F88-B107-42EA-91B1-AB2A9ABFFEF0}" sibTransId="{D298B7EA-6D66-4876-A417-A4AE9A505FA1}"/>
    <dgm:cxn modelId="{922D96BD-B2F5-45D4-8703-9362D630D30A}" type="presOf" srcId="{5895F52B-0C3B-48EE-8F54-BA7AA333C54C}" destId="{F300FCEC-0169-4127-A041-F2A480339BDB}" srcOrd="0" destOrd="0" presId="urn:microsoft.com/office/officeart/2009/3/layout/StepUpProcess"/>
    <dgm:cxn modelId="{8A6485E2-1E7B-4C03-8B03-F6B1214C179F}" srcId="{22D692D9-B670-4867-B14D-E3CB09611832}" destId="{78F98AA5-2975-4086-A5C5-E7700C5613F2}" srcOrd="0" destOrd="0" parTransId="{4BDE1E7D-39F4-40BA-8C49-A845EC3B8459}" sibTransId="{536495DD-AB5A-43AD-AD47-E40EC0EA1C6F}"/>
    <dgm:cxn modelId="{1B627FB7-051F-436B-B3B7-47BA36936EF3}" type="presOf" srcId="{78F98AA5-2975-4086-A5C5-E7700C5613F2}" destId="{9F3F6407-EFAB-4715-9FC3-8A57DDCA25BB}" srcOrd="0" destOrd="0" presId="urn:microsoft.com/office/officeart/2009/3/layout/StepUpProcess"/>
    <dgm:cxn modelId="{51F84A16-196C-4369-9F8B-FD795CC33FDC}" type="presOf" srcId="{7301860A-E280-4504-AFAA-10ABBBE42197}" destId="{64B3B041-C9BA-4639-9F87-74E92618B886}" srcOrd="0" destOrd="0" presId="urn:microsoft.com/office/officeart/2009/3/layout/StepUpProcess"/>
    <dgm:cxn modelId="{376891BF-6DFF-4A67-9D91-24A09B0A52E7}" type="presOf" srcId="{42AB3323-FF1A-43AF-B4C7-0271952D92D9}" destId="{B066164A-5459-4EAB-AE50-82B64DB80B3C}" srcOrd="0" destOrd="0" presId="urn:microsoft.com/office/officeart/2009/3/layout/StepUpProcess"/>
    <dgm:cxn modelId="{34B1CAFE-64D3-43CA-9BB2-49275B64A77E}" srcId="{22D692D9-B670-4867-B14D-E3CB09611832}" destId="{42AB3323-FF1A-43AF-B4C7-0271952D92D9}" srcOrd="3" destOrd="0" parTransId="{65818AC5-4870-4039-BF54-16BB249C4D39}" sibTransId="{1198A0B3-9293-45D4-8DA5-1ACF2F4BB11F}"/>
    <dgm:cxn modelId="{BC53B97F-54CE-43AC-A1CA-1689585150C7}" type="presOf" srcId="{AACC87E5-D651-4E89-BC29-2B89F79A7E6C}" destId="{8F883880-582E-4E97-9DAC-3AB45520BDB4}" srcOrd="0" destOrd="0" presId="urn:microsoft.com/office/officeart/2009/3/layout/StepUpProcess"/>
    <dgm:cxn modelId="{833D8317-8D31-449F-9750-1F47237C4A06}" type="presParOf" srcId="{26F5F57B-BFD4-442E-A889-213E26A2C72A}" destId="{C5869F12-54FF-4980-894F-923D5FB2E4DD}" srcOrd="0" destOrd="0" presId="urn:microsoft.com/office/officeart/2009/3/layout/StepUpProcess"/>
    <dgm:cxn modelId="{ECD64891-4F3A-4AA2-9503-2DC928CC6036}" type="presParOf" srcId="{C5869F12-54FF-4980-894F-923D5FB2E4DD}" destId="{C1467EF9-0A74-48F4-9C73-5BA94784E6F5}" srcOrd="0" destOrd="0" presId="urn:microsoft.com/office/officeart/2009/3/layout/StepUpProcess"/>
    <dgm:cxn modelId="{90F2EBB4-12B4-4C2D-A600-351D1A731C43}" type="presParOf" srcId="{C5869F12-54FF-4980-894F-923D5FB2E4DD}" destId="{9F3F6407-EFAB-4715-9FC3-8A57DDCA25BB}" srcOrd="1" destOrd="0" presId="urn:microsoft.com/office/officeart/2009/3/layout/StepUpProcess"/>
    <dgm:cxn modelId="{365B49B0-2CE3-498D-8512-A7AA19EA6DDE}" type="presParOf" srcId="{C5869F12-54FF-4980-894F-923D5FB2E4DD}" destId="{A7452331-2F80-413A-8E67-FEE347CB6F60}" srcOrd="2" destOrd="0" presId="urn:microsoft.com/office/officeart/2009/3/layout/StepUpProcess"/>
    <dgm:cxn modelId="{A26F84FA-621C-45B3-A5B1-15BBA85A9BA4}" type="presParOf" srcId="{26F5F57B-BFD4-442E-A889-213E26A2C72A}" destId="{6A48FED9-3565-4E2B-A871-8302D389E6D0}" srcOrd="1" destOrd="0" presId="urn:microsoft.com/office/officeart/2009/3/layout/StepUpProcess"/>
    <dgm:cxn modelId="{61FE118A-7082-4EAD-9E8D-F80594AB7CB0}" type="presParOf" srcId="{6A48FED9-3565-4E2B-A871-8302D389E6D0}" destId="{B9176905-6512-4607-A95F-366D224B09C2}" srcOrd="0" destOrd="0" presId="urn:microsoft.com/office/officeart/2009/3/layout/StepUpProcess"/>
    <dgm:cxn modelId="{B5213397-CB4C-43DE-99C0-C8B7F7547FDE}" type="presParOf" srcId="{26F5F57B-BFD4-442E-A889-213E26A2C72A}" destId="{1686ED57-93DF-4F6F-B383-3BB3256655EC}" srcOrd="2" destOrd="0" presId="urn:microsoft.com/office/officeart/2009/3/layout/StepUpProcess"/>
    <dgm:cxn modelId="{41A5CF58-0234-4028-88F3-1BD4ED0745CF}" type="presParOf" srcId="{1686ED57-93DF-4F6F-B383-3BB3256655EC}" destId="{01C3BEFB-C95F-49F6-84FC-3B2B3A60A8ED}" srcOrd="0" destOrd="0" presId="urn:microsoft.com/office/officeart/2009/3/layout/StepUpProcess"/>
    <dgm:cxn modelId="{79E4DFD0-D939-4BA7-8B9E-98B6E31A62B7}" type="presParOf" srcId="{1686ED57-93DF-4F6F-B383-3BB3256655EC}" destId="{8BDD98F7-9724-470F-833D-5AD3A34B2AA9}" srcOrd="1" destOrd="0" presId="urn:microsoft.com/office/officeart/2009/3/layout/StepUpProcess"/>
    <dgm:cxn modelId="{90DDD680-396D-4B21-87C2-6A7620520CA6}" type="presParOf" srcId="{1686ED57-93DF-4F6F-B383-3BB3256655EC}" destId="{28F66A3C-CF8A-453A-BDBB-D371267DF182}" srcOrd="2" destOrd="0" presId="urn:microsoft.com/office/officeart/2009/3/layout/StepUpProcess"/>
    <dgm:cxn modelId="{9F0EF8CA-F56D-48DE-9FD2-4B91C7D8099A}" type="presParOf" srcId="{26F5F57B-BFD4-442E-A889-213E26A2C72A}" destId="{3FD641A8-3229-4581-83C8-FB8C49FC3D04}" srcOrd="3" destOrd="0" presId="urn:microsoft.com/office/officeart/2009/3/layout/StepUpProcess"/>
    <dgm:cxn modelId="{BD9CD23D-8CA6-4D02-9DF3-5508678D7C05}" type="presParOf" srcId="{3FD641A8-3229-4581-83C8-FB8C49FC3D04}" destId="{7645956E-3138-475D-A10C-D9EC675A3227}" srcOrd="0" destOrd="0" presId="urn:microsoft.com/office/officeart/2009/3/layout/StepUpProcess"/>
    <dgm:cxn modelId="{CE51F0FF-3313-4A51-A2C9-DC7DE689F78C}" type="presParOf" srcId="{26F5F57B-BFD4-442E-A889-213E26A2C72A}" destId="{8E4A8C95-8B1A-4DC1-90AB-67F2A9BD867B}" srcOrd="4" destOrd="0" presId="urn:microsoft.com/office/officeart/2009/3/layout/StepUpProcess"/>
    <dgm:cxn modelId="{5B401047-2C8F-4659-A935-E6777A877404}" type="presParOf" srcId="{8E4A8C95-8B1A-4DC1-90AB-67F2A9BD867B}" destId="{372413FA-F477-48B4-BE48-A703BFB48FC2}" srcOrd="0" destOrd="0" presId="urn:microsoft.com/office/officeart/2009/3/layout/StepUpProcess"/>
    <dgm:cxn modelId="{4B6D56F7-9570-4CA9-BE52-A6F0C68A9666}" type="presParOf" srcId="{8E4A8C95-8B1A-4DC1-90AB-67F2A9BD867B}" destId="{F300FCEC-0169-4127-A041-F2A480339BDB}" srcOrd="1" destOrd="0" presId="urn:microsoft.com/office/officeart/2009/3/layout/StepUpProcess"/>
    <dgm:cxn modelId="{CC495A40-0EE9-41E8-BD61-DD32BA82014C}" type="presParOf" srcId="{8E4A8C95-8B1A-4DC1-90AB-67F2A9BD867B}" destId="{4265B23E-7042-4E20-BF03-BCED4CB93F76}" srcOrd="2" destOrd="0" presId="urn:microsoft.com/office/officeart/2009/3/layout/StepUpProcess"/>
    <dgm:cxn modelId="{1CFC6245-289C-4DE3-A609-2E66EB76E173}" type="presParOf" srcId="{26F5F57B-BFD4-442E-A889-213E26A2C72A}" destId="{80FCDCA5-DAE8-4C6B-A4F5-983FDB1E0583}" srcOrd="5" destOrd="0" presId="urn:microsoft.com/office/officeart/2009/3/layout/StepUpProcess"/>
    <dgm:cxn modelId="{00CCEF5E-620F-469B-8E6D-AE444740F965}" type="presParOf" srcId="{80FCDCA5-DAE8-4C6B-A4F5-983FDB1E0583}" destId="{57182A66-65E3-4178-8C2B-254926E8F01E}" srcOrd="0" destOrd="0" presId="urn:microsoft.com/office/officeart/2009/3/layout/StepUpProcess"/>
    <dgm:cxn modelId="{F08130DB-838A-404F-963D-451856397694}" type="presParOf" srcId="{26F5F57B-BFD4-442E-A889-213E26A2C72A}" destId="{CFEF2E6C-AE23-4E61-ABB1-6B16078FBD9C}" srcOrd="6" destOrd="0" presId="urn:microsoft.com/office/officeart/2009/3/layout/StepUpProcess"/>
    <dgm:cxn modelId="{D57ABDF3-6EF4-4CDB-BEC2-BD3126B51D8A}" type="presParOf" srcId="{CFEF2E6C-AE23-4E61-ABB1-6B16078FBD9C}" destId="{C3314EF0-155D-47E7-97B6-414808A685A1}" srcOrd="0" destOrd="0" presId="urn:microsoft.com/office/officeart/2009/3/layout/StepUpProcess"/>
    <dgm:cxn modelId="{2431AD6E-77B6-4E4D-940D-3C60C56ED9F6}" type="presParOf" srcId="{CFEF2E6C-AE23-4E61-ABB1-6B16078FBD9C}" destId="{B066164A-5459-4EAB-AE50-82B64DB80B3C}" srcOrd="1" destOrd="0" presId="urn:microsoft.com/office/officeart/2009/3/layout/StepUpProcess"/>
    <dgm:cxn modelId="{2312A3AB-3F46-4278-82C9-46C8B32059AB}" type="presParOf" srcId="{CFEF2E6C-AE23-4E61-ABB1-6B16078FBD9C}" destId="{C05479B6-08FC-4E27-A6EB-490601DAEC49}" srcOrd="2" destOrd="0" presId="urn:microsoft.com/office/officeart/2009/3/layout/StepUpProcess"/>
    <dgm:cxn modelId="{E9842A31-1623-4B3F-88F3-92260F556234}" type="presParOf" srcId="{26F5F57B-BFD4-442E-A889-213E26A2C72A}" destId="{42C4AA3F-A104-41B4-8E73-2CD6E77CA6B1}" srcOrd="7" destOrd="0" presId="urn:microsoft.com/office/officeart/2009/3/layout/StepUpProcess"/>
    <dgm:cxn modelId="{D4431A07-8BF8-4D7D-81F7-8F2F9CC629EF}" type="presParOf" srcId="{42C4AA3F-A104-41B4-8E73-2CD6E77CA6B1}" destId="{7DE16C6D-29B5-4802-8258-65FD8349589A}" srcOrd="0" destOrd="0" presId="urn:microsoft.com/office/officeart/2009/3/layout/StepUpProcess"/>
    <dgm:cxn modelId="{B225403C-2D6C-4DEC-856A-B605A2A75F54}" type="presParOf" srcId="{26F5F57B-BFD4-442E-A889-213E26A2C72A}" destId="{993C5D12-6CD7-439D-9E80-479EA8F4F9D6}" srcOrd="8" destOrd="0" presId="urn:microsoft.com/office/officeart/2009/3/layout/StepUpProcess"/>
    <dgm:cxn modelId="{91CE4528-9471-4377-9E93-58B9DDCBF665}" type="presParOf" srcId="{993C5D12-6CD7-439D-9E80-479EA8F4F9D6}" destId="{5F23F139-B31A-4107-8E63-EFC7FC96479E}" srcOrd="0" destOrd="0" presId="urn:microsoft.com/office/officeart/2009/3/layout/StepUpProcess"/>
    <dgm:cxn modelId="{96F22FAF-A3F5-48F1-A989-D85942EBA4FF}" type="presParOf" srcId="{993C5D12-6CD7-439D-9E80-479EA8F4F9D6}" destId="{64B3B041-C9BA-4639-9F87-74E92618B886}" srcOrd="1" destOrd="0" presId="urn:microsoft.com/office/officeart/2009/3/layout/StepUpProcess"/>
    <dgm:cxn modelId="{C06BD0A6-FCF2-466F-B3F6-A191A9F546C6}" type="presParOf" srcId="{993C5D12-6CD7-439D-9E80-479EA8F4F9D6}" destId="{766A1A74-E450-451D-9DC6-0DF990F8F70D}" srcOrd="2" destOrd="0" presId="urn:microsoft.com/office/officeart/2009/3/layout/StepUpProcess"/>
    <dgm:cxn modelId="{0453AB66-FB20-40B2-A977-E756BE3D58D4}" type="presParOf" srcId="{26F5F57B-BFD4-442E-A889-213E26A2C72A}" destId="{9C3E4666-2F80-4839-8273-A8A6584E79F3}" srcOrd="9" destOrd="0" presId="urn:microsoft.com/office/officeart/2009/3/layout/StepUpProcess"/>
    <dgm:cxn modelId="{46053B0B-5499-4833-8775-C010E253AA05}" type="presParOf" srcId="{9C3E4666-2F80-4839-8273-A8A6584E79F3}" destId="{D90F1439-F25A-4EE2-B457-4F6C350FA63C}" srcOrd="0" destOrd="0" presId="urn:microsoft.com/office/officeart/2009/3/layout/StepUpProcess"/>
    <dgm:cxn modelId="{BA338FDB-EAA8-4E4E-92C3-7A2E616C95B9}" type="presParOf" srcId="{26F5F57B-BFD4-442E-A889-213E26A2C72A}" destId="{A3329312-0855-4D61-8476-2D900A72FB67}" srcOrd="10" destOrd="0" presId="urn:microsoft.com/office/officeart/2009/3/layout/StepUpProcess"/>
    <dgm:cxn modelId="{C3824337-69A3-49D9-8ABE-4DB2BF674AC3}" type="presParOf" srcId="{A3329312-0855-4D61-8476-2D900A72FB67}" destId="{30A9CC97-5D24-4627-92D0-C85C705591ED}" srcOrd="0" destOrd="0" presId="urn:microsoft.com/office/officeart/2009/3/layout/StepUpProcess"/>
    <dgm:cxn modelId="{F2BA16EC-7176-4EC7-BA11-F0A82ACF889A}" type="presParOf" srcId="{A3329312-0855-4D61-8476-2D900A72FB67}" destId="{2B9C3FEA-7863-43A5-8F6B-4701A43EE5A0}" srcOrd="1" destOrd="0" presId="urn:microsoft.com/office/officeart/2009/3/layout/StepUpProcess"/>
    <dgm:cxn modelId="{03D3B5C8-6AFF-4900-99FC-34E28E71CF72}" type="presParOf" srcId="{A3329312-0855-4D61-8476-2D900A72FB67}" destId="{2AF43A9B-2A62-455E-B2FE-77B24B153991}" srcOrd="2" destOrd="0" presId="urn:microsoft.com/office/officeart/2009/3/layout/StepUpProcess"/>
    <dgm:cxn modelId="{2BE8A695-C732-4BD5-9BC2-7F6A226D1008}" type="presParOf" srcId="{26F5F57B-BFD4-442E-A889-213E26A2C72A}" destId="{398A936A-3EAB-4E1B-96AD-ACD531EDFC5D}" srcOrd="11" destOrd="0" presId="urn:microsoft.com/office/officeart/2009/3/layout/StepUpProcess"/>
    <dgm:cxn modelId="{CC614A73-9A02-44DF-8133-216BA0A29F77}" type="presParOf" srcId="{398A936A-3EAB-4E1B-96AD-ACD531EDFC5D}" destId="{19265020-4681-4999-85BD-B8E9B5F3CF95}" srcOrd="0" destOrd="0" presId="urn:microsoft.com/office/officeart/2009/3/layout/StepUpProcess"/>
    <dgm:cxn modelId="{B740CD73-5412-4566-B696-327AD76CEAFA}" type="presParOf" srcId="{26F5F57B-BFD4-442E-A889-213E26A2C72A}" destId="{20C2E8C2-BF27-452D-A369-3FF234476306}" srcOrd="12" destOrd="0" presId="urn:microsoft.com/office/officeart/2009/3/layout/StepUpProcess"/>
    <dgm:cxn modelId="{03C3E526-8B30-41F8-80BE-0DDAB5E69D4E}" type="presParOf" srcId="{20C2E8C2-BF27-452D-A369-3FF234476306}" destId="{9584F35C-A987-42AC-9DE8-B265AC8B1A3E}" srcOrd="0" destOrd="0" presId="urn:microsoft.com/office/officeart/2009/3/layout/StepUpProcess"/>
    <dgm:cxn modelId="{36B895FE-E8A2-4158-BA80-566D27076671}" type="presParOf" srcId="{20C2E8C2-BF27-452D-A369-3FF234476306}" destId="{8F883880-582E-4E97-9DAC-3AB45520BDB4}" srcOrd="1" destOrd="0" presId="urn:microsoft.com/office/officeart/2009/3/layout/StepUpProcess"/>
    <dgm:cxn modelId="{33E516D2-6CC9-4C21-9FF5-986D68275EE4}" type="presParOf" srcId="{20C2E8C2-BF27-452D-A369-3FF234476306}" destId="{FDBE3DB0-B735-487B-BF15-812255C0FBE2}" srcOrd="2" destOrd="0" presId="urn:microsoft.com/office/officeart/2009/3/layout/StepUpProcess"/>
    <dgm:cxn modelId="{7D686B59-ED36-4BD4-BB45-D7F3E2418E37}" type="presParOf" srcId="{26F5F57B-BFD4-442E-A889-213E26A2C72A}" destId="{666E7EF0-ACEC-40B6-B343-E322C475A4FD}" srcOrd="13" destOrd="0" presId="urn:microsoft.com/office/officeart/2009/3/layout/StepUpProcess"/>
    <dgm:cxn modelId="{9F35D03F-A6F9-41D4-9E57-C9A6BB45C15B}" type="presParOf" srcId="{666E7EF0-ACEC-40B6-B343-E322C475A4FD}" destId="{28298255-F5E2-4257-BCB6-7C1B90DBF78D}" srcOrd="0" destOrd="0" presId="urn:microsoft.com/office/officeart/2009/3/layout/StepUpProcess"/>
    <dgm:cxn modelId="{DBE6CD56-402C-4E33-9904-AA9103AD1481}" type="presParOf" srcId="{26F5F57B-BFD4-442E-A889-213E26A2C72A}" destId="{3110E56E-924D-4542-BF8D-F663393F728E}" srcOrd="14" destOrd="0" presId="urn:microsoft.com/office/officeart/2009/3/layout/StepUpProcess"/>
    <dgm:cxn modelId="{AF7D3FFC-3AD4-44B2-9390-BBF7CC4E4202}" type="presParOf" srcId="{3110E56E-924D-4542-BF8D-F663393F728E}" destId="{A98F7165-EC2D-467C-AE1A-91569FFCBD76}" srcOrd="0" destOrd="0" presId="urn:microsoft.com/office/officeart/2009/3/layout/StepUpProcess"/>
    <dgm:cxn modelId="{CA3239BE-A0FC-415B-B7EA-5CA26EE16293}" type="presParOf" srcId="{3110E56E-924D-4542-BF8D-F663393F728E}" destId="{EDA44637-0740-487E-8156-7BC985D5A4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A773642-E2B9-47D3-A61E-08ACCD26D8F1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208DDD9-E218-4ED4-B653-22CEE156D8CC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4F32022E-6791-4558-AC20-8548104C71CE}" type="parTrans" cxnId="{0931E473-5A88-45FD-B33F-32888DCF6FBF}">
      <dgm:prSet/>
      <dgm:spPr/>
      <dgm:t>
        <a:bodyPr/>
        <a:lstStyle/>
        <a:p>
          <a:endParaRPr lang="en-GB"/>
        </a:p>
      </dgm:t>
    </dgm:pt>
    <dgm:pt modelId="{7D5D5CA2-88CA-453B-AAC7-F30D37CE3941}" type="sibTrans" cxnId="{0931E473-5A88-45FD-B33F-32888DCF6FBF}">
      <dgm:prSet/>
      <dgm:spPr/>
      <dgm:t>
        <a:bodyPr/>
        <a:lstStyle/>
        <a:p>
          <a:endParaRPr lang="en-GB"/>
        </a:p>
      </dgm:t>
    </dgm:pt>
    <dgm:pt modelId="{04FA7842-4576-4180-8087-AF24D728EF13}">
      <dgm:prSet phldrT="[Text]"/>
      <dgm:spPr/>
      <dgm:t>
        <a:bodyPr/>
        <a:lstStyle/>
        <a:p>
          <a:r>
            <a:rPr lang="en-GB" dirty="0" smtClean="0"/>
            <a:t>Assessment Data</a:t>
          </a:r>
          <a:endParaRPr lang="en-GB" dirty="0"/>
        </a:p>
      </dgm:t>
    </dgm:pt>
    <dgm:pt modelId="{056B7F0A-AA56-401D-81F4-569AF851A5AB}" type="parTrans" cxnId="{2BDDC3D1-524E-44B1-B4A3-C5DCAF1DCE48}">
      <dgm:prSet/>
      <dgm:spPr/>
      <dgm:t>
        <a:bodyPr/>
        <a:lstStyle/>
        <a:p>
          <a:endParaRPr lang="en-GB"/>
        </a:p>
      </dgm:t>
    </dgm:pt>
    <dgm:pt modelId="{B0083C78-6770-4B52-8B22-7BF1D1B25A62}" type="sibTrans" cxnId="{2BDDC3D1-524E-44B1-B4A3-C5DCAF1DCE48}">
      <dgm:prSet/>
      <dgm:spPr/>
      <dgm:t>
        <a:bodyPr/>
        <a:lstStyle/>
        <a:p>
          <a:endParaRPr lang="en-GB"/>
        </a:p>
      </dgm:t>
    </dgm:pt>
    <dgm:pt modelId="{63633525-5658-48C1-9915-424288DCF26E}">
      <dgm:prSet phldrT="[Text]"/>
      <dgm:spPr/>
      <dgm:t>
        <a:bodyPr/>
        <a:lstStyle/>
        <a:p>
          <a:r>
            <a:rPr lang="en-GB" dirty="0" smtClean="0"/>
            <a:t>Programmes </a:t>
          </a:r>
          <a:endParaRPr lang="en-GB" dirty="0"/>
        </a:p>
      </dgm:t>
    </dgm:pt>
    <dgm:pt modelId="{85E04A43-B91E-4D65-B3F8-6BA7C11742E4}" type="parTrans" cxnId="{CB63B5E6-F5E4-43D8-9A71-2CC78C48B69F}">
      <dgm:prSet/>
      <dgm:spPr/>
      <dgm:t>
        <a:bodyPr/>
        <a:lstStyle/>
        <a:p>
          <a:endParaRPr lang="en-GB"/>
        </a:p>
      </dgm:t>
    </dgm:pt>
    <dgm:pt modelId="{AF27AD81-5DC2-4407-BB37-602B44950C6A}" type="sibTrans" cxnId="{CB63B5E6-F5E4-43D8-9A71-2CC78C48B69F}">
      <dgm:prSet/>
      <dgm:spPr/>
      <dgm:t>
        <a:bodyPr/>
        <a:lstStyle/>
        <a:p>
          <a:endParaRPr lang="en-GB"/>
        </a:p>
      </dgm:t>
    </dgm:pt>
    <dgm:pt modelId="{950E004C-8BED-49F3-BB03-E585E8949D02}">
      <dgm:prSet phldrT="[Text]"/>
      <dgm:spPr/>
      <dgm:t>
        <a:bodyPr/>
        <a:lstStyle/>
        <a:p>
          <a:r>
            <a:rPr lang="en-GB" dirty="0" smtClean="0"/>
            <a:t>Ongoing Self Evaluation </a:t>
          </a:r>
          <a:endParaRPr lang="en-GB" dirty="0"/>
        </a:p>
      </dgm:t>
    </dgm:pt>
    <dgm:pt modelId="{D3EE1FC9-4B47-4CF4-AFF0-6667BF026046}" type="parTrans" cxnId="{F185FD9D-B9F1-4DD3-BD43-3B29249A211E}">
      <dgm:prSet/>
      <dgm:spPr/>
      <dgm:t>
        <a:bodyPr/>
        <a:lstStyle/>
        <a:p>
          <a:endParaRPr lang="en-GB"/>
        </a:p>
      </dgm:t>
    </dgm:pt>
    <dgm:pt modelId="{CC64B678-A297-4597-996F-018C925E89B2}" type="sibTrans" cxnId="{F185FD9D-B9F1-4DD3-BD43-3B29249A211E}">
      <dgm:prSet/>
      <dgm:spPr/>
      <dgm:t>
        <a:bodyPr/>
        <a:lstStyle/>
        <a:p>
          <a:endParaRPr lang="en-GB"/>
        </a:p>
      </dgm:t>
    </dgm:pt>
    <dgm:pt modelId="{64CF316B-EA88-4D09-949B-DB7575E0355F}">
      <dgm:prSet phldrT="[Text]"/>
      <dgm:spPr/>
      <dgm:t>
        <a:bodyPr/>
        <a:lstStyle/>
        <a:p>
          <a:r>
            <a:rPr lang="en-GB" dirty="0" smtClean="0"/>
            <a:t>Moderation</a:t>
          </a:r>
          <a:endParaRPr lang="en-GB" dirty="0"/>
        </a:p>
      </dgm:t>
    </dgm:pt>
    <dgm:pt modelId="{7713FE2C-32C3-4955-B686-EEA1E9D64352}" type="parTrans" cxnId="{210ECA45-E57F-4ECF-B5CF-E4EF51A1BAA9}">
      <dgm:prSet/>
      <dgm:spPr/>
      <dgm:t>
        <a:bodyPr/>
        <a:lstStyle/>
        <a:p>
          <a:endParaRPr lang="en-GB"/>
        </a:p>
      </dgm:t>
    </dgm:pt>
    <dgm:pt modelId="{DC5F6AF0-50B6-4661-B570-57A3B9C9627F}" type="sibTrans" cxnId="{210ECA45-E57F-4ECF-B5CF-E4EF51A1BAA9}">
      <dgm:prSet/>
      <dgm:spPr/>
      <dgm:t>
        <a:bodyPr/>
        <a:lstStyle/>
        <a:p>
          <a:endParaRPr lang="en-GB"/>
        </a:p>
      </dgm:t>
    </dgm:pt>
    <dgm:pt modelId="{DB1E5C2F-79B0-45D9-A20E-54036556253C}">
      <dgm:prSet phldrT="[Text]"/>
      <dgm:spPr/>
      <dgm:t>
        <a:bodyPr/>
        <a:lstStyle/>
        <a:p>
          <a:r>
            <a:rPr lang="en-GB" dirty="0" smtClean="0"/>
            <a:t>Networking </a:t>
          </a:r>
          <a:endParaRPr lang="en-GB" dirty="0"/>
        </a:p>
      </dgm:t>
    </dgm:pt>
    <dgm:pt modelId="{53B09B92-520F-4DB8-A3F8-E5CFDAB1FAE5}" type="parTrans" cxnId="{7946E998-DC74-4D20-B414-D2496A15FA4A}">
      <dgm:prSet/>
      <dgm:spPr/>
      <dgm:t>
        <a:bodyPr/>
        <a:lstStyle/>
        <a:p>
          <a:endParaRPr lang="en-GB"/>
        </a:p>
      </dgm:t>
    </dgm:pt>
    <dgm:pt modelId="{44E86FB1-FD20-4826-A3F0-F9A0B9F6645B}" type="sibTrans" cxnId="{7946E998-DC74-4D20-B414-D2496A15FA4A}">
      <dgm:prSet/>
      <dgm:spPr/>
      <dgm:t>
        <a:bodyPr/>
        <a:lstStyle/>
        <a:p>
          <a:endParaRPr lang="en-GB"/>
        </a:p>
      </dgm:t>
    </dgm:pt>
    <dgm:pt modelId="{FB3FD7F6-97BB-4ADA-8B4D-05ACDF01FA8B}">
      <dgm:prSet phldrT="[Text]"/>
      <dgm:spPr/>
      <dgm:t>
        <a:bodyPr/>
        <a:lstStyle/>
        <a:p>
          <a:r>
            <a:rPr lang="en-GB" dirty="0" smtClean="0"/>
            <a:t>Increasing the Learning Experiences</a:t>
          </a:r>
          <a:endParaRPr lang="en-GB" dirty="0"/>
        </a:p>
      </dgm:t>
    </dgm:pt>
    <dgm:pt modelId="{1D4F04E5-D9EB-4D7B-9599-D35FCEDE0DCA}" type="parTrans" cxnId="{E45AE4DF-5014-4F51-8CEE-A5419EB31328}">
      <dgm:prSet/>
      <dgm:spPr/>
      <dgm:t>
        <a:bodyPr/>
        <a:lstStyle/>
        <a:p>
          <a:endParaRPr lang="en-GB"/>
        </a:p>
      </dgm:t>
    </dgm:pt>
    <dgm:pt modelId="{4BB7D528-4069-4A09-B7FA-91123620119C}" type="sibTrans" cxnId="{E45AE4DF-5014-4F51-8CEE-A5419EB31328}">
      <dgm:prSet/>
      <dgm:spPr/>
      <dgm:t>
        <a:bodyPr/>
        <a:lstStyle/>
        <a:p>
          <a:endParaRPr lang="en-GB"/>
        </a:p>
      </dgm:t>
    </dgm:pt>
    <dgm:pt modelId="{64A6969E-D4E5-4B8B-A558-FE03E1ADC103}">
      <dgm:prSet phldrT="[Text]"/>
      <dgm:spPr/>
      <dgm:t>
        <a:bodyPr/>
        <a:lstStyle/>
        <a:p>
          <a:r>
            <a:rPr lang="en-GB" dirty="0" smtClean="0"/>
            <a:t>Parental Involvement</a:t>
          </a:r>
          <a:endParaRPr lang="en-GB" dirty="0"/>
        </a:p>
      </dgm:t>
    </dgm:pt>
    <dgm:pt modelId="{F63F9ED6-5B4F-45EC-B653-06F1D42B0A80}" type="parTrans" cxnId="{A21B9206-BAAB-4BB8-BC8B-7117A07FB560}">
      <dgm:prSet/>
      <dgm:spPr/>
      <dgm:t>
        <a:bodyPr/>
        <a:lstStyle/>
        <a:p>
          <a:endParaRPr lang="en-GB"/>
        </a:p>
      </dgm:t>
    </dgm:pt>
    <dgm:pt modelId="{4B2BFE7B-D869-492E-9E29-FDEE113E8E59}" type="sibTrans" cxnId="{A21B9206-BAAB-4BB8-BC8B-7117A07FB560}">
      <dgm:prSet/>
      <dgm:spPr/>
      <dgm:t>
        <a:bodyPr/>
        <a:lstStyle/>
        <a:p>
          <a:endParaRPr lang="en-GB"/>
        </a:p>
      </dgm:t>
    </dgm:pt>
    <dgm:pt modelId="{A57C5B62-7BF0-49D7-A672-261ACF8A65FE}">
      <dgm:prSet phldrT="[Text]"/>
      <dgm:spPr/>
      <dgm:t>
        <a:bodyPr/>
        <a:lstStyle/>
        <a:p>
          <a:r>
            <a:rPr lang="en-GB" dirty="0" smtClean="0"/>
            <a:t>The Rationale </a:t>
          </a:r>
          <a:endParaRPr lang="en-GB" dirty="0"/>
        </a:p>
      </dgm:t>
    </dgm:pt>
    <dgm:pt modelId="{EA1F4E59-D0E0-45B5-933F-96224E4AD871}" type="parTrans" cxnId="{F6638551-2415-43C6-A1C8-B0F7E00C1BA5}">
      <dgm:prSet/>
      <dgm:spPr/>
      <dgm:t>
        <a:bodyPr/>
        <a:lstStyle/>
        <a:p>
          <a:endParaRPr lang="en-GB"/>
        </a:p>
      </dgm:t>
    </dgm:pt>
    <dgm:pt modelId="{894262FB-DEC9-49D1-A21E-95E651895B1B}" type="sibTrans" cxnId="{F6638551-2415-43C6-A1C8-B0F7E00C1BA5}">
      <dgm:prSet/>
      <dgm:spPr/>
      <dgm:t>
        <a:bodyPr/>
        <a:lstStyle/>
        <a:p>
          <a:endParaRPr lang="en-GB"/>
        </a:p>
      </dgm:t>
    </dgm:pt>
    <dgm:pt modelId="{DBB8624C-ECEE-460E-B2E6-E163BDD945F1}" type="pres">
      <dgm:prSet presAssocID="{9A773642-E2B9-47D3-A61E-08ACCD26D8F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097BAD4B-0CC9-4AAC-BD5C-3C53151F9B84}" type="pres">
      <dgm:prSet presAssocID="{B208DDD9-E218-4ED4-B653-22CEE156D8CC}" presName="composite" presStyleCnt="0"/>
      <dgm:spPr/>
    </dgm:pt>
    <dgm:pt modelId="{4D70CF55-739F-4158-8893-DB6999CCA817}" type="pres">
      <dgm:prSet presAssocID="{B208DDD9-E218-4ED4-B653-22CEE156D8CC}" presName="LShape" presStyleLbl="alignNode1" presStyleIdx="0" presStyleCnt="17"/>
      <dgm:spPr/>
    </dgm:pt>
    <dgm:pt modelId="{71A9CE68-3E12-43CB-8315-73BC8FBAE5A5}" type="pres">
      <dgm:prSet presAssocID="{B208DDD9-E218-4ED4-B653-22CEE156D8CC}" presName="ParentText" presStyleLbl="revTx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DA648E-AD27-470F-9082-845160710D10}" type="pres">
      <dgm:prSet presAssocID="{B208DDD9-E218-4ED4-B653-22CEE156D8CC}" presName="Triangle" presStyleLbl="alignNode1" presStyleIdx="1" presStyleCnt="17"/>
      <dgm:spPr/>
    </dgm:pt>
    <dgm:pt modelId="{C2394C51-B5B8-47FD-9020-1720FAF4D02F}" type="pres">
      <dgm:prSet presAssocID="{7D5D5CA2-88CA-453B-AAC7-F30D37CE3941}" presName="sibTrans" presStyleCnt="0"/>
      <dgm:spPr/>
    </dgm:pt>
    <dgm:pt modelId="{40512998-5186-4557-8F09-9D14D744DFF3}" type="pres">
      <dgm:prSet presAssocID="{7D5D5CA2-88CA-453B-AAC7-F30D37CE3941}" presName="space" presStyleCnt="0"/>
      <dgm:spPr/>
    </dgm:pt>
    <dgm:pt modelId="{7727B2AF-EAFA-4C50-9355-9A9AD21A0831}" type="pres">
      <dgm:prSet presAssocID="{04FA7842-4576-4180-8087-AF24D728EF13}" presName="composite" presStyleCnt="0"/>
      <dgm:spPr/>
    </dgm:pt>
    <dgm:pt modelId="{1FCAAE82-2A93-4489-A8F9-BF574FCC440E}" type="pres">
      <dgm:prSet presAssocID="{04FA7842-4576-4180-8087-AF24D728EF13}" presName="LShape" presStyleLbl="alignNode1" presStyleIdx="2" presStyleCnt="17"/>
      <dgm:spPr/>
    </dgm:pt>
    <dgm:pt modelId="{F2DFE041-CD69-431C-B34A-CF7A1EF2F215}" type="pres">
      <dgm:prSet presAssocID="{04FA7842-4576-4180-8087-AF24D728EF13}" presName="ParentText" presStyleLbl="revTx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F8BFF8-8123-41C7-BFA9-CF504E324C6F}" type="pres">
      <dgm:prSet presAssocID="{04FA7842-4576-4180-8087-AF24D728EF13}" presName="Triangle" presStyleLbl="alignNode1" presStyleIdx="3" presStyleCnt="17"/>
      <dgm:spPr/>
    </dgm:pt>
    <dgm:pt modelId="{B0A718EE-5EBB-415D-831C-F83BFF5D84F8}" type="pres">
      <dgm:prSet presAssocID="{B0083C78-6770-4B52-8B22-7BF1D1B25A62}" presName="sibTrans" presStyleCnt="0"/>
      <dgm:spPr/>
    </dgm:pt>
    <dgm:pt modelId="{244EE87D-3EFD-4DF6-9B8E-F08DB1EE810E}" type="pres">
      <dgm:prSet presAssocID="{B0083C78-6770-4B52-8B22-7BF1D1B25A62}" presName="space" presStyleCnt="0"/>
      <dgm:spPr/>
    </dgm:pt>
    <dgm:pt modelId="{0C685D4C-A58D-4B79-9C88-845EE7427457}" type="pres">
      <dgm:prSet presAssocID="{63633525-5658-48C1-9915-424288DCF26E}" presName="composite" presStyleCnt="0"/>
      <dgm:spPr/>
    </dgm:pt>
    <dgm:pt modelId="{7A61F2F8-1F01-490E-8438-507CB22767EF}" type="pres">
      <dgm:prSet presAssocID="{63633525-5658-48C1-9915-424288DCF26E}" presName="LShape" presStyleLbl="alignNode1" presStyleIdx="4" presStyleCnt="17"/>
      <dgm:spPr/>
    </dgm:pt>
    <dgm:pt modelId="{1D035AE8-18D5-4789-98EE-E5E7FDD00F3F}" type="pres">
      <dgm:prSet presAssocID="{63633525-5658-48C1-9915-424288DCF26E}" presName="ParentText" presStyleLbl="revTx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2ACE02-0E41-47B8-B2B4-4CC6BF967876}" type="pres">
      <dgm:prSet presAssocID="{63633525-5658-48C1-9915-424288DCF26E}" presName="Triangle" presStyleLbl="alignNode1" presStyleIdx="5" presStyleCnt="17"/>
      <dgm:spPr/>
    </dgm:pt>
    <dgm:pt modelId="{9FF7269A-4E10-4CD9-9881-715A9585B4E8}" type="pres">
      <dgm:prSet presAssocID="{AF27AD81-5DC2-4407-BB37-602B44950C6A}" presName="sibTrans" presStyleCnt="0"/>
      <dgm:spPr/>
    </dgm:pt>
    <dgm:pt modelId="{2C710F73-0C27-4DBB-BAC9-715A04A008D8}" type="pres">
      <dgm:prSet presAssocID="{AF27AD81-5DC2-4407-BB37-602B44950C6A}" presName="space" presStyleCnt="0"/>
      <dgm:spPr/>
    </dgm:pt>
    <dgm:pt modelId="{4A554783-3AE7-4F91-8B95-7DB43778E3DC}" type="pres">
      <dgm:prSet presAssocID="{64CF316B-EA88-4D09-949B-DB7575E0355F}" presName="composite" presStyleCnt="0"/>
      <dgm:spPr/>
    </dgm:pt>
    <dgm:pt modelId="{3C245CF0-F9B6-40C5-B5F2-9FE942E1746A}" type="pres">
      <dgm:prSet presAssocID="{64CF316B-EA88-4D09-949B-DB7575E0355F}" presName="LShape" presStyleLbl="alignNode1" presStyleIdx="6" presStyleCnt="17"/>
      <dgm:spPr/>
    </dgm:pt>
    <dgm:pt modelId="{FB4BE83B-3E3B-4845-8ACE-43D1DF9B1225}" type="pres">
      <dgm:prSet presAssocID="{64CF316B-EA88-4D09-949B-DB7575E0355F}" presName="ParentText" presStyleLbl="revTx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3FC577-D74A-400F-82F4-F53FAF908C74}" type="pres">
      <dgm:prSet presAssocID="{64CF316B-EA88-4D09-949B-DB7575E0355F}" presName="Triangle" presStyleLbl="alignNode1" presStyleIdx="7" presStyleCnt="17"/>
      <dgm:spPr/>
    </dgm:pt>
    <dgm:pt modelId="{8120BF02-6083-4D65-8D63-0A96A1FE8F32}" type="pres">
      <dgm:prSet presAssocID="{DC5F6AF0-50B6-4661-B570-57A3B9C9627F}" presName="sibTrans" presStyleCnt="0"/>
      <dgm:spPr/>
    </dgm:pt>
    <dgm:pt modelId="{860CC1E2-FAA8-44CE-928A-349E12C412E3}" type="pres">
      <dgm:prSet presAssocID="{DC5F6AF0-50B6-4661-B570-57A3B9C9627F}" presName="space" presStyleCnt="0"/>
      <dgm:spPr/>
    </dgm:pt>
    <dgm:pt modelId="{A56A10A7-5B7F-4D3F-ABCE-F3289DA6470D}" type="pres">
      <dgm:prSet presAssocID="{DB1E5C2F-79B0-45D9-A20E-54036556253C}" presName="composite" presStyleCnt="0"/>
      <dgm:spPr/>
    </dgm:pt>
    <dgm:pt modelId="{E177C6A9-1D53-4CC4-999D-1F48DAB455C9}" type="pres">
      <dgm:prSet presAssocID="{DB1E5C2F-79B0-45D9-A20E-54036556253C}" presName="LShape" presStyleLbl="alignNode1" presStyleIdx="8" presStyleCnt="17"/>
      <dgm:spPr/>
    </dgm:pt>
    <dgm:pt modelId="{55024268-2D1F-4C75-99BE-5F0E72177923}" type="pres">
      <dgm:prSet presAssocID="{DB1E5C2F-79B0-45D9-A20E-54036556253C}" presName="ParentText" presStyleLbl="revTx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9D5F0E-CFF1-4F52-A1AB-DBD1BB585DCD}" type="pres">
      <dgm:prSet presAssocID="{DB1E5C2F-79B0-45D9-A20E-54036556253C}" presName="Triangle" presStyleLbl="alignNode1" presStyleIdx="9" presStyleCnt="17"/>
      <dgm:spPr/>
    </dgm:pt>
    <dgm:pt modelId="{E03C91F7-00FF-4556-9746-9FB265791C67}" type="pres">
      <dgm:prSet presAssocID="{44E86FB1-FD20-4826-A3F0-F9A0B9F6645B}" presName="sibTrans" presStyleCnt="0"/>
      <dgm:spPr/>
    </dgm:pt>
    <dgm:pt modelId="{5EA1B2B9-1093-4472-B6D2-0FCB539B7E47}" type="pres">
      <dgm:prSet presAssocID="{44E86FB1-FD20-4826-A3F0-F9A0B9F6645B}" presName="space" presStyleCnt="0"/>
      <dgm:spPr/>
    </dgm:pt>
    <dgm:pt modelId="{967D54EF-55ED-491F-9356-88F467752E81}" type="pres">
      <dgm:prSet presAssocID="{FB3FD7F6-97BB-4ADA-8B4D-05ACDF01FA8B}" presName="composite" presStyleCnt="0"/>
      <dgm:spPr/>
    </dgm:pt>
    <dgm:pt modelId="{75AC5807-1BDB-4116-A775-BC027D4A225D}" type="pres">
      <dgm:prSet presAssocID="{FB3FD7F6-97BB-4ADA-8B4D-05ACDF01FA8B}" presName="LShape" presStyleLbl="alignNode1" presStyleIdx="10" presStyleCnt="17"/>
      <dgm:spPr/>
    </dgm:pt>
    <dgm:pt modelId="{B198E364-BF79-46CF-B2A1-AAB0E29FC6F8}" type="pres">
      <dgm:prSet presAssocID="{FB3FD7F6-97BB-4ADA-8B4D-05ACDF01FA8B}" presName="ParentText" presStyleLbl="revTx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45C6C0-C205-4390-B237-8F2A0BD0F9E5}" type="pres">
      <dgm:prSet presAssocID="{FB3FD7F6-97BB-4ADA-8B4D-05ACDF01FA8B}" presName="Triangle" presStyleLbl="alignNode1" presStyleIdx="11" presStyleCnt="17"/>
      <dgm:spPr/>
    </dgm:pt>
    <dgm:pt modelId="{A07A687F-2727-4683-B549-633BEACC48FC}" type="pres">
      <dgm:prSet presAssocID="{4BB7D528-4069-4A09-B7FA-91123620119C}" presName="sibTrans" presStyleCnt="0"/>
      <dgm:spPr/>
    </dgm:pt>
    <dgm:pt modelId="{F4A993C5-54D7-4470-AAB2-46B00E4615AB}" type="pres">
      <dgm:prSet presAssocID="{4BB7D528-4069-4A09-B7FA-91123620119C}" presName="space" presStyleCnt="0"/>
      <dgm:spPr/>
    </dgm:pt>
    <dgm:pt modelId="{A83F6337-148B-44BF-B352-ED1C86E80268}" type="pres">
      <dgm:prSet presAssocID="{64A6969E-D4E5-4B8B-A558-FE03E1ADC103}" presName="composite" presStyleCnt="0"/>
      <dgm:spPr/>
    </dgm:pt>
    <dgm:pt modelId="{74E81C0E-0698-4219-A754-7E563561AE76}" type="pres">
      <dgm:prSet presAssocID="{64A6969E-D4E5-4B8B-A558-FE03E1ADC103}" presName="LShape" presStyleLbl="alignNode1" presStyleIdx="12" presStyleCnt="17"/>
      <dgm:spPr/>
    </dgm:pt>
    <dgm:pt modelId="{6BC25180-29F2-4573-A78B-1B9A80A87BA0}" type="pres">
      <dgm:prSet presAssocID="{64A6969E-D4E5-4B8B-A558-FE03E1ADC103}" presName="ParentText" presStyleLbl="revTx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644743-CAC8-4528-B9BA-8A5897857125}" type="pres">
      <dgm:prSet presAssocID="{64A6969E-D4E5-4B8B-A558-FE03E1ADC103}" presName="Triangle" presStyleLbl="alignNode1" presStyleIdx="13" presStyleCnt="17"/>
      <dgm:spPr/>
    </dgm:pt>
    <dgm:pt modelId="{D5E2AB7E-94B7-4B92-BCEE-D02880F96B07}" type="pres">
      <dgm:prSet presAssocID="{4B2BFE7B-D869-492E-9E29-FDEE113E8E59}" presName="sibTrans" presStyleCnt="0"/>
      <dgm:spPr/>
    </dgm:pt>
    <dgm:pt modelId="{E1AAFDDE-07C3-413C-84CE-210BE7324541}" type="pres">
      <dgm:prSet presAssocID="{4B2BFE7B-D869-492E-9E29-FDEE113E8E59}" presName="space" presStyleCnt="0"/>
      <dgm:spPr/>
    </dgm:pt>
    <dgm:pt modelId="{3490E587-F7F5-409D-B13E-BD600EAF3C2A}" type="pres">
      <dgm:prSet presAssocID="{A57C5B62-7BF0-49D7-A672-261ACF8A65FE}" presName="composite" presStyleCnt="0"/>
      <dgm:spPr/>
    </dgm:pt>
    <dgm:pt modelId="{19F45FF0-BC27-48CA-BEE9-088EEB1D54DA}" type="pres">
      <dgm:prSet presAssocID="{A57C5B62-7BF0-49D7-A672-261ACF8A65FE}" presName="LShape" presStyleLbl="alignNode1" presStyleIdx="14" presStyleCnt="17"/>
      <dgm:spPr/>
    </dgm:pt>
    <dgm:pt modelId="{67C647F0-744B-4BBC-9958-22DBCB6EB765}" type="pres">
      <dgm:prSet presAssocID="{A57C5B62-7BF0-49D7-A672-261ACF8A65FE}" presName="ParentText" presStyleLbl="revTx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9C5282-EA2F-49E4-B830-E61B4C4B3B50}" type="pres">
      <dgm:prSet presAssocID="{A57C5B62-7BF0-49D7-A672-261ACF8A65FE}" presName="Triangle" presStyleLbl="alignNode1" presStyleIdx="15" presStyleCnt="17"/>
      <dgm:spPr/>
    </dgm:pt>
    <dgm:pt modelId="{A5263957-074A-48D7-B3D1-670AF688462D}" type="pres">
      <dgm:prSet presAssocID="{894262FB-DEC9-49D1-A21E-95E651895B1B}" presName="sibTrans" presStyleCnt="0"/>
      <dgm:spPr/>
    </dgm:pt>
    <dgm:pt modelId="{9064AFD8-36AF-412F-9A1E-7406C672A9A4}" type="pres">
      <dgm:prSet presAssocID="{894262FB-DEC9-49D1-A21E-95E651895B1B}" presName="space" presStyleCnt="0"/>
      <dgm:spPr/>
    </dgm:pt>
    <dgm:pt modelId="{241A5942-12B5-4F32-A553-68EED9BA3C34}" type="pres">
      <dgm:prSet presAssocID="{950E004C-8BED-49F3-BB03-E585E8949D02}" presName="composite" presStyleCnt="0"/>
      <dgm:spPr/>
    </dgm:pt>
    <dgm:pt modelId="{3D370850-73AB-4AA9-B479-345C85A7B956}" type="pres">
      <dgm:prSet presAssocID="{950E004C-8BED-49F3-BB03-E585E8949D02}" presName="LShape" presStyleLbl="alignNode1" presStyleIdx="16" presStyleCnt="17"/>
      <dgm:spPr/>
    </dgm:pt>
    <dgm:pt modelId="{5A1E3BCD-C388-4D7A-AFE0-4893483D7D71}" type="pres">
      <dgm:prSet presAssocID="{950E004C-8BED-49F3-BB03-E585E8949D02}" presName="ParentText" presStyleLbl="revTx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B63B5E6-F5E4-43D8-9A71-2CC78C48B69F}" srcId="{9A773642-E2B9-47D3-A61E-08ACCD26D8F1}" destId="{63633525-5658-48C1-9915-424288DCF26E}" srcOrd="2" destOrd="0" parTransId="{85E04A43-B91E-4D65-B3F8-6BA7C11742E4}" sibTransId="{AF27AD81-5DC2-4407-BB37-602B44950C6A}"/>
    <dgm:cxn modelId="{2BDDC3D1-524E-44B1-B4A3-C5DCAF1DCE48}" srcId="{9A773642-E2B9-47D3-A61E-08ACCD26D8F1}" destId="{04FA7842-4576-4180-8087-AF24D728EF13}" srcOrd="1" destOrd="0" parTransId="{056B7F0A-AA56-401D-81F4-569AF851A5AB}" sibTransId="{B0083C78-6770-4B52-8B22-7BF1D1B25A62}"/>
    <dgm:cxn modelId="{E45AE4DF-5014-4F51-8CEE-A5419EB31328}" srcId="{9A773642-E2B9-47D3-A61E-08ACCD26D8F1}" destId="{FB3FD7F6-97BB-4ADA-8B4D-05ACDF01FA8B}" srcOrd="5" destOrd="0" parTransId="{1D4F04E5-D9EB-4D7B-9599-D35FCEDE0DCA}" sibTransId="{4BB7D528-4069-4A09-B7FA-91123620119C}"/>
    <dgm:cxn modelId="{88B885D0-B1F1-4E45-8A1E-AB7739422859}" type="presOf" srcId="{9A773642-E2B9-47D3-A61E-08ACCD26D8F1}" destId="{DBB8624C-ECEE-460E-B2E6-E163BDD945F1}" srcOrd="0" destOrd="0" presId="urn:microsoft.com/office/officeart/2009/3/layout/StepUpProcess"/>
    <dgm:cxn modelId="{7946E998-DC74-4D20-B414-D2496A15FA4A}" srcId="{9A773642-E2B9-47D3-A61E-08ACCD26D8F1}" destId="{DB1E5C2F-79B0-45D9-A20E-54036556253C}" srcOrd="4" destOrd="0" parTransId="{53B09B92-520F-4DB8-A3F8-E5CFDAB1FAE5}" sibTransId="{44E86FB1-FD20-4826-A3F0-F9A0B9F6645B}"/>
    <dgm:cxn modelId="{0931E473-5A88-45FD-B33F-32888DCF6FBF}" srcId="{9A773642-E2B9-47D3-A61E-08ACCD26D8F1}" destId="{B208DDD9-E218-4ED4-B653-22CEE156D8CC}" srcOrd="0" destOrd="0" parTransId="{4F32022E-6791-4558-AC20-8548104C71CE}" sibTransId="{7D5D5CA2-88CA-453B-AAC7-F30D37CE3941}"/>
    <dgm:cxn modelId="{F6638551-2415-43C6-A1C8-B0F7E00C1BA5}" srcId="{9A773642-E2B9-47D3-A61E-08ACCD26D8F1}" destId="{A57C5B62-7BF0-49D7-A672-261ACF8A65FE}" srcOrd="7" destOrd="0" parTransId="{EA1F4E59-D0E0-45B5-933F-96224E4AD871}" sibTransId="{894262FB-DEC9-49D1-A21E-95E651895B1B}"/>
    <dgm:cxn modelId="{90092474-610A-4F2C-8ED9-4FE4993B9CB1}" type="presOf" srcId="{04FA7842-4576-4180-8087-AF24D728EF13}" destId="{F2DFE041-CD69-431C-B34A-CF7A1EF2F215}" srcOrd="0" destOrd="0" presId="urn:microsoft.com/office/officeart/2009/3/layout/StepUpProcess"/>
    <dgm:cxn modelId="{CE5229F7-FEF8-433F-900B-E316776071F5}" type="presOf" srcId="{FB3FD7F6-97BB-4ADA-8B4D-05ACDF01FA8B}" destId="{B198E364-BF79-46CF-B2A1-AAB0E29FC6F8}" srcOrd="0" destOrd="0" presId="urn:microsoft.com/office/officeart/2009/3/layout/StepUpProcess"/>
    <dgm:cxn modelId="{405F6A49-3DED-40BA-BD51-860D817894B2}" type="presOf" srcId="{DB1E5C2F-79B0-45D9-A20E-54036556253C}" destId="{55024268-2D1F-4C75-99BE-5F0E72177923}" srcOrd="0" destOrd="0" presId="urn:microsoft.com/office/officeart/2009/3/layout/StepUpProcess"/>
    <dgm:cxn modelId="{5906E3DD-86AA-4E53-AFB7-625762C792C4}" type="presOf" srcId="{64CF316B-EA88-4D09-949B-DB7575E0355F}" destId="{FB4BE83B-3E3B-4845-8ACE-43D1DF9B1225}" srcOrd="0" destOrd="0" presId="urn:microsoft.com/office/officeart/2009/3/layout/StepUpProcess"/>
    <dgm:cxn modelId="{8C1EE76B-872D-46C7-9942-3D2A0637A1B0}" type="presOf" srcId="{B208DDD9-E218-4ED4-B653-22CEE156D8CC}" destId="{71A9CE68-3E12-43CB-8315-73BC8FBAE5A5}" srcOrd="0" destOrd="0" presId="urn:microsoft.com/office/officeart/2009/3/layout/StepUpProcess"/>
    <dgm:cxn modelId="{210ECA45-E57F-4ECF-B5CF-E4EF51A1BAA9}" srcId="{9A773642-E2B9-47D3-A61E-08ACCD26D8F1}" destId="{64CF316B-EA88-4D09-949B-DB7575E0355F}" srcOrd="3" destOrd="0" parTransId="{7713FE2C-32C3-4955-B686-EEA1E9D64352}" sibTransId="{DC5F6AF0-50B6-4661-B570-57A3B9C9627F}"/>
    <dgm:cxn modelId="{7A470223-2256-491C-AFDC-D256EC63ACA4}" type="presOf" srcId="{950E004C-8BED-49F3-BB03-E585E8949D02}" destId="{5A1E3BCD-C388-4D7A-AFE0-4893483D7D71}" srcOrd="0" destOrd="0" presId="urn:microsoft.com/office/officeart/2009/3/layout/StepUpProcess"/>
    <dgm:cxn modelId="{207BDA1F-961B-4899-8069-C699BC89FF4A}" type="presOf" srcId="{63633525-5658-48C1-9915-424288DCF26E}" destId="{1D035AE8-18D5-4789-98EE-E5E7FDD00F3F}" srcOrd="0" destOrd="0" presId="urn:microsoft.com/office/officeart/2009/3/layout/StepUpProcess"/>
    <dgm:cxn modelId="{A21B9206-BAAB-4BB8-BC8B-7117A07FB560}" srcId="{9A773642-E2B9-47D3-A61E-08ACCD26D8F1}" destId="{64A6969E-D4E5-4B8B-A558-FE03E1ADC103}" srcOrd="6" destOrd="0" parTransId="{F63F9ED6-5B4F-45EC-B653-06F1D42B0A80}" sibTransId="{4B2BFE7B-D869-492E-9E29-FDEE113E8E59}"/>
    <dgm:cxn modelId="{77516603-01ED-44E6-9019-4408F70B5BF7}" type="presOf" srcId="{A57C5B62-7BF0-49D7-A672-261ACF8A65FE}" destId="{67C647F0-744B-4BBC-9958-22DBCB6EB765}" srcOrd="0" destOrd="0" presId="urn:microsoft.com/office/officeart/2009/3/layout/StepUpProcess"/>
    <dgm:cxn modelId="{F185FD9D-B9F1-4DD3-BD43-3B29249A211E}" srcId="{9A773642-E2B9-47D3-A61E-08ACCD26D8F1}" destId="{950E004C-8BED-49F3-BB03-E585E8949D02}" srcOrd="8" destOrd="0" parTransId="{D3EE1FC9-4B47-4CF4-AFF0-6667BF026046}" sibTransId="{CC64B678-A297-4597-996F-018C925E89B2}"/>
    <dgm:cxn modelId="{0352E755-EE1A-4E82-ABD9-8B218422B33B}" type="presOf" srcId="{64A6969E-D4E5-4B8B-A558-FE03E1ADC103}" destId="{6BC25180-29F2-4573-A78B-1B9A80A87BA0}" srcOrd="0" destOrd="0" presId="urn:microsoft.com/office/officeart/2009/3/layout/StepUpProcess"/>
    <dgm:cxn modelId="{80DF77A5-990A-4C5D-9CDD-C53C021EBCE7}" type="presParOf" srcId="{DBB8624C-ECEE-460E-B2E6-E163BDD945F1}" destId="{097BAD4B-0CC9-4AAC-BD5C-3C53151F9B84}" srcOrd="0" destOrd="0" presId="urn:microsoft.com/office/officeart/2009/3/layout/StepUpProcess"/>
    <dgm:cxn modelId="{9480F86F-3BFE-4E2F-8CC8-CA476438AF67}" type="presParOf" srcId="{097BAD4B-0CC9-4AAC-BD5C-3C53151F9B84}" destId="{4D70CF55-739F-4158-8893-DB6999CCA817}" srcOrd="0" destOrd="0" presId="urn:microsoft.com/office/officeart/2009/3/layout/StepUpProcess"/>
    <dgm:cxn modelId="{4B198082-C709-4171-892D-507E63DCF004}" type="presParOf" srcId="{097BAD4B-0CC9-4AAC-BD5C-3C53151F9B84}" destId="{71A9CE68-3E12-43CB-8315-73BC8FBAE5A5}" srcOrd="1" destOrd="0" presId="urn:microsoft.com/office/officeart/2009/3/layout/StepUpProcess"/>
    <dgm:cxn modelId="{FB27C392-FC33-43A7-B912-D9045F13C8D9}" type="presParOf" srcId="{097BAD4B-0CC9-4AAC-BD5C-3C53151F9B84}" destId="{E1DA648E-AD27-470F-9082-845160710D10}" srcOrd="2" destOrd="0" presId="urn:microsoft.com/office/officeart/2009/3/layout/StepUpProcess"/>
    <dgm:cxn modelId="{0AA286D2-D323-43F5-A3CF-060B87D01C10}" type="presParOf" srcId="{DBB8624C-ECEE-460E-B2E6-E163BDD945F1}" destId="{C2394C51-B5B8-47FD-9020-1720FAF4D02F}" srcOrd="1" destOrd="0" presId="urn:microsoft.com/office/officeart/2009/3/layout/StepUpProcess"/>
    <dgm:cxn modelId="{01B573C3-5F19-4E0A-8510-C43B8B45994F}" type="presParOf" srcId="{C2394C51-B5B8-47FD-9020-1720FAF4D02F}" destId="{40512998-5186-4557-8F09-9D14D744DFF3}" srcOrd="0" destOrd="0" presId="urn:microsoft.com/office/officeart/2009/3/layout/StepUpProcess"/>
    <dgm:cxn modelId="{7DDD7C1B-199C-40CB-ACB3-0B451CD5798F}" type="presParOf" srcId="{DBB8624C-ECEE-460E-B2E6-E163BDD945F1}" destId="{7727B2AF-EAFA-4C50-9355-9A9AD21A0831}" srcOrd="2" destOrd="0" presId="urn:microsoft.com/office/officeart/2009/3/layout/StepUpProcess"/>
    <dgm:cxn modelId="{F7AAB4A4-4961-4AEB-8A9C-2BFB8EC7CE46}" type="presParOf" srcId="{7727B2AF-EAFA-4C50-9355-9A9AD21A0831}" destId="{1FCAAE82-2A93-4489-A8F9-BF574FCC440E}" srcOrd="0" destOrd="0" presId="urn:microsoft.com/office/officeart/2009/3/layout/StepUpProcess"/>
    <dgm:cxn modelId="{C1BF1932-0E03-41B6-A8A4-49A533A4D7FB}" type="presParOf" srcId="{7727B2AF-EAFA-4C50-9355-9A9AD21A0831}" destId="{F2DFE041-CD69-431C-B34A-CF7A1EF2F215}" srcOrd="1" destOrd="0" presId="urn:microsoft.com/office/officeart/2009/3/layout/StepUpProcess"/>
    <dgm:cxn modelId="{D404D411-EF0D-4F14-94C4-0FBFED2FB830}" type="presParOf" srcId="{7727B2AF-EAFA-4C50-9355-9A9AD21A0831}" destId="{87F8BFF8-8123-41C7-BFA9-CF504E324C6F}" srcOrd="2" destOrd="0" presId="urn:microsoft.com/office/officeart/2009/3/layout/StepUpProcess"/>
    <dgm:cxn modelId="{19C72800-C61F-4524-8105-94329D365AAE}" type="presParOf" srcId="{DBB8624C-ECEE-460E-B2E6-E163BDD945F1}" destId="{B0A718EE-5EBB-415D-831C-F83BFF5D84F8}" srcOrd="3" destOrd="0" presId="urn:microsoft.com/office/officeart/2009/3/layout/StepUpProcess"/>
    <dgm:cxn modelId="{F98023B5-8E0B-478A-8D54-6F56BB4BF002}" type="presParOf" srcId="{B0A718EE-5EBB-415D-831C-F83BFF5D84F8}" destId="{244EE87D-3EFD-4DF6-9B8E-F08DB1EE810E}" srcOrd="0" destOrd="0" presId="urn:microsoft.com/office/officeart/2009/3/layout/StepUpProcess"/>
    <dgm:cxn modelId="{E1C6CD6B-A270-49A6-90F3-AE781643AD8F}" type="presParOf" srcId="{DBB8624C-ECEE-460E-B2E6-E163BDD945F1}" destId="{0C685D4C-A58D-4B79-9C88-845EE7427457}" srcOrd="4" destOrd="0" presId="urn:microsoft.com/office/officeart/2009/3/layout/StepUpProcess"/>
    <dgm:cxn modelId="{9A076D04-64E0-4D63-9412-E0464BBCEAE1}" type="presParOf" srcId="{0C685D4C-A58D-4B79-9C88-845EE7427457}" destId="{7A61F2F8-1F01-490E-8438-507CB22767EF}" srcOrd="0" destOrd="0" presId="urn:microsoft.com/office/officeart/2009/3/layout/StepUpProcess"/>
    <dgm:cxn modelId="{E7563F96-EE06-46E4-9853-A95B061BA0F9}" type="presParOf" srcId="{0C685D4C-A58D-4B79-9C88-845EE7427457}" destId="{1D035AE8-18D5-4789-98EE-E5E7FDD00F3F}" srcOrd="1" destOrd="0" presId="urn:microsoft.com/office/officeart/2009/3/layout/StepUpProcess"/>
    <dgm:cxn modelId="{1C3F3797-6CF0-45C8-840A-26EEFAFDCEC0}" type="presParOf" srcId="{0C685D4C-A58D-4B79-9C88-845EE7427457}" destId="{122ACE02-0E41-47B8-B2B4-4CC6BF967876}" srcOrd="2" destOrd="0" presId="urn:microsoft.com/office/officeart/2009/3/layout/StepUpProcess"/>
    <dgm:cxn modelId="{8DEDA3B5-65C5-468E-A185-E75A9B3EFC07}" type="presParOf" srcId="{DBB8624C-ECEE-460E-B2E6-E163BDD945F1}" destId="{9FF7269A-4E10-4CD9-9881-715A9585B4E8}" srcOrd="5" destOrd="0" presId="urn:microsoft.com/office/officeart/2009/3/layout/StepUpProcess"/>
    <dgm:cxn modelId="{61A50E7D-ECF3-4BED-BFB0-A580E4203B79}" type="presParOf" srcId="{9FF7269A-4E10-4CD9-9881-715A9585B4E8}" destId="{2C710F73-0C27-4DBB-BAC9-715A04A008D8}" srcOrd="0" destOrd="0" presId="urn:microsoft.com/office/officeart/2009/3/layout/StepUpProcess"/>
    <dgm:cxn modelId="{DCB22CD0-2F5B-4393-971C-6F35EAA4DCA4}" type="presParOf" srcId="{DBB8624C-ECEE-460E-B2E6-E163BDD945F1}" destId="{4A554783-3AE7-4F91-8B95-7DB43778E3DC}" srcOrd="6" destOrd="0" presId="urn:microsoft.com/office/officeart/2009/3/layout/StepUpProcess"/>
    <dgm:cxn modelId="{23B75AD7-5511-4EAB-94AF-F6348C37EA09}" type="presParOf" srcId="{4A554783-3AE7-4F91-8B95-7DB43778E3DC}" destId="{3C245CF0-F9B6-40C5-B5F2-9FE942E1746A}" srcOrd="0" destOrd="0" presId="urn:microsoft.com/office/officeart/2009/3/layout/StepUpProcess"/>
    <dgm:cxn modelId="{8162E880-B864-478B-BDD8-62825CDD1360}" type="presParOf" srcId="{4A554783-3AE7-4F91-8B95-7DB43778E3DC}" destId="{FB4BE83B-3E3B-4845-8ACE-43D1DF9B1225}" srcOrd="1" destOrd="0" presId="urn:microsoft.com/office/officeart/2009/3/layout/StepUpProcess"/>
    <dgm:cxn modelId="{21727716-1C19-45D7-B6AA-C09D4F909F83}" type="presParOf" srcId="{4A554783-3AE7-4F91-8B95-7DB43778E3DC}" destId="{2C3FC577-D74A-400F-82F4-F53FAF908C74}" srcOrd="2" destOrd="0" presId="urn:microsoft.com/office/officeart/2009/3/layout/StepUpProcess"/>
    <dgm:cxn modelId="{547F5C31-9D76-4DD6-8D00-8F81738873E6}" type="presParOf" srcId="{DBB8624C-ECEE-460E-B2E6-E163BDD945F1}" destId="{8120BF02-6083-4D65-8D63-0A96A1FE8F32}" srcOrd="7" destOrd="0" presId="urn:microsoft.com/office/officeart/2009/3/layout/StepUpProcess"/>
    <dgm:cxn modelId="{3756BE64-2A7B-4843-A6F0-F09F9CE8B4D9}" type="presParOf" srcId="{8120BF02-6083-4D65-8D63-0A96A1FE8F32}" destId="{860CC1E2-FAA8-44CE-928A-349E12C412E3}" srcOrd="0" destOrd="0" presId="urn:microsoft.com/office/officeart/2009/3/layout/StepUpProcess"/>
    <dgm:cxn modelId="{E066D928-D8C1-46D9-924C-1022473DF46B}" type="presParOf" srcId="{DBB8624C-ECEE-460E-B2E6-E163BDD945F1}" destId="{A56A10A7-5B7F-4D3F-ABCE-F3289DA6470D}" srcOrd="8" destOrd="0" presId="urn:microsoft.com/office/officeart/2009/3/layout/StepUpProcess"/>
    <dgm:cxn modelId="{12A46703-D7BC-4B85-A769-46A7279DA16E}" type="presParOf" srcId="{A56A10A7-5B7F-4D3F-ABCE-F3289DA6470D}" destId="{E177C6A9-1D53-4CC4-999D-1F48DAB455C9}" srcOrd="0" destOrd="0" presId="urn:microsoft.com/office/officeart/2009/3/layout/StepUpProcess"/>
    <dgm:cxn modelId="{7598CFD6-6EC4-4506-9A9C-DF583EB924D2}" type="presParOf" srcId="{A56A10A7-5B7F-4D3F-ABCE-F3289DA6470D}" destId="{55024268-2D1F-4C75-99BE-5F0E72177923}" srcOrd="1" destOrd="0" presId="urn:microsoft.com/office/officeart/2009/3/layout/StepUpProcess"/>
    <dgm:cxn modelId="{81D2F658-D33B-4C31-8002-81DDC4C0648C}" type="presParOf" srcId="{A56A10A7-5B7F-4D3F-ABCE-F3289DA6470D}" destId="{CA9D5F0E-CFF1-4F52-A1AB-DBD1BB585DCD}" srcOrd="2" destOrd="0" presId="urn:microsoft.com/office/officeart/2009/3/layout/StepUpProcess"/>
    <dgm:cxn modelId="{E5AD172B-75D5-47D3-AB8E-B5BD556AB6A7}" type="presParOf" srcId="{DBB8624C-ECEE-460E-B2E6-E163BDD945F1}" destId="{E03C91F7-00FF-4556-9746-9FB265791C67}" srcOrd="9" destOrd="0" presId="urn:microsoft.com/office/officeart/2009/3/layout/StepUpProcess"/>
    <dgm:cxn modelId="{1AFDC4B6-A977-4A71-965C-9ACCE39A8A05}" type="presParOf" srcId="{E03C91F7-00FF-4556-9746-9FB265791C67}" destId="{5EA1B2B9-1093-4472-B6D2-0FCB539B7E47}" srcOrd="0" destOrd="0" presId="urn:microsoft.com/office/officeart/2009/3/layout/StepUpProcess"/>
    <dgm:cxn modelId="{D1E719D9-72E1-4C27-BBBC-0745E16F13D5}" type="presParOf" srcId="{DBB8624C-ECEE-460E-B2E6-E163BDD945F1}" destId="{967D54EF-55ED-491F-9356-88F467752E81}" srcOrd="10" destOrd="0" presId="urn:microsoft.com/office/officeart/2009/3/layout/StepUpProcess"/>
    <dgm:cxn modelId="{297DD665-3CA8-401A-9540-71A48F7F9EF6}" type="presParOf" srcId="{967D54EF-55ED-491F-9356-88F467752E81}" destId="{75AC5807-1BDB-4116-A775-BC027D4A225D}" srcOrd="0" destOrd="0" presId="urn:microsoft.com/office/officeart/2009/3/layout/StepUpProcess"/>
    <dgm:cxn modelId="{0CD17051-8CAD-41E4-9BDE-C8FD26051C6E}" type="presParOf" srcId="{967D54EF-55ED-491F-9356-88F467752E81}" destId="{B198E364-BF79-46CF-B2A1-AAB0E29FC6F8}" srcOrd="1" destOrd="0" presId="urn:microsoft.com/office/officeart/2009/3/layout/StepUpProcess"/>
    <dgm:cxn modelId="{10F2CE6C-6407-4BC1-AD2E-B455CBA9F9B7}" type="presParOf" srcId="{967D54EF-55ED-491F-9356-88F467752E81}" destId="{EF45C6C0-C205-4390-B237-8F2A0BD0F9E5}" srcOrd="2" destOrd="0" presId="urn:microsoft.com/office/officeart/2009/3/layout/StepUpProcess"/>
    <dgm:cxn modelId="{97C99AEC-0D26-4008-AC8F-D1AA453A4F0A}" type="presParOf" srcId="{DBB8624C-ECEE-460E-B2E6-E163BDD945F1}" destId="{A07A687F-2727-4683-B549-633BEACC48FC}" srcOrd="11" destOrd="0" presId="urn:microsoft.com/office/officeart/2009/3/layout/StepUpProcess"/>
    <dgm:cxn modelId="{E68C78FF-596A-46B1-9CCF-EBBD892D2CA3}" type="presParOf" srcId="{A07A687F-2727-4683-B549-633BEACC48FC}" destId="{F4A993C5-54D7-4470-AAB2-46B00E4615AB}" srcOrd="0" destOrd="0" presId="urn:microsoft.com/office/officeart/2009/3/layout/StepUpProcess"/>
    <dgm:cxn modelId="{036FAC54-DC31-445F-8E6E-AFCB90DFA01C}" type="presParOf" srcId="{DBB8624C-ECEE-460E-B2E6-E163BDD945F1}" destId="{A83F6337-148B-44BF-B352-ED1C86E80268}" srcOrd="12" destOrd="0" presId="urn:microsoft.com/office/officeart/2009/3/layout/StepUpProcess"/>
    <dgm:cxn modelId="{4785EA18-75F8-4438-A8A0-69C01AD191C1}" type="presParOf" srcId="{A83F6337-148B-44BF-B352-ED1C86E80268}" destId="{74E81C0E-0698-4219-A754-7E563561AE76}" srcOrd="0" destOrd="0" presId="urn:microsoft.com/office/officeart/2009/3/layout/StepUpProcess"/>
    <dgm:cxn modelId="{C595EFF3-7F0F-4689-A26D-DDA761E5B19D}" type="presParOf" srcId="{A83F6337-148B-44BF-B352-ED1C86E80268}" destId="{6BC25180-29F2-4573-A78B-1B9A80A87BA0}" srcOrd="1" destOrd="0" presId="urn:microsoft.com/office/officeart/2009/3/layout/StepUpProcess"/>
    <dgm:cxn modelId="{1F796015-A7AF-4E59-BD08-ACE781946079}" type="presParOf" srcId="{A83F6337-148B-44BF-B352-ED1C86E80268}" destId="{E1644743-CAC8-4528-B9BA-8A5897857125}" srcOrd="2" destOrd="0" presId="urn:microsoft.com/office/officeart/2009/3/layout/StepUpProcess"/>
    <dgm:cxn modelId="{1529AA09-5AB4-4278-9A11-B82E418AC03E}" type="presParOf" srcId="{DBB8624C-ECEE-460E-B2E6-E163BDD945F1}" destId="{D5E2AB7E-94B7-4B92-BCEE-D02880F96B07}" srcOrd="13" destOrd="0" presId="urn:microsoft.com/office/officeart/2009/3/layout/StepUpProcess"/>
    <dgm:cxn modelId="{70500037-5486-46BB-85E4-638561AC9B16}" type="presParOf" srcId="{D5E2AB7E-94B7-4B92-BCEE-D02880F96B07}" destId="{E1AAFDDE-07C3-413C-84CE-210BE7324541}" srcOrd="0" destOrd="0" presId="urn:microsoft.com/office/officeart/2009/3/layout/StepUpProcess"/>
    <dgm:cxn modelId="{9D30D434-40BC-4F8C-8448-47ECEFB14F38}" type="presParOf" srcId="{DBB8624C-ECEE-460E-B2E6-E163BDD945F1}" destId="{3490E587-F7F5-409D-B13E-BD600EAF3C2A}" srcOrd="14" destOrd="0" presId="urn:microsoft.com/office/officeart/2009/3/layout/StepUpProcess"/>
    <dgm:cxn modelId="{AAC61446-329B-406D-9983-DED66C27678F}" type="presParOf" srcId="{3490E587-F7F5-409D-B13E-BD600EAF3C2A}" destId="{19F45FF0-BC27-48CA-BEE9-088EEB1D54DA}" srcOrd="0" destOrd="0" presId="urn:microsoft.com/office/officeart/2009/3/layout/StepUpProcess"/>
    <dgm:cxn modelId="{DD509393-E758-4511-B16B-DE257831D760}" type="presParOf" srcId="{3490E587-F7F5-409D-B13E-BD600EAF3C2A}" destId="{67C647F0-744B-4BBC-9958-22DBCB6EB765}" srcOrd="1" destOrd="0" presId="urn:microsoft.com/office/officeart/2009/3/layout/StepUpProcess"/>
    <dgm:cxn modelId="{04D562A0-07B9-498A-93B9-0DE1B430EEC3}" type="presParOf" srcId="{3490E587-F7F5-409D-B13E-BD600EAF3C2A}" destId="{AC9C5282-EA2F-49E4-B830-E61B4C4B3B50}" srcOrd="2" destOrd="0" presId="urn:microsoft.com/office/officeart/2009/3/layout/StepUpProcess"/>
    <dgm:cxn modelId="{E99804CE-E858-44E6-B783-3B701C66D478}" type="presParOf" srcId="{DBB8624C-ECEE-460E-B2E6-E163BDD945F1}" destId="{A5263957-074A-48D7-B3D1-670AF688462D}" srcOrd="15" destOrd="0" presId="urn:microsoft.com/office/officeart/2009/3/layout/StepUpProcess"/>
    <dgm:cxn modelId="{01A0D0BA-0E70-4E9A-B21B-210BCC0D8FEC}" type="presParOf" srcId="{A5263957-074A-48D7-B3D1-670AF688462D}" destId="{9064AFD8-36AF-412F-9A1E-7406C672A9A4}" srcOrd="0" destOrd="0" presId="urn:microsoft.com/office/officeart/2009/3/layout/StepUpProcess"/>
    <dgm:cxn modelId="{CAF0B1B5-9464-4ED6-981F-943F49B39D50}" type="presParOf" srcId="{DBB8624C-ECEE-460E-B2E6-E163BDD945F1}" destId="{241A5942-12B5-4F32-A553-68EED9BA3C34}" srcOrd="16" destOrd="0" presId="urn:microsoft.com/office/officeart/2009/3/layout/StepUpProcess"/>
    <dgm:cxn modelId="{279D8BDB-684C-421D-B1E9-9ABE0D35EEA0}" type="presParOf" srcId="{241A5942-12B5-4F32-A553-68EED9BA3C34}" destId="{3D370850-73AB-4AA9-B479-345C85A7B956}" srcOrd="0" destOrd="0" presId="urn:microsoft.com/office/officeart/2009/3/layout/StepUpProcess"/>
    <dgm:cxn modelId="{9E69E5D1-9F5A-4C77-85C4-78EA31D70450}" type="presParOf" srcId="{241A5942-12B5-4F32-A553-68EED9BA3C34}" destId="{5A1E3BCD-C388-4D7A-AFE0-4893483D7D7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3C41D-06F5-486D-AD54-400CE69AD648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E749131-590A-4796-8D7E-17A75DDC2FF5}">
      <dgm:prSet phldrT="[Text]"/>
      <dgm:spPr/>
      <dgm:t>
        <a:bodyPr/>
        <a:lstStyle/>
        <a:p>
          <a:r>
            <a:rPr lang="en-GB" dirty="0" smtClean="0"/>
            <a:t>Raising Attainment in Literacy, Numeracy</a:t>
          </a:r>
          <a:endParaRPr lang="en-GB" dirty="0"/>
        </a:p>
      </dgm:t>
    </dgm:pt>
    <dgm:pt modelId="{98DD5172-3E5F-4EF5-A755-533253206C8C}" type="parTrans" cxnId="{1439351B-1C2F-44B6-A616-0A6611D2E85B}">
      <dgm:prSet/>
      <dgm:spPr/>
      <dgm:t>
        <a:bodyPr/>
        <a:lstStyle/>
        <a:p>
          <a:endParaRPr lang="en-GB"/>
        </a:p>
      </dgm:t>
    </dgm:pt>
    <dgm:pt modelId="{9C6FFB5C-326E-4B7A-8313-B118BC2DA19B}" type="sibTrans" cxnId="{1439351B-1C2F-44B6-A616-0A6611D2E85B}">
      <dgm:prSet/>
      <dgm:spPr/>
      <dgm:t>
        <a:bodyPr/>
        <a:lstStyle/>
        <a:p>
          <a:endParaRPr lang="en-GB"/>
        </a:p>
      </dgm:t>
    </dgm:pt>
    <dgm:pt modelId="{F1817DB6-2F78-4D55-A91E-AD372C4762DE}">
      <dgm:prSet phldrT="[Text]"/>
      <dgm:spPr/>
      <dgm:t>
        <a:bodyPr/>
        <a:lstStyle/>
        <a:p>
          <a:r>
            <a:rPr lang="en-GB" dirty="0" smtClean="0"/>
            <a:t>Learning, Teaching and Assessment</a:t>
          </a:r>
          <a:endParaRPr lang="en-GB" dirty="0"/>
        </a:p>
      </dgm:t>
    </dgm:pt>
    <dgm:pt modelId="{E89F2906-A9CC-4508-B9AC-4036A3DF29E3}" type="parTrans" cxnId="{7E2B9D04-BD09-4E33-823D-558275F08533}">
      <dgm:prSet/>
      <dgm:spPr/>
      <dgm:t>
        <a:bodyPr/>
        <a:lstStyle/>
        <a:p>
          <a:endParaRPr lang="en-GB"/>
        </a:p>
      </dgm:t>
    </dgm:pt>
    <dgm:pt modelId="{3F4B1BC9-DA4B-4D98-A678-40F44BF23520}" type="sibTrans" cxnId="{7E2B9D04-BD09-4E33-823D-558275F08533}">
      <dgm:prSet/>
      <dgm:spPr/>
      <dgm:t>
        <a:bodyPr/>
        <a:lstStyle/>
        <a:p>
          <a:endParaRPr lang="en-GB"/>
        </a:p>
      </dgm:t>
    </dgm:pt>
    <dgm:pt modelId="{165C9ABA-2412-4FE9-993E-E372963AC192}">
      <dgm:prSet phldrT="[Text]"/>
      <dgm:spPr/>
      <dgm:t>
        <a:bodyPr/>
        <a:lstStyle/>
        <a:p>
          <a:r>
            <a:rPr lang="en-GB" dirty="0" smtClean="0"/>
            <a:t>Healthy, Active and Supported </a:t>
          </a:r>
          <a:endParaRPr lang="en-GB" dirty="0"/>
        </a:p>
      </dgm:t>
    </dgm:pt>
    <dgm:pt modelId="{243809E8-FF5E-42BD-84F6-E7A424A19110}" type="parTrans" cxnId="{838B0150-8092-403A-942B-32F7BAC04983}">
      <dgm:prSet/>
      <dgm:spPr/>
      <dgm:t>
        <a:bodyPr/>
        <a:lstStyle/>
        <a:p>
          <a:endParaRPr lang="en-GB"/>
        </a:p>
      </dgm:t>
    </dgm:pt>
    <dgm:pt modelId="{322A96FF-581C-4FD2-AC55-8118D25606C5}" type="sibTrans" cxnId="{838B0150-8092-403A-942B-32F7BAC04983}">
      <dgm:prSet/>
      <dgm:spPr/>
      <dgm:t>
        <a:bodyPr/>
        <a:lstStyle/>
        <a:p>
          <a:endParaRPr lang="en-GB"/>
        </a:p>
      </dgm:t>
    </dgm:pt>
    <dgm:pt modelId="{7CBBA9CC-26FB-4EF8-BAB4-1343E6BE1918}">
      <dgm:prSet phldrT="[Text]"/>
      <dgm:spPr/>
      <dgm:t>
        <a:bodyPr/>
        <a:lstStyle/>
        <a:p>
          <a:r>
            <a:rPr lang="en-GB" dirty="0" smtClean="0"/>
            <a:t>Leadership </a:t>
          </a:r>
          <a:endParaRPr lang="en-GB" dirty="0"/>
        </a:p>
      </dgm:t>
    </dgm:pt>
    <dgm:pt modelId="{CBBF63D6-E2BD-41CD-9133-02E6D1EA32D9}" type="parTrans" cxnId="{C59F1C0A-D400-4886-8DC9-71B4C30B476E}">
      <dgm:prSet/>
      <dgm:spPr/>
      <dgm:t>
        <a:bodyPr/>
        <a:lstStyle/>
        <a:p>
          <a:endParaRPr lang="en-GB"/>
        </a:p>
      </dgm:t>
    </dgm:pt>
    <dgm:pt modelId="{A394018D-5D4D-4E8F-9456-B49E1A03C183}" type="sibTrans" cxnId="{C59F1C0A-D400-4886-8DC9-71B4C30B476E}">
      <dgm:prSet/>
      <dgm:spPr/>
      <dgm:t>
        <a:bodyPr/>
        <a:lstStyle/>
        <a:p>
          <a:endParaRPr lang="en-GB"/>
        </a:p>
      </dgm:t>
    </dgm:pt>
    <dgm:pt modelId="{F4418327-B8AE-478F-BF81-DD4544EA0D90}">
      <dgm:prSet phldrT="[Text]"/>
      <dgm:spPr/>
      <dgm:t>
        <a:bodyPr/>
        <a:lstStyle/>
        <a:p>
          <a:r>
            <a:rPr lang="en-GB" dirty="0" smtClean="0"/>
            <a:t>Curriculum Design </a:t>
          </a:r>
          <a:endParaRPr lang="en-GB" dirty="0"/>
        </a:p>
      </dgm:t>
    </dgm:pt>
    <dgm:pt modelId="{8B8B32D1-5264-45F4-9116-008F8F13797A}" type="parTrans" cxnId="{7BA0D2B4-CA59-43D3-A4F6-EEECAABC188C}">
      <dgm:prSet/>
      <dgm:spPr/>
      <dgm:t>
        <a:bodyPr/>
        <a:lstStyle/>
        <a:p>
          <a:endParaRPr lang="en-GB"/>
        </a:p>
      </dgm:t>
    </dgm:pt>
    <dgm:pt modelId="{B053E48B-7C4F-4D34-BDD2-0190C1FB8509}" type="sibTrans" cxnId="{7BA0D2B4-CA59-43D3-A4F6-EEECAABC188C}">
      <dgm:prSet/>
      <dgm:spPr/>
      <dgm:t>
        <a:bodyPr/>
        <a:lstStyle/>
        <a:p>
          <a:endParaRPr lang="en-GB"/>
        </a:p>
      </dgm:t>
    </dgm:pt>
    <dgm:pt modelId="{C7AEFD15-30F9-4241-B3F6-584405009548}" type="pres">
      <dgm:prSet presAssocID="{31E3C41D-06F5-486D-AD54-400CE69AD6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A0AFC15-2AF8-426B-BC04-65890B12FF15}" type="pres">
      <dgm:prSet presAssocID="{8E749131-590A-4796-8D7E-17A75DDC2FF5}" presName="dummy" presStyleCnt="0"/>
      <dgm:spPr/>
    </dgm:pt>
    <dgm:pt modelId="{E0AC5A7C-2EAA-442D-B9BB-468B554A581B}" type="pres">
      <dgm:prSet presAssocID="{8E749131-590A-4796-8D7E-17A75DDC2FF5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783ADF-41DA-43A1-B7D3-2EC684E36AC8}" type="pres">
      <dgm:prSet presAssocID="{9C6FFB5C-326E-4B7A-8313-B118BC2DA19B}" presName="sibTrans" presStyleLbl="node1" presStyleIdx="0" presStyleCnt="5"/>
      <dgm:spPr/>
      <dgm:t>
        <a:bodyPr/>
        <a:lstStyle/>
        <a:p>
          <a:endParaRPr lang="en-GB"/>
        </a:p>
      </dgm:t>
    </dgm:pt>
    <dgm:pt modelId="{A2581B13-226D-4A0C-A3D1-0CC3CD06E8D8}" type="pres">
      <dgm:prSet presAssocID="{F1817DB6-2F78-4D55-A91E-AD372C4762DE}" presName="dummy" presStyleCnt="0"/>
      <dgm:spPr/>
    </dgm:pt>
    <dgm:pt modelId="{062FFAE9-1234-4519-AF9D-2FAF35B3F0E8}" type="pres">
      <dgm:prSet presAssocID="{F1817DB6-2F78-4D55-A91E-AD372C4762DE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43034D-4337-4322-B394-37A6A0F8B580}" type="pres">
      <dgm:prSet presAssocID="{3F4B1BC9-DA4B-4D98-A678-40F44BF23520}" presName="sibTrans" presStyleLbl="node1" presStyleIdx="1" presStyleCnt="5"/>
      <dgm:spPr/>
      <dgm:t>
        <a:bodyPr/>
        <a:lstStyle/>
        <a:p>
          <a:endParaRPr lang="en-GB"/>
        </a:p>
      </dgm:t>
    </dgm:pt>
    <dgm:pt modelId="{6BC33781-833F-45D5-974D-A8AC9AC20932}" type="pres">
      <dgm:prSet presAssocID="{165C9ABA-2412-4FE9-993E-E372963AC192}" presName="dummy" presStyleCnt="0"/>
      <dgm:spPr/>
    </dgm:pt>
    <dgm:pt modelId="{3120D083-36D8-48F4-B074-887F64F0240F}" type="pres">
      <dgm:prSet presAssocID="{165C9ABA-2412-4FE9-993E-E372963AC19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A0B5D8-ADD3-4F9B-95C8-332B50AB4A60}" type="pres">
      <dgm:prSet presAssocID="{322A96FF-581C-4FD2-AC55-8118D25606C5}" presName="sibTrans" presStyleLbl="node1" presStyleIdx="2" presStyleCnt="5"/>
      <dgm:spPr/>
      <dgm:t>
        <a:bodyPr/>
        <a:lstStyle/>
        <a:p>
          <a:endParaRPr lang="en-GB"/>
        </a:p>
      </dgm:t>
    </dgm:pt>
    <dgm:pt modelId="{FC60F500-D63F-46E9-95CB-E24DDCC9AC65}" type="pres">
      <dgm:prSet presAssocID="{7CBBA9CC-26FB-4EF8-BAB4-1343E6BE1918}" presName="dummy" presStyleCnt="0"/>
      <dgm:spPr/>
    </dgm:pt>
    <dgm:pt modelId="{2E2C463D-D3E2-4E2E-85F4-E4B22C254535}" type="pres">
      <dgm:prSet presAssocID="{7CBBA9CC-26FB-4EF8-BAB4-1343E6BE1918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588C89-6853-47EB-A246-C49F6781884C}" type="pres">
      <dgm:prSet presAssocID="{A394018D-5D4D-4E8F-9456-B49E1A03C183}" presName="sibTrans" presStyleLbl="node1" presStyleIdx="3" presStyleCnt="5"/>
      <dgm:spPr/>
      <dgm:t>
        <a:bodyPr/>
        <a:lstStyle/>
        <a:p>
          <a:endParaRPr lang="en-GB"/>
        </a:p>
      </dgm:t>
    </dgm:pt>
    <dgm:pt modelId="{C34E3CC6-9147-4199-986F-9EF8585D7602}" type="pres">
      <dgm:prSet presAssocID="{F4418327-B8AE-478F-BF81-DD4544EA0D90}" presName="dummy" presStyleCnt="0"/>
      <dgm:spPr/>
    </dgm:pt>
    <dgm:pt modelId="{C7EF69E4-AB5F-45AA-A00F-658224B16CAB}" type="pres">
      <dgm:prSet presAssocID="{F4418327-B8AE-478F-BF81-DD4544EA0D90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E4F766-382C-425A-96CE-11A0F07D63C5}" type="pres">
      <dgm:prSet presAssocID="{B053E48B-7C4F-4D34-BDD2-0190C1FB8509}" presName="sibTrans" presStyleLbl="node1" presStyleIdx="4" presStyleCnt="5"/>
      <dgm:spPr/>
      <dgm:t>
        <a:bodyPr/>
        <a:lstStyle/>
        <a:p>
          <a:endParaRPr lang="en-GB"/>
        </a:p>
      </dgm:t>
    </dgm:pt>
  </dgm:ptLst>
  <dgm:cxnLst>
    <dgm:cxn modelId="{C59F1C0A-D400-4886-8DC9-71B4C30B476E}" srcId="{31E3C41D-06F5-486D-AD54-400CE69AD648}" destId="{7CBBA9CC-26FB-4EF8-BAB4-1343E6BE1918}" srcOrd="3" destOrd="0" parTransId="{CBBF63D6-E2BD-41CD-9133-02E6D1EA32D9}" sibTransId="{A394018D-5D4D-4E8F-9456-B49E1A03C183}"/>
    <dgm:cxn modelId="{6970FEAF-6DB2-48DF-9A17-511FF61E01BF}" type="presOf" srcId="{322A96FF-581C-4FD2-AC55-8118D25606C5}" destId="{BEA0B5D8-ADD3-4F9B-95C8-332B50AB4A60}" srcOrd="0" destOrd="0" presId="urn:microsoft.com/office/officeart/2005/8/layout/cycle1"/>
    <dgm:cxn modelId="{9EFAF448-22F8-4F83-810C-1E5DEFBCA9EA}" type="presOf" srcId="{165C9ABA-2412-4FE9-993E-E372963AC192}" destId="{3120D083-36D8-48F4-B074-887F64F0240F}" srcOrd="0" destOrd="0" presId="urn:microsoft.com/office/officeart/2005/8/layout/cycle1"/>
    <dgm:cxn modelId="{6771C75B-EC60-4854-AC07-8FA273B82B1C}" type="presOf" srcId="{B053E48B-7C4F-4D34-BDD2-0190C1FB8509}" destId="{2AE4F766-382C-425A-96CE-11A0F07D63C5}" srcOrd="0" destOrd="0" presId="urn:microsoft.com/office/officeart/2005/8/layout/cycle1"/>
    <dgm:cxn modelId="{3AE33DA2-2DEA-4CC0-A95A-6AB32F6E9D92}" type="presOf" srcId="{3F4B1BC9-DA4B-4D98-A678-40F44BF23520}" destId="{8343034D-4337-4322-B394-37A6A0F8B580}" srcOrd="0" destOrd="0" presId="urn:microsoft.com/office/officeart/2005/8/layout/cycle1"/>
    <dgm:cxn modelId="{7E2B9D04-BD09-4E33-823D-558275F08533}" srcId="{31E3C41D-06F5-486D-AD54-400CE69AD648}" destId="{F1817DB6-2F78-4D55-A91E-AD372C4762DE}" srcOrd="1" destOrd="0" parTransId="{E89F2906-A9CC-4508-B9AC-4036A3DF29E3}" sibTransId="{3F4B1BC9-DA4B-4D98-A678-40F44BF23520}"/>
    <dgm:cxn modelId="{B9DBA0A5-F263-4D34-87BD-7FBC4EC52E52}" type="presOf" srcId="{9C6FFB5C-326E-4B7A-8313-B118BC2DA19B}" destId="{E3783ADF-41DA-43A1-B7D3-2EC684E36AC8}" srcOrd="0" destOrd="0" presId="urn:microsoft.com/office/officeart/2005/8/layout/cycle1"/>
    <dgm:cxn modelId="{838B0150-8092-403A-942B-32F7BAC04983}" srcId="{31E3C41D-06F5-486D-AD54-400CE69AD648}" destId="{165C9ABA-2412-4FE9-993E-E372963AC192}" srcOrd="2" destOrd="0" parTransId="{243809E8-FF5E-42BD-84F6-E7A424A19110}" sibTransId="{322A96FF-581C-4FD2-AC55-8118D25606C5}"/>
    <dgm:cxn modelId="{7BA0D2B4-CA59-43D3-A4F6-EEECAABC188C}" srcId="{31E3C41D-06F5-486D-AD54-400CE69AD648}" destId="{F4418327-B8AE-478F-BF81-DD4544EA0D90}" srcOrd="4" destOrd="0" parTransId="{8B8B32D1-5264-45F4-9116-008F8F13797A}" sibTransId="{B053E48B-7C4F-4D34-BDD2-0190C1FB8509}"/>
    <dgm:cxn modelId="{9AE2D684-5810-41AF-9961-E795AEA74F4C}" type="presOf" srcId="{A394018D-5D4D-4E8F-9456-B49E1A03C183}" destId="{90588C89-6853-47EB-A246-C49F6781884C}" srcOrd="0" destOrd="0" presId="urn:microsoft.com/office/officeart/2005/8/layout/cycle1"/>
    <dgm:cxn modelId="{A9ABC0D8-27FB-442C-B68D-CEAC64B75164}" type="presOf" srcId="{F1817DB6-2F78-4D55-A91E-AD372C4762DE}" destId="{062FFAE9-1234-4519-AF9D-2FAF35B3F0E8}" srcOrd="0" destOrd="0" presId="urn:microsoft.com/office/officeart/2005/8/layout/cycle1"/>
    <dgm:cxn modelId="{FA8683CB-B578-4603-BB2E-D5AEE398E6B0}" type="presOf" srcId="{31E3C41D-06F5-486D-AD54-400CE69AD648}" destId="{C7AEFD15-30F9-4241-B3F6-584405009548}" srcOrd="0" destOrd="0" presId="urn:microsoft.com/office/officeart/2005/8/layout/cycle1"/>
    <dgm:cxn modelId="{EF87222E-5BB5-40C2-A73E-35D11B8A3A76}" type="presOf" srcId="{F4418327-B8AE-478F-BF81-DD4544EA0D90}" destId="{C7EF69E4-AB5F-45AA-A00F-658224B16CAB}" srcOrd="0" destOrd="0" presId="urn:microsoft.com/office/officeart/2005/8/layout/cycle1"/>
    <dgm:cxn modelId="{1439351B-1C2F-44B6-A616-0A6611D2E85B}" srcId="{31E3C41D-06F5-486D-AD54-400CE69AD648}" destId="{8E749131-590A-4796-8D7E-17A75DDC2FF5}" srcOrd="0" destOrd="0" parTransId="{98DD5172-3E5F-4EF5-A755-533253206C8C}" sibTransId="{9C6FFB5C-326E-4B7A-8313-B118BC2DA19B}"/>
    <dgm:cxn modelId="{2FD864AF-A8C2-4382-8215-FA4AAF76999F}" type="presOf" srcId="{8E749131-590A-4796-8D7E-17A75DDC2FF5}" destId="{E0AC5A7C-2EAA-442D-B9BB-468B554A581B}" srcOrd="0" destOrd="0" presId="urn:microsoft.com/office/officeart/2005/8/layout/cycle1"/>
    <dgm:cxn modelId="{0DECCBA4-803B-45C9-9330-720713C84AE7}" type="presOf" srcId="{7CBBA9CC-26FB-4EF8-BAB4-1343E6BE1918}" destId="{2E2C463D-D3E2-4E2E-85F4-E4B22C254535}" srcOrd="0" destOrd="0" presId="urn:microsoft.com/office/officeart/2005/8/layout/cycle1"/>
    <dgm:cxn modelId="{81313026-64B9-4045-8C8E-C7C586C7EF1A}" type="presParOf" srcId="{C7AEFD15-30F9-4241-B3F6-584405009548}" destId="{CA0AFC15-2AF8-426B-BC04-65890B12FF15}" srcOrd="0" destOrd="0" presId="urn:microsoft.com/office/officeart/2005/8/layout/cycle1"/>
    <dgm:cxn modelId="{672C20A0-16BE-449F-BF01-255341C3DAC4}" type="presParOf" srcId="{C7AEFD15-30F9-4241-B3F6-584405009548}" destId="{E0AC5A7C-2EAA-442D-B9BB-468B554A581B}" srcOrd="1" destOrd="0" presId="urn:microsoft.com/office/officeart/2005/8/layout/cycle1"/>
    <dgm:cxn modelId="{BB0D34AF-FA4F-41EA-A94B-BD393C719ECB}" type="presParOf" srcId="{C7AEFD15-30F9-4241-B3F6-584405009548}" destId="{E3783ADF-41DA-43A1-B7D3-2EC684E36AC8}" srcOrd="2" destOrd="0" presId="urn:microsoft.com/office/officeart/2005/8/layout/cycle1"/>
    <dgm:cxn modelId="{38690558-ED4F-4F89-94EF-FAA8997BB526}" type="presParOf" srcId="{C7AEFD15-30F9-4241-B3F6-584405009548}" destId="{A2581B13-226D-4A0C-A3D1-0CC3CD06E8D8}" srcOrd="3" destOrd="0" presId="urn:microsoft.com/office/officeart/2005/8/layout/cycle1"/>
    <dgm:cxn modelId="{2E6D2E02-A18E-4F33-8F70-24CD847A5657}" type="presParOf" srcId="{C7AEFD15-30F9-4241-B3F6-584405009548}" destId="{062FFAE9-1234-4519-AF9D-2FAF35B3F0E8}" srcOrd="4" destOrd="0" presId="urn:microsoft.com/office/officeart/2005/8/layout/cycle1"/>
    <dgm:cxn modelId="{90E0F858-BA62-421A-9EE0-01E1FF4279B1}" type="presParOf" srcId="{C7AEFD15-30F9-4241-B3F6-584405009548}" destId="{8343034D-4337-4322-B394-37A6A0F8B580}" srcOrd="5" destOrd="0" presId="urn:microsoft.com/office/officeart/2005/8/layout/cycle1"/>
    <dgm:cxn modelId="{D17D6F25-D813-451F-A5DD-962A91BF9A18}" type="presParOf" srcId="{C7AEFD15-30F9-4241-B3F6-584405009548}" destId="{6BC33781-833F-45D5-974D-A8AC9AC20932}" srcOrd="6" destOrd="0" presId="urn:microsoft.com/office/officeart/2005/8/layout/cycle1"/>
    <dgm:cxn modelId="{D43A6F74-F782-4251-8CA2-7C25CE725AA4}" type="presParOf" srcId="{C7AEFD15-30F9-4241-B3F6-584405009548}" destId="{3120D083-36D8-48F4-B074-887F64F0240F}" srcOrd="7" destOrd="0" presId="urn:microsoft.com/office/officeart/2005/8/layout/cycle1"/>
    <dgm:cxn modelId="{E82DA378-6B32-4086-B0B9-518C74E7D698}" type="presParOf" srcId="{C7AEFD15-30F9-4241-B3F6-584405009548}" destId="{BEA0B5D8-ADD3-4F9B-95C8-332B50AB4A60}" srcOrd="8" destOrd="0" presId="urn:microsoft.com/office/officeart/2005/8/layout/cycle1"/>
    <dgm:cxn modelId="{04453D00-B4BF-4982-9F0B-634995CA121B}" type="presParOf" srcId="{C7AEFD15-30F9-4241-B3F6-584405009548}" destId="{FC60F500-D63F-46E9-95CB-E24DDCC9AC65}" srcOrd="9" destOrd="0" presId="urn:microsoft.com/office/officeart/2005/8/layout/cycle1"/>
    <dgm:cxn modelId="{CFEB1355-8E0F-4BF7-A204-0AF79D5315EF}" type="presParOf" srcId="{C7AEFD15-30F9-4241-B3F6-584405009548}" destId="{2E2C463D-D3E2-4E2E-85F4-E4B22C254535}" srcOrd="10" destOrd="0" presId="urn:microsoft.com/office/officeart/2005/8/layout/cycle1"/>
    <dgm:cxn modelId="{78869700-EB90-42B8-8549-26F8DFE44734}" type="presParOf" srcId="{C7AEFD15-30F9-4241-B3F6-584405009548}" destId="{90588C89-6853-47EB-A246-C49F6781884C}" srcOrd="11" destOrd="0" presId="urn:microsoft.com/office/officeart/2005/8/layout/cycle1"/>
    <dgm:cxn modelId="{A97A2AAA-3715-4F81-B83A-36FFE58D8D46}" type="presParOf" srcId="{C7AEFD15-30F9-4241-B3F6-584405009548}" destId="{C34E3CC6-9147-4199-986F-9EF8585D7602}" srcOrd="12" destOrd="0" presId="urn:microsoft.com/office/officeart/2005/8/layout/cycle1"/>
    <dgm:cxn modelId="{92848C29-8B18-4AD4-920D-7655E16E2AB3}" type="presParOf" srcId="{C7AEFD15-30F9-4241-B3F6-584405009548}" destId="{C7EF69E4-AB5F-45AA-A00F-658224B16CAB}" srcOrd="13" destOrd="0" presId="urn:microsoft.com/office/officeart/2005/8/layout/cycle1"/>
    <dgm:cxn modelId="{602EEA68-F4F7-4F89-B166-861B758A3412}" type="presParOf" srcId="{C7AEFD15-30F9-4241-B3F6-584405009548}" destId="{2AE4F766-382C-425A-96CE-11A0F07D63C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D692D9-B670-4867-B14D-E3CB0961183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8F98AA5-2975-4086-A5C5-E7700C5613F2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4BDE1E7D-39F4-40BA-8C49-A845EC3B8459}" type="parTrans" cxnId="{8A6485E2-1E7B-4C03-8B03-F6B1214C179F}">
      <dgm:prSet/>
      <dgm:spPr/>
      <dgm:t>
        <a:bodyPr/>
        <a:lstStyle/>
        <a:p>
          <a:endParaRPr lang="en-GB"/>
        </a:p>
      </dgm:t>
    </dgm:pt>
    <dgm:pt modelId="{536495DD-AB5A-43AD-AD47-E40EC0EA1C6F}" type="sibTrans" cxnId="{8A6485E2-1E7B-4C03-8B03-F6B1214C179F}">
      <dgm:prSet/>
      <dgm:spPr/>
      <dgm:t>
        <a:bodyPr/>
        <a:lstStyle/>
        <a:p>
          <a:endParaRPr lang="en-GB"/>
        </a:p>
      </dgm:t>
    </dgm:pt>
    <dgm:pt modelId="{6071AAE0-FFF5-434C-B1C9-0F2CDB05B781}">
      <dgm:prSet phldrT="[Text]"/>
      <dgm:spPr/>
      <dgm:t>
        <a:bodyPr/>
        <a:lstStyle/>
        <a:p>
          <a:r>
            <a:rPr lang="en-GB" dirty="0" smtClean="0"/>
            <a:t>Assessment Data </a:t>
          </a:r>
          <a:endParaRPr lang="en-GB" dirty="0"/>
        </a:p>
      </dgm:t>
    </dgm:pt>
    <dgm:pt modelId="{960432D3-1B46-4FDA-B945-6AAECFA81460}" type="parTrans" cxnId="{B26904D5-51BB-4456-8523-BAB7068E7A64}">
      <dgm:prSet/>
      <dgm:spPr/>
      <dgm:t>
        <a:bodyPr/>
        <a:lstStyle/>
        <a:p>
          <a:endParaRPr lang="en-GB"/>
        </a:p>
      </dgm:t>
    </dgm:pt>
    <dgm:pt modelId="{651A7BE1-532D-417E-8CCF-752239583FA6}" type="sibTrans" cxnId="{B26904D5-51BB-4456-8523-BAB7068E7A64}">
      <dgm:prSet/>
      <dgm:spPr/>
      <dgm:t>
        <a:bodyPr/>
        <a:lstStyle/>
        <a:p>
          <a:endParaRPr lang="en-GB"/>
        </a:p>
      </dgm:t>
    </dgm:pt>
    <dgm:pt modelId="{5895F52B-0C3B-48EE-8F54-BA7AA333C54C}">
      <dgm:prSet phldrT="[Text]"/>
      <dgm:spPr/>
      <dgm:t>
        <a:bodyPr/>
        <a:lstStyle/>
        <a:p>
          <a:r>
            <a:rPr lang="en-GB" dirty="0" smtClean="0"/>
            <a:t>Programmes</a:t>
          </a:r>
          <a:endParaRPr lang="en-GB" dirty="0"/>
        </a:p>
      </dgm:t>
    </dgm:pt>
    <dgm:pt modelId="{8C4D75F4-5061-4E93-8FEE-8A1A38B58203}" type="parTrans" cxnId="{1EA429CF-A9A2-4B7B-8ECA-CE58E80675BB}">
      <dgm:prSet/>
      <dgm:spPr/>
      <dgm:t>
        <a:bodyPr/>
        <a:lstStyle/>
        <a:p>
          <a:endParaRPr lang="en-GB"/>
        </a:p>
      </dgm:t>
    </dgm:pt>
    <dgm:pt modelId="{2C41784C-0DB8-4ED5-B362-CA5A00CFA33D}" type="sibTrans" cxnId="{1EA429CF-A9A2-4B7B-8ECA-CE58E80675BB}">
      <dgm:prSet/>
      <dgm:spPr/>
      <dgm:t>
        <a:bodyPr/>
        <a:lstStyle/>
        <a:p>
          <a:endParaRPr lang="en-GB"/>
        </a:p>
      </dgm:t>
    </dgm:pt>
    <dgm:pt modelId="{804BF9F0-F709-45C6-8732-00BCB9B99284}">
      <dgm:prSet phldrT="[Text]"/>
      <dgm:spPr/>
      <dgm:t>
        <a:bodyPr/>
        <a:lstStyle/>
        <a:p>
          <a:r>
            <a:rPr lang="en-GB" dirty="0" smtClean="0"/>
            <a:t>The Rationale </a:t>
          </a:r>
          <a:endParaRPr lang="en-GB" dirty="0"/>
        </a:p>
      </dgm:t>
    </dgm:pt>
    <dgm:pt modelId="{272FFFF5-374C-455D-985F-5380A9CD79DA}" type="parTrans" cxnId="{0F8DE3A5-DB68-4553-84DA-92279946E367}">
      <dgm:prSet/>
      <dgm:spPr/>
      <dgm:t>
        <a:bodyPr/>
        <a:lstStyle/>
        <a:p>
          <a:endParaRPr lang="en-GB"/>
        </a:p>
      </dgm:t>
    </dgm:pt>
    <dgm:pt modelId="{BC5B7875-FFE0-4B2F-8026-F95793D8E79F}" type="sibTrans" cxnId="{0F8DE3A5-DB68-4553-84DA-92279946E367}">
      <dgm:prSet/>
      <dgm:spPr/>
      <dgm:t>
        <a:bodyPr/>
        <a:lstStyle/>
        <a:p>
          <a:endParaRPr lang="en-GB"/>
        </a:p>
      </dgm:t>
    </dgm:pt>
    <dgm:pt modelId="{42AB3323-FF1A-43AF-B4C7-0271952D92D9}">
      <dgm:prSet phldrT="[Text]"/>
      <dgm:spPr/>
      <dgm:t>
        <a:bodyPr/>
        <a:lstStyle/>
        <a:p>
          <a:r>
            <a:rPr lang="en-GB" dirty="0" smtClean="0"/>
            <a:t>Moderation</a:t>
          </a:r>
          <a:endParaRPr lang="en-GB" dirty="0"/>
        </a:p>
      </dgm:t>
    </dgm:pt>
    <dgm:pt modelId="{65818AC5-4870-4039-BF54-16BB249C4D39}" type="parTrans" cxnId="{34B1CAFE-64D3-43CA-9BB2-49275B64A77E}">
      <dgm:prSet/>
      <dgm:spPr/>
      <dgm:t>
        <a:bodyPr/>
        <a:lstStyle/>
        <a:p>
          <a:endParaRPr lang="en-GB"/>
        </a:p>
      </dgm:t>
    </dgm:pt>
    <dgm:pt modelId="{1198A0B3-9293-45D4-8DA5-1ACF2F4BB11F}" type="sibTrans" cxnId="{34B1CAFE-64D3-43CA-9BB2-49275B64A77E}">
      <dgm:prSet/>
      <dgm:spPr/>
      <dgm:t>
        <a:bodyPr/>
        <a:lstStyle/>
        <a:p>
          <a:endParaRPr lang="en-GB"/>
        </a:p>
      </dgm:t>
    </dgm:pt>
    <dgm:pt modelId="{7301860A-E280-4504-AFAA-10ABBBE42197}">
      <dgm:prSet phldrT="[Text]"/>
      <dgm:spPr/>
      <dgm:t>
        <a:bodyPr/>
        <a:lstStyle/>
        <a:p>
          <a:r>
            <a:rPr lang="en-GB" dirty="0" smtClean="0"/>
            <a:t>Networking </a:t>
          </a:r>
          <a:endParaRPr lang="en-GB" dirty="0"/>
        </a:p>
      </dgm:t>
    </dgm:pt>
    <dgm:pt modelId="{0A6D8F88-B107-42EA-91B1-AB2A9ABFFEF0}" type="parTrans" cxnId="{20298A9E-88AA-42C5-9921-587EF0970455}">
      <dgm:prSet/>
      <dgm:spPr/>
      <dgm:t>
        <a:bodyPr/>
        <a:lstStyle/>
        <a:p>
          <a:endParaRPr lang="en-GB"/>
        </a:p>
      </dgm:t>
    </dgm:pt>
    <dgm:pt modelId="{D298B7EA-6D66-4876-A417-A4AE9A505FA1}" type="sibTrans" cxnId="{20298A9E-88AA-42C5-9921-587EF0970455}">
      <dgm:prSet/>
      <dgm:spPr/>
      <dgm:t>
        <a:bodyPr/>
        <a:lstStyle/>
        <a:p>
          <a:endParaRPr lang="en-GB"/>
        </a:p>
      </dgm:t>
    </dgm:pt>
    <dgm:pt modelId="{D158D1EF-85B9-4D41-9283-6870A9642FA5}">
      <dgm:prSet phldrT="[Text]"/>
      <dgm:spPr/>
      <dgm:t>
        <a:bodyPr/>
        <a:lstStyle/>
        <a:p>
          <a:r>
            <a:rPr lang="en-GB" dirty="0" smtClean="0"/>
            <a:t>Increasing the Learning Experiences </a:t>
          </a:r>
          <a:endParaRPr lang="en-GB" dirty="0"/>
        </a:p>
      </dgm:t>
    </dgm:pt>
    <dgm:pt modelId="{82F0A9FF-8727-40BD-96EC-4E9732002939}" type="parTrans" cxnId="{1779316E-EAFB-4DB2-AA23-F23AF7D4A084}">
      <dgm:prSet/>
      <dgm:spPr/>
      <dgm:t>
        <a:bodyPr/>
        <a:lstStyle/>
        <a:p>
          <a:endParaRPr lang="en-GB"/>
        </a:p>
      </dgm:t>
    </dgm:pt>
    <dgm:pt modelId="{40D1EB0F-E667-445A-B96F-58DECAC109C4}" type="sibTrans" cxnId="{1779316E-EAFB-4DB2-AA23-F23AF7D4A084}">
      <dgm:prSet/>
      <dgm:spPr/>
      <dgm:t>
        <a:bodyPr/>
        <a:lstStyle/>
        <a:p>
          <a:endParaRPr lang="en-GB"/>
        </a:p>
      </dgm:t>
    </dgm:pt>
    <dgm:pt modelId="{AACC87E5-D651-4E89-BC29-2B89F79A7E6C}">
      <dgm:prSet phldrT="[Text]"/>
      <dgm:spPr/>
      <dgm:t>
        <a:bodyPr/>
        <a:lstStyle/>
        <a:p>
          <a:r>
            <a:rPr lang="en-GB" dirty="0" smtClean="0"/>
            <a:t>Parental Involvement</a:t>
          </a:r>
          <a:endParaRPr lang="en-GB" dirty="0"/>
        </a:p>
      </dgm:t>
    </dgm:pt>
    <dgm:pt modelId="{4944F3D5-0B3B-4AE6-BD55-0771CD524187}" type="parTrans" cxnId="{7003969A-7921-458D-9453-6BE91A1F5792}">
      <dgm:prSet/>
      <dgm:spPr/>
      <dgm:t>
        <a:bodyPr/>
        <a:lstStyle/>
        <a:p>
          <a:endParaRPr lang="en-GB"/>
        </a:p>
      </dgm:t>
    </dgm:pt>
    <dgm:pt modelId="{34AAEC42-290B-4B54-8FBC-3F685693304D}" type="sibTrans" cxnId="{7003969A-7921-458D-9453-6BE91A1F5792}">
      <dgm:prSet/>
      <dgm:spPr/>
      <dgm:t>
        <a:bodyPr/>
        <a:lstStyle/>
        <a:p>
          <a:endParaRPr lang="en-GB"/>
        </a:p>
      </dgm:t>
    </dgm:pt>
    <dgm:pt modelId="{26F5F57B-BFD4-442E-A889-213E26A2C72A}" type="pres">
      <dgm:prSet presAssocID="{22D692D9-B670-4867-B14D-E3CB0961183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C5869F12-54FF-4980-894F-923D5FB2E4DD}" type="pres">
      <dgm:prSet presAssocID="{78F98AA5-2975-4086-A5C5-E7700C5613F2}" presName="composite" presStyleCnt="0"/>
      <dgm:spPr/>
    </dgm:pt>
    <dgm:pt modelId="{C1467EF9-0A74-48F4-9C73-5BA94784E6F5}" type="pres">
      <dgm:prSet presAssocID="{78F98AA5-2975-4086-A5C5-E7700C5613F2}" presName="LShape" presStyleLbl="alignNode1" presStyleIdx="0" presStyleCnt="15"/>
      <dgm:spPr/>
    </dgm:pt>
    <dgm:pt modelId="{9F3F6407-EFAB-4715-9FC3-8A57DDCA25BB}" type="pres">
      <dgm:prSet presAssocID="{78F98AA5-2975-4086-A5C5-E7700C5613F2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452331-2F80-413A-8E67-FEE347CB6F60}" type="pres">
      <dgm:prSet presAssocID="{78F98AA5-2975-4086-A5C5-E7700C5613F2}" presName="Triangle" presStyleLbl="alignNode1" presStyleIdx="1" presStyleCnt="15"/>
      <dgm:spPr/>
    </dgm:pt>
    <dgm:pt modelId="{6A48FED9-3565-4E2B-A871-8302D389E6D0}" type="pres">
      <dgm:prSet presAssocID="{536495DD-AB5A-43AD-AD47-E40EC0EA1C6F}" presName="sibTrans" presStyleCnt="0"/>
      <dgm:spPr/>
    </dgm:pt>
    <dgm:pt modelId="{B9176905-6512-4607-A95F-366D224B09C2}" type="pres">
      <dgm:prSet presAssocID="{536495DD-AB5A-43AD-AD47-E40EC0EA1C6F}" presName="space" presStyleCnt="0"/>
      <dgm:spPr/>
    </dgm:pt>
    <dgm:pt modelId="{1686ED57-93DF-4F6F-B383-3BB3256655EC}" type="pres">
      <dgm:prSet presAssocID="{6071AAE0-FFF5-434C-B1C9-0F2CDB05B781}" presName="composite" presStyleCnt="0"/>
      <dgm:spPr/>
    </dgm:pt>
    <dgm:pt modelId="{01C3BEFB-C95F-49F6-84FC-3B2B3A60A8ED}" type="pres">
      <dgm:prSet presAssocID="{6071AAE0-FFF5-434C-B1C9-0F2CDB05B781}" presName="LShape" presStyleLbl="alignNode1" presStyleIdx="2" presStyleCnt="15"/>
      <dgm:spPr/>
    </dgm:pt>
    <dgm:pt modelId="{8BDD98F7-9724-470F-833D-5AD3A34B2AA9}" type="pres">
      <dgm:prSet presAssocID="{6071AAE0-FFF5-434C-B1C9-0F2CDB05B781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F66A3C-CF8A-453A-BDBB-D371267DF182}" type="pres">
      <dgm:prSet presAssocID="{6071AAE0-FFF5-434C-B1C9-0F2CDB05B781}" presName="Triangle" presStyleLbl="alignNode1" presStyleIdx="3" presStyleCnt="15"/>
      <dgm:spPr/>
    </dgm:pt>
    <dgm:pt modelId="{3FD641A8-3229-4581-83C8-FB8C49FC3D04}" type="pres">
      <dgm:prSet presAssocID="{651A7BE1-532D-417E-8CCF-752239583FA6}" presName="sibTrans" presStyleCnt="0"/>
      <dgm:spPr/>
    </dgm:pt>
    <dgm:pt modelId="{7645956E-3138-475D-A10C-D9EC675A3227}" type="pres">
      <dgm:prSet presAssocID="{651A7BE1-532D-417E-8CCF-752239583FA6}" presName="space" presStyleCnt="0"/>
      <dgm:spPr/>
    </dgm:pt>
    <dgm:pt modelId="{8E4A8C95-8B1A-4DC1-90AB-67F2A9BD867B}" type="pres">
      <dgm:prSet presAssocID="{5895F52B-0C3B-48EE-8F54-BA7AA333C54C}" presName="composite" presStyleCnt="0"/>
      <dgm:spPr/>
    </dgm:pt>
    <dgm:pt modelId="{372413FA-F477-48B4-BE48-A703BFB48FC2}" type="pres">
      <dgm:prSet presAssocID="{5895F52B-0C3B-48EE-8F54-BA7AA333C54C}" presName="LShape" presStyleLbl="alignNode1" presStyleIdx="4" presStyleCnt="15"/>
      <dgm:spPr/>
    </dgm:pt>
    <dgm:pt modelId="{F300FCEC-0169-4127-A041-F2A480339BDB}" type="pres">
      <dgm:prSet presAssocID="{5895F52B-0C3B-48EE-8F54-BA7AA333C54C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65B23E-7042-4E20-BF03-BCED4CB93F76}" type="pres">
      <dgm:prSet presAssocID="{5895F52B-0C3B-48EE-8F54-BA7AA333C54C}" presName="Triangle" presStyleLbl="alignNode1" presStyleIdx="5" presStyleCnt="15"/>
      <dgm:spPr/>
    </dgm:pt>
    <dgm:pt modelId="{80FCDCA5-DAE8-4C6B-A4F5-983FDB1E0583}" type="pres">
      <dgm:prSet presAssocID="{2C41784C-0DB8-4ED5-B362-CA5A00CFA33D}" presName="sibTrans" presStyleCnt="0"/>
      <dgm:spPr/>
    </dgm:pt>
    <dgm:pt modelId="{57182A66-65E3-4178-8C2B-254926E8F01E}" type="pres">
      <dgm:prSet presAssocID="{2C41784C-0DB8-4ED5-B362-CA5A00CFA33D}" presName="space" presStyleCnt="0"/>
      <dgm:spPr/>
    </dgm:pt>
    <dgm:pt modelId="{CFEF2E6C-AE23-4E61-ABB1-6B16078FBD9C}" type="pres">
      <dgm:prSet presAssocID="{42AB3323-FF1A-43AF-B4C7-0271952D92D9}" presName="composite" presStyleCnt="0"/>
      <dgm:spPr/>
    </dgm:pt>
    <dgm:pt modelId="{C3314EF0-155D-47E7-97B6-414808A685A1}" type="pres">
      <dgm:prSet presAssocID="{42AB3323-FF1A-43AF-B4C7-0271952D92D9}" presName="LShape" presStyleLbl="alignNode1" presStyleIdx="6" presStyleCnt="15"/>
      <dgm:spPr/>
    </dgm:pt>
    <dgm:pt modelId="{B066164A-5459-4EAB-AE50-82B64DB80B3C}" type="pres">
      <dgm:prSet presAssocID="{42AB3323-FF1A-43AF-B4C7-0271952D92D9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5479B6-08FC-4E27-A6EB-490601DAEC49}" type="pres">
      <dgm:prSet presAssocID="{42AB3323-FF1A-43AF-B4C7-0271952D92D9}" presName="Triangle" presStyleLbl="alignNode1" presStyleIdx="7" presStyleCnt="15"/>
      <dgm:spPr/>
    </dgm:pt>
    <dgm:pt modelId="{42C4AA3F-A104-41B4-8E73-2CD6E77CA6B1}" type="pres">
      <dgm:prSet presAssocID="{1198A0B3-9293-45D4-8DA5-1ACF2F4BB11F}" presName="sibTrans" presStyleCnt="0"/>
      <dgm:spPr/>
    </dgm:pt>
    <dgm:pt modelId="{7DE16C6D-29B5-4802-8258-65FD8349589A}" type="pres">
      <dgm:prSet presAssocID="{1198A0B3-9293-45D4-8DA5-1ACF2F4BB11F}" presName="space" presStyleCnt="0"/>
      <dgm:spPr/>
    </dgm:pt>
    <dgm:pt modelId="{993C5D12-6CD7-439D-9E80-479EA8F4F9D6}" type="pres">
      <dgm:prSet presAssocID="{7301860A-E280-4504-AFAA-10ABBBE42197}" presName="composite" presStyleCnt="0"/>
      <dgm:spPr/>
    </dgm:pt>
    <dgm:pt modelId="{5F23F139-B31A-4107-8E63-EFC7FC96479E}" type="pres">
      <dgm:prSet presAssocID="{7301860A-E280-4504-AFAA-10ABBBE42197}" presName="LShape" presStyleLbl="alignNode1" presStyleIdx="8" presStyleCnt="15"/>
      <dgm:spPr/>
    </dgm:pt>
    <dgm:pt modelId="{64B3B041-C9BA-4639-9F87-74E92618B886}" type="pres">
      <dgm:prSet presAssocID="{7301860A-E280-4504-AFAA-10ABBBE42197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6A1A74-E450-451D-9DC6-0DF990F8F70D}" type="pres">
      <dgm:prSet presAssocID="{7301860A-E280-4504-AFAA-10ABBBE42197}" presName="Triangle" presStyleLbl="alignNode1" presStyleIdx="9" presStyleCnt="15"/>
      <dgm:spPr/>
    </dgm:pt>
    <dgm:pt modelId="{9C3E4666-2F80-4839-8273-A8A6584E79F3}" type="pres">
      <dgm:prSet presAssocID="{D298B7EA-6D66-4876-A417-A4AE9A505FA1}" presName="sibTrans" presStyleCnt="0"/>
      <dgm:spPr/>
    </dgm:pt>
    <dgm:pt modelId="{D90F1439-F25A-4EE2-B457-4F6C350FA63C}" type="pres">
      <dgm:prSet presAssocID="{D298B7EA-6D66-4876-A417-A4AE9A505FA1}" presName="space" presStyleCnt="0"/>
      <dgm:spPr/>
    </dgm:pt>
    <dgm:pt modelId="{A3329312-0855-4D61-8476-2D900A72FB67}" type="pres">
      <dgm:prSet presAssocID="{D158D1EF-85B9-4D41-9283-6870A9642FA5}" presName="composite" presStyleCnt="0"/>
      <dgm:spPr/>
    </dgm:pt>
    <dgm:pt modelId="{30A9CC97-5D24-4627-92D0-C85C705591ED}" type="pres">
      <dgm:prSet presAssocID="{D158D1EF-85B9-4D41-9283-6870A9642FA5}" presName="LShape" presStyleLbl="alignNode1" presStyleIdx="10" presStyleCnt="15"/>
      <dgm:spPr/>
    </dgm:pt>
    <dgm:pt modelId="{2B9C3FEA-7863-43A5-8F6B-4701A43EE5A0}" type="pres">
      <dgm:prSet presAssocID="{D158D1EF-85B9-4D41-9283-6870A9642FA5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F43A9B-2A62-455E-B2FE-77B24B153991}" type="pres">
      <dgm:prSet presAssocID="{D158D1EF-85B9-4D41-9283-6870A9642FA5}" presName="Triangle" presStyleLbl="alignNode1" presStyleIdx="11" presStyleCnt="15"/>
      <dgm:spPr/>
    </dgm:pt>
    <dgm:pt modelId="{398A936A-3EAB-4E1B-96AD-ACD531EDFC5D}" type="pres">
      <dgm:prSet presAssocID="{40D1EB0F-E667-445A-B96F-58DECAC109C4}" presName="sibTrans" presStyleCnt="0"/>
      <dgm:spPr/>
    </dgm:pt>
    <dgm:pt modelId="{19265020-4681-4999-85BD-B8E9B5F3CF95}" type="pres">
      <dgm:prSet presAssocID="{40D1EB0F-E667-445A-B96F-58DECAC109C4}" presName="space" presStyleCnt="0"/>
      <dgm:spPr/>
    </dgm:pt>
    <dgm:pt modelId="{20C2E8C2-BF27-452D-A369-3FF234476306}" type="pres">
      <dgm:prSet presAssocID="{AACC87E5-D651-4E89-BC29-2B89F79A7E6C}" presName="composite" presStyleCnt="0"/>
      <dgm:spPr/>
    </dgm:pt>
    <dgm:pt modelId="{9584F35C-A987-42AC-9DE8-B265AC8B1A3E}" type="pres">
      <dgm:prSet presAssocID="{AACC87E5-D651-4E89-BC29-2B89F79A7E6C}" presName="LShape" presStyleLbl="alignNode1" presStyleIdx="12" presStyleCnt="15"/>
      <dgm:spPr/>
    </dgm:pt>
    <dgm:pt modelId="{8F883880-582E-4E97-9DAC-3AB45520BDB4}" type="pres">
      <dgm:prSet presAssocID="{AACC87E5-D651-4E89-BC29-2B89F79A7E6C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E3DB0-B735-487B-BF15-812255C0FBE2}" type="pres">
      <dgm:prSet presAssocID="{AACC87E5-D651-4E89-BC29-2B89F79A7E6C}" presName="Triangle" presStyleLbl="alignNode1" presStyleIdx="13" presStyleCnt="15"/>
      <dgm:spPr/>
    </dgm:pt>
    <dgm:pt modelId="{666E7EF0-ACEC-40B6-B343-E322C475A4FD}" type="pres">
      <dgm:prSet presAssocID="{34AAEC42-290B-4B54-8FBC-3F685693304D}" presName="sibTrans" presStyleCnt="0"/>
      <dgm:spPr/>
    </dgm:pt>
    <dgm:pt modelId="{28298255-F5E2-4257-BCB6-7C1B90DBF78D}" type="pres">
      <dgm:prSet presAssocID="{34AAEC42-290B-4B54-8FBC-3F685693304D}" presName="space" presStyleCnt="0"/>
      <dgm:spPr/>
    </dgm:pt>
    <dgm:pt modelId="{3110E56E-924D-4542-BF8D-F663393F728E}" type="pres">
      <dgm:prSet presAssocID="{804BF9F0-F709-45C6-8732-00BCB9B99284}" presName="composite" presStyleCnt="0"/>
      <dgm:spPr/>
    </dgm:pt>
    <dgm:pt modelId="{A98F7165-EC2D-467C-AE1A-91569FFCBD76}" type="pres">
      <dgm:prSet presAssocID="{804BF9F0-F709-45C6-8732-00BCB9B99284}" presName="LShape" presStyleLbl="alignNode1" presStyleIdx="14" presStyleCnt="15"/>
      <dgm:spPr/>
    </dgm:pt>
    <dgm:pt modelId="{EDA44637-0740-487E-8156-7BC985D5A4EC}" type="pres">
      <dgm:prSet presAssocID="{804BF9F0-F709-45C6-8732-00BCB9B99284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EA429CF-A9A2-4B7B-8ECA-CE58E80675BB}" srcId="{22D692D9-B670-4867-B14D-E3CB09611832}" destId="{5895F52B-0C3B-48EE-8F54-BA7AA333C54C}" srcOrd="2" destOrd="0" parTransId="{8C4D75F4-5061-4E93-8FEE-8A1A38B58203}" sibTransId="{2C41784C-0DB8-4ED5-B362-CA5A00CFA33D}"/>
    <dgm:cxn modelId="{34B1CAFE-64D3-43CA-9BB2-49275B64A77E}" srcId="{22D692D9-B670-4867-B14D-E3CB09611832}" destId="{42AB3323-FF1A-43AF-B4C7-0271952D92D9}" srcOrd="3" destOrd="0" parTransId="{65818AC5-4870-4039-BF54-16BB249C4D39}" sibTransId="{1198A0B3-9293-45D4-8DA5-1ACF2F4BB11F}"/>
    <dgm:cxn modelId="{61B18229-DA02-48A4-AF6E-96711BD7EBEC}" type="presOf" srcId="{7301860A-E280-4504-AFAA-10ABBBE42197}" destId="{64B3B041-C9BA-4639-9F87-74E92618B886}" srcOrd="0" destOrd="0" presId="urn:microsoft.com/office/officeart/2009/3/layout/StepUpProcess"/>
    <dgm:cxn modelId="{0F8DE3A5-DB68-4553-84DA-92279946E367}" srcId="{22D692D9-B670-4867-B14D-E3CB09611832}" destId="{804BF9F0-F709-45C6-8732-00BCB9B99284}" srcOrd="7" destOrd="0" parTransId="{272FFFF5-374C-455D-985F-5380A9CD79DA}" sibTransId="{BC5B7875-FFE0-4B2F-8026-F95793D8E79F}"/>
    <dgm:cxn modelId="{57361AF5-79FD-49F2-BFEF-D999B349A996}" type="presOf" srcId="{5895F52B-0C3B-48EE-8F54-BA7AA333C54C}" destId="{F300FCEC-0169-4127-A041-F2A480339BDB}" srcOrd="0" destOrd="0" presId="urn:microsoft.com/office/officeart/2009/3/layout/StepUpProcess"/>
    <dgm:cxn modelId="{1779316E-EAFB-4DB2-AA23-F23AF7D4A084}" srcId="{22D692D9-B670-4867-B14D-E3CB09611832}" destId="{D158D1EF-85B9-4D41-9283-6870A9642FA5}" srcOrd="5" destOrd="0" parTransId="{82F0A9FF-8727-40BD-96EC-4E9732002939}" sibTransId="{40D1EB0F-E667-445A-B96F-58DECAC109C4}"/>
    <dgm:cxn modelId="{8A6485E2-1E7B-4C03-8B03-F6B1214C179F}" srcId="{22D692D9-B670-4867-B14D-E3CB09611832}" destId="{78F98AA5-2975-4086-A5C5-E7700C5613F2}" srcOrd="0" destOrd="0" parTransId="{4BDE1E7D-39F4-40BA-8C49-A845EC3B8459}" sibTransId="{536495DD-AB5A-43AD-AD47-E40EC0EA1C6F}"/>
    <dgm:cxn modelId="{47258B64-D32B-422D-A90C-BED5AC02E0F6}" type="presOf" srcId="{22D692D9-B670-4867-B14D-E3CB09611832}" destId="{26F5F57B-BFD4-442E-A889-213E26A2C72A}" srcOrd="0" destOrd="0" presId="urn:microsoft.com/office/officeart/2009/3/layout/StepUpProcess"/>
    <dgm:cxn modelId="{20298A9E-88AA-42C5-9921-587EF0970455}" srcId="{22D692D9-B670-4867-B14D-E3CB09611832}" destId="{7301860A-E280-4504-AFAA-10ABBBE42197}" srcOrd="4" destOrd="0" parTransId="{0A6D8F88-B107-42EA-91B1-AB2A9ABFFEF0}" sibTransId="{D298B7EA-6D66-4876-A417-A4AE9A505FA1}"/>
    <dgm:cxn modelId="{C51D3987-A551-474D-9DFD-677A6D5EB326}" type="presOf" srcId="{6071AAE0-FFF5-434C-B1C9-0F2CDB05B781}" destId="{8BDD98F7-9724-470F-833D-5AD3A34B2AA9}" srcOrd="0" destOrd="0" presId="urn:microsoft.com/office/officeart/2009/3/layout/StepUpProcess"/>
    <dgm:cxn modelId="{7208C041-021F-4BC0-95E7-DCC74C1DC545}" type="presOf" srcId="{42AB3323-FF1A-43AF-B4C7-0271952D92D9}" destId="{B066164A-5459-4EAB-AE50-82B64DB80B3C}" srcOrd="0" destOrd="0" presId="urn:microsoft.com/office/officeart/2009/3/layout/StepUpProcess"/>
    <dgm:cxn modelId="{B26904D5-51BB-4456-8523-BAB7068E7A64}" srcId="{22D692D9-B670-4867-B14D-E3CB09611832}" destId="{6071AAE0-FFF5-434C-B1C9-0F2CDB05B781}" srcOrd="1" destOrd="0" parTransId="{960432D3-1B46-4FDA-B945-6AAECFA81460}" sibTransId="{651A7BE1-532D-417E-8CCF-752239583FA6}"/>
    <dgm:cxn modelId="{7225F76A-085A-4060-ADC9-F116C8104CBC}" type="presOf" srcId="{D158D1EF-85B9-4D41-9283-6870A9642FA5}" destId="{2B9C3FEA-7863-43A5-8F6B-4701A43EE5A0}" srcOrd="0" destOrd="0" presId="urn:microsoft.com/office/officeart/2009/3/layout/StepUpProcess"/>
    <dgm:cxn modelId="{72B67753-6432-4D29-9569-8175007E37C3}" type="presOf" srcId="{AACC87E5-D651-4E89-BC29-2B89F79A7E6C}" destId="{8F883880-582E-4E97-9DAC-3AB45520BDB4}" srcOrd="0" destOrd="0" presId="urn:microsoft.com/office/officeart/2009/3/layout/StepUpProcess"/>
    <dgm:cxn modelId="{7003969A-7921-458D-9453-6BE91A1F5792}" srcId="{22D692D9-B670-4867-B14D-E3CB09611832}" destId="{AACC87E5-D651-4E89-BC29-2B89F79A7E6C}" srcOrd="6" destOrd="0" parTransId="{4944F3D5-0B3B-4AE6-BD55-0771CD524187}" sibTransId="{34AAEC42-290B-4B54-8FBC-3F685693304D}"/>
    <dgm:cxn modelId="{23AC51E8-5353-4EF1-A037-B6EEB46E2FA7}" type="presOf" srcId="{804BF9F0-F709-45C6-8732-00BCB9B99284}" destId="{EDA44637-0740-487E-8156-7BC985D5A4EC}" srcOrd="0" destOrd="0" presId="urn:microsoft.com/office/officeart/2009/3/layout/StepUpProcess"/>
    <dgm:cxn modelId="{655DD682-63CF-460D-819B-A88FA30489B5}" type="presOf" srcId="{78F98AA5-2975-4086-A5C5-E7700C5613F2}" destId="{9F3F6407-EFAB-4715-9FC3-8A57DDCA25BB}" srcOrd="0" destOrd="0" presId="urn:microsoft.com/office/officeart/2009/3/layout/StepUpProcess"/>
    <dgm:cxn modelId="{5B546FE9-ABBF-4549-B68D-E8C0BA275F08}" type="presParOf" srcId="{26F5F57B-BFD4-442E-A889-213E26A2C72A}" destId="{C5869F12-54FF-4980-894F-923D5FB2E4DD}" srcOrd="0" destOrd="0" presId="urn:microsoft.com/office/officeart/2009/3/layout/StepUpProcess"/>
    <dgm:cxn modelId="{2519CDC5-0CF3-4D60-9AD6-D94E35EDE81C}" type="presParOf" srcId="{C5869F12-54FF-4980-894F-923D5FB2E4DD}" destId="{C1467EF9-0A74-48F4-9C73-5BA94784E6F5}" srcOrd="0" destOrd="0" presId="urn:microsoft.com/office/officeart/2009/3/layout/StepUpProcess"/>
    <dgm:cxn modelId="{4A3BCA13-2F5D-46F2-9DFD-7BA603B39036}" type="presParOf" srcId="{C5869F12-54FF-4980-894F-923D5FB2E4DD}" destId="{9F3F6407-EFAB-4715-9FC3-8A57DDCA25BB}" srcOrd="1" destOrd="0" presId="urn:microsoft.com/office/officeart/2009/3/layout/StepUpProcess"/>
    <dgm:cxn modelId="{D4E4F90B-C581-4E14-9A27-8CEA9276BDE2}" type="presParOf" srcId="{C5869F12-54FF-4980-894F-923D5FB2E4DD}" destId="{A7452331-2F80-413A-8E67-FEE347CB6F60}" srcOrd="2" destOrd="0" presId="urn:microsoft.com/office/officeart/2009/3/layout/StepUpProcess"/>
    <dgm:cxn modelId="{C30E7ABA-BF2E-4501-A532-4DD2D8502A69}" type="presParOf" srcId="{26F5F57B-BFD4-442E-A889-213E26A2C72A}" destId="{6A48FED9-3565-4E2B-A871-8302D389E6D0}" srcOrd="1" destOrd="0" presId="urn:microsoft.com/office/officeart/2009/3/layout/StepUpProcess"/>
    <dgm:cxn modelId="{F131193F-8CB7-4736-83E9-EDD0D1988F53}" type="presParOf" srcId="{6A48FED9-3565-4E2B-A871-8302D389E6D0}" destId="{B9176905-6512-4607-A95F-366D224B09C2}" srcOrd="0" destOrd="0" presId="urn:microsoft.com/office/officeart/2009/3/layout/StepUpProcess"/>
    <dgm:cxn modelId="{2704465C-8B30-41C3-A44B-2FB00CC8BBCD}" type="presParOf" srcId="{26F5F57B-BFD4-442E-A889-213E26A2C72A}" destId="{1686ED57-93DF-4F6F-B383-3BB3256655EC}" srcOrd="2" destOrd="0" presId="urn:microsoft.com/office/officeart/2009/3/layout/StepUpProcess"/>
    <dgm:cxn modelId="{66D46C06-90B2-4216-B9C6-2D6BDE99BCDD}" type="presParOf" srcId="{1686ED57-93DF-4F6F-B383-3BB3256655EC}" destId="{01C3BEFB-C95F-49F6-84FC-3B2B3A60A8ED}" srcOrd="0" destOrd="0" presId="urn:microsoft.com/office/officeart/2009/3/layout/StepUpProcess"/>
    <dgm:cxn modelId="{15A5A539-F38C-492B-A350-0F335422B7F7}" type="presParOf" srcId="{1686ED57-93DF-4F6F-B383-3BB3256655EC}" destId="{8BDD98F7-9724-470F-833D-5AD3A34B2AA9}" srcOrd="1" destOrd="0" presId="urn:microsoft.com/office/officeart/2009/3/layout/StepUpProcess"/>
    <dgm:cxn modelId="{AA581FD3-FF24-47B2-B542-FE31B22D1F81}" type="presParOf" srcId="{1686ED57-93DF-4F6F-B383-3BB3256655EC}" destId="{28F66A3C-CF8A-453A-BDBB-D371267DF182}" srcOrd="2" destOrd="0" presId="urn:microsoft.com/office/officeart/2009/3/layout/StepUpProcess"/>
    <dgm:cxn modelId="{2A4C2815-C970-46A1-B449-7D532E662931}" type="presParOf" srcId="{26F5F57B-BFD4-442E-A889-213E26A2C72A}" destId="{3FD641A8-3229-4581-83C8-FB8C49FC3D04}" srcOrd="3" destOrd="0" presId="urn:microsoft.com/office/officeart/2009/3/layout/StepUpProcess"/>
    <dgm:cxn modelId="{42C5FCCE-3A0D-48B8-AE48-A61A30724A98}" type="presParOf" srcId="{3FD641A8-3229-4581-83C8-FB8C49FC3D04}" destId="{7645956E-3138-475D-A10C-D9EC675A3227}" srcOrd="0" destOrd="0" presId="urn:microsoft.com/office/officeart/2009/3/layout/StepUpProcess"/>
    <dgm:cxn modelId="{9C3EF643-7018-43FD-88C6-8C53B44D8DBE}" type="presParOf" srcId="{26F5F57B-BFD4-442E-A889-213E26A2C72A}" destId="{8E4A8C95-8B1A-4DC1-90AB-67F2A9BD867B}" srcOrd="4" destOrd="0" presId="urn:microsoft.com/office/officeart/2009/3/layout/StepUpProcess"/>
    <dgm:cxn modelId="{48941C7C-ADD7-407E-898E-DF8555FD8B7F}" type="presParOf" srcId="{8E4A8C95-8B1A-4DC1-90AB-67F2A9BD867B}" destId="{372413FA-F477-48B4-BE48-A703BFB48FC2}" srcOrd="0" destOrd="0" presId="urn:microsoft.com/office/officeart/2009/3/layout/StepUpProcess"/>
    <dgm:cxn modelId="{020D7E9B-9DBA-41DD-B45F-7E885D66FE74}" type="presParOf" srcId="{8E4A8C95-8B1A-4DC1-90AB-67F2A9BD867B}" destId="{F300FCEC-0169-4127-A041-F2A480339BDB}" srcOrd="1" destOrd="0" presId="urn:microsoft.com/office/officeart/2009/3/layout/StepUpProcess"/>
    <dgm:cxn modelId="{BF5CF202-10B7-4636-9FA9-E935F96F5F3B}" type="presParOf" srcId="{8E4A8C95-8B1A-4DC1-90AB-67F2A9BD867B}" destId="{4265B23E-7042-4E20-BF03-BCED4CB93F76}" srcOrd="2" destOrd="0" presId="urn:microsoft.com/office/officeart/2009/3/layout/StepUpProcess"/>
    <dgm:cxn modelId="{DA14BC02-A617-4C37-967D-24E58F87EE1C}" type="presParOf" srcId="{26F5F57B-BFD4-442E-A889-213E26A2C72A}" destId="{80FCDCA5-DAE8-4C6B-A4F5-983FDB1E0583}" srcOrd="5" destOrd="0" presId="urn:microsoft.com/office/officeart/2009/3/layout/StepUpProcess"/>
    <dgm:cxn modelId="{E318C122-9BBB-4D7C-B058-7A3B306E5406}" type="presParOf" srcId="{80FCDCA5-DAE8-4C6B-A4F5-983FDB1E0583}" destId="{57182A66-65E3-4178-8C2B-254926E8F01E}" srcOrd="0" destOrd="0" presId="urn:microsoft.com/office/officeart/2009/3/layout/StepUpProcess"/>
    <dgm:cxn modelId="{C2D8645A-A22F-481A-AAED-BD40DF7DF043}" type="presParOf" srcId="{26F5F57B-BFD4-442E-A889-213E26A2C72A}" destId="{CFEF2E6C-AE23-4E61-ABB1-6B16078FBD9C}" srcOrd="6" destOrd="0" presId="urn:microsoft.com/office/officeart/2009/3/layout/StepUpProcess"/>
    <dgm:cxn modelId="{3BE2F5B9-2BE8-4AF5-9C14-C12257266A02}" type="presParOf" srcId="{CFEF2E6C-AE23-4E61-ABB1-6B16078FBD9C}" destId="{C3314EF0-155D-47E7-97B6-414808A685A1}" srcOrd="0" destOrd="0" presId="urn:microsoft.com/office/officeart/2009/3/layout/StepUpProcess"/>
    <dgm:cxn modelId="{7C7C7D26-9B61-4971-88B5-CBE24EA7EFAB}" type="presParOf" srcId="{CFEF2E6C-AE23-4E61-ABB1-6B16078FBD9C}" destId="{B066164A-5459-4EAB-AE50-82B64DB80B3C}" srcOrd="1" destOrd="0" presId="urn:microsoft.com/office/officeart/2009/3/layout/StepUpProcess"/>
    <dgm:cxn modelId="{95B12700-E13C-442D-B1D0-00E9FB3E7C53}" type="presParOf" srcId="{CFEF2E6C-AE23-4E61-ABB1-6B16078FBD9C}" destId="{C05479B6-08FC-4E27-A6EB-490601DAEC49}" srcOrd="2" destOrd="0" presId="urn:microsoft.com/office/officeart/2009/3/layout/StepUpProcess"/>
    <dgm:cxn modelId="{67E1B7D9-65B6-447F-B3B4-E2DEB1CC0708}" type="presParOf" srcId="{26F5F57B-BFD4-442E-A889-213E26A2C72A}" destId="{42C4AA3F-A104-41B4-8E73-2CD6E77CA6B1}" srcOrd="7" destOrd="0" presId="urn:microsoft.com/office/officeart/2009/3/layout/StepUpProcess"/>
    <dgm:cxn modelId="{D3986063-6126-4EEA-A7D6-78F5E8304840}" type="presParOf" srcId="{42C4AA3F-A104-41B4-8E73-2CD6E77CA6B1}" destId="{7DE16C6D-29B5-4802-8258-65FD8349589A}" srcOrd="0" destOrd="0" presId="urn:microsoft.com/office/officeart/2009/3/layout/StepUpProcess"/>
    <dgm:cxn modelId="{CB62484F-14D6-42A0-B21A-8423EB725789}" type="presParOf" srcId="{26F5F57B-BFD4-442E-A889-213E26A2C72A}" destId="{993C5D12-6CD7-439D-9E80-479EA8F4F9D6}" srcOrd="8" destOrd="0" presId="urn:microsoft.com/office/officeart/2009/3/layout/StepUpProcess"/>
    <dgm:cxn modelId="{A2AB3502-656E-4F4D-ACA5-5ADE6164604D}" type="presParOf" srcId="{993C5D12-6CD7-439D-9E80-479EA8F4F9D6}" destId="{5F23F139-B31A-4107-8E63-EFC7FC96479E}" srcOrd="0" destOrd="0" presId="urn:microsoft.com/office/officeart/2009/3/layout/StepUpProcess"/>
    <dgm:cxn modelId="{165F861F-FB73-459C-99DF-A3D2851772B8}" type="presParOf" srcId="{993C5D12-6CD7-439D-9E80-479EA8F4F9D6}" destId="{64B3B041-C9BA-4639-9F87-74E92618B886}" srcOrd="1" destOrd="0" presId="urn:microsoft.com/office/officeart/2009/3/layout/StepUpProcess"/>
    <dgm:cxn modelId="{FBEF4342-C5A6-46C5-A17A-ED44524C296E}" type="presParOf" srcId="{993C5D12-6CD7-439D-9E80-479EA8F4F9D6}" destId="{766A1A74-E450-451D-9DC6-0DF990F8F70D}" srcOrd="2" destOrd="0" presId="urn:microsoft.com/office/officeart/2009/3/layout/StepUpProcess"/>
    <dgm:cxn modelId="{AA562547-7E1E-49CC-B630-3E26F9AC0E7C}" type="presParOf" srcId="{26F5F57B-BFD4-442E-A889-213E26A2C72A}" destId="{9C3E4666-2F80-4839-8273-A8A6584E79F3}" srcOrd="9" destOrd="0" presId="urn:microsoft.com/office/officeart/2009/3/layout/StepUpProcess"/>
    <dgm:cxn modelId="{C67D6870-3D26-401C-B529-7CDE69271340}" type="presParOf" srcId="{9C3E4666-2F80-4839-8273-A8A6584E79F3}" destId="{D90F1439-F25A-4EE2-B457-4F6C350FA63C}" srcOrd="0" destOrd="0" presId="urn:microsoft.com/office/officeart/2009/3/layout/StepUpProcess"/>
    <dgm:cxn modelId="{9269DAE6-4D67-427E-9CEC-0EF510754979}" type="presParOf" srcId="{26F5F57B-BFD4-442E-A889-213E26A2C72A}" destId="{A3329312-0855-4D61-8476-2D900A72FB67}" srcOrd="10" destOrd="0" presId="urn:microsoft.com/office/officeart/2009/3/layout/StepUpProcess"/>
    <dgm:cxn modelId="{C41CF3E8-80B1-41FB-8DAB-47348DA208E0}" type="presParOf" srcId="{A3329312-0855-4D61-8476-2D900A72FB67}" destId="{30A9CC97-5D24-4627-92D0-C85C705591ED}" srcOrd="0" destOrd="0" presId="urn:microsoft.com/office/officeart/2009/3/layout/StepUpProcess"/>
    <dgm:cxn modelId="{013F26C7-245D-457A-9E56-A2D634905471}" type="presParOf" srcId="{A3329312-0855-4D61-8476-2D900A72FB67}" destId="{2B9C3FEA-7863-43A5-8F6B-4701A43EE5A0}" srcOrd="1" destOrd="0" presId="urn:microsoft.com/office/officeart/2009/3/layout/StepUpProcess"/>
    <dgm:cxn modelId="{9881D177-E7D3-4662-81C0-A946F5720319}" type="presParOf" srcId="{A3329312-0855-4D61-8476-2D900A72FB67}" destId="{2AF43A9B-2A62-455E-B2FE-77B24B153991}" srcOrd="2" destOrd="0" presId="urn:microsoft.com/office/officeart/2009/3/layout/StepUpProcess"/>
    <dgm:cxn modelId="{0CCDDE44-F8A7-484A-8FE4-F2CCFA1EF6C9}" type="presParOf" srcId="{26F5F57B-BFD4-442E-A889-213E26A2C72A}" destId="{398A936A-3EAB-4E1B-96AD-ACD531EDFC5D}" srcOrd="11" destOrd="0" presId="urn:microsoft.com/office/officeart/2009/3/layout/StepUpProcess"/>
    <dgm:cxn modelId="{9E05443B-860F-435D-AAF5-C2B56EA26627}" type="presParOf" srcId="{398A936A-3EAB-4E1B-96AD-ACD531EDFC5D}" destId="{19265020-4681-4999-85BD-B8E9B5F3CF95}" srcOrd="0" destOrd="0" presId="urn:microsoft.com/office/officeart/2009/3/layout/StepUpProcess"/>
    <dgm:cxn modelId="{B22843D8-064F-41E4-9827-618DAE4356A6}" type="presParOf" srcId="{26F5F57B-BFD4-442E-A889-213E26A2C72A}" destId="{20C2E8C2-BF27-452D-A369-3FF234476306}" srcOrd="12" destOrd="0" presId="urn:microsoft.com/office/officeart/2009/3/layout/StepUpProcess"/>
    <dgm:cxn modelId="{D12A3F43-91F9-4250-9DD6-2DD34691B306}" type="presParOf" srcId="{20C2E8C2-BF27-452D-A369-3FF234476306}" destId="{9584F35C-A987-42AC-9DE8-B265AC8B1A3E}" srcOrd="0" destOrd="0" presId="urn:microsoft.com/office/officeart/2009/3/layout/StepUpProcess"/>
    <dgm:cxn modelId="{A0D647A3-D661-49E1-9577-B78319E9F9E4}" type="presParOf" srcId="{20C2E8C2-BF27-452D-A369-3FF234476306}" destId="{8F883880-582E-4E97-9DAC-3AB45520BDB4}" srcOrd="1" destOrd="0" presId="urn:microsoft.com/office/officeart/2009/3/layout/StepUpProcess"/>
    <dgm:cxn modelId="{38437A74-4BD8-403E-BE07-ABAEBAE9008E}" type="presParOf" srcId="{20C2E8C2-BF27-452D-A369-3FF234476306}" destId="{FDBE3DB0-B735-487B-BF15-812255C0FBE2}" srcOrd="2" destOrd="0" presId="urn:microsoft.com/office/officeart/2009/3/layout/StepUpProcess"/>
    <dgm:cxn modelId="{280EE18F-8D81-458A-A820-6783E3764A62}" type="presParOf" srcId="{26F5F57B-BFD4-442E-A889-213E26A2C72A}" destId="{666E7EF0-ACEC-40B6-B343-E322C475A4FD}" srcOrd="13" destOrd="0" presId="urn:microsoft.com/office/officeart/2009/3/layout/StepUpProcess"/>
    <dgm:cxn modelId="{00DAFB2E-F556-4E6D-859A-9D0A41B40069}" type="presParOf" srcId="{666E7EF0-ACEC-40B6-B343-E322C475A4FD}" destId="{28298255-F5E2-4257-BCB6-7C1B90DBF78D}" srcOrd="0" destOrd="0" presId="urn:microsoft.com/office/officeart/2009/3/layout/StepUpProcess"/>
    <dgm:cxn modelId="{A34F72FA-20FB-456F-B0BD-B79213E8AB17}" type="presParOf" srcId="{26F5F57B-BFD4-442E-A889-213E26A2C72A}" destId="{3110E56E-924D-4542-BF8D-F663393F728E}" srcOrd="14" destOrd="0" presId="urn:microsoft.com/office/officeart/2009/3/layout/StepUpProcess"/>
    <dgm:cxn modelId="{E7D32287-E4C3-411E-A632-28518765C8EF}" type="presParOf" srcId="{3110E56E-924D-4542-BF8D-F663393F728E}" destId="{A98F7165-EC2D-467C-AE1A-91569FFCBD76}" srcOrd="0" destOrd="0" presId="urn:microsoft.com/office/officeart/2009/3/layout/StepUpProcess"/>
    <dgm:cxn modelId="{4585F415-0045-4F9B-85B4-D6306B7BD59D}" type="presParOf" srcId="{3110E56E-924D-4542-BF8D-F663393F728E}" destId="{EDA44637-0740-487E-8156-7BC985D5A4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58786A-06A4-4678-917B-F30C3996A181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E655596-ABD3-4128-9CD2-BA4FD52FE7C2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4409F11F-B4AB-4481-9AB4-F127FFDE6432}" type="parTrans" cxnId="{1B4772A6-2F31-4A4D-BFF0-9FD594727977}">
      <dgm:prSet/>
      <dgm:spPr/>
      <dgm:t>
        <a:bodyPr/>
        <a:lstStyle/>
        <a:p>
          <a:endParaRPr lang="en-GB"/>
        </a:p>
      </dgm:t>
    </dgm:pt>
    <dgm:pt modelId="{2FCEFECB-5FC9-487D-800F-55983FE53282}" type="sibTrans" cxnId="{1B4772A6-2F31-4A4D-BFF0-9FD594727977}">
      <dgm:prSet/>
      <dgm:spPr/>
      <dgm:t>
        <a:bodyPr/>
        <a:lstStyle/>
        <a:p>
          <a:endParaRPr lang="en-GB"/>
        </a:p>
      </dgm:t>
    </dgm:pt>
    <dgm:pt modelId="{815C116F-780B-4137-8FEC-11D18F8D47EA}" type="pres">
      <dgm:prSet presAssocID="{1A58786A-06A4-4678-917B-F30C3996A1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010EC95B-BC76-49AD-82B8-6112D240AE8B}" type="pres">
      <dgm:prSet presAssocID="{4E655596-ABD3-4128-9CD2-BA4FD52FE7C2}" presName="composite" presStyleCnt="0"/>
      <dgm:spPr/>
    </dgm:pt>
    <dgm:pt modelId="{4691A94F-8E36-4178-8500-A604A6612243}" type="pres">
      <dgm:prSet presAssocID="{4E655596-ABD3-4128-9CD2-BA4FD52FE7C2}" presName="LShape" presStyleLbl="alignNode1" presStyleIdx="0" presStyleCnt="1" custLinFactNeighborX="-99155" custLinFactNeighborY="70398"/>
      <dgm:spPr/>
    </dgm:pt>
    <dgm:pt modelId="{43746640-5771-43CD-9A6E-2A1311E37C1F}" type="pres">
      <dgm:prSet presAssocID="{4E655596-ABD3-4128-9CD2-BA4FD52FE7C2}" presName="ParentText" presStyleLbl="revTx" presStyleIdx="0" presStyleCnt="1" custScaleY="61226" custLinFactX="-9173" custLinFactNeighborX="-100000" custLinFactNeighborY="533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4772A6-2F31-4A4D-BFF0-9FD594727977}" srcId="{1A58786A-06A4-4678-917B-F30C3996A181}" destId="{4E655596-ABD3-4128-9CD2-BA4FD52FE7C2}" srcOrd="0" destOrd="0" parTransId="{4409F11F-B4AB-4481-9AB4-F127FFDE6432}" sibTransId="{2FCEFECB-5FC9-487D-800F-55983FE53282}"/>
    <dgm:cxn modelId="{DF4BF1EF-969F-4792-A51E-CE31D26A4760}" type="presOf" srcId="{1A58786A-06A4-4678-917B-F30C3996A181}" destId="{815C116F-780B-4137-8FEC-11D18F8D47EA}" srcOrd="0" destOrd="0" presId="urn:microsoft.com/office/officeart/2009/3/layout/StepUpProcess"/>
    <dgm:cxn modelId="{E62417C7-8407-4310-9AF3-58BD56301E3D}" type="presOf" srcId="{4E655596-ABD3-4128-9CD2-BA4FD52FE7C2}" destId="{43746640-5771-43CD-9A6E-2A1311E37C1F}" srcOrd="0" destOrd="0" presId="urn:microsoft.com/office/officeart/2009/3/layout/StepUpProcess"/>
    <dgm:cxn modelId="{FD243A97-4195-40B3-AE62-B13BD8AAD189}" type="presParOf" srcId="{815C116F-780B-4137-8FEC-11D18F8D47EA}" destId="{010EC95B-BC76-49AD-82B8-6112D240AE8B}" srcOrd="0" destOrd="0" presId="urn:microsoft.com/office/officeart/2009/3/layout/StepUpProcess"/>
    <dgm:cxn modelId="{97286B23-996D-45B7-AB05-4CAF2400F63A}" type="presParOf" srcId="{010EC95B-BC76-49AD-82B8-6112D240AE8B}" destId="{4691A94F-8E36-4178-8500-A604A6612243}" srcOrd="0" destOrd="0" presId="urn:microsoft.com/office/officeart/2009/3/layout/StepUpProcess"/>
    <dgm:cxn modelId="{7650BC97-E8FB-418B-83FC-920562B0E352}" type="presParOf" srcId="{010EC95B-BC76-49AD-82B8-6112D240AE8B}" destId="{43746640-5771-43CD-9A6E-2A1311E37C1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14F168-B01E-4EC2-8FAC-D4F7D2DABDE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2ABA69C-0B54-44B2-A52B-BC2DB863783C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6F80F02F-A1AE-4878-9024-EA758EC42990}" type="parTrans" cxnId="{07E7184D-66C6-479A-B06C-160D91166C4E}">
      <dgm:prSet/>
      <dgm:spPr/>
      <dgm:t>
        <a:bodyPr/>
        <a:lstStyle/>
        <a:p>
          <a:endParaRPr lang="en-GB"/>
        </a:p>
      </dgm:t>
    </dgm:pt>
    <dgm:pt modelId="{61644662-F682-4B48-B7CE-7620A95F2A82}" type="sibTrans" cxnId="{07E7184D-66C6-479A-B06C-160D91166C4E}">
      <dgm:prSet/>
      <dgm:spPr/>
      <dgm:t>
        <a:bodyPr/>
        <a:lstStyle/>
        <a:p>
          <a:endParaRPr lang="en-GB"/>
        </a:p>
      </dgm:t>
    </dgm:pt>
    <dgm:pt modelId="{B0B68526-60DC-45D6-856C-5E9C1080DE1D}">
      <dgm:prSet phldrT="[Text]"/>
      <dgm:spPr/>
      <dgm:t>
        <a:bodyPr/>
        <a:lstStyle/>
        <a:p>
          <a:r>
            <a:rPr lang="en-GB" dirty="0" smtClean="0"/>
            <a:t>Assessment Data </a:t>
          </a:r>
          <a:endParaRPr lang="en-GB" dirty="0"/>
        </a:p>
      </dgm:t>
    </dgm:pt>
    <dgm:pt modelId="{7EB864DF-F65E-40E1-818D-A66813096741}" type="parTrans" cxnId="{633704BA-1F5D-421C-9A44-3DC769471160}">
      <dgm:prSet/>
      <dgm:spPr/>
      <dgm:t>
        <a:bodyPr/>
        <a:lstStyle/>
        <a:p>
          <a:endParaRPr lang="en-GB"/>
        </a:p>
      </dgm:t>
    </dgm:pt>
    <dgm:pt modelId="{57A87A56-1D86-4A4E-9C6D-878EB802EAAE}" type="sibTrans" cxnId="{633704BA-1F5D-421C-9A44-3DC769471160}">
      <dgm:prSet/>
      <dgm:spPr/>
      <dgm:t>
        <a:bodyPr/>
        <a:lstStyle/>
        <a:p>
          <a:endParaRPr lang="en-GB"/>
        </a:p>
      </dgm:t>
    </dgm:pt>
    <dgm:pt modelId="{794FD780-8ACE-488D-9670-AE56011E2C44}" type="pres">
      <dgm:prSet presAssocID="{9614F168-B01E-4EC2-8FAC-D4F7D2DABDE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82D1FA7F-3769-44CC-B53D-024AD1301FF6}" type="pres">
      <dgm:prSet presAssocID="{12ABA69C-0B54-44B2-A52B-BC2DB863783C}" presName="composite" presStyleCnt="0"/>
      <dgm:spPr/>
    </dgm:pt>
    <dgm:pt modelId="{95AD24BA-6273-41DF-AF8F-E1C0B1B9DC8E}" type="pres">
      <dgm:prSet presAssocID="{12ABA69C-0B54-44B2-A52B-BC2DB863783C}" presName="LShape" presStyleLbl="alignNode1" presStyleIdx="0" presStyleCnt="3" custScaleX="56560" custScaleY="44134" custLinFactNeighborX="-79310" custLinFactNeighborY="47340"/>
      <dgm:spPr/>
    </dgm:pt>
    <dgm:pt modelId="{520B4652-5D23-4CB2-A21E-BF3F7FBC6550}" type="pres">
      <dgm:prSet presAssocID="{12ABA69C-0B54-44B2-A52B-BC2DB863783C}" presName="ParentText" presStyleLbl="revTx" presStyleIdx="0" presStyleCnt="2" custScaleX="66828" custScaleY="34073" custLinFactNeighborX="-88106" custLinFactNeighborY="281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5EEE48-5CF3-4612-808C-A61227AFB29C}" type="pres">
      <dgm:prSet presAssocID="{12ABA69C-0B54-44B2-A52B-BC2DB863783C}" presName="Triangle" presStyleLbl="alignNode1" presStyleIdx="1" presStyleCnt="3" custScaleX="51994" custScaleY="70922" custLinFactX="-267697" custLinFactY="150004" custLinFactNeighborX="-300000" custLinFactNeighborY="200000"/>
      <dgm:spPr/>
    </dgm:pt>
    <dgm:pt modelId="{2AAE6329-E526-4FFC-A206-AD625D6601A7}" type="pres">
      <dgm:prSet presAssocID="{61644662-F682-4B48-B7CE-7620A95F2A82}" presName="sibTrans" presStyleCnt="0"/>
      <dgm:spPr/>
    </dgm:pt>
    <dgm:pt modelId="{6841A3E1-5D4B-4A89-8BD6-C3F15983556D}" type="pres">
      <dgm:prSet presAssocID="{61644662-F682-4B48-B7CE-7620A95F2A82}" presName="space" presStyleCnt="0"/>
      <dgm:spPr/>
    </dgm:pt>
    <dgm:pt modelId="{C84603A1-1FD5-42C5-A7BC-EA9C1E2EB5A1}" type="pres">
      <dgm:prSet presAssocID="{B0B68526-60DC-45D6-856C-5E9C1080DE1D}" presName="composite" presStyleCnt="0"/>
      <dgm:spPr/>
    </dgm:pt>
    <dgm:pt modelId="{522185ED-4028-497E-AEFA-18A52D7C0801}" type="pres">
      <dgm:prSet presAssocID="{B0B68526-60DC-45D6-856C-5E9C1080DE1D}" presName="LShape" presStyleLbl="alignNode1" presStyleIdx="2" presStyleCnt="3" custScaleX="55557" custScaleY="50440" custLinFactX="-6874" custLinFactNeighborX="-100000" custLinFactNeighborY="36360"/>
      <dgm:spPr/>
    </dgm:pt>
    <dgm:pt modelId="{A034F008-702C-411B-BED3-BF43E07C8B80}" type="pres">
      <dgm:prSet presAssocID="{B0B68526-60DC-45D6-856C-5E9C1080DE1D}" presName="ParentText" presStyleLbl="revTx" presStyleIdx="1" presStyleCnt="2" custScaleX="65970" custScaleY="31994" custLinFactX="-18441" custLinFactNeighborX="-100000" custLinFactNeighborY="61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33704BA-1F5D-421C-9A44-3DC769471160}" srcId="{9614F168-B01E-4EC2-8FAC-D4F7D2DABDEF}" destId="{B0B68526-60DC-45D6-856C-5E9C1080DE1D}" srcOrd="1" destOrd="0" parTransId="{7EB864DF-F65E-40E1-818D-A66813096741}" sibTransId="{57A87A56-1D86-4A4E-9C6D-878EB802EAAE}"/>
    <dgm:cxn modelId="{07E7184D-66C6-479A-B06C-160D91166C4E}" srcId="{9614F168-B01E-4EC2-8FAC-D4F7D2DABDEF}" destId="{12ABA69C-0B54-44B2-A52B-BC2DB863783C}" srcOrd="0" destOrd="0" parTransId="{6F80F02F-A1AE-4878-9024-EA758EC42990}" sibTransId="{61644662-F682-4B48-B7CE-7620A95F2A82}"/>
    <dgm:cxn modelId="{F5B5FF10-9E48-437B-AB42-56703D549181}" type="presOf" srcId="{12ABA69C-0B54-44B2-A52B-BC2DB863783C}" destId="{520B4652-5D23-4CB2-A21E-BF3F7FBC6550}" srcOrd="0" destOrd="0" presId="urn:microsoft.com/office/officeart/2009/3/layout/StepUpProcess"/>
    <dgm:cxn modelId="{9B32DC52-53C1-4F12-B17B-E6D868A27688}" type="presOf" srcId="{9614F168-B01E-4EC2-8FAC-D4F7D2DABDEF}" destId="{794FD780-8ACE-488D-9670-AE56011E2C44}" srcOrd="0" destOrd="0" presId="urn:microsoft.com/office/officeart/2009/3/layout/StepUpProcess"/>
    <dgm:cxn modelId="{F35B86E8-872F-4CA3-A241-4870F19E5127}" type="presOf" srcId="{B0B68526-60DC-45D6-856C-5E9C1080DE1D}" destId="{A034F008-702C-411B-BED3-BF43E07C8B80}" srcOrd="0" destOrd="0" presId="urn:microsoft.com/office/officeart/2009/3/layout/StepUpProcess"/>
    <dgm:cxn modelId="{C838D7CD-7B11-4F87-B81E-D923808A0E9C}" type="presParOf" srcId="{794FD780-8ACE-488D-9670-AE56011E2C44}" destId="{82D1FA7F-3769-44CC-B53D-024AD1301FF6}" srcOrd="0" destOrd="0" presId="urn:microsoft.com/office/officeart/2009/3/layout/StepUpProcess"/>
    <dgm:cxn modelId="{786DE732-B018-4FEA-A060-6E18F28D401A}" type="presParOf" srcId="{82D1FA7F-3769-44CC-B53D-024AD1301FF6}" destId="{95AD24BA-6273-41DF-AF8F-E1C0B1B9DC8E}" srcOrd="0" destOrd="0" presId="urn:microsoft.com/office/officeart/2009/3/layout/StepUpProcess"/>
    <dgm:cxn modelId="{FF315BC6-78AE-4608-9885-3FCAF565B6E4}" type="presParOf" srcId="{82D1FA7F-3769-44CC-B53D-024AD1301FF6}" destId="{520B4652-5D23-4CB2-A21E-BF3F7FBC6550}" srcOrd="1" destOrd="0" presId="urn:microsoft.com/office/officeart/2009/3/layout/StepUpProcess"/>
    <dgm:cxn modelId="{E8996727-2A41-4E40-ADD8-041786AC14D2}" type="presParOf" srcId="{82D1FA7F-3769-44CC-B53D-024AD1301FF6}" destId="{275EEE48-5CF3-4612-808C-A61227AFB29C}" srcOrd="2" destOrd="0" presId="urn:microsoft.com/office/officeart/2009/3/layout/StepUpProcess"/>
    <dgm:cxn modelId="{291BE17D-1C61-4C99-BDB7-103F7B48CE42}" type="presParOf" srcId="{794FD780-8ACE-488D-9670-AE56011E2C44}" destId="{2AAE6329-E526-4FFC-A206-AD625D6601A7}" srcOrd="1" destOrd="0" presId="urn:microsoft.com/office/officeart/2009/3/layout/StepUpProcess"/>
    <dgm:cxn modelId="{B0198A23-1776-4D0F-ACBD-0298D7357519}" type="presParOf" srcId="{2AAE6329-E526-4FFC-A206-AD625D6601A7}" destId="{6841A3E1-5D4B-4A89-8BD6-C3F15983556D}" srcOrd="0" destOrd="0" presId="urn:microsoft.com/office/officeart/2009/3/layout/StepUpProcess"/>
    <dgm:cxn modelId="{6BC46290-DEF8-48D1-A7DD-260210163D66}" type="presParOf" srcId="{794FD780-8ACE-488D-9670-AE56011E2C44}" destId="{C84603A1-1FD5-42C5-A7BC-EA9C1E2EB5A1}" srcOrd="2" destOrd="0" presId="urn:microsoft.com/office/officeart/2009/3/layout/StepUpProcess"/>
    <dgm:cxn modelId="{85DEF5FB-8053-43C3-854B-ACF666F1185E}" type="presParOf" srcId="{C84603A1-1FD5-42C5-A7BC-EA9C1E2EB5A1}" destId="{522185ED-4028-497E-AEFA-18A52D7C0801}" srcOrd="0" destOrd="0" presId="urn:microsoft.com/office/officeart/2009/3/layout/StepUpProcess"/>
    <dgm:cxn modelId="{DE58310D-B205-4CDB-AE7C-F2BE829E6A92}" type="presParOf" srcId="{C84603A1-1FD5-42C5-A7BC-EA9C1E2EB5A1}" destId="{A034F008-702C-411B-BED3-BF43E07C8B8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1A8F5B-1146-4B0D-BA6E-B6B38E3C61BE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88DC0EC-5FA1-417C-A9BA-B961E222BCDB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77B6F62F-722A-4CAC-8299-6B61F9D7E93D}" type="parTrans" cxnId="{A2EF8394-EAED-4FAB-AEA2-1AAC668AEED3}">
      <dgm:prSet/>
      <dgm:spPr/>
      <dgm:t>
        <a:bodyPr/>
        <a:lstStyle/>
        <a:p>
          <a:endParaRPr lang="en-GB"/>
        </a:p>
      </dgm:t>
    </dgm:pt>
    <dgm:pt modelId="{8B26CDAA-B2F3-4537-97D1-0BFE74ECE6CF}" type="sibTrans" cxnId="{A2EF8394-EAED-4FAB-AEA2-1AAC668AEED3}">
      <dgm:prSet/>
      <dgm:spPr/>
      <dgm:t>
        <a:bodyPr/>
        <a:lstStyle/>
        <a:p>
          <a:endParaRPr lang="en-GB"/>
        </a:p>
      </dgm:t>
    </dgm:pt>
    <dgm:pt modelId="{666F0191-B34E-4454-8BB9-CFA4425A0ADE}">
      <dgm:prSet phldrT="[Text]"/>
      <dgm:spPr/>
      <dgm:t>
        <a:bodyPr/>
        <a:lstStyle/>
        <a:p>
          <a:r>
            <a:rPr lang="en-GB" dirty="0" smtClean="0"/>
            <a:t>Assessment Data</a:t>
          </a:r>
          <a:endParaRPr lang="en-GB" dirty="0"/>
        </a:p>
      </dgm:t>
    </dgm:pt>
    <dgm:pt modelId="{7BF48697-CA3C-4FA2-8D49-0675325589D3}" type="parTrans" cxnId="{7BBB0107-F38A-4D46-8784-052F2A205CE9}">
      <dgm:prSet/>
      <dgm:spPr/>
      <dgm:t>
        <a:bodyPr/>
        <a:lstStyle/>
        <a:p>
          <a:endParaRPr lang="en-GB"/>
        </a:p>
      </dgm:t>
    </dgm:pt>
    <dgm:pt modelId="{9BFD0054-28DD-4A05-8F1E-06C426537879}" type="sibTrans" cxnId="{7BBB0107-F38A-4D46-8784-052F2A205CE9}">
      <dgm:prSet/>
      <dgm:spPr/>
      <dgm:t>
        <a:bodyPr/>
        <a:lstStyle/>
        <a:p>
          <a:endParaRPr lang="en-GB"/>
        </a:p>
      </dgm:t>
    </dgm:pt>
    <dgm:pt modelId="{206133BF-8DB2-4180-A6C9-0B065154B4E8}">
      <dgm:prSet phldrT="[Text]"/>
      <dgm:spPr/>
      <dgm:t>
        <a:bodyPr/>
        <a:lstStyle/>
        <a:p>
          <a:r>
            <a:rPr lang="en-GB" dirty="0" smtClean="0"/>
            <a:t>Programmes </a:t>
          </a:r>
        </a:p>
        <a:p>
          <a:r>
            <a:rPr lang="en-GB" dirty="0" smtClean="0"/>
            <a:t>Making a start </a:t>
          </a:r>
          <a:endParaRPr lang="en-GB" dirty="0"/>
        </a:p>
      </dgm:t>
    </dgm:pt>
    <dgm:pt modelId="{EBA912ED-14A0-4B29-BB5A-E413D4917FBB}" type="parTrans" cxnId="{CE388F63-A6D5-434F-A21D-82B817048AAC}">
      <dgm:prSet/>
      <dgm:spPr/>
      <dgm:t>
        <a:bodyPr/>
        <a:lstStyle/>
        <a:p>
          <a:endParaRPr lang="en-GB"/>
        </a:p>
      </dgm:t>
    </dgm:pt>
    <dgm:pt modelId="{FCA0BC90-85B3-4A57-A357-A424F3A19568}" type="sibTrans" cxnId="{CE388F63-A6D5-434F-A21D-82B817048AAC}">
      <dgm:prSet/>
      <dgm:spPr/>
      <dgm:t>
        <a:bodyPr/>
        <a:lstStyle/>
        <a:p>
          <a:endParaRPr lang="en-GB"/>
        </a:p>
      </dgm:t>
    </dgm:pt>
    <dgm:pt modelId="{0B63BA5F-A983-41F8-9FA6-81C6E5C91AF0}" type="pres">
      <dgm:prSet presAssocID="{451A8F5B-1146-4B0D-BA6E-B6B38E3C61B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63303E0E-91DF-4FC6-A535-1B767EAC9B6A}" type="pres">
      <dgm:prSet presAssocID="{388DC0EC-5FA1-417C-A9BA-B961E222BCDB}" presName="composite" presStyleCnt="0"/>
      <dgm:spPr/>
    </dgm:pt>
    <dgm:pt modelId="{85E17E05-AB07-4CED-962E-43DABE1334E1}" type="pres">
      <dgm:prSet presAssocID="{388DC0EC-5FA1-417C-A9BA-B961E222BCDB}" presName="LShape" presStyleLbl="alignNode1" presStyleIdx="0" presStyleCnt="5"/>
      <dgm:spPr/>
    </dgm:pt>
    <dgm:pt modelId="{EF1FB5C4-D042-4FFC-A43A-278191794DF5}" type="pres">
      <dgm:prSet presAssocID="{388DC0EC-5FA1-417C-A9BA-B961E222BCD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21F3A0-A59A-460D-A15D-1C05BF36FBD7}" type="pres">
      <dgm:prSet presAssocID="{388DC0EC-5FA1-417C-A9BA-B961E222BCDB}" presName="Triangle" presStyleLbl="alignNode1" presStyleIdx="1" presStyleCnt="5"/>
      <dgm:spPr/>
    </dgm:pt>
    <dgm:pt modelId="{A18374B2-EFB7-428A-ABEB-8E6AE2FF4743}" type="pres">
      <dgm:prSet presAssocID="{8B26CDAA-B2F3-4537-97D1-0BFE74ECE6CF}" presName="sibTrans" presStyleCnt="0"/>
      <dgm:spPr/>
    </dgm:pt>
    <dgm:pt modelId="{C7B807CC-6FF6-4B23-8265-21D25DCC83F6}" type="pres">
      <dgm:prSet presAssocID="{8B26CDAA-B2F3-4537-97D1-0BFE74ECE6CF}" presName="space" presStyleCnt="0"/>
      <dgm:spPr/>
    </dgm:pt>
    <dgm:pt modelId="{668EFDA3-50C0-458C-AC7B-3B20B1E7C7DF}" type="pres">
      <dgm:prSet presAssocID="{666F0191-B34E-4454-8BB9-CFA4425A0ADE}" presName="composite" presStyleCnt="0"/>
      <dgm:spPr/>
    </dgm:pt>
    <dgm:pt modelId="{A10A3DCF-4E8F-47BC-9A4E-CCD3A93C3DD6}" type="pres">
      <dgm:prSet presAssocID="{666F0191-B34E-4454-8BB9-CFA4425A0ADE}" presName="LShape" presStyleLbl="alignNode1" presStyleIdx="2" presStyleCnt="5"/>
      <dgm:spPr/>
    </dgm:pt>
    <dgm:pt modelId="{EEAFEBAB-E2B2-40D2-B283-7F454A55B109}" type="pres">
      <dgm:prSet presAssocID="{666F0191-B34E-4454-8BB9-CFA4425A0AD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D2ACDF0-3AC3-4482-BA1B-29D4B7422EFC}" type="pres">
      <dgm:prSet presAssocID="{666F0191-B34E-4454-8BB9-CFA4425A0ADE}" presName="Triangle" presStyleLbl="alignNode1" presStyleIdx="3" presStyleCnt="5"/>
      <dgm:spPr/>
    </dgm:pt>
    <dgm:pt modelId="{ECFF5120-EBC6-4A9B-8A15-D5EA2861AE53}" type="pres">
      <dgm:prSet presAssocID="{9BFD0054-28DD-4A05-8F1E-06C426537879}" presName="sibTrans" presStyleCnt="0"/>
      <dgm:spPr/>
    </dgm:pt>
    <dgm:pt modelId="{C1AD2E6F-2787-4A95-B131-D5A9AA17CB80}" type="pres">
      <dgm:prSet presAssocID="{9BFD0054-28DD-4A05-8F1E-06C426537879}" presName="space" presStyleCnt="0"/>
      <dgm:spPr/>
    </dgm:pt>
    <dgm:pt modelId="{7F924A0D-469E-44FD-A438-DBFB99A1F381}" type="pres">
      <dgm:prSet presAssocID="{206133BF-8DB2-4180-A6C9-0B065154B4E8}" presName="composite" presStyleCnt="0"/>
      <dgm:spPr/>
    </dgm:pt>
    <dgm:pt modelId="{A63D7BD8-CC4F-48E5-B0B4-45B4BA172C2B}" type="pres">
      <dgm:prSet presAssocID="{206133BF-8DB2-4180-A6C9-0B065154B4E8}" presName="LShape" presStyleLbl="alignNode1" presStyleIdx="4" presStyleCnt="5"/>
      <dgm:spPr/>
    </dgm:pt>
    <dgm:pt modelId="{DED269B4-C252-46C1-B8E8-40BEF48921BA}" type="pres">
      <dgm:prSet presAssocID="{206133BF-8DB2-4180-A6C9-0B065154B4E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301474B-2F43-4C88-8CE7-FEDFBC80F87E}" type="presOf" srcId="{388DC0EC-5FA1-417C-A9BA-B961E222BCDB}" destId="{EF1FB5C4-D042-4FFC-A43A-278191794DF5}" srcOrd="0" destOrd="0" presId="urn:microsoft.com/office/officeart/2009/3/layout/StepUpProcess"/>
    <dgm:cxn modelId="{F20FB860-2F7D-4666-8A50-16DD56905D20}" type="presOf" srcId="{451A8F5B-1146-4B0D-BA6E-B6B38E3C61BE}" destId="{0B63BA5F-A983-41F8-9FA6-81C6E5C91AF0}" srcOrd="0" destOrd="0" presId="urn:microsoft.com/office/officeart/2009/3/layout/StepUpProcess"/>
    <dgm:cxn modelId="{6FBB447A-E5C9-46B7-B482-AD67A1F078AE}" type="presOf" srcId="{666F0191-B34E-4454-8BB9-CFA4425A0ADE}" destId="{EEAFEBAB-E2B2-40D2-B283-7F454A55B109}" srcOrd="0" destOrd="0" presId="urn:microsoft.com/office/officeart/2009/3/layout/StepUpProcess"/>
    <dgm:cxn modelId="{A2EF8394-EAED-4FAB-AEA2-1AAC668AEED3}" srcId="{451A8F5B-1146-4B0D-BA6E-B6B38E3C61BE}" destId="{388DC0EC-5FA1-417C-A9BA-B961E222BCDB}" srcOrd="0" destOrd="0" parTransId="{77B6F62F-722A-4CAC-8299-6B61F9D7E93D}" sibTransId="{8B26CDAA-B2F3-4537-97D1-0BFE74ECE6CF}"/>
    <dgm:cxn modelId="{458AE761-5190-4EC4-814A-977F67E25F2D}" type="presOf" srcId="{206133BF-8DB2-4180-A6C9-0B065154B4E8}" destId="{DED269B4-C252-46C1-B8E8-40BEF48921BA}" srcOrd="0" destOrd="0" presId="urn:microsoft.com/office/officeart/2009/3/layout/StepUpProcess"/>
    <dgm:cxn modelId="{CE388F63-A6D5-434F-A21D-82B817048AAC}" srcId="{451A8F5B-1146-4B0D-BA6E-B6B38E3C61BE}" destId="{206133BF-8DB2-4180-A6C9-0B065154B4E8}" srcOrd="2" destOrd="0" parTransId="{EBA912ED-14A0-4B29-BB5A-E413D4917FBB}" sibTransId="{FCA0BC90-85B3-4A57-A357-A424F3A19568}"/>
    <dgm:cxn modelId="{7BBB0107-F38A-4D46-8784-052F2A205CE9}" srcId="{451A8F5B-1146-4B0D-BA6E-B6B38E3C61BE}" destId="{666F0191-B34E-4454-8BB9-CFA4425A0ADE}" srcOrd="1" destOrd="0" parTransId="{7BF48697-CA3C-4FA2-8D49-0675325589D3}" sibTransId="{9BFD0054-28DD-4A05-8F1E-06C426537879}"/>
    <dgm:cxn modelId="{69AA571F-1BB6-4C80-8D82-03A2DDF7D1C4}" type="presParOf" srcId="{0B63BA5F-A983-41F8-9FA6-81C6E5C91AF0}" destId="{63303E0E-91DF-4FC6-A535-1B767EAC9B6A}" srcOrd="0" destOrd="0" presId="urn:microsoft.com/office/officeart/2009/3/layout/StepUpProcess"/>
    <dgm:cxn modelId="{6E01EC84-BB92-4027-A666-8F923FF3EC67}" type="presParOf" srcId="{63303E0E-91DF-4FC6-A535-1B767EAC9B6A}" destId="{85E17E05-AB07-4CED-962E-43DABE1334E1}" srcOrd="0" destOrd="0" presId="urn:microsoft.com/office/officeart/2009/3/layout/StepUpProcess"/>
    <dgm:cxn modelId="{3EE21C67-7973-4C46-9CB4-AA2499964C01}" type="presParOf" srcId="{63303E0E-91DF-4FC6-A535-1B767EAC9B6A}" destId="{EF1FB5C4-D042-4FFC-A43A-278191794DF5}" srcOrd="1" destOrd="0" presId="urn:microsoft.com/office/officeart/2009/3/layout/StepUpProcess"/>
    <dgm:cxn modelId="{7F17401D-75A9-4313-9542-B482574876AC}" type="presParOf" srcId="{63303E0E-91DF-4FC6-A535-1B767EAC9B6A}" destId="{C721F3A0-A59A-460D-A15D-1C05BF36FBD7}" srcOrd="2" destOrd="0" presId="urn:microsoft.com/office/officeart/2009/3/layout/StepUpProcess"/>
    <dgm:cxn modelId="{76948262-67E3-432D-B13A-B9488A13BA27}" type="presParOf" srcId="{0B63BA5F-A983-41F8-9FA6-81C6E5C91AF0}" destId="{A18374B2-EFB7-428A-ABEB-8E6AE2FF4743}" srcOrd="1" destOrd="0" presId="urn:microsoft.com/office/officeart/2009/3/layout/StepUpProcess"/>
    <dgm:cxn modelId="{962ADC36-2EB8-4FF8-B6F3-616D164A84C1}" type="presParOf" srcId="{A18374B2-EFB7-428A-ABEB-8E6AE2FF4743}" destId="{C7B807CC-6FF6-4B23-8265-21D25DCC83F6}" srcOrd="0" destOrd="0" presId="urn:microsoft.com/office/officeart/2009/3/layout/StepUpProcess"/>
    <dgm:cxn modelId="{60120B6E-F84A-4A84-A8C3-3FACD2BDE876}" type="presParOf" srcId="{0B63BA5F-A983-41F8-9FA6-81C6E5C91AF0}" destId="{668EFDA3-50C0-458C-AC7B-3B20B1E7C7DF}" srcOrd="2" destOrd="0" presId="urn:microsoft.com/office/officeart/2009/3/layout/StepUpProcess"/>
    <dgm:cxn modelId="{06EE157C-56F0-4FFD-B69D-3F90E4F54848}" type="presParOf" srcId="{668EFDA3-50C0-458C-AC7B-3B20B1E7C7DF}" destId="{A10A3DCF-4E8F-47BC-9A4E-CCD3A93C3DD6}" srcOrd="0" destOrd="0" presId="urn:microsoft.com/office/officeart/2009/3/layout/StepUpProcess"/>
    <dgm:cxn modelId="{97F21EB9-6ABE-4AA9-9C7C-4AA2832EDB4E}" type="presParOf" srcId="{668EFDA3-50C0-458C-AC7B-3B20B1E7C7DF}" destId="{EEAFEBAB-E2B2-40D2-B283-7F454A55B109}" srcOrd="1" destOrd="0" presId="urn:microsoft.com/office/officeart/2009/3/layout/StepUpProcess"/>
    <dgm:cxn modelId="{02B6C62E-CCC1-42BF-B797-7223399F3920}" type="presParOf" srcId="{668EFDA3-50C0-458C-AC7B-3B20B1E7C7DF}" destId="{3D2ACDF0-3AC3-4482-BA1B-29D4B7422EFC}" srcOrd="2" destOrd="0" presId="urn:microsoft.com/office/officeart/2009/3/layout/StepUpProcess"/>
    <dgm:cxn modelId="{B6073174-225E-4770-9B8C-992785CDDCA9}" type="presParOf" srcId="{0B63BA5F-A983-41F8-9FA6-81C6E5C91AF0}" destId="{ECFF5120-EBC6-4A9B-8A15-D5EA2861AE53}" srcOrd="3" destOrd="0" presId="urn:microsoft.com/office/officeart/2009/3/layout/StepUpProcess"/>
    <dgm:cxn modelId="{B57CDE94-CDB7-481F-A68A-77671D23F70E}" type="presParOf" srcId="{ECFF5120-EBC6-4A9B-8A15-D5EA2861AE53}" destId="{C1AD2E6F-2787-4A95-B131-D5A9AA17CB80}" srcOrd="0" destOrd="0" presId="urn:microsoft.com/office/officeart/2009/3/layout/StepUpProcess"/>
    <dgm:cxn modelId="{6C78C494-2F79-4B84-84C0-A1D1E0F3902B}" type="presParOf" srcId="{0B63BA5F-A983-41F8-9FA6-81C6E5C91AF0}" destId="{7F924A0D-469E-44FD-A438-DBFB99A1F381}" srcOrd="4" destOrd="0" presId="urn:microsoft.com/office/officeart/2009/3/layout/StepUpProcess"/>
    <dgm:cxn modelId="{82C74788-1990-48C0-84DE-CCEED9A81C28}" type="presParOf" srcId="{7F924A0D-469E-44FD-A438-DBFB99A1F381}" destId="{A63D7BD8-CC4F-48E5-B0B4-45B4BA172C2B}" srcOrd="0" destOrd="0" presId="urn:microsoft.com/office/officeart/2009/3/layout/StepUpProcess"/>
    <dgm:cxn modelId="{673EDEF3-0B49-4127-B477-60BED358F808}" type="presParOf" srcId="{7F924A0D-469E-44FD-A438-DBFB99A1F381}" destId="{DED269B4-C252-46C1-B8E8-40BEF48921B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5F1861-AE87-4D0E-A27C-6354B7DCB57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9EBFEC3-36E3-44D0-91FA-7FC54D37CDA0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8CDC8C37-668C-4500-9EAE-44C2F3E300C0}" type="parTrans" cxnId="{1EDEAB91-0F58-49C9-8043-48B1CC5D88CB}">
      <dgm:prSet/>
      <dgm:spPr/>
      <dgm:t>
        <a:bodyPr/>
        <a:lstStyle/>
        <a:p>
          <a:endParaRPr lang="en-GB"/>
        </a:p>
      </dgm:t>
    </dgm:pt>
    <dgm:pt modelId="{3087852D-37A6-40EF-8E0D-805577ACE65E}" type="sibTrans" cxnId="{1EDEAB91-0F58-49C9-8043-48B1CC5D88CB}">
      <dgm:prSet/>
      <dgm:spPr/>
      <dgm:t>
        <a:bodyPr/>
        <a:lstStyle/>
        <a:p>
          <a:endParaRPr lang="en-GB"/>
        </a:p>
      </dgm:t>
    </dgm:pt>
    <dgm:pt modelId="{648AF8EF-893F-441D-925A-DC8F94B12312}">
      <dgm:prSet phldrT="[Text]"/>
      <dgm:spPr/>
      <dgm:t>
        <a:bodyPr/>
        <a:lstStyle/>
        <a:p>
          <a:r>
            <a:rPr lang="en-GB" dirty="0" smtClean="0"/>
            <a:t>Assessment Data</a:t>
          </a:r>
          <a:endParaRPr lang="en-GB" dirty="0"/>
        </a:p>
      </dgm:t>
    </dgm:pt>
    <dgm:pt modelId="{B311592F-DAB9-4137-9A1F-2D63228CCBFE}" type="parTrans" cxnId="{7E7E6EAA-AC7D-4F07-9351-AE04ED9306F8}">
      <dgm:prSet/>
      <dgm:spPr/>
      <dgm:t>
        <a:bodyPr/>
        <a:lstStyle/>
        <a:p>
          <a:endParaRPr lang="en-GB"/>
        </a:p>
      </dgm:t>
    </dgm:pt>
    <dgm:pt modelId="{05C88DC7-637B-4F28-9DCE-3111E33C3020}" type="sibTrans" cxnId="{7E7E6EAA-AC7D-4F07-9351-AE04ED9306F8}">
      <dgm:prSet/>
      <dgm:spPr/>
      <dgm:t>
        <a:bodyPr/>
        <a:lstStyle/>
        <a:p>
          <a:endParaRPr lang="en-GB"/>
        </a:p>
      </dgm:t>
    </dgm:pt>
    <dgm:pt modelId="{1969B0E4-7724-4F6E-B84F-DB8F15741978}">
      <dgm:prSet phldrT="[Text]"/>
      <dgm:spPr/>
      <dgm:t>
        <a:bodyPr/>
        <a:lstStyle/>
        <a:p>
          <a:r>
            <a:rPr lang="en-GB" dirty="0" smtClean="0"/>
            <a:t>Programmes </a:t>
          </a:r>
          <a:endParaRPr lang="en-GB" dirty="0"/>
        </a:p>
      </dgm:t>
    </dgm:pt>
    <dgm:pt modelId="{4F747443-BA5F-490B-AF5A-7D928197F34E}" type="parTrans" cxnId="{1131BB74-E1C5-4553-8622-22D0EA627128}">
      <dgm:prSet/>
      <dgm:spPr/>
      <dgm:t>
        <a:bodyPr/>
        <a:lstStyle/>
        <a:p>
          <a:endParaRPr lang="en-GB"/>
        </a:p>
      </dgm:t>
    </dgm:pt>
    <dgm:pt modelId="{C84BB83C-E965-46D2-A8A4-25BCA5C98470}" type="sibTrans" cxnId="{1131BB74-E1C5-4553-8622-22D0EA627128}">
      <dgm:prSet/>
      <dgm:spPr/>
      <dgm:t>
        <a:bodyPr/>
        <a:lstStyle/>
        <a:p>
          <a:endParaRPr lang="en-GB"/>
        </a:p>
      </dgm:t>
    </dgm:pt>
    <dgm:pt modelId="{5307B141-9B20-4DEF-823C-5159CBE80478}">
      <dgm:prSet phldrT="[Text]"/>
      <dgm:spPr/>
      <dgm:t>
        <a:bodyPr/>
        <a:lstStyle/>
        <a:p>
          <a:r>
            <a:rPr lang="en-GB" dirty="0" smtClean="0"/>
            <a:t>Moderation </a:t>
          </a:r>
          <a:endParaRPr lang="en-GB" dirty="0"/>
        </a:p>
      </dgm:t>
    </dgm:pt>
    <dgm:pt modelId="{81D7C45F-2400-4B68-B2EC-0EDC2F2600D3}" type="parTrans" cxnId="{303D5EDD-6CD8-4261-9BEB-91DA9D8E7C4B}">
      <dgm:prSet/>
      <dgm:spPr/>
      <dgm:t>
        <a:bodyPr/>
        <a:lstStyle/>
        <a:p>
          <a:endParaRPr lang="en-GB"/>
        </a:p>
      </dgm:t>
    </dgm:pt>
    <dgm:pt modelId="{98543EB9-1E83-429C-8AE5-CD0A2C78B115}" type="sibTrans" cxnId="{303D5EDD-6CD8-4261-9BEB-91DA9D8E7C4B}">
      <dgm:prSet/>
      <dgm:spPr/>
      <dgm:t>
        <a:bodyPr/>
        <a:lstStyle/>
        <a:p>
          <a:endParaRPr lang="en-GB"/>
        </a:p>
      </dgm:t>
    </dgm:pt>
    <dgm:pt modelId="{76CF3EEE-40FF-4D71-B386-C90CFC74ED68}" type="pres">
      <dgm:prSet presAssocID="{EF5F1861-AE87-4D0E-A27C-6354B7DCB57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901AD834-ACE0-4B94-8AD5-E2C02F09975F}" type="pres">
      <dgm:prSet presAssocID="{F9EBFEC3-36E3-44D0-91FA-7FC54D37CDA0}" presName="composite" presStyleCnt="0"/>
      <dgm:spPr/>
    </dgm:pt>
    <dgm:pt modelId="{C61804F8-7216-4B43-A772-9DBE563350FE}" type="pres">
      <dgm:prSet presAssocID="{F9EBFEC3-36E3-44D0-91FA-7FC54D37CDA0}" presName="LShape" presStyleLbl="alignNode1" presStyleIdx="0" presStyleCnt="7"/>
      <dgm:spPr/>
    </dgm:pt>
    <dgm:pt modelId="{219CB4E1-A76E-4C08-99A3-D4F27C5E7A31}" type="pres">
      <dgm:prSet presAssocID="{F9EBFEC3-36E3-44D0-91FA-7FC54D37CDA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F2AC1B-012C-4A4B-920E-07C5185C1885}" type="pres">
      <dgm:prSet presAssocID="{F9EBFEC3-36E3-44D0-91FA-7FC54D37CDA0}" presName="Triangle" presStyleLbl="alignNode1" presStyleIdx="1" presStyleCnt="7"/>
      <dgm:spPr/>
    </dgm:pt>
    <dgm:pt modelId="{831CAADF-82BD-4935-BC5A-B4E62F91A324}" type="pres">
      <dgm:prSet presAssocID="{3087852D-37A6-40EF-8E0D-805577ACE65E}" presName="sibTrans" presStyleCnt="0"/>
      <dgm:spPr/>
    </dgm:pt>
    <dgm:pt modelId="{29881A5D-D5CB-4F49-AB2A-1938FB40761D}" type="pres">
      <dgm:prSet presAssocID="{3087852D-37A6-40EF-8E0D-805577ACE65E}" presName="space" presStyleCnt="0"/>
      <dgm:spPr/>
    </dgm:pt>
    <dgm:pt modelId="{75A23628-50F6-4AFA-9DF5-CC55F0E5F1CC}" type="pres">
      <dgm:prSet presAssocID="{648AF8EF-893F-441D-925A-DC8F94B12312}" presName="composite" presStyleCnt="0"/>
      <dgm:spPr/>
    </dgm:pt>
    <dgm:pt modelId="{512A1A49-1400-4ED4-BC0E-525818E6AFA0}" type="pres">
      <dgm:prSet presAssocID="{648AF8EF-893F-441D-925A-DC8F94B12312}" presName="LShape" presStyleLbl="alignNode1" presStyleIdx="2" presStyleCnt="7"/>
      <dgm:spPr/>
    </dgm:pt>
    <dgm:pt modelId="{3ED0FE9B-A58D-42D1-8ABE-211C0DE8380D}" type="pres">
      <dgm:prSet presAssocID="{648AF8EF-893F-441D-925A-DC8F94B12312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FEB149-111D-4DBD-B697-32D5ADD74D7C}" type="pres">
      <dgm:prSet presAssocID="{648AF8EF-893F-441D-925A-DC8F94B12312}" presName="Triangle" presStyleLbl="alignNode1" presStyleIdx="3" presStyleCnt="7"/>
      <dgm:spPr/>
    </dgm:pt>
    <dgm:pt modelId="{B00C304C-0D88-4F64-B623-63706E0ACD35}" type="pres">
      <dgm:prSet presAssocID="{05C88DC7-637B-4F28-9DCE-3111E33C3020}" presName="sibTrans" presStyleCnt="0"/>
      <dgm:spPr/>
    </dgm:pt>
    <dgm:pt modelId="{6FB89412-7DDE-429E-92C9-4F94D2A76528}" type="pres">
      <dgm:prSet presAssocID="{05C88DC7-637B-4F28-9DCE-3111E33C3020}" presName="space" presStyleCnt="0"/>
      <dgm:spPr/>
    </dgm:pt>
    <dgm:pt modelId="{9DA8DF64-0164-4077-ABB8-74AB49190140}" type="pres">
      <dgm:prSet presAssocID="{1969B0E4-7724-4F6E-B84F-DB8F15741978}" presName="composite" presStyleCnt="0"/>
      <dgm:spPr/>
    </dgm:pt>
    <dgm:pt modelId="{D95B4FB2-F54E-4246-BEFA-9F47DE02D2FD}" type="pres">
      <dgm:prSet presAssocID="{1969B0E4-7724-4F6E-B84F-DB8F15741978}" presName="LShape" presStyleLbl="alignNode1" presStyleIdx="4" presStyleCnt="7" custLinFactNeighborY="-1804"/>
      <dgm:spPr/>
    </dgm:pt>
    <dgm:pt modelId="{E7D79E01-2910-4D43-BD4D-A0B9984649CE}" type="pres">
      <dgm:prSet presAssocID="{1969B0E4-7724-4F6E-B84F-DB8F15741978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BDC1E3-81CE-41D5-A7EE-F367AE79D54D}" type="pres">
      <dgm:prSet presAssocID="{1969B0E4-7724-4F6E-B84F-DB8F15741978}" presName="Triangle" presStyleLbl="alignNode1" presStyleIdx="5" presStyleCnt="7"/>
      <dgm:spPr/>
    </dgm:pt>
    <dgm:pt modelId="{EC8494A0-9A8C-4EA7-8B7E-E25E53B73111}" type="pres">
      <dgm:prSet presAssocID="{C84BB83C-E965-46D2-A8A4-25BCA5C98470}" presName="sibTrans" presStyleCnt="0"/>
      <dgm:spPr/>
    </dgm:pt>
    <dgm:pt modelId="{190A09E6-2561-455A-8536-02B4228D4BF8}" type="pres">
      <dgm:prSet presAssocID="{C84BB83C-E965-46D2-A8A4-25BCA5C98470}" presName="space" presStyleCnt="0"/>
      <dgm:spPr/>
    </dgm:pt>
    <dgm:pt modelId="{B5106C7F-BF83-49E7-ADCC-43699E6A7054}" type="pres">
      <dgm:prSet presAssocID="{5307B141-9B20-4DEF-823C-5159CBE80478}" presName="composite" presStyleCnt="0"/>
      <dgm:spPr/>
    </dgm:pt>
    <dgm:pt modelId="{A7BB24FF-C16D-4C44-8BC5-57F823F45765}" type="pres">
      <dgm:prSet presAssocID="{5307B141-9B20-4DEF-823C-5159CBE80478}" presName="LShape" presStyleLbl="alignNode1" presStyleIdx="6" presStyleCnt="7"/>
      <dgm:spPr/>
    </dgm:pt>
    <dgm:pt modelId="{31C406A0-803C-4F7A-AC94-8A79152865D7}" type="pres">
      <dgm:prSet presAssocID="{5307B141-9B20-4DEF-823C-5159CBE8047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A69883B-9357-4300-8C7D-C54204F8DBF8}" type="presOf" srcId="{1969B0E4-7724-4F6E-B84F-DB8F15741978}" destId="{E7D79E01-2910-4D43-BD4D-A0B9984649CE}" srcOrd="0" destOrd="0" presId="urn:microsoft.com/office/officeart/2009/3/layout/StepUpProcess"/>
    <dgm:cxn modelId="{7E7E6EAA-AC7D-4F07-9351-AE04ED9306F8}" srcId="{EF5F1861-AE87-4D0E-A27C-6354B7DCB573}" destId="{648AF8EF-893F-441D-925A-DC8F94B12312}" srcOrd="1" destOrd="0" parTransId="{B311592F-DAB9-4137-9A1F-2D63228CCBFE}" sibTransId="{05C88DC7-637B-4F28-9DCE-3111E33C3020}"/>
    <dgm:cxn modelId="{557360CD-9EFF-454B-BA40-0053AC204FB1}" type="presOf" srcId="{5307B141-9B20-4DEF-823C-5159CBE80478}" destId="{31C406A0-803C-4F7A-AC94-8A79152865D7}" srcOrd="0" destOrd="0" presId="urn:microsoft.com/office/officeart/2009/3/layout/StepUpProcess"/>
    <dgm:cxn modelId="{1131BB74-E1C5-4553-8622-22D0EA627128}" srcId="{EF5F1861-AE87-4D0E-A27C-6354B7DCB573}" destId="{1969B0E4-7724-4F6E-B84F-DB8F15741978}" srcOrd="2" destOrd="0" parTransId="{4F747443-BA5F-490B-AF5A-7D928197F34E}" sibTransId="{C84BB83C-E965-46D2-A8A4-25BCA5C98470}"/>
    <dgm:cxn modelId="{1EDEAB91-0F58-49C9-8043-48B1CC5D88CB}" srcId="{EF5F1861-AE87-4D0E-A27C-6354B7DCB573}" destId="{F9EBFEC3-36E3-44D0-91FA-7FC54D37CDA0}" srcOrd="0" destOrd="0" parTransId="{8CDC8C37-668C-4500-9EAE-44C2F3E300C0}" sibTransId="{3087852D-37A6-40EF-8E0D-805577ACE65E}"/>
    <dgm:cxn modelId="{303D5EDD-6CD8-4261-9BEB-91DA9D8E7C4B}" srcId="{EF5F1861-AE87-4D0E-A27C-6354B7DCB573}" destId="{5307B141-9B20-4DEF-823C-5159CBE80478}" srcOrd="3" destOrd="0" parTransId="{81D7C45F-2400-4B68-B2EC-0EDC2F2600D3}" sibTransId="{98543EB9-1E83-429C-8AE5-CD0A2C78B115}"/>
    <dgm:cxn modelId="{CB5CF55C-6CDB-4A3F-8584-DF3DBFAF0D8F}" type="presOf" srcId="{648AF8EF-893F-441D-925A-DC8F94B12312}" destId="{3ED0FE9B-A58D-42D1-8ABE-211C0DE8380D}" srcOrd="0" destOrd="0" presId="urn:microsoft.com/office/officeart/2009/3/layout/StepUpProcess"/>
    <dgm:cxn modelId="{24FF082B-145D-4EC3-8422-5B630B72BFE5}" type="presOf" srcId="{F9EBFEC3-36E3-44D0-91FA-7FC54D37CDA0}" destId="{219CB4E1-A76E-4C08-99A3-D4F27C5E7A31}" srcOrd="0" destOrd="0" presId="urn:microsoft.com/office/officeart/2009/3/layout/StepUpProcess"/>
    <dgm:cxn modelId="{B3FB4025-B266-40EE-B82C-C262254EB618}" type="presOf" srcId="{EF5F1861-AE87-4D0E-A27C-6354B7DCB573}" destId="{76CF3EEE-40FF-4D71-B386-C90CFC74ED68}" srcOrd="0" destOrd="0" presId="urn:microsoft.com/office/officeart/2009/3/layout/StepUpProcess"/>
    <dgm:cxn modelId="{2B113451-A835-4B06-8F68-A59E569FD296}" type="presParOf" srcId="{76CF3EEE-40FF-4D71-B386-C90CFC74ED68}" destId="{901AD834-ACE0-4B94-8AD5-E2C02F09975F}" srcOrd="0" destOrd="0" presId="urn:microsoft.com/office/officeart/2009/3/layout/StepUpProcess"/>
    <dgm:cxn modelId="{9E77CF07-A5D2-466E-80FD-3E976105B06B}" type="presParOf" srcId="{901AD834-ACE0-4B94-8AD5-E2C02F09975F}" destId="{C61804F8-7216-4B43-A772-9DBE563350FE}" srcOrd="0" destOrd="0" presId="urn:microsoft.com/office/officeart/2009/3/layout/StepUpProcess"/>
    <dgm:cxn modelId="{2DF9AA87-B7FB-4EF2-AE41-5983C417ADF8}" type="presParOf" srcId="{901AD834-ACE0-4B94-8AD5-E2C02F09975F}" destId="{219CB4E1-A76E-4C08-99A3-D4F27C5E7A31}" srcOrd="1" destOrd="0" presId="urn:microsoft.com/office/officeart/2009/3/layout/StepUpProcess"/>
    <dgm:cxn modelId="{AC031AD4-1299-4FA2-B2D1-9E4279E785C2}" type="presParOf" srcId="{901AD834-ACE0-4B94-8AD5-E2C02F09975F}" destId="{8FF2AC1B-012C-4A4B-920E-07C5185C1885}" srcOrd="2" destOrd="0" presId="urn:microsoft.com/office/officeart/2009/3/layout/StepUpProcess"/>
    <dgm:cxn modelId="{5EF908B5-E0DF-4B6C-9EF5-13091BA50883}" type="presParOf" srcId="{76CF3EEE-40FF-4D71-B386-C90CFC74ED68}" destId="{831CAADF-82BD-4935-BC5A-B4E62F91A324}" srcOrd="1" destOrd="0" presId="urn:microsoft.com/office/officeart/2009/3/layout/StepUpProcess"/>
    <dgm:cxn modelId="{D5274CB2-F849-41E2-A280-28ED11F5F4EF}" type="presParOf" srcId="{831CAADF-82BD-4935-BC5A-B4E62F91A324}" destId="{29881A5D-D5CB-4F49-AB2A-1938FB40761D}" srcOrd="0" destOrd="0" presId="urn:microsoft.com/office/officeart/2009/3/layout/StepUpProcess"/>
    <dgm:cxn modelId="{6C2AD6BA-DFEC-46C1-8E93-17F96B3E6EBE}" type="presParOf" srcId="{76CF3EEE-40FF-4D71-B386-C90CFC74ED68}" destId="{75A23628-50F6-4AFA-9DF5-CC55F0E5F1CC}" srcOrd="2" destOrd="0" presId="urn:microsoft.com/office/officeart/2009/3/layout/StepUpProcess"/>
    <dgm:cxn modelId="{F287C8B1-8FAE-4D71-899A-16B47375CA80}" type="presParOf" srcId="{75A23628-50F6-4AFA-9DF5-CC55F0E5F1CC}" destId="{512A1A49-1400-4ED4-BC0E-525818E6AFA0}" srcOrd="0" destOrd="0" presId="urn:microsoft.com/office/officeart/2009/3/layout/StepUpProcess"/>
    <dgm:cxn modelId="{2A7C5B79-DFF9-4856-BA8A-64091B4C456D}" type="presParOf" srcId="{75A23628-50F6-4AFA-9DF5-CC55F0E5F1CC}" destId="{3ED0FE9B-A58D-42D1-8ABE-211C0DE8380D}" srcOrd="1" destOrd="0" presId="urn:microsoft.com/office/officeart/2009/3/layout/StepUpProcess"/>
    <dgm:cxn modelId="{170B4DF9-A620-407C-9AA9-4449AD1CC3F8}" type="presParOf" srcId="{75A23628-50F6-4AFA-9DF5-CC55F0E5F1CC}" destId="{63FEB149-111D-4DBD-B697-32D5ADD74D7C}" srcOrd="2" destOrd="0" presId="urn:microsoft.com/office/officeart/2009/3/layout/StepUpProcess"/>
    <dgm:cxn modelId="{5F70FA7F-A370-4DB0-B506-53ACFB9EBBF2}" type="presParOf" srcId="{76CF3EEE-40FF-4D71-B386-C90CFC74ED68}" destId="{B00C304C-0D88-4F64-B623-63706E0ACD35}" srcOrd="3" destOrd="0" presId="urn:microsoft.com/office/officeart/2009/3/layout/StepUpProcess"/>
    <dgm:cxn modelId="{2749EC7D-23AE-4209-B5A9-FC5BD317CDE1}" type="presParOf" srcId="{B00C304C-0D88-4F64-B623-63706E0ACD35}" destId="{6FB89412-7DDE-429E-92C9-4F94D2A76528}" srcOrd="0" destOrd="0" presId="urn:microsoft.com/office/officeart/2009/3/layout/StepUpProcess"/>
    <dgm:cxn modelId="{A1F735A1-8E17-4288-8CF3-0E52BDCB473D}" type="presParOf" srcId="{76CF3EEE-40FF-4D71-B386-C90CFC74ED68}" destId="{9DA8DF64-0164-4077-ABB8-74AB49190140}" srcOrd="4" destOrd="0" presId="urn:microsoft.com/office/officeart/2009/3/layout/StepUpProcess"/>
    <dgm:cxn modelId="{FF1DDA77-EAAD-433C-B095-BEDA8824ED22}" type="presParOf" srcId="{9DA8DF64-0164-4077-ABB8-74AB49190140}" destId="{D95B4FB2-F54E-4246-BEFA-9F47DE02D2FD}" srcOrd="0" destOrd="0" presId="urn:microsoft.com/office/officeart/2009/3/layout/StepUpProcess"/>
    <dgm:cxn modelId="{C43F8B9E-9656-4B11-BB42-92E4B14D15E9}" type="presParOf" srcId="{9DA8DF64-0164-4077-ABB8-74AB49190140}" destId="{E7D79E01-2910-4D43-BD4D-A0B9984649CE}" srcOrd="1" destOrd="0" presId="urn:microsoft.com/office/officeart/2009/3/layout/StepUpProcess"/>
    <dgm:cxn modelId="{79AC5AE8-E355-4597-8687-E389F5DBE9DA}" type="presParOf" srcId="{9DA8DF64-0164-4077-ABB8-74AB49190140}" destId="{E9BDC1E3-81CE-41D5-A7EE-F367AE79D54D}" srcOrd="2" destOrd="0" presId="urn:microsoft.com/office/officeart/2009/3/layout/StepUpProcess"/>
    <dgm:cxn modelId="{8F73E541-CDA0-4778-8D32-934190A1F523}" type="presParOf" srcId="{76CF3EEE-40FF-4D71-B386-C90CFC74ED68}" destId="{EC8494A0-9A8C-4EA7-8B7E-E25E53B73111}" srcOrd="5" destOrd="0" presId="urn:microsoft.com/office/officeart/2009/3/layout/StepUpProcess"/>
    <dgm:cxn modelId="{D1059A07-58BB-46D7-8492-098BC4455504}" type="presParOf" srcId="{EC8494A0-9A8C-4EA7-8B7E-E25E53B73111}" destId="{190A09E6-2561-455A-8536-02B4228D4BF8}" srcOrd="0" destOrd="0" presId="urn:microsoft.com/office/officeart/2009/3/layout/StepUpProcess"/>
    <dgm:cxn modelId="{6F63F591-B75C-4FC3-A232-96307FED3AF1}" type="presParOf" srcId="{76CF3EEE-40FF-4D71-B386-C90CFC74ED68}" destId="{B5106C7F-BF83-49E7-ADCC-43699E6A7054}" srcOrd="6" destOrd="0" presId="urn:microsoft.com/office/officeart/2009/3/layout/StepUpProcess"/>
    <dgm:cxn modelId="{49177FCD-7C56-46B4-9C80-D78AD17E0776}" type="presParOf" srcId="{B5106C7F-BF83-49E7-ADCC-43699E6A7054}" destId="{A7BB24FF-C16D-4C44-8BC5-57F823F45765}" srcOrd="0" destOrd="0" presId="urn:microsoft.com/office/officeart/2009/3/layout/StepUpProcess"/>
    <dgm:cxn modelId="{5C7B6D2D-E47C-4783-8127-00AFD74C4C85}" type="presParOf" srcId="{B5106C7F-BF83-49E7-ADCC-43699E6A7054}" destId="{31C406A0-803C-4F7A-AC94-8A7915286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58D2A4-26B2-4D5D-A1E8-973AF2AE4EE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F00FF14-DA6C-482D-BFF6-377FE04FBFD0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BD8D8756-C8B1-4F53-BAEE-47492864BB88}" type="parTrans" cxnId="{BAA06F02-6FBB-405D-A553-87C37163F8DF}">
      <dgm:prSet/>
      <dgm:spPr/>
      <dgm:t>
        <a:bodyPr/>
        <a:lstStyle/>
        <a:p>
          <a:endParaRPr lang="en-GB"/>
        </a:p>
      </dgm:t>
    </dgm:pt>
    <dgm:pt modelId="{7D800484-C571-456A-8251-60C83538C845}" type="sibTrans" cxnId="{BAA06F02-6FBB-405D-A553-87C37163F8DF}">
      <dgm:prSet/>
      <dgm:spPr/>
      <dgm:t>
        <a:bodyPr/>
        <a:lstStyle/>
        <a:p>
          <a:endParaRPr lang="en-GB"/>
        </a:p>
      </dgm:t>
    </dgm:pt>
    <dgm:pt modelId="{265DEF7C-8940-4B77-A29D-5A1D9F3BF153}">
      <dgm:prSet phldrT="[Text]"/>
      <dgm:spPr/>
      <dgm:t>
        <a:bodyPr/>
        <a:lstStyle/>
        <a:p>
          <a:r>
            <a:rPr lang="en-GB" dirty="0" smtClean="0"/>
            <a:t>Assessment Data </a:t>
          </a:r>
          <a:endParaRPr lang="en-GB" dirty="0"/>
        </a:p>
      </dgm:t>
    </dgm:pt>
    <dgm:pt modelId="{CE55D581-BC5D-4ACF-A9AA-8EDE9C1F25E7}" type="parTrans" cxnId="{BF05CC81-37B3-4435-971C-A2F80DA98ABB}">
      <dgm:prSet/>
      <dgm:spPr/>
      <dgm:t>
        <a:bodyPr/>
        <a:lstStyle/>
        <a:p>
          <a:endParaRPr lang="en-GB"/>
        </a:p>
      </dgm:t>
    </dgm:pt>
    <dgm:pt modelId="{79681801-D62C-441B-ABE6-A4BF63772E53}" type="sibTrans" cxnId="{BF05CC81-37B3-4435-971C-A2F80DA98ABB}">
      <dgm:prSet/>
      <dgm:spPr/>
      <dgm:t>
        <a:bodyPr/>
        <a:lstStyle/>
        <a:p>
          <a:endParaRPr lang="en-GB"/>
        </a:p>
      </dgm:t>
    </dgm:pt>
    <dgm:pt modelId="{6E8DE1CF-5EA5-40E5-8424-B4ACEEAD81B6}">
      <dgm:prSet phldrT="[Text]"/>
      <dgm:spPr/>
      <dgm:t>
        <a:bodyPr/>
        <a:lstStyle/>
        <a:p>
          <a:r>
            <a:rPr lang="en-GB" dirty="0" smtClean="0"/>
            <a:t>Programmes </a:t>
          </a:r>
          <a:endParaRPr lang="en-GB" dirty="0"/>
        </a:p>
      </dgm:t>
    </dgm:pt>
    <dgm:pt modelId="{3A1AF34A-4835-4FFE-84A2-A68DA78AD088}" type="parTrans" cxnId="{E1C3C6CC-097C-4427-B208-F8D3B358DD4D}">
      <dgm:prSet/>
      <dgm:spPr/>
      <dgm:t>
        <a:bodyPr/>
        <a:lstStyle/>
        <a:p>
          <a:endParaRPr lang="en-GB"/>
        </a:p>
      </dgm:t>
    </dgm:pt>
    <dgm:pt modelId="{D354008C-0475-48D9-9B24-7369E2072313}" type="sibTrans" cxnId="{E1C3C6CC-097C-4427-B208-F8D3B358DD4D}">
      <dgm:prSet/>
      <dgm:spPr/>
      <dgm:t>
        <a:bodyPr/>
        <a:lstStyle/>
        <a:p>
          <a:endParaRPr lang="en-GB"/>
        </a:p>
      </dgm:t>
    </dgm:pt>
    <dgm:pt modelId="{B2CDCFF0-BB2E-4B48-8A59-026AF27EF91D}">
      <dgm:prSet phldrT="[Text]"/>
      <dgm:spPr/>
      <dgm:t>
        <a:bodyPr/>
        <a:lstStyle/>
        <a:p>
          <a:r>
            <a:rPr lang="en-GB" dirty="0" smtClean="0"/>
            <a:t>Networking </a:t>
          </a:r>
          <a:endParaRPr lang="en-GB" dirty="0"/>
        </a:p>
      </dgm:t>
    </dgm:pt>
    <dgm:pt modelId="{368902C7-F210-46A8-A7CF-CEE233785638}" type="parTrans" cxnId="{9D92E9B9-BC6A-4BE1-A6C8-1A4775DB392D}">
      <dgm:prSet/>
      <dgm:spPr/>
      <dgm:t>
        <a:bodyPr/>
        <a:lstStyle/>
        <a:p>
          <a:endParaRPr lang="en-GB"/>
        </a:p>
      </dgm:t>
    </dgm:pt>
    <dgm:pt modelId="{398F80E7-65FD-4BDA-B7C5-DC06D13EAE60}" type="sibTrans" cxnId="{9D92E9B9-BC6A-4BE1-A6C8-1A4775DB392D}">
      <dgm:prSet/>
      <dgm:spPr/>
      <dgm:t>
        <a:bodyPr/>
        <a:lstStyle/>
        <a:p>
          <a:endParaRPr lang="en-GB"/>
        </a:p>
      </dgm:t>
    </dgm:pt>
    <dgm:pt modelId="{8278B002-0DD6-4808-A90C-FA9F970F860F}">
      <dgm:prSet phldrT="[Text]"/>
      <dgm:spPr/>
      <dgm:t>
        <a:bodyPr/>
        <a:lstStyle/>
        <a:p>
          <a:r>
            <a:rPr lang="en-GB" dirty="0" smtClean="0"/>
            <a:t>Moderation </a:t>
          </a:r>
          <a:endParaRPr lang="en-GB" dirty="0"/>
        </a:p>
      </dgm:t>
    </dgm:pt>
    <dgm:pt modelId="{F0B2FD0B-F345-42FC-A754-4026A18F4CD0}" type="parTrans" cxnId="{C28DCF2B-3590-4A5C-B6D1-0E0C047A2A4B}">
      <dgm:prSet/>
      <dgm:spPr/>
      <dgm:t>
        <a:bodyPr/>
        <a:lstStyle/>
        <a:p>
          <a:endParaRPr lang="en-GB"/>
        </a:p>
      </dgm:t>
    </dgm:pt>
    <dgm:pt modelId="{72E743F6-CEB3-4C7F-84D1-634271705F5C}" type="sibTrans" cxnId="{C28DCF2B-3590-4A5C-B6D1-0E0C047A2A4B}">
      <dgm:prSet/>
      <dgm:spPr/>
      <dgm:t>
        <a:bodyPr/>
        <a:lstStyle/>
        <a:p>
          <a:endParaRPr lang="en-GB"/>
        </a:p>
      </dgm:t>
    </dgm:pt>
    <dgm:pt modelId="{D1090024-9034-4BF6-A045-685DE0540D77}" type="pres">
      <dgm:prSet presAssocID="{2B58D2A4-26B2-4D5D-A1E8-973AF2AE4EE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21A2D48A-B414-4C5F-AE0F-9560F5C2694F}" type="pres">
      <dgm:prSet presAssocID="{FF00FF14-DA6C-482D-BFF6-377FE04FBFD0}" presName="composite" presStyleCnt="0"/>
      <dgm:spPr/>
    </dgm:pt>
    <dgm:pt modelId="{BB91A0B8-7ECB-43D8-877A-CD107BBC472B}" type="pres">
      <dgm:prSet presAssocID="{FF00FF14-DA6C-482D-BFF6-377FE04FBFD0}" presName="LShape" presStyleLbl="alignNode1" presStyleIdx="0" presStyleCnt="9"/>
      <dgm:spPr/>
    </dgm:pt>
    <dgm:pt modelId="{E5E68AB9-7F2F-4656-B0A5-A9F55B8BA20E}" type="pres">
      <dgm:prSet presAssocID="{FF00FF14-DA6C-482D-BFF6-377FE04FBFD0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A6F3A3-CFC8-485D-A071-E0368D1C2B7A}" type="pres">
      <dgm:prSet presAssocID="{FF00FF14-DA6C-482D-BFF6-377FE04FBFD0}" presName="Triangle" presStyleLbl="alignNode1" presStyleIdx="1" presStyleCnt="9"/>
      <dgm:spPr/>
    </dgm:pt>
    <dgm:pt modelId="{38EF0A4B-AD0C-448B-818D-0FA09EEBEF96}" type="pres">
      <dgm:prSet presAssocID="{7D800484-C571-456A-8251-60C83538C845}" presName="sibTrans" presStyleCnt="0"/>
      <dgm:spPr/>
    </dgm:pt>
    <dgm:pt modelId="{F9FEB181-A46B-4CC0-AEB8-3F04E1E06B1E}" type="pres">
      <dgm:prSet presAssocID="{7D800484-C571-456A-8251-60C83538C845}" presName="space" presStyleCnt="0"/>
      <dgm:spPr/>
    </dgm:pt>
    <dgm:pt modelId="{D848E990-918B-4643-9B96-FB60003C53A7}" type="pres">
      <dgm:prSet presAssocID="{265DEF7C-8940-4B77-A29D-5A1D9F3BF153}" presName="composite" presStyleCnt="0"/>
      <dgm:spPr/>
    </dgm:pt>
    <dgm:pt modelId="{AAE7E72C-FDCF-40C7-A332-B89AFF8F369A}" type="pres">
      <dgm:prSet presAssocID="{265DEF7C-8940-4B77-A29D-5A1D9F3BF153}" presName="LShape" presStyleLbl="alignNode1" presStyleIdx="2" presStyleCnt="9"/>
      <dgm:spPr/>
    </dgm:pt>
    <dgm:pt modelId="{2186446F-4E19-477C-A995-D42072FD38C1}" type="pres">
      <dgm:prSet presAssocID="{265DEF7C-8940-4B77-A29D-5A1D9F3BF15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DAD55E-1396-4336-A2E8-09BC197BB792}" type="pres">
      <dgm:prSet presAssocID="{265DEF7C-8940-4B77-A29D-5A1D9F3BF153}" presName="Triangle" presStyleLbl="alignNode1" presStyleIdx="3" presStyleCnt="9"/>
      <dgm:spPr/>
    </dgm:pt>
    <dgm:pt modelId="{7ADA3341-85DE-4417-9220-F41C053ECCB3}" type="pres">
      <dgm:prSet presAssocID="{79681801-D62C-441B-ABE6-A4BF63772E53}" presName="sibTrans" presStyleCnt="0"/>
      <dgm:spPr/>
    </dgm:pt>
    <dgm:pt modelId="{0BCC542B-EC47-49DC-873D-E592F069D367}" type="pres">
      <dgm:prSet presAssocID="{79681801-D62C-441B-ABE6-A4BF63772E53}" presName="space" presStyleCnt="0"/>
      <dgm:spPr/>
    </dgm:pt>
    <dgm:pt modelId="{51570436-55F2-42DE-80E9-D4BC71025F54}" type="pres">
      <dgm:prSet presAssocID="{6E8DE1CF-5EA5-40E5-8424-B4ACEEAD81B6}" presName="composite" presStyleCnt="0"/>
      <dgm:spPr/>
    </dgm:pt>
    <dgm:pt modelId="{20C46A5A-6EA6-4062-913A-B481F1323498}" type="pres">
      <dgm:prSet presAssocID="{6E8DE1CF-5EA5-40E5-8424-B4ACEEAD81B6}" presName="LShape" presStyleLbl="alignNode1" presStyleIdx="4" presStyleCnt="9"/>
      <dgm:spPr/>
    </dgm:pt>
    <dgm:pt modelId="{6F6A514C-3CF2-4A47-BD57-EB263ED91C3C}" type="pres">
      <dgm:prSet presAssocID="{6E8DE1CF-5EA5-40E5-8424-B4ACEEAD81B6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A639D1-09DA-4F53-A8A0-D77711308D35}" type="pres">
      <dgm:prSet presAssocID="{6E8DE1CF-5EA5-40E5-8424-B4ACEEAD81B6}" presName="Triangle" presStyleLbl="alignNode1" presStyleIdx="5" presStyleCnt="9"/>
      <dgm:spPr/>
    </dgm:pt>
    <dgm:pt modelId="{C45542B7-29E8-4A3B-9256-03A18A67A893}" type="pres">
      <dgm:prSet presAssocID="{D354008C-0475-48D9-9B24-7369E2072313}" presName="sibTrans" presStyleCnt="0"/>
      <dgm:spPr/>
    </dgm:pt>
    <dgm:pt modelId="{716B7F0D-A00D-4EDA-8308-E1F3D63F93EC}" type="pres">
      <dgm:prSet presAssocID="{D354008C-0475-48D9-9B24-7369E2072313}" presName="space" presStyleCnt="0"/>
      <dgm:spPr/>
    </dgm:pt>
    <dgm:pt modelId="{6B5F54A7-B39B-4CEF-840B-D7A7BA35113D}" type="pres">
      <dgm:prSet presAssocID="{8278B002-0DD6-4808-A90C-FA9F970F860F}" presName="composite" presStyleCnt="0"/>
      <dgm:spPr/>
    </dgm:pt>
    <dgm:pt modelId="{03B76653-5E68-4A19-B1B9-C34D3F3FBC29}" type="pres">
      <dgm:prSet presAssocID="{8278B002-0DD6-4808-A90C-FA9F970F860F}" presName="LShape" presStyleLbl="alignNode1" presStyleIdx="6" presStyleCnt="9"/>
      <dgm:spPr/>
    </dgm:pt>
    <dgm:pt modelId="{D08BE0DE-1CC9-4E61-9B85-D7E6C57ADE1D}" type="pres">
      <dgm:prSet presAssocID="{8278B002-0DD6-4808-A90C-FA9F970F860F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241BE8-513C-40EF-B367-EE77AC840C64}" type="pres">
      <dgm:prSet presAssocID="{8278B002-0DD6-4808-A90C-FA9F970F860F}" presName="Triangle" presStyleLbl="alignNode1" presStyleIdx="7" presStyleCnt="9"/>
      <dgm:spPr/>
    </dgm:pt>
    <dgm:pt modelId="{CF6C1F7F-5F4F-4B91-8112-11EB8BD7F114}" type="pres">
      <dgm:prSet presAssocID="{72E743F6-CEB3-4C7F-84D1-634271705F5C}" presName="sibTrans" presStyleCnt="0"/>
      <dgm:spPr/>
    </dgm:pt>
    <dgm:pt modelId="{500B5533-60EB-448E-98E5-4D9B8DFAD59C}" type="pres">
      <dgm:prSet presAssocID="{72E743F6-CEB3-4C7F-84D1-634271705F5C}" presName="space" presStyleCnt="0"/>
      <dgm:spPr/>
    </dgm:pt>
    <dgm:pt modelId="{E113341B-07B3-4C4A-BE43-F636A28723B6}" type="pres">
      <dgm:prSet presAssocID="{B2CDCFF0-BB2E-4B48-8A59-026AF27EF91D}" presName="composite" presStyleCnt="0"/>
      <dgm:spPr/>
    </dgm:pt>
    <dgm:pt modelId="{BBA1C953-E8D4-4100-93BC-46D57DB60FB4}" type="pres">
      <dgm:prSet presAssocID="{B2CDCFF0-BB2E-4B48-8A59-026AF27EF91D}" presName="LShape" presStyleLbl="alignNode1" presStyleIdx="8" presStyleCnt="9"/>
      <dgm:spPr/>
    </dgm:pt>
    <dgm:pt modelId="{F8BDF8E6-57D5-4794-94B1-E7E518FB39BE}" type="pres">
      <dgm:prSet presAssocID="{B2CDCFF0-BB2E-4B48-8A59-026AF27EF91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10DFB4D-FEA5-4140-814F-75F2824FEED3}" type="presOf" srcId="{2B58D2A4-26B2-4D5D-A1E8-973AF2AE4EEF}" destId="{D1090024-9034-4BF6-A045-685DE0540D77}" srcOrd="0" destOrd="0" presId="urn:microsoft.com/office/officeart/2009/3/layout/StepUpProcess"/>
    <dgm:cxn modelId="{C28DCF2B-3590-4A5C-B6D1-0E0C047A2A4B}" srcId="{2B58D2A4-26B2-4D5D-A1E8-973AF2AE4EEF}" destId="{8278B002-0DD6-4808-A90C-FA9F970F860F}" srcOrd="3" destOrd="0" parTransId="{F0B2FD0B-F345-42FC-A754-4026A18F4CD0}" sibTransId="{72E743F6-CEB3-4C7F-84D1-634271705F5C}"/>
    <dgm:cxn modelId="{46C88807-2D6B-4A2D-9429-1DACDE5B3748}" type="presOf" srcId="{B2CDCFF0-BB2E-4B48-8A59-026AF27EF91D}" destId="{F8BDF8E6-57D5-4794-94B1-E7E518FB39BE}" srcOrd="0" destOrd="0" presId="urn:microsoft.com/office/officeart/2009/3/layout/StepUpProcess"/>
    <dgm:cxn modelId="{C349BFBD-C7DF-414F-AFCD-CE3F982FFF93}" type="presOf" srcId="{265DEF7C-8940-4B77-A29D-5A1D9F3BF153}" destId="{2186446F-4E19-477C-A995-D42072FD38C1}" srcOrd="0" destOrd="0" presId="urn:microsoft.com/office/officeart/2009/3/layout/StepUpProcess"/>
    <dgm:cxn modelId="{E1C3C6CC-097C-4427-B208-F8D3B358DD4D}" srcId="{2B58D2A4-26B2-4D5D-A1E8-973AF2AE4EEF}" destId="{6E8DE1CF-5EA5-40E5-8424-B4ACEEAD81B6}" srcOrd="2" destOrd="0" parTransId="{3A1AF34A-4835-4FFE-84A2-A68DA78AD088}" sibTransId="{D354008C-0475-48D9-9B24-7369E2072313}"/>
    <dgm:cxn modelId="{282BBA25-166C-4936-8849-15B22BE760E7}" type="presOf" srcId="{FF00FF14-DA6C-482D-BFF6-377FE04FBFD0}" destId="{E5E68AB9-7F2F-4656-B0A5-A9F55B8BA20E}" srcOrd="0" destOrd="0" presId="urn:microsoft.com/office/officeart/2009/3/layout/StepUpProcess"/>
    <dgm:cxn modelId="{BF05CC81-37B3-4435-971C-A2F80DA98ABB}" srcId="{2B58D2A4-26B2-4D5D-A1E8-973AF2AE4EEF}" destId="{265DEF7C-8940-4B77-A29D-5A1D9F3BF153}" srcOrd="1" destOrd="0" parTransId="{CE55D581-BC5D-4ACF-A9AA-8EDE9C1F25E7}" sibTransId="{79681801-D62C-441B-ABE6-A4BF63772E53}"/>
    <dgm:cxn modelId="{D632FDB7-DD30-4E1D-9231-16C081D4D238}" type="presOf" srcId="{8278B002-0DD6-4808-A90C-FA9F970F860F}" destId="{D08BE0DE-1CC9-4E61-9B85-D7E6C57ADE1D}" srcOrd="0" destOrd="0" presId="urn:microsoft.com/office/officeart/2009/3/layout/StepUpProcess"/>
    <dgm:cxn modelId="{9D92E9B9-BC6A-4BE1-A6C8-1A4775DB392D}" srcId="{2B58D2A4-26B2-4D5D-A1E8-973AF2AE4EEF}" destId="{B2CDCFF0-BB2E-4B48-8A59-026AF27EF91D}" srcOrd="4" destOrd="0" parTransId="{368902C7-F210-46A8-A7CF-CEE233785638}" sibTransId="{398F80E7-65FD-4BDA-B7C5-DC06D13EAE60}"/>
    <dgm:cxn modelId="{6C4577A6-F6D2-4EB8-A736-5DE642450520}" type="presOf" srcId="{6E8DE1CF-5EA5-40E5-8424-B4ACEEAD81B6}" destId="{6F6A514C-3CF2-4A47-BD57-EB263ED91C3C}" srcOrd="0" destOrd="0" presId="urn:microsoft.com/office/officeart/2009/3/layout/StepUpProcess"/>
    <dgm:cxn modelId="{BAA06F02-6FBB-405D-A553-87C37163F8DF}" srcId="{2B58D2A4-26B2-4D5D-A1E8-973AF2AE4EEF}" destId="{FF00FF14-DA6C-482D-BFF6-377FE04FBFD0}" srcOrd="0" destOrd="0" parTransId="{BD8D8756-C8B1-4F53-BAEE-47492864BB88}" sibTransId="{7D800484-C571-456A-8251-60C83538C845}"/>
    <dgm:cxn modelId="{9541BCA8-4B45-4034-949C-CDA3C11A0700}" type="presParOf" srcId="{D1090024-9034-4BF6-A045-685DE0540D77}" destId="{21A2D48A-B414-4C5F-AE0F-9560F5C2694F}" srcOrd="0" destOrd="0" presId="urn:microsoft.com/office/officeart/2009/3/layout/StepUpProcess"/>
    <dgm:cxn modelId="{BA3DDE44-701E-465B-96C9-CA34CBB2DC7F}" type="presParOf" srcId="{21A2D48A-B414-4C5F-AE0F-9560F5C2694F}" destId="{BB91A0B8-7ECB-43D8-877A-CD107BBC472B}" srcOrd="0" destOrd="0" presId="urn:microsoft.com/office/officeart/2009/3/layout/StepUpProcess"/>
    <dgm:cxn modelId="{5CBB3053-FAC6-4128-A782-9F918B592589}" type="presParOf" srcId="{21A2D48A-B414-4C5F-AE0F-9560F5C2694F}" destId="{E5E68AB9-7F2F-4656-B0A5-A9F55B8BA20E}" srcOrd="1" destOrd="0" presId="urn:microsoft.com/office/officeart/2009/3/layout/StepUpProcess"/>
    <dgm:cxn modelId="{76C4EAF8-E9E4-41F5-9AB1-3570CBCC26C0}" type="presParOf" srcId="{21A2D48A-B414-4C5F-AE0F-9560F5C2694F}" destId="{79A6F3A3-CFC8-485D-A071-E0368D1C2B7A}" srcOrd="2" destOrd="0" presId="urn:microsoft.com/office/officeart/2009/3/layout/StepUpProcess"/>
    <dgm:cxn modelId="{D4832A53-B80E-4F6D-AE46-818EA1181523}" type="presParOf" srcId="{D1090024-9034-4BF6-A045-685DE0540D77}" destId="{38EF0A4B-AD0C-448B-818D-0FA09EEBEF96}" srcOrd="1" destOrd="0" presId="urn:microsoft.com/office/officeart/2009/3/layout/StepUpProcess"/>
    <dgm:cxn modelId="{D15580DA-E468-4D38-AB2A-50B54F14F23A}" type="presParOf" srcId="{38EF0A4B-AD0C-448B-818D-0FA09EEBEF96}" destId="{F9FEB181-A46B-4CC0-AEB8-3F04E1E06B1E}" srcOrd="0" destOrd="0" presId="urn:microsoft.com/office/officeart/2009/3/layout/StepUpProcess"/>
    <dgm:cxn modelId="{CE845D38-572B-4D6C-B261-664F163B1049}" type="presParOf" srcId="{D1090024-9034-4BF6-A045-685DE0540D77}" destId="{D848E990-918B-4643-9B96-FB60003C53A7}" srcOrd="2" destOrd="0" presId="urn:microsoft.com/office/officeart/2009/3/layout/StepUpProcess"/>
    <dgm:cxn modelId="{8A146EF1-67FE-40CB-B9F6-65E3D1D9C200}" type="presParOf" srcId="{D848E990-918B-4643-9B96-FB60003C53A7}" destId="{AAE7E72C-FDCF-40C7-A332-B89AFF8F369A}" srcOrd="0" destOrd="0" presId="urn:microsoft.com/office/officeart/2009/3/layout/StepUpProcess"/>
    <dgm:cxn modelId="{34D67B26-C76D-4707-9660-924AA8A4A409}" type="presParOf" srcId="{D848E990-918B-4643-9B96-FB60003C53A7}" destId="{2186446F-4E19-477C-A995-D42072FD38C1}" srcOrd="1" destOrd="0" presId="urn:microsoft.com/office/officeart/2009/3/layout/StepUpProcess"/>
    <dgm:cxn modelId="{D403A768-6074-4FD5-95F3-0CBDAD062707}" type="presParOf" srcId="{D848E990-918B-4643-9B96-FB60003C53A7}" destId="{36DAD55E-1396-4336-A2E8-09BC197BB792}" srcOrd="2" destOrd="0" presId="urn:microsoft.com/office/officeart/2009/3/layout/StepUpProcess"/>
    <dgm:cxn modelId="{B4A5AA1E-F14A-470B-AA1B-CA48C5DBF1B3}" type="presParOf" srcId="{D1090024-9034-4BF6-A045-685DE0540D77}" destId="{7ADA3341-85DE-4417-9220-F41C053ECCB3}" srcOrd="3" destOrd="0" presId="urn:microsoft.com/office/officeart/2009/3/layout/StepUpProcess"/>
    <dgm:cxn modelId="{70F7FAD2-9EED-4802-9CE1-793E8251D8E9}" type="presParOf" srcId="{7ADA3341-85DE-4417-9220-F41C053ECCB3}" destId="{0BCC542B-EC47-49DC-873D-E592F069D367}" srcOrd="0" destOrd="0" presId="urn:microsoft.com/office/officeart/2009/3/layout/StepUpProcess"/>
    <dgm:cxn modelId="{3A11E673-F514-4BFA-BB4C-66CB74376DF4}" type="presParOf" srcId="{D1090024-9034-4BF6-A045-685DE0540D77}" destId="{51570436-55F2-42DE-80E9-D4BC71025F54}" srcOrd="4" destOrd="0" presId="urn:microsoft.com/office/officeart/2009/3/layout/StepUpProcess"/>
    <dgm:cxn modelId="{425641BE-D7EB-49FA-AF01-734081676CC5}" type="presParOf" srcId="{51570436-55F2-42DE-80E9-D4BC71025F54}" destId="{20C46A5A-6EA6-4062-913A-B481F1323498}" srcOrd="0" destOrd="0" presId="urn:microsoft.com/office/officeart/2009/3/layout/StepUpProcess"/>
    <dgm:cxn modelId="{6C1FEC36-E5D9-42F5-A02D-645219D64BE4}" type="presParOf" srcId="{51570436-55F2-42DE-80E9-D4BC71025F54}" destId="{6F6A514C-3CF2-4A47-BD57-EB263ED91C3C}" srcOrd="1" destOrd="0" presId="urn:microsoft.com/office/officeart/2009/3/layout/StepUpProcess"/>
    <dgm:cxn modelId="{C940DEE4-EBC2-4C30-B72F-68D4DA5FDA10}" type="presParOf" srcId="{51570436-55F2-42DE-80E9-D4BC71025F54}" destId="{5CA639D1-09DA-4F53-A8A0-D77711308D35}" srcOrd="2" destOrd="0" presId="urn:microsoft.com/office/officeart/2009/3/layout/StepUpProcess"/>
    <dgm:cxn modelId="{F138879F-472C-48B3-ADAD-8BDF817ACC89}" type="presParOf" srcId="{D1090024-9034-4BF6-A045-685DE0540D77}" destId="{C45542B7-29E8-4A3B-9256-03A18A67A893}" srcOrd="5" destOrd="0" presId="urn:microsoft.com/office/officeart/2009/3/layout/StepUpProcess"/>
    <dgm:cxn modelId="{79EFF188-751D-4689-9287-07AA1010CCAB}" type="presParOf" srcId="{C45542B7-29E8-4A3B-9256-03A18A67A893}" destId="{716B7F0D-A00D-4EDA-8308-E1F3D63F93EC}" srcOrd="0" destOrd="0" presId="urn:microsoft.com/office/officeart/2009/3/layout/StepUpProcess"/>
    <dgm:cxn modelId="{024CC0C7-CAA1-4DC8-975C-D2604D9AACD6}" type="presParOf" srcId="{D1090024-9034-4BF6-A045-685DE0540D77}" destId="{6B5F54A7-B39B-4CEF-840B-D7A7BA35113D}" srcOrd="6" destOrd="0" presId="urn:microsoft.com/office/officeart/2009/3/layout/StepUpProcess"/>
    <dgm:cxn modelId="{2A03205C-3D01-48C3-996D-AB53075CFF5D}" type="presParOf" srcId="{6B5F54A7-B39B-4CEF-840B-D7A7BA35113D}" destId="{03B76653-5E68-4A19-B1B9-C34D3F3FBC29}" srcOrd="0" destOrd="0" presId="urn:microsoft.com/office/officeart/2009/3/layout/StepUpProcess"/>
    <dgm:cxn modelId="{5AC37FFB-C8A1-4237-96D2-BDF21890CD03}" type="presParOf" srcId="{6B5F54A7-B39B-4CEF-840B-D7A7BA35113D}" destId="{D08BE0DE-1CC9-4E61-9B85-D7E6C57ADE1D}" srcOrd="1" destOrd="0" presId="urn:microsoft.com/office/officeart/2009/3/layout/StepUpProcess"/>
    <dgm:cxn modelId="{87DB3C14-1EC9-4C4E-B4AF-243E0AB0FB1A}" type="presParOf" srcId="{6B5F54A7-B39B-4CEF-840B-D7A7BA35113D}" destId="{AC241BE8-513C-40EF-B367-EE77AC840C64}" srcOrd="2" destOrd="0" presId="urn:microsoft.com/office/officeart/2009/3/layout/StepUpProcess"/>
    <dgm:cxn modelId="{834F824B-7BC5-4666-A443-3C474CACAF4A}" type="presParOf" srcId="{D1090024-9034-4BF6-A045-685DE0540D77}" destId="{CF6C1F7F-5F4F-4B91-8112-11EB8BD7F114}" srcOrd="7" destOrd="0" presId="urn:microsoft.com/office/officeart/2009/3/layout/StepUpProcess"/>
    <dgm:cxn modelId="{B6A2353C-A3D7-45A3-B793-38135B980E70}" type="presParOf" srcId="{CF6C1F7F-5F4F-4B91-8112-11EB8BD7F114}" destId="{500B5533-60EB-448E-98E5-4D9B8DFAD59C}" srcOrd="0" destOrd="0" presId="urn:microsoft.com/office/officeart/2009/3/layout/StepUpProcess"/>
    <dgm:cxn modelId="{13BB3493-3CE0-4CFB-806B-1573C84992DC}" type="presParOf" srcId="{D1090024-9034-4BF6-A045-685DE0540D77}" destId="{E113341B-07B3-4C4A-BE43-F636A28723B6}" srcOrd="8" destOrd="0" presId="urn:microsoft.com/office/officeart/2009/3/layout/StepUpProcess"/>
    <dgm:cxn modelId="{6F2D3418-5E35-491C-A31E-717A3A3A7BF7}" type="presParOf" srcId="{E113341B-07B3-4C4A-BE43-F636A28723B6}" destId="{BBA1C953-E8D4-4100-93BC-46D57DB60FB4}" srcOrd="0" destOrd="0" presId="urn:microsoft.com/office/officeart/2009/3/layout/StepUpProcess"/>
    <dgm:cxn modelId="{0D667F4F-DEC7-4605-A918-C4851AD5795F}" type="presParOf" srcId="{E113341B-07B3-4C4A-BE43-F636A28723B6}" destId="{F8BDF8E6-57D5-4794-94B1-E7E518FB39B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840734-A6D7-44C3-A8DF-73B488C205C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F282C40-190E-4C1D-9397-1678687C0766}">
      <dgm:prSet phldrT="[Text]"/>
      <dgm:spPr/>
      <dgm:t>
        <a:bodyPr/>
        <a:lstStyle/>
        <a:p>
          <a:r>
            <a:rPr lang="en-GB" dirty="0" smtClean="0"/>
            <a:t>Staffing </a:t>
          </a:r>
          <a:endParaRPr lang="en-GB" dirty="0"/>
        </a:p>
      </dgm:t>
    </dgm:pt>
    <dgm:pt modelId="{790DA765-0A22-4855-84F8-52C0928A4C24}" type="parTrans" cxnId="{BE71282A-626A-4986-9DEF-46B7E5D81C1A}">
      <dgm:prSet/>
      <dgm:spPr/>
      <dgm:t>
        <a:bodyPr/>
        <a:lstStyle/>
        <a:p>
          <a:endParaRPr lang="en-GB"/>
        </a:p>
      </dgm:t>
    </dgm:pt>
    <dgm:pt modelId="{F01C0365-4D6A-4DD8-AAF2-00603B5250A1}" type="sibTrans" cxnId="{BE71282A-626A-4986-9DEF-46B7E5D81C1A}">
      <dgm:prSet/>
      <dgm:spPr/>
      <dgm:t>
        <a:bodyPr/>
        <a:lstStyle/>
        <a:p>
          <a:endParaRPr lang="en-GB"/>
        </a:p>
      </dgm:t>
    </dgm:pt>
    <dgm:pt modelId="{CB9B69AC-AC90-4140-A8B6-3F9E97E83296}">
      <dgm:prSet phldrT="[Text]"/>
      <dgm:spPr/>
      <dgm:t>
        <a:bodyPr/>
        <a:lstStyle/>
        <a:p>
          <a:r>
            <a:rPr lang="en-GB" dirty="0" smtClean="0"/>
            <a:t>Assessment Data </a:t>
          </a:r>
          <a:endParaRPr lang="en-GB" dirty="0"/>
        </a:p>
      </dgm:t>
    </dgm:pt>
    <dgm:pt modelId="{B26585D2-5BA5-4684-A6CA-659A76438711}" type="parTrans" cxnId="{0008D3B3-D65F-4E05-AA97-66CC100C7B04}">
      <dgm:prSet/>
      <dgm:spPr/>
      <dgm:t>
        <a:bodyPr/>
        <a:lstStyle/>
        <a:p>
          <a:endParaRPr lang="en-GB"/>
        </a:p>
      </dgm:t>
    </dgm:pt>
    <dgm:pt modelId="{371B48B1-412E-41AE-BDEA-67BA4C9D6BEC}" type="sibTrans" cxnId="{0008D3B3-D65F-4E05-AA97-66CC100C7B04}">
      <dgm:prSet/>
      <dgm:spPr/>
      <dgm:t>
        <a:bodyPr/>
        <a:lstStyle/>
        <a:p>
          <a:endParaRPr lang="en-GB"/>
        </a:p>
      </dgm:t>
    </dgm:pt>
    <dgm:pt modelId="{D7B50308-5854-4051-AA10-E2CB045DA4FB}">
      <dgm:prSet phldrT="[Text]"/>
      <dgm:spPr/>
      <dgm:t>
        <a:bodyPr/>
        <a:lstStyle/>
        <a:p>
          <a:r>
            <a:rPr lang="en-GB" dirty="0" smtClean="0"/>
            <a:t>Programmes </a:t>
          </a:r>
          <a:endParaRPr lang="en-GB" dirty="0"/>
        </a:p>
      </dgm:t>
    </dgm:pt>
    <dgm:pt modelId="{E7263BC3-B3D3-4FE5-9B71-058FC12A94E0}" type="parTrans" cxnId="{D48B767E-E0B9-4F69-9F31-F1BC1DF5AC6C}">
      <dgm:prSet/>
      <dgm:spPr/>
      <dgm:t>
        <a:bodyPr/>
        <a:lstStyle/>
        <a:p>
          <a:endParaRPr lang="en-GB"/>
        </a:p>
      </dgm:t>
    </dgm:pt>
    <dgm:pt modelId="{6FB347D8-2FE1-458F-947B-B3963E41082E}" type="sibTrans" cxnId="{D48B767E-E0B9-4F69-9F31-F1BC1DF5AC6C}">
      <dgm:prSet/>
      <dgm:spPr/>
      <dgm:t>
        <a:bodyPr/>
        <a:lstStyle/>
        <a:p>
          <a:endParaRPr lang="en-GB"/>
        </a:p>
      </dgm:t>
    </dgm:pt>
    <dgm:pt modelId="{76B092D2-B8B9-402A-86F2-499E6C843D47}">
      <dgm:prSet phldrT="[Text]"/>
      <dgm:spPr/>
      <dgm:t>
        <a:bodyPr/>
        <a:lstStyle/>
        <a:p>
          <a:r>
            <a:rPr lang="en-GB" dirty="0" smtClean="0"/>
            <a:t>Increasing the learning experiences </a:t>
          </a:r>
          <a:endParaRPr lang="en-GB" dirty="0"/>
        </a:p>
      </dgm:t>
    </dgm:pt>
    <dgm:pt modelId="{1047C2CD-4B11-4ED5-B5A7-93DCE43B8779}" type="parTrans" cxnId="{3DF9B8F5-9E19-4C18-BD35-4FAC82043271}">
      <dgm:prSet/>
      <dgm:spPr/>
      <dgm:t>
        <a:bodyPr/>
        <a:lstStyle/>
        <a:p>
          <a:endParaRPr lang="en-GB"/>
        </a:p>
      </dgm:t>
    </dgm:pt>
    <dgm:pt modelId="{792CF56A-C45B-4B11-9EC5-844BDE17EEDA}" type="sibTrans" cxnId="{3DF9B8F5-9E19-4C18-BD35-4FAC82043271}">
      <dgm:prSet/>
      <dgm:spPr/>
      <dgm:t>
        <a:bodyPr/>
        <a:lstStyle/>
        <a:p>
          <a:endParaRPr lang="en-GB"/>
        </a:p>
      </dgm:t>
    </dgm:pt>
    <dgm:pt modelId="{53877C35-16DC-4C78-B509-43A99B8A335B}">
      <dgm:prSet phldrT="[Text]"/>
      <dgm:spPr/>
      <dgm:t>
        <a:bodyPr/>
        <a:lstStyle/>
        <a:p>
          <a:r>
            <a:rPr lang="en-GB" dirty="0" smtClean="0"/>
            <a:t>Moderation</a:t>
          </a:r>
          <a:endParaRPr lang="en-GB" dirty="0"/>
        </a:p>
      </dgm:t>
    </dgm:pt>
    <dgm:pt modelId="{1FA8D5DA-7C73-4A51-A82B-FA2E9717DFAA}" type="parTrans" cxnId="{B31140F2-E535-4290-95D0-764FB1540F0A}">
      <dgm:prSet/>
      <dgm:spPr/>
      <dgm:t>
        <a:bodyPr/>
        <a:lstStyle/>
        <a:p>
          <a:endParaRPr lang="en-GB"/>
        </a:p>
      </dgm:t>
    </dgm:pt>
    <dgm:pt modelId="{81772DA5-C62D-4B9E-97D7-F70CF7122BD8}" type="sibTrans" cxnId="{B31140F2-E535-4290-95D0-764FB1540F0A}">
      <dgm:prSet/>
      <dgm:spPr/>
      <dgm:t>
        <a:bodyPr/>
        <a:lstStyle/>
        <a:p>
          <a:endParaRPr lang="en-GB"/>
        </a:p>
      </dgm:t>
    </dgm:pt>
    <dgm:pt modelId="{BAA40CCB-C52E-44CF-9A41-200D707C03EC}">
      <dgm:prSet phldrT="[Text]"/>
      <dgm:spPr/>
      <dgm:t>
        <a:bodyPr/>
        <a:lstStyle/>
        <a:p>
          <a:r>
            <a:rPr lang="en-GB" dirty="0" smtClean="0"/>
            <a:t>Networking </a:t>
          </a:r>
          <a:endParaRPr lang="en-GB" dirty="0"/>
        </a:p>
      </dgm:t>
    </dgm:pt>
    <dgm:pt modelId="{0865F225-5F10-4B0C-88E4-CE7A86887D72}" type="parTrans" cxnId="{68DBF133-754F-454B-9C4A-597BD88B257D}">
      <dgm:prSet/>
      <dgm:spPr/>
      <dgm:t>
        <a:bodyPr/>
        <a:lstStyle/>
        <a:p>
          <a:endParaRPr lang="en-GB"/>
        </a:p>
      </dgm:t>
    </dgm:pt>
    <dgm:pt modelId="{38FB5CA2-A115-4877-A94C-1C2BE066192C}" type="sibTrans" cxnId="{68DBF133-754F-454B-9C4A-597BD88B257D}">
      <dgm:prSet/>
      <dgm:spPr/>
      <dgm:t>
        <a:bodyPr/>
        <a:lstStyle/>
        <a:p>
          <a:endParaRPr lang="en-GB"/>
        </a:p>
      </dgm:t>
    </dgm:pt>
    <dgm:pt modelId="{89A27072-B8AB-4738-AF31-7CECCB327218}" type="pres">
      <dgm:prSet presAssocID="{4F840734-A6D7-44C3-A8DF-73B488C205C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3C466048-A2C4-4C7A-8C7A-D4ED3DB17ABE}" type="pres">
      <dgm:prSet presAssocID="{FF282C40-190E-4C1D-9397-1678687C0766}" presName="composite" presStyleCnt="0"/>
      <dgm:spPr/>
    </dgm:pt>
    <dgm:pt modelId="{6E23286F-21AA-4957-A41D-BC7EC4644BEE}" type="pres">
      <dgm:prSet presAssocID="{FF282C40-190E-4C1D-9397-1678687C0766}" presName="LShape" presStyleLbl="alignNode1" presStyleIdx="0" presStyleCnt="11"/>
      <dgm:spPr/>
    </dgm:pt>
    <dgm:pt modelId="{D821E17C-EC35-432C-9CB8-9C553E7E3E40}" type="pres">
      <dgm:prSet presAssocID="{FF282C40-190E-4C1D-9397-1678687C0766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E78305-E129-4508-906A-5CF3310CF2E7}" type="pres">
      <dgm:prSet presAssocID="{FF282C40-190E-4C1D-9397-1678687C0766}" presName="Triangle" presStyleLbl="alignNode1" presStyleIdx="1" presStyleCnt="11"/>
      <dgm:spPr/>
    </dgm:pt>
    <dgm:pt modelId="{F89A72C6-09C6-4145-9A3C-526CE35AC214}" type="pres">
      <dgm:prSet presAssocID="{F01C0365-4D6A-4DD8-AAF2-00603B5250A1}" presName="sibTrans" presStyleCnt="0"/>
      <dgm:spPr/>
    </dgm:pt>
    <dgm:pt modelId="{D353D2F9-98A9-48C2-888E-9696B6E57DC4}" type="pres">
      <dgm:prSet presAssocID="{F01C0365-4D6A-4DD8-AAF2-00603B5250A1}" presName="space" presStyleCnt="0"/>
      <dgm:spPr/>
    </dgm:pt>
    <dgm:pt modelId="{AB9CEFC4-0F50-4DC9-B338-BDD00AF7BDFF}" type="pres">
      <dgm:prSet presAssocID="{CB9B69AC-AC90-4140-A8B6-3F9E97E83296}" presName="composite" presStyleCnt="0"/>
      <dgm:spPr/>
    </dgm:pt>
    <dgm:pt modelId="{3097AD5E-45AA-4414-9524-D9519B4ACDEC}" type="pres">
      <dgm:prSet presAssocID="{CB9B69AC-AC90-4140-A8B6-3F9E97E83296}" presName="LShape" presStyleLbl="alignNode1" presStyleIdx="2" presStyleCnt="11"/>
      <dgm:spPr/>
    </dgm:pt>
    <dgm:pt modelId="{C8E669CA-6A64-4D1E-8312-92DE05CF1C1E}" type="pres">
      <dgm:prSet presAssocID="{CB9B69AC-AC90-4140-A8B6-3F9E97E83296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557BD7-0E22-4CCA-9209-CF1019F16E0E}" type="pres">
      <dgm:prSet presAssocID="{CB9B69AC-AC90-4140-A8B6-3F9E97E83296}" presName="Triangle" presStyleLbl="alignNode1" presStyleIdx="3" presStyleCnt="11"/>
      <dgm:spPr/>
    </dgm:pt>
    <dgm:pt modelId="{5ABED0E0-198F-4D1A-B859-1361ECD5563D}" type="pres">
      <dgm:prSet presAssocID="{371B48B1-412E-41AE-BDEA-67BA4C9D6BEC}" presName="sibTrans" presStyleCnt="0"/>
      <dgm:spPr/>
    </dgm:pt>
    <dgm:pt modelId="{1D961678-2717-4CDE-BCEA-760015DB7F7E}" type="pres">
      <dgm:prSet presAssocID="{371B48B1-412E-41AE-BDEA-67BA4C9D6BEC}" presName="space" presStyleCnt="0"/>
      <dgm:spPr/>
    </dgm:pt>
    <dgm:pt modelId="{40EF11F6-53F2-4C40-9208-52CE51772854}" type="pres">
      <dgm:prSet presAssocID="{D7B50308-5854-4051-AA10-E2CB045DA4FB}" presName="composite" presStyleCnt="0"/>
      <dgm:spPr/>
    </dgm:pt>
    <dgm:pt modelId="{BD3AE832-C83F-49C2-A9CA-72E589D44B0A}" type="pres">
      <dgm:prSet presAssocID="{D7B50308-5854-4051-AA10-E2CB045DA4FB}" presName="LShape" presStyleLbl="alignNode1" presStyleIdx="4" presStyleCnt="11"/>
      <dgm:spPr/>
    </dgm:pt>
    <dgm:pt modelId="{835FAFB0-9601-4812-8911-988BE9AB2DA2}" type="pres">
      <dgm:prSet presAssocID="{D7B50308-5854-4051-AA10-E2CB045DA4F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9BA0EA-A162-4956-A704-064FE0D02419}" type="pres">
      <dgm:prSet presAssocID="{D7B50308-5854-4051-AA10-E2CB045DA4FB}" presName="Triangle" presStyleLbl="alignNode1" presStyleIdx="5" presStyleCnt="11"/>
      <dgm:spPr/>
    </dgm:pt>
    <dgm:pt modelId="{FB572CB3-1E5A-45CE-B49E-9A6F13A1C727}" type="pres">
      <dgm:prSet presAssocID="{6FB347D8-2FE1-458F-947B-B3963E41082E}" presName="sibTrans" presStyleCnt="0"/>
      <dgm:spPr/>
    </dgm:pt>
    <dgm:pt modelId="{0337E268-424E-4AB0-BF59-5995248535C4}" type="pres">
      <dgm:prSet presAssocID="{6FB347D8-2FE1-458F-947B-B3963E41082E}" presName="space" presStyleCnt="0"/>
      <dgm:spPr/>
    </dgm:pt>
    <dgm:pt modelId="{57FD0925-D52B-45DE-9AAB-79D51A01780B}" type="pres">
      <dgm:prSet presAssocID="{53877C35-16DC-4C78-B509-43A99B8A335B}" presName="composite" presStyleCnt="0"/>
      <dgm:spPr/>
    </dgm:pt>
    <dgm:pt modelId="{A98D79A3-50D3-43CC-9EDE-1C6C0995CBBB}" type="pres">
      <dgm:prSet presAssocID="{53877C35-16DC-4C78-B509-43A99B8A335B}" presName="LShape" presStyleLbl="alignNode1" presStyleIdx="6" presStyleCnt="11"/>
      <dgm:spPr/>
    </dgm:pt>
    <dgm:pt modelId="{A158F8B5-D810-4C30-A575-520FA4F6F950}" type="pres">
      <dgm:prSet presAssocID="{53877C35-16DC-4C78-B509-43A99B8A335B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2409E3-CD2F-41B4-8BBD-171DE31979BA}" type="pres">
      <dgm:prSet presAssocID="{53877C35-16DC-4C78-B509-43A99B8A335B}" presName="Triangle" presStyleLbl="alignNode1" presStyleIdx="7" presStyleCnt="11"/>
      <dgm:spPr/>
    </dgm:pt>
    <dgm:pt modelId="{93965894-3B93-47CE-9991-42D5E937E056}" type="pres">
      <dgm:prSet presAssocID="{81772DA5-C62D-4B9E-97D7-F70CF7122BD8}" presName="sibTrans" presStyleCnt="0"/>
      <dgm:spPr/>
    </dgm:pt>
    <dgm:pt modelId="{BC666E17-09ED-4CA8-A713-7C0B9D220743}" type="pres">
      <dgm:prSet presAssocID="{81772DA5-C62D-4B9E-97D7-F70CF7122BD8}" presName="space" presStyleCnt="0"/>
      <dgm:spPr/>
    </dgm:pt>
    <dgm:pt modelId="{24ECA391-F729-4D6C-AAAD-D97B14F61095}" type="pres">
      <dgm:prSet presAssocID="{BAA40CCB-C52E-44CF-9A41-200D707C03EC}" presName="composite" presStyleCnt="0"/>
      <dgm:spPr/>
    </dgm:pt>
    <dgm:pt modelId="{2F86B959-ADDF-468F-8F70-B9D7FEFB5A64}" type="pres">
      <dgm:prSet presAssocID="{BAA40CCB-C52E-44CF-9A41-200D707C03EC}" presName="LShape" presStyleLbl="alignNode1" presStyleIdx="8" presStyleCnt="11"/>
      <dgm:spPr/>
    </dgm:pt>
    <dgm:pt modelId="{EB3D46D2-9A33-4D57-83AA-6FAB097552B7}" type="pres">
      <dgm:prSet presAssocID="{BAA40CCB-C52E-44CF-9A41-200D707C03E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07069C-D542-4246-BEB9-C8059CB668A6}" type="pres">
      <dgm:prSet presAssocID="{BAA40CCB-C52E-44CF-9A41-200D707C03EC}" presName="Triangle" presStyleLbl="alignNode1" presStyleIdx="9" presStyleCnt="11"/>
      <dgm:spPr/>
    </dgm:pt>
    <dgm:pt modelId="{E23E458A-1FA7-4342-B350-65039D1A51DA}" type="pres">
      <dgm:prSet presAssocID="{38FB5CA2-A115-4877-A94C-1C2BE066192C}" presName="sibTrans" presStyleCnt="0"/>
      <dgm:spPr/>
    </dgm:pt>
    <dgm:pt modelId="{2BC417A2-53FA-4EC5-90D1-9AB7D0DC9F4B}" type="pres">
      <dgm:prSet presAssocID="{38FB5CA2-A115-4877-A94C-1C2BE066192C}" presName="space" presStyleCnt="0"/>
      <dgm:spPr/>
    </dgm:pt>
    <dgm:pt modelId="{C6592CB7-652A-4FA1-83A6-7FCBB9F5227D}" type="pres">
      <dgm:prSet presAssocID="{76B092D2-B8B9-402A-86F2-499E6C843D47}" presName="composite" presStyleCnt="0"/>
      <dgm:spPr/>
    </dgm:pt>
    <dgm:pt modelId="{E53D1D7D-A7C6-44E3-9C73-EA24E14B9761}" type="pres">
      <dgm:prSet presAssocID="{76B092D2-B8B9-402A-86F2-499E6C843D47}" presName="LShape" presStyleLbl="alignNode1" presStyleIdx="10" presStyleCnt="11"/>
      <dgm:spPr/>
    </dgm:pt>
    <dgm:pt modelId="{9200D4C0-78D8-4DD7-A01C-FCD00910A5AC}" type="pres">
      <dgm:prSet presAssocID="{76B092D2-B8B9-402A-86F2-499E6C843D47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B51E207-7F87-4225-A8CB-D0218ED58930}" type="presOf" srcId="{53877C35-16DC-4C78-B509-43A99B8A335B}" destId="{A158F8B5-D810-4C30-A575-520FA4F6F950}" srcOrd="0" destOrd="0" presId="urn:microsoft.com/office/officeart/2009/3/layout/StepUpProcess"/>
    <dgm:cxn modelId="{B31140F2-E535-4290-95D0-764FB1540F0A}" srcId="{4F840734-A6D7-44C3-A8DF-73B488C205C3}" destId="{53877C35-16DC-4C78-B509-43A99B8A335B}" srcOrd="3" destOrd="0" parTransId="{1FA8D5DA-7C73-4A51-A82B-FA2E9717DFAA}" sibTransId="{81772DA5-C62D-4B9E-97D7-F70CF7122BD8}"/>
    <dgm:cxn modelId="{3DF9B8F5-9E19-4C18-BD35-4FAC82043271}" srcId="{4F840734-A6D7-44C3-A8DF-73B488C205C3}" destId="{76B092D2-B8B9-402A-86F2-499E6C843D47}" srcOrd="5" destOrd="0" parTransId="{1047C2CD-4B11-4ED5-B5A7-93DCE43B8779}" sibTransId="{792CF56A-C45B-4B11-9EC5-844BDE17EEDA}"/>
    <dgm:cxn modelId="{D48B767E-E0B9-4F69-9F31-F1BC1DF5AC6C}" srcId="{4F840734-A6D7-44C3-A8DF-73B488C205C3}" destId="{D7B50308-5854-4051-AA10-E2CB045DA4FB}" srcOrd="2" destOrd="0" parTransId="{E7263BC3-B3D3-4FE5-9B71-058FC12A94E0}" sibTransId="{6FB347D8-2FE1-458F-947B-B3963E41082E}"/>
    <dgm:cxn modelId="{775D3B6E-473F-42F3-9256-96A5A8777ACF}" type="presOf" srcId="{CB9B69AC-AC90-4140-A8B6-3F9E97E83296}" destId="{C8E669CA-6A64-4D1E-8312-92DE05CF1C1E}" srcOrd="0" destOrd="0" presId="urn:microsoft.com/office/officeart/2009/3/layout/StepUpProcess"/>
    <dgm:cxn modelId="{0DE08CBA-3087-49F7-8F0A-93382E933993}" type="presOf" srcId="{BAA40CCB-C52E-44CF-9A41-200D707C03EC}" destId="{EB3D46D2-9A33-4D57-83AA-6FAB097552B7}" srcOrd="0" destOrd="0" presId="urn:microsoft.com/office/officeart/2009/3/layout/StepUpProcess"/>
    <dgm:cxn modelId="{0008D3B3-D65F-4E05-AA97-66CC100C7B04}" srcId="{4F840734-A6D7-44C3-A8DF-73B488C205C3}" destId="{CB9B69AC-AC90-4140-A8B6-3F9E97E83296}" srcOrd="1" destOrd="0" parTransId="{B26585D2-5BA5-4684-A6CA-659A76438711}" sibTransId="{371B48B1-412E-41AE-BDEA-67BA4C9D6BEC}"/>
    <dgm:cxn modelId="{BE71282A-626A-4986-9DEF-46B7E5D81C1A}" srcId="{4F840734-A6D7-44C3-A8DF-73B488C205C3}" destId="{FF282C40-190E-4C1D-9397-1678687C0766}" srcOrd="0" destOrd="0" parTransId="{790DA765-0A22-4855-84F8-52C0928A4C24}" sibTransId="{F01C0365-4D6A-4DD8-AAF2-00603B5250A1}"/>
    <dgm:cxn modelId="{E4295A17-CFDE-4E22-AFFC-57C337048D72}" type="presOf" srcId="{D7B50308-5854-4051-AA10-E2CB045DA4FB}" destId="{835FAFB0-9601-4812-8911-988BE9AB2DA2}" srcOrd="0" destOrd="0" presId="urn:microsoft.com/office/officeart/2009/3/layout/StepUpProcess"/>
    <dgm:cxn modelId="{202599F9-5FAC-42F5-B0B7-7DE041EFF422}" type="presOf" srcId="{4F840734-A6D7-44C3-A8DF-73B488C205C3}" destId="{89A27072-B8AB-4738-AF31-7CECCB327218}" srcOrd="0" destOrd="0" presId="urn:microsoft.com/office/officeart/2009/3/layout/StepUpProcess"/>
    <dgm:cxn modelId="{68DBF133-754F-454B-9C4A-597BD88B257D}" srcId="{4F840734-A6D7-44C3-A8DF-73B488C205C3}" destId="{BAA40CCB-C52E-44CF-9A41-200D707C03EC}" srcOrd="4" destOrd="0" parTransId="{0865F225-5F10-4B0C-88E4-CE7A86887D72}" sibTransId="{38FB5CA2-A115-4877-A94C-1C2BE066192C}"/>
    <dgm:cxn modelId="{2B62E9FA-9CF3-482F-BF16-A55E2182D637}" type="presOf" srcId="{FF282C40-190E-4C1D-9397-1678687C0766}" destId="{D821E17C-EC35-432C-9CB8-9C553E7E3E40}" srcOrd="0" destOrd="0" presId="urn:microsoft.com/office/officeart/2009/3/layout/StepUpProcess"/>
    <dgm:cxn modelId="{C01D85A2-8CCA-4121-B9BF-24D6DC0E352B}" type="presOf" srcId="{76B092D2-B8B9-402A-86F2-499E6C843D47}" destId="{9200D4C0-78D8-4DD7-A01C-FCD00910A5AC}" srcOrd="0" destOrd="0" presId="urn:microsoft.com/office/officeart/2009/3/layout/StepUpProcess"/>
    <dgm:cxn modelId="{09F59053-3975-49DB-96B1-02D4051D3F8C}" type="presParOf" srcId="{89A27072-B8AB-4738-AF31-7CECCB327218}" destId="{3C466048-A2C4-4C7A-8C7A-D4ED3DB17ABE}" srcOrd="0" destOrd="0" presId="urn:microsoft.com/office/officeart/2009/3/layout/StepUpProcess"/>
    <dgm:cxn modelId="{2AB61657-C6CD-4C44-8E6C-7C08964BC0E7}" type="presParOf" srcId="{3C466048-A2C4-4C7A-8C7A-D4ED3DB17ABE}" destId="{6E23286F-21AA-4957-A41D-BC7EC4644BEE}" srcOrd="0" destOrd="0" presId="urn:microsoft.com/office/officeart/2009/3/layout/StepUpProcess"/>
    <dgm:cxn modelId="{D06480E8-10C0-43A0-94C9-3EA9FA3C9187}" type="presParOf" srcId="{3C466048-A2C4-4C7A-8C7A-D4ED3DB17ABE}" destId="{D821E17C-EC35-432C-9CB8-9C553E7E3E40}" srcOrd="1" destOrd="0" presId="urn:microsoft.com/office/officeart/2009/3/layout/StepUpProcess"/>
    <dgm:cxn modelId="{00B65798-DF9E-408B-B1C7-71A14D7AE39C}" type="presParOf" srcId="{3C466048-A2C4-4C7A-8C7A-D4ED3DB17ABE}" destId="{6BE78305-E129-4508-906A-5CF3310CF2E7}" srcOrd="2" destOrd="0" presId="urn:microsoft.com/office/officeart/2009/3/layout/StepUpProcess"/>
    <dgm:cxn modelId="{70239066-E5D0-4A6D-B32F-26FDA9C755A7}" type="presParOf" srcId="{89A27072-B8AB-4738-AF31-7CECCB327218}" destId="{F89A72C6-09C6-4145-9A3C-526CE35AC214}" srcOrd="1" destOrd="0" presId="urn:microsoft.com/office/officeart/2009/3/layout/StepUpProcess"/>
    <dgm:cxn modelId="{71C60519-E91C-469D-92FF-1713F81548EF}" type="presParOf" srcId="{F89A72C6-09C6-4145-9A3C-526CE35AC214}" destId="{D353D2F9-98A9-48C2-888E-9696B6E57DC4}" srcOrd="0" destOrd="0" presId="urn:microsoft.com/office/officeart/2009/3/layout/StepUpProcess"/>
    <dgm:cxn modelId="{B84ECAD0-66AE-4FD7-9FBC-38565AFDF700}" type="presParOf" srcId="{89A27072-B8AB-4738-AF31-7CECCB327218}" destId="{AB9CEFC4-0F50-4DC9-B338-BDD00AF7BDFF}" srcOrd="2" destOrd="0" presId="urn:microsoft.com/office/officeart/2009/3/layout/StepUpProcess"/>
    <dgm:cxn modelId="{197563F1-684D-4B65-951A-D12F045B9FE0}" type="presParOf" srcId="{AB9CEFC4-0F50-4DC9-B338-BDD00AF7BDFF}" destId="{3097AD5E-45AA-4414-9524-D9519B4ACDEC}" srcOrd="0" destOrd="0" presId="urn:microsoft.com/office/officeart/2009/3/layout/StepUpProcess"/>
    <dgm:cxn modelId="{D7161ABB-E474-47BA-B25C-CCBDF13781E6}" type="presParOf" srcId="{AB9CEFC4-0F50-4DC9-B338-BDD00AF7BDFF}" destId="{C8E669CA-6A64-4D1E-8312-92DE05CF1C1E}" srcOrd="1" destOrd="0" presId="urn:microsoft.com/office/officeart/2009/3/layout/StepUpProcess"/>
    <dgm:cxn modelId="{A543CB40-A325-43E8-B9CC-0DA2F81337A7}" type="presParOf" srcId="{AB9CEFC4-0F50-4DC9-B338-BDD00AF7BDFF}" destId="{36557BD7-0E22-4CCA-9209-CF1019F16E0E}" srcOrd="2" destOrd="0" presId="urn:microsoft.com/office/officeart/2009/3/layout/StepUpProcess"/>
    <dgm:cxn modelId="{3CB9E97C-9665-4728-A32B-58F1B62CC0CB}" type="presParOf" srcId="{89A27072-B8AB-4738-AF31-7CECCB327218}" destId="{5ABED0E0-198F-4D1A-B859-1361ECD5563D}" srcOrd="3" destOrd="0" presId="urn:microsoft.com/office/officeart/2009/3/layout/StepUpProcess"/>
    <dgm:cxn modelId="{D646C3E8-670B-4CF2-81F3-D02688C5A5AA}" type="presParOf" srcId="{5ABED0E0-198F-4D1A-B859-1361ECD5563D}" destId="{1D961678-2717-4CDE-BCEA-760015DB7F7E}" srcOrd="0" destOrd="0" presId="urn:microsoft.com/office/officeart/2009/3/layout/StepUpProcess"/>
    <dgm:cxn modelId="{FEF24958-A79E-459A-90D8-DCF4C120949F}" type="presParOf" srcId="{89A27072-B8AB-4738-AF31-7CECCB327218}" destId="{40EF11F6-53F2-4C40-9208-52CE51772854}" srcOrd="4" destOrd="0" presId="urn:microsoft.com/office/officeart/2009/3/layout/StepUpProcess"/>
    <dgm:cxn modelId="{70BD91E9-AA0B-4D67-84B4-CB37847B3BCD}" type="presParOf" srcId="{40EF11F6-53F2-4C40-9208-52CE51772854}" destId="{BD3AE832-C83F-49C2-A9CA-72E589D44B0A}" srcOrd="0" destOrd="0" presId="urn:microsoft.com/office/officeart/2009/3/layout/StepUpProcess"/>
    <dgm:cxn modelId="{CF0ACF9C-4129-4DE5-B7BE-44E1046D0F13}" type="presParOf" srcId="{40EF11F6-53F2-4C40-9208-52CE51772854}" destId="{835FAFB0-9601-4812-8911-988BE9AB2DA2}" srcOrd="1" destOrd="0" presId="urn:microsoft.com/office/officeart/2009/3/layout/StepUpProcess"/>
    <dgm:cxn modelId="{984F6858-FFD5-4288-B0C9-4FE7B75F62A5}" type="presParOf" srcId="{40EF11F6-53F2-4C40-9208-52CE51772854}" destId="{F19BA0EA-A162-4956-A704-064FE0D02419}" srcOrd="2" destOrd="0" presId="urn:microsoft.com/office/officeart/2009/3/layout/StepUpProcess"/>
    <dgm:cxn modelId="{3BF03932-940F-4B0E-B80F-D0405CBBC846}" type="presParOf" srcId="{89A27072-B8AB-4738-AF31-7CECCB327218}" destId="{FB572CB3-1E5A-45CE-B49E-9A6F13A1C727}" srcOrd="5" destOrd="0" presId="urn:microsoft.com/office/officeart/2009/3/layout/StepUpProcess"/>
    <dgm:cxn modelId="{49756766-6396-450B-8EBA-2DBFE9012F62}" type="presParOf" srcId="{FB572CB3-1E5A-45CE-B49E-9A6F13A1C727}" destId="{0337E268-424E-4AB0-BF59-5995248535C4}" srcOrd="0" destOrd="0" presId="urn:microsoft.com/office/officeart/2009/3/layout/StepUpProcess"/>
    <dgm:cxn modelId="{79339D3E-96F4-49FE-B6CE-50511C29DAEA}" type="presParOf" srcId="{89A27072-B8AB-4738-AF31-7CECCB327218}" destId="{57FD0925-D52B-45DE-9AAB-79D51A01780B}" srcOrd="6" destOrd="0" presId="urn:microsoft.com/office/officeart/2009/3/layout/StepUpProcess"/>
    <dgm:cxn modelId="{2B8D6087-8C45-43B8-9CF7-06335A65D66C}" type="presParOf" srcId="{57FD0925-D52B-45DE-9AAB-79D51A01780B}" destId="{A98D79A3-50D3-43CC-9EDE-1C6C0995CBBB}" srcOrd="0" destOrd="0" presId="urn:microsoft.com/office/officeart/2009/3/layout/StepUpProcess"/>
    <dgm:cxn modelId="{4BC48ED5-56AB-48F6-ABE9-63EFEAC45887}" type="presParOf" srcId="{57FD0925-D52B-45DE-9AAB-79D51A01780B}" destId="{A158F8B5-D810-4C30-A575-520FA4F6F950}" srcOrd="1" destOrd="0" presId="urn:microsoft.com/office/officeart/2009/3/layout/StepUpProcess"/>
    <dgm:cxn modelId="{C2607A15-5FDD-42D0-9054-3BD7AA48F50B}" type="presParOf" srcId="{57FD0925-D52B-45DE-9AAB-79D51A01780B}" destId="{B52409E3-CD2F-41B4-8BBD-171DE31979BA}" srcOrd="2" destOrd="0" presId="urn:microsoft.com/office/officeart/2009/3/layout/StepUpProcess"/>
    <dgm:cxn modelId="{8BE3E21B-BE67-4DD9-8C85-A5DFA03EF6F8}" type="presParOf" srcId="{89A27072-B8AB-4738-AF31-7CECCB327218}" destId="{93965894-3B93-47CE-9991-42D5E937E056}" srcOrd="7" destOrd="0" presId="urn:microsoft.com/office/officeart/2009/3/layout/StepUpProcess"/>
    <dgm:cxn modelId="{004D6A73-393D-449B-A1B4-39A973FA8276}" type="presParOf" srcId="{93965894-3B93-47CE-9991-42D5E937E056}" destId="{BC666E17-09ED-4CA8-A713-7C0B9D220743}" srcOrd="0" destOrd="0" presId="urn:microsoft.com/office/officeart/2009/3/layout/StepUpProcess"/>
    <dgm:cxn modelId="{C4274DC2-8958-4323-9FBB-0F5859BB1999}" type="presParOf" srcId="{89A27072-B8AB-4738-AF31-7CECCB327218}" destId="{24ECA391-F729-4D6C-AAAD-D97B14F61095}" srcOrd="8" destOrd="0" presId="urn:microsoft.com/office/officeart/2009/3/layout/StepUpProcess"/>
    <dgm:cxn modelId="{F19B4A9E-B5FA-4C1E-98B4-CC00CFBEC179}" type="presParOf" srcId="{24ECA391-F729-4D6C-AAAD-D97B14F61095}" destId="{2F86B959-ADDF-468F-8F70-B9D7FEFB5A64}" srcOrd="0" destOrd="0" presId="urn:microsoft.com/office/officeart/2009/3/layout/StepUpProcess"/>
    <dgm:cxn modelId="{D8277765-399F-4E33-A2B4-4F1D0E61E3B5}" type="presParOf" srcId="{24ECA391-F729-4D6C-AAAD-D97B14F61095}" destId="{EB3D46D2-9A33-4D57-83AA-6FAB097552B7}" srcOrd="1" destOrd="0" presId="urn:microsoft.com/office/officeart/2009/3/layout/StepUpProcess"/>
    <dgm:cxn modelId="{D8632589-E04D-4F95-AD49-D6837D2A89EE}" type="presParOf" srcId="{24ECA391-F729-4D6C-AAAD-D97B14F61095}" destId="{5A07069C-D542-4246-BEB9-C8059CB668A6}" srcOrd="2" destOrd="0" presId="urn:microsoft.com/office/officeart/2009/3/layout/StepUpProcess"/>
    <dgm:cxn modelId="{4E3CEDAA-4205-401D-9E42-C0D7E3E3D285}" type="presParOf" srcId="{89A27072-B8AB-4738-AF31-7CECCB327218}" destId="{E23E458A-1FA7-4342-B350-65039D1A51DA}" srcOrd="9" destOrd="0" presId="urn:microsoft.com/office/officeart/2009/3/layout/StepUpProcess"/>
    <dgm:cxn modelId="{B68FC0F1-B8A2-4FF3-810E-F99C0A4724EA}" type="presParOf" srcId="{E23E458A-1FA7-4342-B350-65039D1A51DA}" destId="{2BC417A2-53FA-4EC5-90D1-9AB7D0DC9F4B}" srcOrd="0" destOrd="0" presId="urn:microsoft.com/office/officeart/2009/3/layout/StepUpProcess"/>
    <dgm:cxn modelId="{D3360CC7-6AE7-4080-8DC1-8F9DA7C2C9C1}" type="presParOf" srcId="{89A27072-B8AB-4738-AF31-7CECCB327218}" destId="{C6592CB7-652A-4FA1-83A6-7FCBB9F5227D}" srcOrd="10" destOrd="0" presId="urn:microsoft.com/office/officeart/2009/3/layout/StepUpProcess"/>
    <dgm:cxn modelId="{24D71249-3B68-498A-AB8E-94A5F3D9DC6E}" type="presParOf" srcId="{C6592CB7-652A-4FA1-83A6-7FCBB9F5227D}" destId="{E53D1D7D-A7C6-44E3-9C73-EA24E14B9761}" srcOrd="0" destOrd="0" presId="urn:microsoft.com/office/officeart/2009/3/layout/StepUpProcess"/>
    <dgm:cxn modelId="{C3A29E9E-3801-4136-BE39-16F6317BA1D6}" type="presParOf" srcId="{C6592CB7-652A-4FA1-83A6-7FCBB9F5227D}" destId="{9200D4C0-78D8-4DD7-A01C-FCD00910A5A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E604B-7B90-4BC6-8729-9F01B8C04645}">
      <dsp:nvSpPr>
        <dsp:cNvPr id="0" name=""/>
        <dsp:cNvSpPr/>
      </dsp:nvSpPr>
      <dsp:spPr>
        <a:xfrm>
          <a:off x="7571" y="0"/>
          <a:ext cx="2626712" cy="15760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RIF</a:t>
          </a:r>
          <a:endParaRPr lang="en-GB" sz="3600" kern="1200" dirty="0"/>
        </a:p>
      </dsp:txBody>
      <dsp:txXfrm>
        <a:off x="7571" y="0"/>
        <a:ext cx="2626712" cy="1576027"/>
      </dsp:txXfrm>
    </dsp:sp>
    <dsp:sp modelId="{FC760663-7D4D-43A5-8691-F89C3AC168C3}">
      <dsp:nvSpPr>
        <dsp:cNvPr id="0" name=""/>
        <dsp:cNvSpPr/>
      </dsp:nvSpPr>
      <dsp:spPr>
        <a:xfrm>
          <a:off x="6101492" y="21590"/>
          <a:ext cx="2626712" cy="1576027"/>
        </a:xfrm>
        <a:prstGeom prst="rect">
          <a:avLst/>
        </a:prstGeom>
        <a:solidFill>
          <a:schemeClr val="accent3">
            <a:hueOff val="3749681"/>
            <a:satOff val="730"/>
            <a:lumOff val="39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National</a:t>
          </a:r>
          <a:r>
            <a:rPr lang="en-GB" sz="3600" kern="1200" baseline="0" dirty="0" smtClean="0"/>
            <a:t> Guidance </a:t>
          </a:r>
          <a:endParaRPr lang="en-GB" sz="3600" kern="1200" dirty="0"/>
        </a:p>
      </dsp:txBody>
      <dsp:txXfrm>
        <a:off x="6101492" y="21590"/>
        <a:ext cx="2626712" cy="1576027"/>
      </dsp:txXfrm>
    </dsp:sp>
    <dsp:sp modelId="{0D9EC7D0-A6F5-4F91-98A6-A71E2A2BA87A}">
      <dsp:nvSpPr>
        <dsp:cNvPr id="0" name=""/>
        <dsp:cNvSpPr/>
      </dsp:nvSpPr>
      <dsp:spPr>
        <a:xfrm>
          <a:off x="6134700" y="1823021"/>
          <a:ext cx="2626712" cy="1576027"/>
        </a:xfrm>
        <a:prstGeom prst="rect">
          <a:avLst/>
        </a:prstGeom>
        <a:solidFill>
          <a:schemeClr val="accent3">
            <a:hueOff val="7499362"/>
            <a:satOff val="1459"/>
            <a:lumOff val="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Self</a:t>
          </a:r>
          <a:r>
            <a:rPr lang="en-GB" sz="3600" kern="1200" baseline="0" dirty="0" smtClean="0"/>
            <a:t> Evaluation </a:t>
          </a:r>
          <a:endParaRPr lang="en-GB" sz="3600" kern="1200" dirty="0"/>
        </a:p>
      </dsp:txBody>
      <dsp:txXfrm>
        <a:off x="6134700" y="1823021"/>
        <a:ext cx="2626712" cy="1576027"/>
      </dsp:txXfrm>
    </dsp:sp>
    <dsp:sp modelId="{B69C8ED6-3169-4D8B-AA32-767BE1583F88}">
      <dsp:nvSpPr>
        <dsp:cNvPr id="0" name=""/>
        <dsp:cNvSpPr/>
      </dsp:nvSpPr>
      <dsp:spPr>
        <a:xfrm>
          <a:off x="28348" y="1783158"/>
          <a:ext cx="2626712" cy="1576027"/>
        </a:xfrm>
        <a:prstGeom prst="rect">
          <a:avLst/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err="1" smtClean="0"/>
            <a:t>CfE</a:t>
          </a:r>
          <a:r>
            <a:rPr lang="en-GB" sz="3600" kern="1200" baseline="0" dirty="0" smtClean="0"/>
            <a:t> Data </a:t>
          </a:r>
          <a:endParaRPr lang="en-GB" sz="3600" kern="1200" dirty="0"/>
        </a:p>
      </dsp:txBody>
      <dsp:txXfrm>
        <a:off x="28348" y="1783158"/>
        <a:ext cx="2626712" cy="15760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2C975-2351-4B56-8491-94C4C240B942}">
      <dsp:nvSpPr>
        <dsp:cNvPr id="0" name=""/>
        <dsp:cNvSpPr/>
      </dsp:nvSpPr>
      <dsp:spPr>
        <a:xfrm rot="5400000">
          <a:off x="232957" y="1909539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16CA9-2D4F-4CE7-8D2C-4516F13ED327}">
      <dsp:nvSpPr>
        <dsp:cNvPr id="0" name=""/>
        <dsp:cNvSpPr/>
      </dsp:nvSpPr>
      <dsp:spPr>
        <a:xfrm>
          <a:off x="117924" y="2252155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Staffing </a:t>
          </a:r>
          <a:endParaRPr lang="en-GB" sz="1200" kern="1200" dirty="0"/>
        </a:p>
      </dsp:txBody>
      <dsp:txXfrm>
        <a:off x="117924" y="2252155"/>
        <a:ext cx="1035246" cy="907454"/>
      </dsp:txXfrm>
    </dsp:sp>
    <dsp:sp modelId="{411216CD-ED32-4060-B8B2-5B2E9A8EA951}">
      <dsp:nvSpPr>
        <dsp:cNvPr id="0" name=""/>
        <dsp:cNvSpPr/>
      </dsp:nvSpPr>
      <dsp:spPr>
        <a:xfrm>
          <a:off x="957842" y="1825118"/>
          <a:ext cx="195329" cy="19532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BA277-A40A-4AF9-AEA8-C8759E77E3C1}">
      <dsp:nvSpPr>
        <dsp:cNvPr id="0" name=""/>
        <dsp:cNvSpPr/>
      </dsp:nvSpPr>
      <dsp:spPr>
        <a:xfrm rot="5400000">
          <a:off x="1500302" y="1595933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8D249-5A40-4982-B837-BE74EAE121DE}">
      <dsp:nvSpPr>
        <dsp:cNvPr id="0" name=""/>
        <dsp:cNvSpPr/>
      </dsp:nvSpPr>
      <dsp:spPr>
        <a:xfrm>
          <a:off x="1385269" y="1938550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Assessment Data</a:t>
          </a:r>
          <a:endParaRPr lang="en-GB" sz="1200" kern="1200" dirty="0"/>
        </a:p>
      </dsp:txBody>
      <dsp:txXfrm>
        <a:off x="1385269" y="1938550"/>
        <a:ext cx="1035246" cy="907454"/>
      </dsp:txXfrm>
    </dsp:sp>
    <dsp:sp modelId="{CDB2FD42-EE45-44D9-8060-A97C5DBE67B7}">
      <dsp:nvSpPr>
        <dsp:cNvPr id="0" name=""/>
        <dsp:cNvSpPr/>
      </dsp:nvSpPr>
      <dsp:spPr>
        <a:xfrm>
          <a:off x="2225186" y="1511512"/>
          <a:ext cx="195329" cy="19532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E24B1-C562-41F8-8B10-C2F92B823177}">
      <dsp:nvSpPr>
        <dsp:cNvPr id="0" name=""/>
        <dsp:cNvSpPr/>
      </dsp:nvSpPr>
      <dsp:spPr>
        <a:xfrm rot="5400000">
          <a:off x="2767647" y="1282328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5A954-7D64-4B85-A19A-4FACED19922C}">
      <dsp:nvSpPr>
        <dsp:cNvPr id="0" name=""/>
        <dsp:cNvSpPr/>
      </dsp:nvSpPr>
      <dsp:spPr>
        <a:xfrm>
          <a:off x="2652613" y="1624944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Programmes</a:t>
          </a:r>
          <a:endParaRPr lang="en-GB" sz="1200" kern="1200" dirty="0"/>
        </a:p>
      </dsp:txBody>
      <dsp:txXfrm>
        <a:off x="2652613" y="1624944"/>
        <a:ext cx="1035246" cy="907454"/>
      </dsp:txXfrm>
    </dsp:sp>
    <dsp:sp modelId="{11CC0485-3876-4171-BE70-0CE304A3898F}">
      <dsp:nvSpPr>
        <dsp:cNvPr id="0" name=""/>
        <dsp:cNvSpPr/>
      </dsp:nvSpPr>
      <dsp:spPr>
        <a:xfrm>
          <a:off x="3492531" y="1197906"/>
          <a:ext cx="195329" cy="19532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0B7EF-049F-4D47-B84A-E9E4A61D3B58}">
      <dsp:nvSpPr>
        <dsp:cNvPr id="0" name=""/>
        <dsp:cNvSpPr/>
      </dsp:nvSpPr>
      <dsp:spPr>
        <a:xfrm rot="5400000">
          <a:off x="4034991" y="968722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22272-1BC8-4BD1-9F71-64231665D956}">
      <dsp:nvSpPr>
        <dsp:cNvPr id="0" name=""/>
        <dsp:cNvSpPr/>
      </dsp:nvSpPr>
      <dsp:spPr>
        <a:xfrm>
          <a:off x="3919958" y="1311338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Moderation</a:t>
          </a:r>
          <a:endParaRPr lang="en-GB" sz="1200" kern="1200" dirty="0"/>
        </a:p>
      </dsp:txBody>
      <dsp:txXfrm>
        <a:off x="3919958" y="1311338"/>
        <a:ext cx="1035246" cy="907454"/>
      </dsp:txXfrm>
    </dsp:sp>
    <dsp:sp modelId="{C2E1B956-4B2E-4269-AC78-4E7C890A7209}">
      <dsp:nvSpPr>
        <dsp:cNvPr id="0" name=""/>
        <dsp:cNvSpPr/>
      </dsp:nvSpPr>
      <dsp:spPr>
        <a:xfrm>
          <a:off x="4759875" y="884301"/>
          <a:ext cx="195329" cy="195329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2E1A2-B168-48D8-B9C1-9639DAE1F2F1}">
      <dsp:nvSpPr>
        <dsp:cNvPr id="0" name=""/>
        <dsp:cNvSpPr/>
      </dsp:nvSpPr>
      <dsp:spPr>
        <a:xfrm rot="5400000">
          <a:off x="5302336" y="655116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2DD7A-0A2D-4BD0-85F2-C4D544904A3A}">
      <dsp:nvSpPr>
        <dsp:cNvPr id="0" name=""/>
        <dsp:cNvSpPr/>
      </dsp:nvSpPr>
      <dsp:spPr>
        <a:xfrm>
          <a:off x="5187302" y="997733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Networking </a:t>
          </a:r>
          <a:endParaRPr lang="en-GB" sz="1200" kern="1200" dirty="0"/>
        </a:p>
      </dsp:txBody>
      <dsp:txXfrm>
        <a:off x="5187302" y="997733"/>
        <a:ext cx="1035246" cy="907454"/>
      </dsp:txXfrm>
    </dsp:sp>
    <dsp:sp modelId="{6ADF3F43-B9A4-479B-9B30-6CFEEEEB137B}">
      <dsp:nvSpPr>
        <dsp:cNvPr id="0" name=""/>
        <dsp:cNvSpPr/>
      </dsp:nvSpPr>
      <dsp:spPr>
        <a:xfrm>
          <a:off x="6027220" y="570695"/>
          <a:ext cx="195329" cy="195329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76127-CE69-474F-BA20-931B6985B030}">
      <dsp:nvSpPr>
        <dsp:cNvPr id="0" name=""/>
        <dsp:cNvSpPr/>
      </dsp:nvSpPr>
      <dsp:spPr>
        <a:xfrm rot="5400000">
          <a:off x="6569680" y="341511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2C720-2D31-495C-83F4-3A8C4C68E1C9}">
      <dsp:nvSpPr>
        <dsp:cNvPr id="0" name=""/>
        <dsp:cNvSpPr/>
      </dsp:nvSpPr>
      <dsp:spPr>
        <a:xfrm>
          <a:off x="6454647" y="684127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Increasing the Learning Experiences</a:t>
          </a:r>
          <a:endParaRPr lang="en-GB" sz="1200" kern="1200" dirty="0"/>
        </a:p>
      </dsp:txBody>
      <dsp:txXfrm>
        <a:off x="6454647" y="684127"/>
        <a:ext cx="1035246" cy="907454"/>
      </dsp:txXfrm>
    </dsp:sp>
    <dsp:sp modelId="{7F14AB04-1E4C-4B9D-9BBB-C0C5122E85EC}">
      <dsp:nvSpPr>
        <dsp:cNvPr id="0" name=""/>
        <dsp:cNvSpPr/>
      </dsp:nvSpPr>
      <dsp:spPr>
        <a:xfrm>
          <a:off x="7294564" y="257089"/>
          <a:ext cx="195329" cy="19532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EB7538-A20F-471F-BE7F-145CDDFD81F0}">
      <dsp:nvSpPr>
        <dsp:cNvPr id="0" name=""/>
        <dsp:cNvSpPr/>
      </dsp:nvSpPr>
      <dsp:spPr>
        <a:xfrm rot="5400000">
          <a:off x="7837025" y="27905"/>
          <a:ext cx="689131" cy="114669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D1C95-F9CB-471D-8AAA-EF3B736BBBF0}">
      <dsp:nvSpPr>
        <dsp:cNvPr id="0" name=""/>
        <dsp:cNvSpPr/>
      </dsp:nvSpPr>
      <dsp:spPr>
        <a:xfrm>
          <a:off x="7721992" y="370521"/>
          <a:ext cx="1035246" cy="9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Parental Involvement </a:t>
          </a:r>
          <a:endParaRPr lang="en-GB" sz="1200" kern="1200" dirty="0"/>
        </a:p>
      </dsp:txBody>
      <dsp:txXfrm>
        <a:off x="7721992" y="370521"/>
        <a:ext cx="1035246" cy="9074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67EF9-0A74-48F4-9C73-5BA94784E6F5}">
      <dsp:nvSpPr>
        <dsp:cNvPr id="0" name=""/>
        <dsp:cNvSpPr/>
      </dsp:nvSpPr>
      <dsp:spPr>
        <a:xfrm rot="5400000">
          <a:off x="257957" y="2497567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F6407-EFAB-4715-9FC3-8A57DDCA25BB}">
      <dsp:nvSpPr>
        <dsp:cNvPr id="0" name=""/>
        <dsp:cNvSpPr/>
      </dsp:nvSpPr>
      <dsp:spPr>
        <a:xfrm>
          <a:off x="128833" y="2882151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Staffing </a:t>
          </a:r>
          <a:endParaRPr lang="en-GB" sz="1300" kern="1200" dirty="0"/>
        </a:p>
      </dsp:txBody>
      <dsp:txXfrm>
        <a:off x="128833" y="2882151"/>
        <a:ext cx="1162055" cy="1018609"/>
      </dsp:txXfrm>
    </dsp:sp>
    <dsp:sp modelId="{A7452331-2F80-413A-8E67-FEE347CB6F60}">
      <dsp:nvSpPr>
        <dsp:cNvPr id="0" name=""/>
        <dsp:cNvSpPr/>
      </dsp:nvSpPr>
      <dsp:spPr>
        <a:xfrm>
          <a:off x="1071632" y="2402805"/>
          <a:ext cx="219255" cy="219255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3BEFB-C95F-49F6-84FC-3B2B3A60A8ED}">
      <dsp:nvSpPr>
        <dsp:cNvPr id="0" name=""/>
        <dsp:cNvSpPr/>
      </dsp:nvSpPr>
      <dsp:spPr>
        <a:xfrm rot="5400000">
          <a:off x="1680539" y="2145548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D98F7-9724-470F-833D-5AD3A34B2AA9}">
      <dsp:nvSpPr>
        <dsp:cNvPr id="0" name=""/>
        <dsp:cNvSpPr/>
      </dsp:nvSpPr>
      <dsp:spPr>
        <a:xfrm>
          <a:off x="1551415" y="2530131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Assessment Data </a:t>
          </a:r>
          <a:endParaRPr lang="en-GB" sz="1300" kern="1200" dirty="0"/>
        </a:p>
      </dsp:txBody>
      <dsp:txXfrm>
        <a:off x="1551415" y="2530131"/>
        <a:ext cx="1162055" cy="1018609"/>
      </dsp:txXfrm>
    </dsp:sp>
    <dsp:sp modelId="{28F66A3C-CF8A-453A-BDBB-D371267DF182}">
      <dsp:nvSpPr>
        <dsp:cNvPr id="0" name=""/>
        <dsp:cNvSpPr/>
      </dsp:nvSpPr>
      <dsp:spPr>
        <a:xfrm>
          <a:off x="2494215" y="2050786"/>
          <a:ext cx="219255" cy="219255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413FA-F477-48B4-BE48-A703BFB48FC2}">
      <dsp:nvSpPr>
        <dsp:cNvPr id="0" name=""/>
        <dsp:cNvSpPr/>
      </dsp:nvSpPr>
      <dsp:spPr>
        <a:xfrm rot="5400000">
          <a:off x="3103122" y="1793528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0FCEC-0169-4127-A041-F2A480339BDB}">
      <dsp:nvSpPr>
        <dsp:cNvPr id="0" name=""/>
        <dsp:cNvSpPr/>
      </dsp:nvSpPr>
      <dsp:spPr>
        <a:xfrm>
          <a:off x="2973998" y="2178112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Programmes</a:t>
          </a:r>
          <a:endParaRPr lang="en-GB" sz="1300" kern="1200" dirty="0"/>
        </a:p>
      </dsp:txBody>
      <dsp:txXfrm>
        <a:off x="2973998" y="2178112"/>
        <a:ext cx="1162055" cy="1018609"/>
      </dsp:txXfrm>
    </dsp:sp>
    <dsp:sp modelId="{4265B23E-7042-4E20-BF03-BCED4CB93F76}">
      <dsp:nvSpPr>
        <dsp:cNvPr id="0" name=""/>
        <dsp:cNvSpPr/>
      </dsp:nvSpPr>
      <dsp:spPr>
        <a:xfrm>
          <a:off x="3916797" y="1698766"/>
          <a:ext cx="219255" cy="21925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14EF0-155D-47E7-97B6-414808A685A1}">
      <dsp:nvSpPr>
        <dsp:cNvPr id="0" name=""/>
        <dsp:cNvSpPr/>
      </dsp:nvSpPr>
      <dsp:spPr>
        <a:xfrm rot="5400000">
          <a:off x="4525704" y="1441509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6164A-5459-4EAB-AE50-82B64DB80B3C}">
      <dsp:nvSpPr>
        <dsp:cNvPr id="0" name=""/>
        <dsp:cNvSpPr/>
      </dsp:nvSpPr>
      <dsp:spPr>
        <a:xfrm>
          <a:off x="4396580" y="1826092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Moderation</a:t>
          </a:r>
          <a:endParaRPr lang="en-GB" sz="1300" kern="1200" dirty="0"/>
        </a:p>
      </dsp:txBody>
      <dsp:txXfrm>
        <a:off x="4396580" y="1826092"/>
        <a:ext cx="1162055" cy="1018609"/>
      </dsp:txXfrm>
    </dsp:sp>
    <dsp:sp modelId="{C05479B6-08FC-4E27-A6EB-490601DAEC49}">
      <dsp:nvSpPr>
        <dsp:cNvPr id="0" name=""/>
        <dsp:cNvSpPr/>
      </dsp:nvSpPr>
      <dsp:spPr>
        <a:xfrm>
          <a:off x="5339380" y="1346747"/>
          <a:ext cx="219255" cy="219255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3F139-B31A-4107-8E63-EFC7FC96479E}">
      <dsp:nvSpPr>
        <dsp:cNvPr id="0" name=""/>
        <dsp:cNvSpPr/>
      </dsp:nvSpPr>
      <dsp:spPr>
        <a:xfrm rot="5400000">
          <a:off x="5948286" y="1089489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3B041-C9BA-4639-9F87-74E92618B886}">
      <dsp:nvSpPr>
        <dsp:cNvPr id="0" name=""/>
        <dsp:cNvSpPr/>
      </dsp:nvSpPr>
      <dsp:spPr>
        <a:xfrm>
          <a:off x="5819163" y="1474073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Networking </a:t>
          </a:r>
          <a:endParaRPr lang="en-GB" sz="1300" kern="1200" dirty="0"/>
        </a:p>
      </dsp:txBody>
      <dsp:txXfrm>
        <a:off x="5819163" y="1474073"/>
        <a:ext cx="1162055" cy="1018609"/>
      </dsp:txXfrm>
    </dsp:sp>
    <dsp:sp modelId="{766A1A74-E450-451D-9DC6-0DF990F8F70D}">
      <dsp:nvSpPr>
        <dsp:cNvPr id="0" name=""/>
        <dsp:cNvSpPr/>
      </dsp:nvSpPr>
      <dsp:spPr>
        <a:xfrm>
          <a:off x="6761962" y="994727"/>
          <a:ext cx="219255" cy="219255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9CC97-5D24-4627-92D0-C85C705591ED}">
      <dsp:nvSpPr>
        <dsp:cNvPr id="0" name=""/>
        <dsp:cNvSpPr/>
      </dsp:nvSpPr>
      <dsp:spPr>
        <a:xfrm rot="5400000">
          <a:off x="7370869" y="737470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C3FEA-7863-43A5-8F6B-4701A43EE5A0}">
      <dsp:nvSpPr>
        <dsp:cNvPr id="0" name=""/>
        <dsp:cNvSpPr/>
      </dsp:nvSpPr>
      <dsp:spPr>
        <a:xfrm>
          <a:off x="7241745" y="1122053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Increasing the Learning Experiences </a:t>
          </a:r>
          <a:endParaRPr lang="en-GB" sz="1300" kern="1200" dirty="0"/>
        </a:p>
      </dsp:txBody>
      <dsp:txXfrm>
        <a:off x="7241745" y="1122053"/>
        <a:ext cx="1162055" cy="1018609"/>
      </dsp:txXfrm>
    </dsp:sp>
    <dsp:sp modelId="{2AF43A9B-2A62-455E-B2FE-77B24B153991}">
      <dsp:nvSpPr>
        <dsp:cNvPr id="0" name=""/>
        <dsp:cNvSpPr/>
      </dsp:nvSpPr>
      <dsp:spPr>
        <a:xfrm>
          <a:off x="8184545" y="642708"/>
          <a:ext cx="219255" cy="219255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4F35C-A987-42AC-9DE8-B265AC8B1A3E}">
      <dsp:nvSpPr>
        <dsp:cNvPr id="0" name=""/>
        <dsp:cNvSpPr/>
      </dsp:nvSpPr>
      <dsp:spPr>
        <a:xfrm rot="5400000">
          <a:off x="8793451" y="385450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83880-582E-4E97-9DAC-3AB45520BDB4}">
      <dsp:nvSpPr>
        <dsp:cNvPr id="0" name=""/>
        <dsp:cNvSpPr/>
      </dsp:nvSpPr>
      <dsp:spPr>
        <a:xfrm>
          <a:off x="8664328" y="770034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Parental Involvement</a:t>
          </a:r>
          <a:endParaRPr lang="en-GB" sz="1300" kern="1200" dirty="0"/>
        </a:p>
      </dsp:txBody>
      <dsp:txXfrm>
        <a:off x="8664328" y="770034"/>
        <a:ext cx="1162055" cy="1018609"/>
      </dsp:txXfrm>
    </dsp:sp>
    <dsp:sp modelId="{FDBE3DB0-B735-487B-BF15-812255C0FBE2}">
      <dsp:nvSpPr>
        <dsp:cNvPr id="0" name=""/>
        <dsp:cNvSpPr/>
      </dsp:nvSpPr>
      <dsp:spPr>
        <a:xfrm>
          <a:off x="9607127" y="290688"/>
          <a:ext cx="219255" cy="219255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F7165-EC2D-467C-AE1A-91569FFCBD76}">
      <dsp:nvSpPr>
        <dsp:cNvPr id="0" name=""/>
        <dsp:cNvSpPr/>
      </dsp:nvSpPr>
      <dsp:spPr>
        <a:xfrm rot="5400000">
          <a:off x="10216034" y="33431"/>
          <a:ext cx="773544" cy="128715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44637-0740-487E-8156-7BC985D5A4EC}">
      <dsp:nvSpPr>
        <dsp:cNvPr id="0" name=""/>
        <dsp:cNvSpPr/>
      </dsp:nvSpPr>
      <dsp:spPr>
        <a:xfrm>
          <a:off x="10086910" y="418015"/>
          <a:ext cx="1162055" cy="101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The Rationale </a:t>
          </a:r>
          <a:endParaRPr lang="en-GB" sz="1300" kern="1200" dirty="0"/>
        </a:p>
      </dsp:txBody>
      <dsp:txXfrm>
        <a:off x="10086910" y="418015"/>
        <a:ext cx="1162055" cy="10186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0CF55-739F-4158-8893-DB6999CCA817}">
      <dsp:nvSpPr>
        <dsp:cNvPr id="0" name=""/>
        <dsp:cNvSpPr/>
      </dsp:nvSpPr>
      <dsp:spPr>
        <a:xfrm rot="5400000">
          <a:off x="236262" y="2846960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9CE68-3E12-43CB-8315-73BC8FBAE5A5}">
      <dsp:nvSpPr>
        <dsp:cNvPr id="0" name=""/>
        <dsp:cNvSpPr/>
      </dsp:nvSpPr>
      <dsp:spPr>
        <a:xfrm>
          <a:off x="118032" y="3199098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Staffing </a:t>
          </a:r>
          <a:endParaRPr lang="en-GB" sz="1200" kern="1200" dirty="0"/>
        </a:p>
      </dsp:txBody>
      <dsp:txXfrm>
        <a:off x="118032" y="3199098"/>
        <a:ext cx="1064017" cy="932674"/>
      </dsp:txXfrm>
    </dsp:sp>
    <dsp:sp modelId="{E1DA648E-AD27-470F-9082-845160710D10}">
      <dsp:nvSpPr>
        <dsp:cNvPr id="0" name=""/>
        <dsp:cNvSpPr/>
      </dsp:nvSpPr>
      <dsp:spPr>
        <a:xfrm>
          <a:off x="981292" y="2760192"/>
          <a:ext cx="200758" cy="2007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AAE82-2A93-4489-A8F9-BF574FCC440E}">
      <dsp:nvSpPr>
        <dsp:cNvPr id="0" name=""/>
        <dsp:cNvSpPr/>
      </dsp:nvSpPr>
      <dsp:spPr>
        <a:xfrm rot="5400000">
          <a:off x="1538828" y="2524638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FE041-CD69-431C-B34A-CF7A1EF2F215}">
      <dsp:nvSpPr>
        <dsp:cNvPr id="0" name=""/>
        <dsp:cNvSpPr/>
      </dsp:nvSpPr>
      <dsp:spPr>
        <a:xfrm>
          <a:off x="1420598" y="2876776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Assessment Data</a:t>
          </a:r>
          <a:endParaRPr lang="en-GB" sz="1200" kern="1200" dirty="0"/>
        </a:p>
      </dsp:txBody>
      <dsp:txXfrm>
        <a:off x="1420598" y="2876776"/>
        <a:ext cx="1064017" cy="932674"/>
      </dsp:txXfrm>
    </dsp:sp>
    <dsp:sp modelId="{87F8BFF8-8123-41C7-BFA9-CF504E324C6F}">
      <dsp:nvSpPr>
        <dsp:cNvPr id="0" name=""/>
        <dsp:cNvSpPr/>
      </dsp:nvSpPr>
      <dsp:spPr>
        <a:xfrm>
          <a:off x="2283858" y="2437871"/>
          <a:ext cx="200758" cy="200758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1F2F8-1F01-490E-8438-507CB22767EF}">
      <dsp:nvSpPr>
        <dsp:cNvPr id="0" name=""/>
        <dsp:cNvSpPr/>
      </dsp:nvSpPr>
      <dsp:spPr>
        <a:xfrm rot="5400000">
          <a:off x="2841394" y="2202317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35AE8-18D5-4789-98EE-E5E7FDD00F3F}">
      <dsp:nvSpPr>
        <dsp:cNvPr id="0" name=""/>
        <dsp:cNvSpPr/>
      </dsp:nvSpPr>
      <dsp:spPr>
        <a:xfrm>
          <a:off x="2723164" y="2554455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Programmes </a:t>
          </a:r>
          <a:endParaRPr lang="en-GB" sz="1200" kern="1200" dirty="0"/>
        </a:p>
      </dsp:txBody>
      <dsp:txXfrm>
        <a:off x="2723164" y="2554455"/>
        <a:ext cx="1064017" cy="932674"/>
      </dsp:txXfrm>
    </dsp:sp>
    <dsp:sp modelId="{122ACE02-0E41-47B8-B2B4-4CC6BF967876}">
      <dsp:nvSpPr>
        <dsp:cNvPr id="0" name=""/>
        <dsp:cNvSpPr/>
      </dsp:nvSpPr>
      <dsp:spPr>
        <a:xfrm>
          <a:off x="3586423" y="2115550"/>
          <a:ext cx="200758" cy="200758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45CF0-F9B6-40C5-B5F2-9FE942E1746A}">
      <dsp:nvSpPr>
        <dsp:cNvPr id="0" name=""/>
        <dsp:cNvSpPr/>
      </dsp:nvSpPr>
      <dsp:spPr>
        <a:xfrm rot="5400000">
          <a:off x="4143960" y="1879996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BE83B-3E3B-4845-8ACE-43D1DF9B1225}">
      <dsp:nvSpPr>
        <dsp:cNvPr id="0" name=""/>
        <dsp:cNvSpPr/>
      </dsp:nvSpPr>
      <dsp:spPr>
        <a:xfrm>
          <a:off x="4025729" y="2232134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Moderation</a:t>
          </a:r>
          <a:endParaRPr lang="en-GB" sz="1200" kern="1200" dirty="0"/>
        </a:p>
      </dsp:txBody>
      <dsp:txXfrm>
        <a:off x="4025729" y="2232134"/>
        <a:ext cx="1064017" cy="932674"/>
      </dsp:txXfrm>
    </dsp:sp>
    <dsp:sp modelId="{2C3FC577-D74A-400F-82F4-F53FAF908C74}">
      <dsp:nvSpPr>
        <dsp:cNvPr id="0" name=""/>
        <dsp:cNvSpPr/>
      </dsp:nvSpPr>
      <dsp:spPr>
        <a:xfrm>
          <a:off x="4888989" y="1793229"/>
          <a:ext cx="200758" cy="200758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7C6A9-1D53-4CC4-999D-1F48DAB455C9}">
      <dsp:nvSpPr>
        <dsp:cNvPr id="0" name=""/>
        <dsp:cNvSpPr/>
      </dsp:nvSpPr>
      <dsp:spPr>
        <a:xfrm rot="5400000">
          <a:off x="5446525" y="1557675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24268-2D1F-4C75-99BE-5F0E72177923}">
      <dsp:nvSpPr>
        <dsp:cNvPr id="0" name=""/>
        <dsp:cNvSpPr/>
      </dsp:nvSpPr>
      <dsp:spPr>
        <a:xfrm>
          <a:off x="5328295" y="1909813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Networking </a:t>
          </a:r>
          <a:endParaRPr lang="en-GB" sz="1200" kern="1200" dirty="0"/>
        </a:p>
      </dsp:txBody>
      <dsp:txXfrm>
        <a:off x="5328295" y="1909813"/>
        <a:ext cx="1064017" cy="932674"/>
      </dsp:txXfrm>
    </dsp:sp>
    <dsp:sp modelId="{CA9D5F0E-CFF1-4F52-A1AB-DBD1BB585DCD}">
      <dsp:nvSpPr>
        <dsp:cNvPr id="0" name=""/>
        <dsp:cNvSpPr/>
      </dsp:nvSpPr>
      <dsp:spPr>
        <a:xfrm>
          <a:off x="6191555" y="1470907"/>
          <a:ext cx="200758" cy="200758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C5807-1BDB-4116-A775-BC027D4A225D}">
      <dsp:nvSpPr>
        <dsp:cNvPr id="0" name=""/>
        <dsp:cNvSpPr/>
      </dsp:nvSpPr>
      <dsp:spPr>
        <a:xfrm rot="5400000">
          <a:off x="6749091" y="1235354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8E364-BF79-46CF-B2A1-AAB0E29FC6F8}">
      <dsp:nvSpPr>
        <dsp:cNvPr id="0" name=""/>
        <dsp:cNvSpPr/>
      </dsp:nvSpPr>
      <dsp:spPr>
        <a:xfrm>
          <a:off x="6630861" y="1587492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Increasing the Learning Experiences</a:t>
          </a:r>
          <a:endParaRPr lang="en-GB" sz="1200" kern="1200" dirty="0"/>
        </a:p>
      </dsp:txBody>
      <dsp:txXfrm>
        <a:off x="6630861" y="1587492"/>
        <a:ext cx="1064017" cy="932674"/>
      </dsp:txXfrm>
    </dsp:sp>
    <dsp:sp modelId="{EF45C6C0-C205-4390-B237-8F2A0BD0F9E5}">
      <dsp:nvSpPr>
        <dsp:cNvPr id="0" name=""/>
        <dsp:cNvSpPr/>
      </dsp:nvSpPr>
      <dsp:spPr>
        <a:xfrm>
          <a:off x="7494121" y="1148586"/>
          <a:ext cx="200758" cy="2007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81C0E-0698-4219-A754-7E563561AE76}">
      <dsp:nvSpPr>
        <dsp:cNvPr id="0" name=""/>
        <dsp:cNvSpPr/>
      </dsp:nvSpPr>
      <dsp:spPr>
        <a:xfrm rot="5400000">
          <a:off x="8051657" y="913033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25180-29F2-4573-A78B-1B9A80A87BA0}">
      <dsp:nvSpPr>
        <dsp:cNvPr id="0" name=""/>
        <dsp:cNvSpPr/>
      </dsp:nvSpPr>
      <dsp:spPr>
        <a:xfrm>
          <a:off x="7933427" y="1265170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Parental Involvement</a:t>
          </a:r>
          <a:endParaRPr lang="en-GB" sz="1200" kern="1200" dirty="0"/>
        </a:p>
      </dsp:txBody>
      <dsp:txXfrm>
        <a:off x="7933427" y="1265170"/>
        <a:ext cx="1064017" cy="932674"/>
      </dsp:txXfrm>
    </dsp:sp>
    <dsp:sp modelId="{E1644743-CAC8-4528-B9BA-8A5897857125}">
      <dsp:nvSpPr>
        <dsp:cNvPr id="0" name=""/>
        <dsp:cNvSpPr/>
      </dsp:nvSpPr>
      <dsp:spPr>
        <a:xfrm>
          <a:off x="8796686" y="826265"/>
          <a:ext cx="200758" cy="200758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45FF0-BC27-48CA-BEE9-088EEB1D54DA}">
      <dsp:nvSpPr>
        <dsp:cNvPr id="0" name=""/>
        <dsp:cNvSpPr/>
      </dsp:nvSpPr>
      <dsp:spPr>
        <a:xfrm rot="5400000">
          <a:off x="9354222" y="590711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47F0-744B-4BBC-9958-22DBCB6EB765}">
      <dsp:nvSpPr>
        <dsp:cNvPr id="0" name=""/>
        <dsp:cNvSpPr/>
      </dsp:nvSpPr>
      <dsp:spPr>
        <a:xfrm>
          <a:off x="9235992" y="942849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The Rationale </a:t>
          </a:r>
          <a:endParaRPr lang="en-GB" sz="1200" kern="1200" dirty="0"/>
        </a:p>
      </dsp:txBody>
      <dsp:txXfrm>
        <a:off x="9235992" y="942849"/>
        <a:ext cx="1064017" cy="932674"/>
      </dsp:txXfrm>
    </dsp:sp>
    <dsp:sp modelId="{AC9C5282-EA2F-49E4-B830-E61B4C4B3B50}">
      <dsp:nvSpPr>
        <dsp:cNvPr id="0" name=""/>
        <dsp:cNvSpPr/>
      </dsp:nvSpPr>
      <dsp:spPr>
        <a:xfrm>
          <a:off x="10099252" y="503944"/>
          <a:ext cx="200758" cy="200758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70850-73AB-4AA9-B479-345C85A7B956}">
      <dsp:nvSpPr>
        <dsp:cNvPr id="0" name=""/>
        <dsp:cNvSpPr/>
      </dsp:nvSpPr>
      <dsp:spPr>
        <a:xfrm rot="5400000">
          <a:off x="10656788" y="268390"/>
          <a:ext cx="708283" cy="117856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E3BCD-C388-4D7A-AFE0-4893483D7D71}">
      <dsp:nvSpPr>
        <dsp:cNvPr id="0" name=""/>
        <dsp:cNvSpPr/>
      </dsp:nvSpPr>
      <dsp:spPr>
        <a:xfrm>
          <a:off x="10538558" y="620528"/>
          <a:ext cx="1064017" cy="93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Ongoing Self Evaluation </a:t>
          </a:r>
          <a:endParaRPr lang="en-GB" sz="1200" kern="1200" dirty="0"/>
        </a:p>
      </dsp:txBody>
      <dsp:txXfrm>
        <a:off x="10538558" y="620528"/>
        <a:ext cx="1064017" cy="932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C5A7C-2EAA-442D-B9BB-468B554A581B}">
      <dsp:nvSpPr>
        <dsp:cNvPr id="0" name=""/>
        <dsp:cNvSpPr/>
      </dsp:nvSpPr>
      <dsp:spPr>
        <a:xfrm>
          <a:off x="3493452" y="31595"/>
          <a:ext cx="1110528" cy="1110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Raising Attainment in Literacy, Numeracy</a:t>
          </a:r>
          <a:endParaRPr lang="en-GB" sz="1500" kern="1200" dirty="0"/>
        </a:p>
      </dsp:txBody>
      <dsp:txXfrm>
        <a:off x="3493452" y="31595"/>
        <a:ext cx="1110528" cy="1110528"/>
      </dsp:txXfrm>
    </dsp:sp>
    <dsp:sp modelId="{E3783ADF-41DA-43A1-B7D3-2EC684E36AC8}">
      <dsp:nvSpPr>
        <dsp:cNvPr id="0" name=""/>
        <dsp:cNvSpPr/>
      </dsp:nvSpPr>
      <dsp:spPr>
        <a:xfrm>
          <a:off x="876972" y="-1027"/>
          <a:ext cx="4168874" cy="4168874"/>
        </a:xfrm>
        <a:prstGeom prst="circularArrow">
          <a:avLst>
            <a:gd name="adj1" fmla="val 5195"/>
            <a:gd name="adj2" fmla="val 335502"/>
            <a:gd name="adj3" fmla="val 21294915"/>
            <a:gd name="adj4" fmla="val 19764773"/>
            <a:gd name="adj5" fmla="val 60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FFAE9-1234-4519-AF9D-2FAF35B3F0E8}">
      <dsp:nvSpPr>
        <dsp:cNvPr id="0" name=""/>
        <dsp:cNvSpPr/>
      </dsp:nvSpPr>
      <dsp:spPr>
        <a:xfrm>
          <a:off x="4165445" y="2099777"/>
          <a:ext cx="1110528" cy="1110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Learning, Teaching and Assessment</a:t>
          </a:r>
          <a:endParaRPr lang="en-GB" sz="1500" kern="1200" dirty="0"/>
        </a:p>
      </dsp:txBody>
      <dsp:txXfrm>
        <a:off x="4165445" y="2099777"/>
        <a:ext cx="1110528" cy="1110528"/>
      </dsp:txXfrm>
    </dsp:sp>
    <dsp:sp modelId="{8343034D-4337-4322-B394-37A6A0F8B580}">
      <dsp:nvSpPr>
        <dsp:cNvPr id="0" name=""/>
        <dsp:cNvSpPr/>
      </dsp:nvSpPr>
      <dsp:spPr>
        <a:xfrm>
          <a:off x="876972" y="-1027"/>
          <a:ext cx="4168874" cy="4168874"/>
        </a:xfrm>
        <a:prstGeom prst="circularArrow">
          <a:avLst>
            <a:gd name="adj1" fmla="val 5195"/>
            <a:gd name="adj2" fmla="val 335502"/>
            <a:gd name="adj3" fmla="val 4016432"/>
            <a:gd name="adj4" fmla="val 2251841"/>
            <a:gd name="adj5" fmla="val 60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0D083-36D8-48F4-B074-887F64F0240F}">
      <dsp:nvSpPr>
        <dsp:cNvPr id="0" name=""/>
        <dsp:cNvSpPr/>
      </dsp:nvSpPr>
      <dsp:spPr>
        <a:xfrm>
          <a:off x="2406145" y="3377983"/>
          <a:ext cx="1110528" cy="1110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Healthy, Active and Supported </a:t>
          </a:r>
          <a:endParaRPr lang="en-GB" sz="1500" kern="1200" dirty="0"/>
        </a:p>
      </dsp:txBody>
      <dsp:txXfrm>
        <a:off x="2406145" y="3377983"/>
        <a:ext cx="1110528" cy="1110528"/>
      </dsp:txXfrm>
    </dsp:sp>
    <dsp:sp modelId="{BEA0B5D8-ADD3-4F9B-95C8-332B50AB4A60}">
      <dsp:nvSpPr>
        <dsp:cNvPr id="0" name=""/>
        <dsp:cNvSpPr/>
      </dsp:nvSpPr>
      <dsp:spPr>
        <a:xfrm>
          <a:off x="876972" y="-1027"/>
          <a:ext cx="4168874" cy="4168874"/>
        </a:xfrm>
        <a:prstGeom prst="circularArrow">
          <a:avLst>
            <a:gd name="adj1" fmla="val 5195"/>
            <a:gd name="adj2" fmla="val 335502"/>
            <a:gd name="adj3" fmla="val 8212657"/>
            <a:gd name="adj4" fmla="val 6448066"/>
            <a:gd name="adj5" fmla="val 60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C463D-D3E2-4E2E-85F4-E4B22C254535}">
      <dsp:nvSpPr>
        <dsp:cNvPr id="0" name=""/>
        <dsp:cNvSpPr/>
      </dsp:nvSpPr>
      <dsp:spPr>
        <a:xfrm>
          <a:off x="646844" y="2099777"/>
          <a:ext cx="1110528" cy="1110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Leadership </a:t>
          </a:r>
          <a:endParaRPr lang="en-GB" sz="1500" kern="1200" dirty="0"/>
        </a:p>
      </dsp:txBody>
      <dsp:txXfrm>
        <a:off x="646844" y="2099777"/>
        <a:ext cx="1110528" cy="1110528"/>
      </dsp:txXfrm>
    </dsp:sp>
    <dsp:sp modelId="{90588C89-6853-47EB-A246-C49F6781884C}">
      <dsp:nvSpPr>
        <dsp:cNvPr id="0" name=""/>
        <dsp:cNvSpPr/>
      </dsp:nvSpPr>
      <dsp:spPr>
        <a:xfrm>
          <a:off x="876972" y="-1027"/>
          <a:ext cx="4168874" cy="4168874"/>
        </a:xfrm>
        <a:prstGeom prst="circularArrow">
          <a:avLst>
            <a:gd name="adj1" fmla="val 5195"/>
            <a:gd name="adj2" fmla="val 335502"/>
            <a:gd name="adj3" fmla="val 12299725"/>
            <a:gd name="adj4" fmla="val 10769583"/>
            <a:gd name="adj5" fmla="val 60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F69E4-AB5F-45AA-A00F-658224B16CAB}">
      <dsp:nvSpPr>
        <dsp:cNvPr id="0" name=""/>
        <dsp:cNvSpPr/>
      </dsp:nvSpPr>
      <dsp:spPr>
        <a:xfrm>
          <a:off x="1318837" y="31595"/>
          <a:ext cx="1110528" cy="1110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Curriculum Design </a:t>
          </a:r>
          <a:endParaRPr lang="en-GB" sz="1500" kern="1200" dirty="0"/>
        </a:p>
      </dsp:txBody>
      <dsp:txXfrm>
        <a:off x="1318837" y="31595"/>
        <a:ext cx="1110528" cy="1110528"/>
      </dsp:txXfrm>
    </dsp:sp>
    <dsp:sp modelId="{2AE4F766-382C-425A-96CE-11A0F07D63C5}">
      <dsp:nvSpPr>
        <dsp:cNvPr id="0" name=""/>
        <dsp:cNvSpPr/>
      </dsp:nvSpPr>
      <dsp:spPr>
        <a:xfrm>
          <a:off x="876972" y="-1027"/>
          <a:ext cx="4168874" cy="4168874"/>
        </a:xfrm>
        <a:prstGeom prst="circularArrow">
          <a:avLst>
            <a:gd name="adj1" fmla="val 5195"/>
            <a:gd name="adj2" fmla="val 335502"/>
            <a:gd name="adj3" fmla="val 16867415"/>
            <a:gd name="adj4" fmla="val 15197083"/>
            <a:gd name="adj5" fmla="val 606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67EF9-0A74-48F4-9C73-5BA94784E6F5}">
      <dsp:nvSpPr>
        <dsp:cNvPr id="0" name=""/>
        <dsp:cNvSpPr/>
      </dsp:nvSpPr>
      <dsp:spPr>
        <a:xfrm rot="5400000">
          <a:off x="253471" y="2497860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F6407-EFAB-4715-9FC3-8A57DDCA25BB}">
      <dsp:nvSpPr>
        <dsp:cNvPr id="0" name=""/>
        <dsp:cNvSpPr/>
      </dsp:nvSpPr>
      <dsp:spPr>
        <a:xfrm>
          <a:off x="126262" y="2876741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Staffing </a:t>
          </a:r>
          <a:endParaRPr lang="en-GB" sz="1300" kern="1200" dirty="0"/>
        </a:p>
      </dsp:txBody>
      <dsp:txXfrm>
        <a:off x="126262" y="2876741"/>
        <a:ext cx="1144824" cy="1003505"/>
      </dsp:txXfrm>
    </dsp:sp>
    <dsp:sp modelId="{A7452331-2F80-413A-8E67-FEE347CB6F60}">
      <dsp:nvSpPr>
        <dsp:cNvPr id="0" name=""/>
        <dsp:cNvSpPr/>
      </dsp:nvSpPr>
      <dsp:spPr>
        <a:xfrm>
          <a:off x="1055082" y="2404503"/>
          <a:ext cx="216004" cy="21600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3BEFB-C95F-49F6-84FC-3B2B3A60A8ED}">
      <dsp:nvSpPr>
        <dsp:cNvPr id="0" name=""/>
        <dsp:cNvSpPr/>
      </dsp:nvSpPr>
      <dsp:spPr>
        <a:xfrm rot="5400000">
          <a:off x="1654960" y="2151061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D98F7-9724-470F-833D-5AD3A34B2AA9}">
      <dsp:nvSpPr>
        <dsp:cNvPr id="0" name=""/>
        <dsp:cNvSpPr/>
      </dsp:nvSpPr>
      <dsp:spPr>
        <a:xfrm>
          <a:off x="1527751" y="2529942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Assessment Data </a:t>
          </a:r>
          <a:endParaRPr lang="en-GB" sz="1300" kern="1200" dirty="0"/>
        </a:p>
      </dsp:txBody>
      <dsp:txXfrm>
        <a:off x="1527751" y="2529942"/>
        <a:ext cx="1144824" cy="1003505"/>
      </dsp:txXfrm>
    </dsp:sp>
    <dsp:sp modelId="{28F66A3C-CF8A-453A-BDBB-D371267DF182}">
      <dsp:nvSpPr>
        <dsp:cNvPr id="0" name=""/>
        <dsp:cNvSpPr/>
      </dsp:nvSpPr>
      <dsp:spPr>
        <a:xfrm>
          <a:off x="2456571" y="2057704"/>
          <a:ext cx="216004" cy="21600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413FA-F477-48B4-BE48-A703BFB48FC2}">
      <dsp:nvSpPr>
        <dsp:cNvPr id="0" name=""/>
        <dsp:cNvSpPr/>
      </dsp:nvSpPr>
      <dsp:spPr>
        <a:xfrm rot="5400000">
          <a:off x="3056449" y="1804261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0FCEC-0169-4127-A041-F2A480339BDB}">
      <dsp:nvSpPr>
        <dsp:cNvPr id="0" name=""/>
        <dsp:cNvSpPr/>
      </dsp:nvSpPr>
      <dsp:spPr>
        <a:xfrm>
          <a:off x="2929240" y="2183142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Programmes</a:t>
          </a:r>
          <a:endParaRPr lang="en-GB" sz="1300" kern="1200" dirty="0"/>
        </a:p>
      </dsp:txBody>
      <dsp:txXfrm>
        <a:off x="2929240" y="2183142"/>
        <a:ext cx="1144824" cy="1003505"/>
      </dsp:txXfrm>
    </dsp:sp>
    <dsp:sp modelId="{4265B23E-7042-4E20-BF03-BCED4CB93F76}">
      <dsp:nvSpPr>
        <dsp:cNvPr id="0" name=""/>
        <dsp:cNvSpPr/>
      </dsp:nvSpPr>
      <dsp:spPr>
        <a:xfrm>
          <a:off x="3858060" y="1710904"/>
          <a:ext cx="216004" cy="21600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14EF0-155D-47E7-97B6-414808A685A1}">
      <dsp:nvSpPr>
        <dsp:cNvPr id="0" name=""/>
        <dsp:cNvSpPr/>
      </dsp:nvSpPr>
      <dsp:spPr>
        <a:xfrm rot="5400000">
          <a:off x="4457938" y="1457461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6164A-5459-4EAB-AE50-82B64DB80B3C}">
      <dsp:nvSpPr>
        <dsp:cNvPr id="0" name=""/>
        <dsp:cNvSpPr/>
      </dsp:nvSpPr>
      <dsp:spPr>
        <a:xfrm>
          <a:off x="4330729" y="1836342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Moderation</a:t>
          </a:r>
          <a:endParaRPr lang="en-GB" sz="1300" kern="1200" dirty="0"/>
        </a:p>
      </dsp:txBody>
      <dsp:txXfrm>
        <a:off x="4330729" y="1836342"/>
        <a:ext cx="1144824" cy="1003505"/>
      </dsp:txXfrm>
    </dsp:sp>
    <dsp:sp modelId="{C05479B6-08FC-4E27-A6EB-490601DAEC49}">
      <dsp:nvSpPr>
        <dsp:cNvPr id="0" name=""/>
        <dsp:cNvSpPr/>
      </dsp:nvSpPr>
      <dsp:spPr>
        <a:xfrm>
          <a:off x="5259549" y="1364104"/>
          <a:ext cx="216004" cy="216004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3F139-B31A-4107-8E63-EFC7FC96479E}">
      <dsp:nvSpPr>
        <dsp:cNvPr id="0" name=""/>
        <dsp:cNvSpPr/>
      </dsp:nvSpPr>
      <dsp:spPr>
        <a:xfrm rot="5400000">
          <a:off x="5859427" y="1110661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3B041-C9BA-4639-9F87-74E92618B886}">
      <dsp:nvSpPr>
        <dsp:cNvPr id="0" name=""/>
        <dsp:cNvSpPr/>
      </dsp:nvSpPr>
      <dsp:spPr>
        <a:xfrm>
          <a:off x="5732218" y="1489542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Networking </a:t>
          </a:r>
          <a:endParaRPr lang="en-GB" sz="1300" kern="1200" dirty="0"/>
        </a:p>
      </dsp:txBody>
      <dsp:txXfrm>
        <a:off x="5732218" y="1489542"/>
        <a:ext cx="1144824" cy="1003505"/>
      </dsp:txXfrm>
    </dsp:sp>
    <dsp:sp modelId="{766A1A74-E450-451D-9DC6-0DF990F8F70D}">
      <dsp:nvSpPr>
        <dsp:cNvPr id="0" name=""/>
        <dsp:cNvSpPr/>
      </dsp:nvSpPr>
      <dsp:spPr>
        <a:xfrm>
          <a:off x="6661038" y="1017304"/>
          <a:ext cx="216004" cy="216004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9CC97-5D24-4627-92D0-C85C705591ED}">
      <dsp:nvSpPr>
        <dsp:cNvPr id="0" name=""/>
        <dsp:cNvSpPr/>
      </dsp:nvSpPr>
      <dsp:spPr>
        <a:xfrm rot="5400000">
          <a:off x="7260916" y="763861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C3FEA-7863-43A5-8F6B-4701A43EE5A0}">
      <dsp:nvSpPr>
        <dsp:cNvPr id="0" name=""/>
        <dsp:cNvSpPr/>
      </dsp:nvSpPr>
      <dsp:spPr>
        <a:xfrm>
          <a:off x="7133707" y="1142742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Increasing the Learning Experiences </a:t>
          </a:r>
          <a:endParaRPr lang="en-GB" sz="1300" kern="1200" dirty="0"/>
        </a:p>
      </dsp:txBody>
      <dsp:txXfrm>
        <a:off x="7133707" y="1142742"/>
        <a:ext cx="1144824" cy="1003505"/>
      </dsp:txXfrm>
    </dsp:sp>
    <dsp:sp modelId="{2AF43A9B-2A62-455E-B2FE-77B24B153991}">
      <dsp:nvSpPr>
        <dsp:cNvPr id="0" name=""/>
        <dsp:cNvSpPr/>
      </dsp:nvSpPr>
      <dsp:spPr>
        <a:xfrm>
          <a:off x="8062527" y="670504"/>
          <a:ext cx="216004" cy="21600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4F35C-A987-42AC-9DE8-B265AC8B1A3E}">
      <dsp:nvSpPr>
        <dsp:cNvPr id="0" name=""/>
        <dsp:cNvSpPr/>
      </dsp:nvSpPr>
      <dsp:spPr>
        <a:xfrm rot="5400000">
          <a:off x="8662405" y="417061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83880-582E-4E97-9DAC-3AB45520BDB4}">
      <dsp:nvSpPr>
        <dsp:cNvPr id="0" name=""/>
        <dsp:cNvSpPr/>
      </dsp:nvSpPr>
      <dsp:spPr>
        <a:xfrm>
          <a:off x="8535196" y="795942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Parental Involvement</a:t>
          </a:r>
          <a:endParaRPr lang="en-GB" sz="1300" kern="1200" dirty="0"/>
        </a:p>
      </dsp:txBody>
      <dsp:txXfrm>
        <a:off x="8535196" y="795942"/>
        <a:ext cx="1144824" cy="1003505"/>
      </dsp:txXfrm>
    </dsp:sp>
    <dsp:sp modelId="{FDBE3DB0-B735-487B-BF15-812255C0FBE2}">
      <dsp:nvSpPr>
        <dsp:cNvPr id="0" name=""/>
        <dsp:cNvSpPr/>
      </dsp:nvSpPr>
      <dsp:spPr>
        <a:xfrm>
          <a:off x="9464016" y="323704"/>
          <a:ext cx="216004" cy="21600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F7165-EC2D-467C-AE1A-91569FFCBD76}">
      <dsp:nvSpPr>
        <dsp:cNvPr id="0" name=""/>
        <dsp:cNvSpPr/>
      </dsp:nvSpPr>
      <dsp:spPr>
        <a:xfrm rot="5400000">
          <a:off x="10063894" y="70262"/>
          <a:ext cx="762074" cy="1268074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44637-0740-487E-8156-7BC985D5A4EC}">
      <dsp:nvSpPr>
        <dsp:cNvPr id="0" name=""/>
        <dsp:cNvSpPr/>
      </dsp:nvSpPr>
      <dsp:spPr>
        <a:xfrm>
          <a:off x="9936685" y="449143"/>
          <a:ext cx="1144824" cy="100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The Rationale </a:t>
          </a:r>
          <a:endParaRPr lang="en-GB" sz="1300" kern="1200" dirty="0"/>
        </a:p>
      </dsp:txBody>
      <dsp:txXfrm>
        <a:off x="9936685" y="449143"/>
        <a:ext cx="1144824" cy="10035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1A94F-8E36-4178-8500-A604A6612243}">
      <dsp:nvSpPr>
        <dsp:cNvPr id="0" name=""/>
        <dsp:cNvSpPr/>
      </dsp:nvSpPr>
      <dsp:spPr>
        <a:xfrm rot="5400000">
          <a:off x="584930" y="1282349"/>
          <a:ext cx="1764177" cy="293555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46640-5771-43CD-9A6E-2A1311E37C1F}">
      <dsp:nvSpPr>
        <dsp:cNvPr id="0" name=""/>
        <dsp:cNvSpPr/>
      </dsp:nvSpPr>
      <dsp:spPr>
        <a:xfrm>
          <a:off x="307853" y="1993968"/>
          <a:ext cx="2650232" cy="142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900" kern="1200" dirty="0" smtClean="0"/>
            <a:t>Staffing </a:t>
          </a:r>
          <a:endParaRPr lang="en-GB" sz="4900" kern="1200" dirty="0"/>
        </a:p>
      </dsp:txBody>
      <dsp:txXfrm>
        <a:off x="307853" y="1993968"/>
        <a:ext cx="2650232" cy="1422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D24BA-6273-41DF-AF8F-E1C0B1B9DC8E}">
      <dsp:nvSpPr>
        <dsp:cNvPr id="0" name=""/>
        <dsp:cNvSpPr/>
      </dsp:nvSpPr>
      <dsp:spPr>
        <a:xfrm rot="5400000">
          <a:off x="1043563" y="2193014"/>
          <a:ext cx="846297" cy="180470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B4652-5D23-4CB2-A21E-BF3F7FBC6550}">
      <dsp:nvSpPr>
        <dsp:cNvPr id="0" name=""/>
        <dsp:cNvSpPr/>
      </dsp:nvSpPr>
      <dsp:spPr>
        <a:xfrm>
          <a:off x="658206" y="2852963"/>
          <a:ext cx="1925084" cy="860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Staffing </a:t>
          </a:r>
          <a:endParaRPr lang="en-GB" sz="2200" kern="1200" dirty="0"/>
        </a:p>
      </dsp:txBody>
      <dsp:txXfrm>
        <a:off x="658206" y="2852963"/>
        <a:ext cx="1925084" cy="860364"/>
      </dsp:txXfrm>
    </dsp:sp>
    <dsp:sp modelId="{275EEE48-5CF3-4612-808C-A61227AFB29C}">
      <dsp:nvSpPr>
        <dsp:cNvPr id="0" name=""/>
        <dsp:cNvSpPr/>
      </dsp:nvSpPr>
      <dsp:spPr>
        <a:xfrm>
          <a:off x="2100501" y="2338657"/>
          <a:ext cx="282597" cy="385475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185ED-4028-497E-AEFA-18A52D7C0801}">
      <dsp:nvSpPr>
        <dsp:cNvPr id="0" name=""/>
        <dsp:cNvSpPr/>
      </dsp:nvSpPr>
      <dsp:spPr>
        <a:xfrm rot="5400000">
          <a:off x="2790580" y="2063455"/>
          <a:ext cx="967218" cy="177270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4F008-702C-411B-BED3-BF43E07C8B80}">
      <dsp:nvSpPr>
        <dsp:cNvPr id="0" name=""/>
        <dsp:cNvSpPr/>
      </dsp:nvSpPr>
      <dsp:spPr>
        <a:xfrm>
          <a:off x="2483701" y="2625545"/>
          <a:ext cx="1900368" cy="8078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Assessment Data </a:t>
          </a:r>
          <a:endParaRPr lang="en-GB" sz="2200" kern="1200" dirty="0"/>
        </a:p>
      </dsp:txBody>
      <dsp:txXfrm>
        <a:off x="2483701" y="2625545"/>
        <a:ext cx="1900368" cy="8078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17E05-AB07-4CED-962E-43DABE1334E1}">
      <dsp:nvSpPr>
        <dsp:cNvPr id="0" name=""/>
        <dsp:cNvSpPr/>
      </dsp:nvSpPr>
      <dsp:spPr>
        <a:xfrm rot="5400000">
          <a:off x="242006" y="1008022"/>
          <a:ext cx="723528" cy="120393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FB5C4-D042-4FFC-A43A-278191794DF5}">
      <dsp:nvSpPr>
        <dsp:cNvPr id="0" name=""/>
        <dsp:cNvSpPr/>
      </dsp:nvSpPr>
      <dsp:spPr>
        <a:xfrm>
          <a:off x="121231" y="1367739"/>
          <a:ext cx="1086918" cy="952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Staffing </a:t>
          </a:r>
          <a:endParaRPr lang="en-GB" sz="1200" kern="1200" dirty="0"/>
        </a:p>
      </dsp:txBody>
      <dsp:txXfrm>
        <a:off x="121231" y="1367739"/>
        <a:ext cx="1086918" cy="952748"/>
      </dsp:txXfrm>
    </dsp:sp>
    <dsp:sp modelId="{C721F3A0-A59A-460D-A15D-1C05BF36FBD7}">
      <dsp:nvSpPr>
        <dsp:cNvPr id="0" name=""/>
        <dsp:cNvSpPr/>
      </dsp:nvSpPr>
      <dsp:spPr>
        <a:xfrm>
          <a:off x="1003071" y="919387"/>
          <a:ext cx="205079" cy="20507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A3DCF-4E8F-47BC-9A4E-CCD3A93C3DD6}">
      <dsp:nvSpPr>
        <dsp:cNvPr id="0" name=""/>
        <dsp:cNvSpPr/>
      </dsp:nvSpPr>
      <dsp:spPr>
        <a:xfrm rot="5400000">
          <a:off x="1572607" y="678763"/>
          <a:ext cx="723528" cy="120393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FEBAB-E2B2-40D2-B283-7F454A55B109}">
      <dsp:nvSpPr>
        <dsp:cNvPr id="0" name=""/>
        <dsp:cNvSpPr/>
      </dsp:nvSpPr>
      <dsp:spPr>
        <a:xfrm>
          <a:off x="1451832" y="1038480"/>
          <a:ext cx="1086918" cy="952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Assessment Data</a:t>
          </a:r>
          <a:endParaRPr lang="en-GB" sz="1200" kern="1200" dirty="0"/>
        </a:p>
      </dsp:txBody>
      <dsp:txXfrm>
        <a:off x="1451832" y="1038480"/>
        <a:ext cx="1086918" cy="952748"/>
      </dsp:txXfrm>
    </dsp:sp>
    <dsp:sp modelId="{3D2ACDF0-3AC3-4482-BA1B-29D4B7422EFC}">
      <dsp:nvSpPr>
        <dsp:cNvPr id="0" name=""/>
        <dsp:cNvSpPr/>
      </dsp:nvSpPr>
      <dsp:spPr>
        <a:xfrm>
          <a:off x="2333672" y="590128"/>
          <a:ext cx="205079" cy="20507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D7BD8-CC4F-48E5-B0B4-45B4BA172C2B}">
      <dsp:nvSpPr>
        <dsp:cNvPr id="0" name=""/>
        <dsp:cNvSpPr/>
      </dsp:nvSpPr>
      <dsp:spPr>
        <a:xfrm rot="5400000">
          <a:off x="2903208" y="349505"/>
          <a:ext cx="723528" cy="1203934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269B4-C252-46C1-B8E8-40BEF48921BA}">
      <dsp:nvSpPr>
        <dsp:cNvPr id="0" name=""/>
        <dsp:cNvSpPr/>
      </dsp:nvSpPr>
      <dsp:spPr>
        <a:xfrm>
          <a:off x="2782433" y="709222"/>
          <a:ext cx="1086918" cy="952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Programmes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Making a start </a:t>
          </a:r>
          <a:endParaRPr lang="en-GB" sz="1200" kern="1200" dirty="0"/>
        </a:p>
      </dsp:txBody>
      <dsp:txXfrm>
        <a:off x="2782433" y="709222"/>
        <a:ext cx="1086918" cy="9527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804F8-7216-4B43-A772-9DBE563350FE}">
      <dsp:nvSpPr>
        <dsp:cNvPr id="0" name=""/>
        <dsp:cNvSpPr/>
      </dsp:nvSpPr>
      <dsp:spPr>
        <a:xfrm rot="5400000">
          <a:off x="200679" y="1682833"/>
          <a:ext cx="602616" cy="100273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CB4E1-A76E-4C08-99A3-D4F27C5E7A31}">
      <dsp:nvSpPr>
        <dsp:cNvPr id="0" name=""/>
        <dsp:cNvSpPr/>
      </dsp:nvSpPr>
      <dsp:spPr>
        <a:xfrm>
          <a:off x="100087" y="1982436"/>
          <a:ext cx="905279" cy="793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Staffing </a:t>
          </a:r>
          <a:endParaRPr lang="en-GB" sz="1000" kern="1200" dirty="0"/>
        </a:p>
      </dsp:txBody>
      <dsp:txXfrm>
        <a:off x="100087" y="1982436"/>
        <a:ext cx="905279" cy="793530"/>
      </dsp:txXfrm>
    </dsp:sp>
    <dsp:sp modelId="{8FF2AC1B-012C-4A4B-920E-07C5185C1885}">
      <dsp:nvSpPr>
        <dsp:cNvPr id="0" name=""/>
        <dsp:cNvSpPr/>
      </dsp:nvSpPr>
      <dsp:spPr>
        <a:xfrm>
          <a:off x="834559" y="1609010"/>
          <a:ext cx="170807" cy="170807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A1A49-1400-4ED4-BC0E-525818E6AFA0}">
      <dsp:nvSpPr>
        <dsp:cNvPr id="0" name=""/>
        <dsp:cNvSpPr/>
      </dsp:nvSpPr>
      <dsp:spPr>
        <a:xfrm rot="5400000">
          <a:off x="1308917" y="1408598"/>
          <a:ext cx="602616" cy="100273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0FE9B-A58D-42D1-8ABE-211C0DE8380D}">
      <dsp:nvSpPr>
        <dsp:cNvPr id="0" name=""/>
        <dsp:cNvSpPr/>
      </dsp:nvSpPr>
      <dsp:spPr>
        <a:xfrm>
          <a:off x="1208326" y="1708201"/>
          <a:ext cx="905279" cy="793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Assessment Data</a:t>
          </a:r>
          <a:endParaRPr lang="en-GB" sz="1000" kern="1200" dirty="0"/>
        </a:p>
      </dsp:txBody>
      <dsp:txXfrm>
        <a:off x="1208326" y="1708201"/>
        <a:ext cx="905279" cy="793530"/>
      </dsp:txXfrm>
    </dsp:sp>
    <dsp:sp modelId="{63FEB149-111D-4DBD-B697-32D5ADD74D7C}">
      <dsp:nvSpPr>
        <dsp:cNvPr id="0" name=""/>
        <dsp:cNvSpPr/>
      </dsp:nvSpPr>
      <dsp:spPr>
        <a:xfrm>
          <a:off x="1942798" y="1334775"/>
          <a:ext cx="170807" cy="17080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B4FB2-F54E-4246-BEFA-9F47DE02D2FD}">
      <dsp:nvSpPr>
        <dsp:cNvPr id="0" name=""/>
        <dsp:cNvSpPr/>
      </dsp:nvSpPr>
      <dsp:spPr>
        <a:xfrm rot="5400000">
          <a:off x="2417156" y="1123492"/>
          <a:ext cx="602616" cy="100273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79E01-2910-4D43-BD4D-A0B9984649CE}">
      <dsp:nvSpPr>
        <dsp:cNvPr id="0" name=""/>
        <dsp:cNvSpPr/>
      </dsp:nvSpPr>
      <dsp:spPr>
        <a:xfrm>
          <a:off x="2316564" y="1433967"/>
          <a:ext cx="905279" cy="793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Programmes </a:t>
          </a:r>
          <a:endParaRPr lang="en-GB" sz="1000" kern="1200" dirty="0"/>
        </a:p>
      </dsp:txBody>
      <dsp:txXfrm>
        <a:off x="2316564" y="1433967"/>
        <a:ext cx="905279" cy="793530"/>
      </dsp:txXfrm>
    </dsp:sp>
    <dsp:sp modelId="{E9BDC1E3-81CE-41D5-A7EE-F367AE79D54D}">
      <dsp:nvSpPr>
        <dsp:cNvPr id="0" name=""/>
        <dsp:cNvSpPr/>
      </dsp:nvSpPr>
      <dsp:spPr>
        <a:xfrm>
          <a:off x="3051036" y="1060541"/>
          <a:ext cx="170807" cy="17080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B24FF-C16D-4C44-8BC5-57F823F45765}">
      <dsp:nvSpPr>
        <dsp:cNvPr id="0" name=""/>
        <dsp:cNvSpPr/>
      </dsp:nvSpPr>
      <dsp:spPr>
        <a:xfrm rot="5400000">
          <a:off x="3525394" y="860129"/>
          <a:ext cx="602616" cy="100273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406A0-803C-4F7A-AC94-8A79152865D7}">
      <dsp:nvSpPr>
        <dsp:cNvPr id="0" name=""/>
        <dsp:cNvSpPr/>
      </dsp:nvSpPr>
      <dsp:spPr>
        <a:xfrm>
          <a:off x="3424803" y="1159732"/>
          <a:ext cx="905279" cy="793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Moderation </a:t>
          </a:r>
          <a:endParaRPr lang="en-GB" sz="1000" kern="1200" dirty="0"/>
        </a:p>
      </dsp:txBody>
      <dsp:txXfrm>
        <a:off x="3424803" y="1159732"/>
        <a:ext cx="905279" cy="7935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1A0B8-7ECB-43D8-877A-CD107BBC472B}">
      <dsp:nvSpPr>
        <dsp:cNvPr id="0" name=""/>
        <dsp:cNvSpPr/>
      </dsp:nvSpPr>
      <dsp:spPr>
        <a:xfrm rot="5400000">
          <a:off x="195223" y="2001200"/>
          <a:ext cx="579101" cy="9636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68AB9-7F2F-4656-B0A5-A9F55B8BA20E}">
      <dsp:nvSpPr>
        <dsp:cNvPr id="0" name=""/>
        <dsp:cNvSpPr/>
      </dsp:nvSpPr>
      <dsp:spPr>
        <a:xfrm>
          <a:off x="98557" y="2289113"/>
          <a:ext cx="869953" cy="76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Staffing </a:t>
          </a:r>
          <a:endParaRPr lang="en-GB" sz="1000" kern="1200" dirty="0"/>
        </a:p>
      </dsp:txBody>
      <dsp:txXfrm>
        <a:off x="98557" y="2289113"/>
        <a:ext cx="869953" cy="762565"/>
      </dsp:txXfrm>
    </dsp:sp>
    <dsp:sp modelId="{79A6F3A3-CFC8-485D-A071-E0368D1C2B7A}">
      <dsp:nvSpPr>
        <dsp:cNvPr id="0" name=""/>
        <dsp:cNvSpPr/>
      </dsp:nvSpPr>
      <dsp:spPr>
        <a:xfrm>
          <a:off x="804368" y="1930258"/>
          <a:ext cx="164142" cy="16414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7E72C-FDCF-40C7-A332-B89AFF8F369A}">
      <dsp:nvSpPr>
        <dsp:cNvPr id="0" name=""/>
        <dsp:cNvSpPr/>
      </dsp:nvSpPr>
      <dsp:spPr>
        <a:xfrm rot="5400000">
          <a:off x="1260216" y="1737667"/>
          <a:ext cx="579101" cy="9636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6446F-4E19-477C-A995-D42072FD38C1}">
      <dsp:nvSpPr>
        <dsp:cNvPr id="0" name=""/>
        <dsp:cNvSpPr/>
      </dsp:nvSpPr>
      <dsp:spPr>
        <a:xfrm>
          <a:off x="1163550" y="2025579"/>
          <a:ext cx="869953" cy="76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Assessment Data </a:t>
          </a:r>
          <a:endParaRPr lang="en-GB" sz="1000" kern="1200" dirty="0"/>
        </a:p>
      </dsp:txBody>
      <dsp:txXfrm>
        <a:off x="1163550" y="2025579"/>
        <a:ext cx="869953" cy="762565"/>
      </dsp:txXfrm>
    </dsp:sp>
    <dsp:sp modelId="{36DAD55E-1396-4336-A2E8-09BC197BB792}">
      <dsp:nvSpPr>
        <dsp:cNvPr id="0" name=""/>
        <dsp:cNvSpPr/>
      </dsp:nvSpPr>
      <dsp:spPr>
        <a:xfrm>
          <a:off x="1869362" y="1666725"/>
          <a:ext cx="164142" cy="16414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46A5A-6EA6-4062-913A-B481F1323498}">
      <dsp:nvSpPr>
        <dsp:cNvPr id="0" name=""/>
        <dsp:cNvSpPr/>
      </dsp:nvSpPr>
      <dsp:spPr>
        <a:xfrm rot="5400000">
          <a:off x="2325210" y="1474133"/>
          <a:ext cx="579101" cy="96361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A514C-3CF2-4A47-BD57-EB263ED91C3C}">
      <dsp:nvSpPr>
        <dsp:cNvPr id="0" name=""/>
        <dsp:cNvSpPr/>
      </dsp:nvSpPr>
      <dsp:spPr>
        <a:xfrm>
          <a:off x="2228543" y="1762045"/>
          <a:ext cx="869953" cy="76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Programmes </a:t>
          </a:r>
          <a:endParaRPr lang="en-GB" sz="1000" kern="1200" dirty="0"/>
        </a:p>
      </dsp:txBody>
      <dsp:txXfrm>
        <a:off x="2228543" y="1762045"/>
        <a:ext cx="869953" cy="762565"/>
      </dsp:txXfrm>
    </dsp:sp>
    <dsp:sp modelId="{5CA639D1-09DA-4F53-A8A0-D77711308D35}">
      <dsp:nvSpPr>
        <dsp:cNvPr id="0" name=""/>
        <dsp:cNvSpPr/>
      </dsp:nvSpPr>
      <dsp:spPr>
        <a:xfrm>
          <a:off x="2934355" y="1403191"/>
          <a:ext cx="164142" cy="1641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76653-5E68-4A19-B1B9-C34D3F3FBC29}">
      <dsp:nvSpPr>
        <dsp:cNvPr id="0" name=""/>
        <dsp:cNvSpPr/>
      </dsp:nvSpPr>
      <dsp:spPr>
        <a:xfrm rot="5400000">
          <a:off x="3390203" y="1210599"/>
          <a:ext cx="579101" cy="96361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BE0DE-1CC9-4E61-9B85-D7E6C57ADE1D}">
      <dsp:nvSpPr>
        <dsp:cNvPr id="0" name=""/>
        <dsp:cNvSpPr/>
      </dsp:nvSpPr>
      <dsp:spPr>
        <a:xfrm>
          <a:off x="3293537" y="1498512"/>
          <a:ext cx="869953" cy="76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Moderation </a:t>
          </a:r>
          <a:endParaRPr lang="en-GB" sz="1000" kern="1200" dirty="0"/>
        </a:p>
      </dsp:txBody>
      <dsp:txXfrm>
        <a:off x="3293537" y="1498512"/>
        <a:ext cx="869953" cy="762565"/>
      </dsp:txXfrm>
    </dsp:sp>
    <dsp:sp modelId="{AC241BE8-513C-40EF-B367-EE77AC840C64}">
      <dsp:nvSpPr>
        <dsp:cNvPr id="0" name=""/>
        <dsp:cNvSpPr/>
      </dsp:nvSpPr>
      <dsp:spPr>
        <a:xfrm>
          <a:off x="3999348" y="1139657"/>
          <a:ext cx="164142" cy="164142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1C953-E8D4-4100-93BC-46D57DB60FB4}">
      <dsp:nvSpPr>
        <dsp:cNvPr id="0" name=""/>
        <dsp:cNvSpPr/>
      </dsp:nvSpPr>
      <dsp:spPr>
        <a:xfrm rot="5400000">
          <a:off x="4455197" y="947066"/>
          <a:ext cx="579101" cy="96361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DF8E6-57D5-4794-94B1-E7E518FB39BE}">
      <dsp:nvSpPr>
        <dsp:cNvPr id="0" name=""/>
        <dsp:cNvSpPr/>
      </dsp:nvSpPr>
      <dsp:spPr>
        <a:xfrm>
          <a:off x="4358530" y="1234978"/>
          <a:ext cx="869953" cy="76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Networking </a:t>
          </a:r>
          <a:endParaRPr lang="en-GB" sz="1000" kern="1200" dirty="0"/>
        </a:p>
      </dsp:txBody>
      <dsp:txXfrm>
        <a:off x="4358530" y="1234978"/>
        <a:ext cx="869953" cy="7625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3286F-21AA-4957-A41D-BC7EC4644BEE}">
      <dsp:nvSpPr>
        <dsp:cNvPr id="0" name=""/>
        <dsp:cNvSpPr/>
      </dsp:nvSpPr>
      <dsp:spPr>
        <a:xfrm rot="5400000">
          <a:off x="187050" y="2014502"/>
          <a:ext cx="549879" cy="91498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1E17C-EC35-432C-9CB8-9C553E7E3E40}">
      <dsp:nvSpPr>
        <dsp:cNvPr id="0" name=""/>
        <dsp:cNvSpPr/>
      </dsp:nvSpPr>
      <dsp:spPr>
        <a:xfrm>
          <a:off x="95262" y="2287886"/>
          <a:ext cx="826055" cy="72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Staffing </a:t>
          </a:r>
          <a:endParaRPr lang="en-GB" sz="900" kern="1200" dirty="0"/>
        </a:p>
      </dsp:txBody>
      <dsp:txXfrm>
        <a:off x="95262" y="2287886"/>
        <a:ext cx="826055" cy="724085"/>
      </dsp:txXfrm>
    </dsp:sp>
    <dsp:sp modelId="{6BE78305-E129-4508-906A-5CF3310CF2E7}">
      <dsp:nvSpPr>
        <dsp:cNvPr id="0" name=""/>
        <dsp:cNvSpPr/>
      </dsp:nvSpPr>
      <dsp:spPr>
        <a:xfrm>
          <a:off x="765458" y="1947140"/>
          <a:ext cx="155859" cy="155859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7AD5E-45AA-4414-9524-D9519B4ACDEC}">
      <dsp:nvSpPr>
        <dsp:cNvPr id="0" name=""/>
        <dsp:cNvSpPr/>
      </dsp:nvSpPr>
      <dsp:spPr>
        <a:xfrm rot="5400000">
          <a:off x="1198303" y="1764267"/>
          <a:ext cx="549879" cy="9149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669CA-6A64-4D1E-8312-92DE05CF1C1E}">
      <dsp:nvSpPr>
        <dsp:cNvPr id="0" name=""/>
        <dsp:cNvSpPr/>
      </dsp:nvSpPr>
      <dsp:spPr>
        <a:xfrm>
          <a:off x="1106515" y="2037650"/>
          <a:ext cx="826055" cy="72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Assessment Data </a:t>
          </a:r>
          <a:endParaRPr lang="en-GB" sz="900" kern="1200" dirty="0"/>
        </a:p>
      </dsp:txBody>
      <dsp:txXfrm>
        <a:off x="1106515" y="2037650"/>
        <a:ext cx="826055" cy="724085"/>
      </dsp:txXfrm>
    </dsp:sp>
    <dsp:sp modelId="{36557BD7-0E22-4CCA-9209-CF1019F16E0E}">
      <dsp:nvSpPr>
        <dsp:cNvPr id="0" name=""/>
        <dsp:cNvSpPr/>
      </dsp:nvSpPr>
      <dsp:spPr>
        <a:xfrm>
          <a:off x="1776710" y="1696904"/>
          <a:ext cx="155859" cy="155859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3AE832-C83F-49C2-A9CA-72E589D44B0A}">
      <dsp:nvSpPr>
        <dsp:cNvPr id="0" name=""/>
        <dsp:cNvSpPr/>
      </dsp:nvSpPr>
      <dsp:spPr>
        <a:xfrm rot="5400000">
          <a:off x="2209556" y="1514031"/>
          <a:ext cx="549879" cy="914986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FAFB0-9601-4812-8911-988BE9AB2DA2}">
      <dsp:nvSpPr>
        <dsp:cNvPr id="0" name=""/>
        <dsp:cNvSpPr/>
      </dsp:nvSpPr>
      <dsp:spPr>
        <a:xfrm>
          <a:off x="2117768" y="1787415"/>
          <a:ext cx="826055" cy="72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Programmes </a:t>
          </a:r>
          <a:endParaRPr lang="en-GB" sz="900" kern="1200" dirty="0"/>
        </a:p>
      </dsp:txBody>
      <dsp:txXfrm>
        <a:off x="2117768" y="1787415"/>
        <a:ext cx="826055" cy="724085"/>
      </dsp:txXfrm>
    </dsp:sp>
    <dsp:sp modelId="{F19BA0EA-A162-4956-A704-064FE0D02419}">
      <dsp:nvSpPr>
        <dsp:cNvPr id="0" name=""/>
        <dsp:cNvSpPr/>
      </dsp:nvSpPr>
      <dsp:spPr>
        <a:xfrm>
          <a:off x="2787963" y="1446669"/>
          <a:ext cx="155859" cy="155859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D79A3-50D3-43CC-9EDE-1C6C0995CBBB}">
      <dsp:nvSpPr>
        <dsp:cNvPr id="0" name=""/>
        <dsp:cNvSpPr/>
      </dsp:nvSpPr>
      <dsp:spPr>
        <a:xfrm rot="5400000">
          <a:off x="3220809" y="1263796"/>
          <a:ext cx="549879" cy="91498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8F8B5-D810-4C30-A575-520FA4F6F950}">
      <dsp:nvSpPr>
        <dsp:cNvPr id="0" name=""/>
        <dsp:cNvSpPr/>
      </dsp:nvSpPr>
      <dsp:spPr>
        <a:xfrm>
          <a:off x="3129020" y="1537179"/>
          <a:ext cx="826055" cy="72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Moderation</a:t>
          </a:r>
          <a:endParaRPr lang="en-GB" sz="900" kern="1200" dirty="0"/>
        </a:p>
      </dsp:txBody>
      <dsp:txXfrm>
        <a:off x="3129020" y="1537179"/>
        <a:ext cx="826055" cy="724085"/>
      </dsp:txXfrm>
    </dsp:sp>
    <dsp:sp modelId="{B52409E3-CD2F-41B4-8BBD-171DE31979BA}">
      <dsp:nvSpPr>
        <dsp:cNvPr id="0" name=""/>
        <dsp:cNvSpPr/>
      </dsp:nvSpPr>
      <dsp:spPr>
        <a:xfrm>
          <a:off x="3799216" y="1196433"/>
          <a:ext cx="155859" cy="155859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6B959-ADDF-468F-8F70-B9D7FEFB5A64}">
      <dsp:nvSpPr>
        <dsp:cNvPr id="0" name=""/>
        <dsp:cNvSpPr/>
      </dsp:nvSpPr>
      <dsp:spPr>
        <a:xfrm rot="5400000">
          <a:off x="4232062" y="1013560"/>
          <a:ext cx="549879" cy="914986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D46D2-9A33-4D57-83AA-6FAB097552B7}">
      <dsp:nvSpPr>
        <dsp:cNvPr id="0" name=""/>
        <dsp:cNvSpPr/>
      </dsp:nvSpPr>
      <dsp:spPr>
        <a:xfrm>
          <a:off x="4140273" y="1286944"/>
          <a:ext cx="826055" cy="72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Networking </a:t>
          </a:r>
          <a:endParaRPr lang="en-GB" sz="900" kern="1200" dirty="0"/>
        </a:p>
      </dsp:txBody>
      <dsp:txXfrm>
        <a:off x="4140273" y="1286944"/>
        <a:ext cx="826055" cy="724085"/>
      </dsp:txXfrm>
    </dsp:sp>
    <dsp:sp modelId="{5A07069C-D542-4246-BEB9-C8059CB668A6}">
      <dsp:nvSpPr>
        <dsp:cNvPr id="0" name=""/>
        <dsp:cNvSpPr/>
      </dsp:nvSpPr>
      <dsp:spPr>
        <a:xfrm>
          <a:off x="4810469" y="946198"/>
          <a:ext cx="155859" cy="155859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D1D7D-A7C6-44E3-9C73-EA24E14B9761}">
      <dsp:nvSpPr>
        <dsp:cNvPr id="0" name=""/>
        <dsp:cNvSpPr/>
      </dsp:nvSpPr>
      <dsp:spPr>
        <a:xfrm rot="5400000">
          <a:off x="5243315" y="763325"/>
          <a:ext cx="549879" cy="91498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0D4C0-78D8-4DD7-A01C-FCD00910A5AC}">
      <dsp:nvSpPr>
        <dsp:cNvPr id="0" name=""/>
        <dsp:cNvSpPr/>
      </dsp:nvSpPr>
      <dsp:spPr>
        <a:xfrm>
          <a:off x="5151526" y="1036708"/>
          <a:ext cx="826055" cy="724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Increasing the learning experiences </a:t>
          </a:r>
          <a:endParaRPr lang="en-GB" sz="900" kern="1200" dirty="0"/>
        </a:p>
      </dsp:txBody>
      <dsp:txXfrm>
        <a:off x="5151526" y="1036708"/>
        <a:ext cx="826055" cy="724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07E4D-A440-4F51-8D0D-EEC2C6740300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E248-C094-4565-9B46-C62E90B54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91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Background – PPT / SIP /S&amp;Q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86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Used</a:t>
            </a:r>
            <a:r>
              <a:rPr lang="en-GB" baseline="0" dirty="0" smtClean="0"/>
              <a:t> the benchmarks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29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Changed Planning and it’s ongoing    * Gillian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17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IDL – progression, Ethos, Community,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61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Skills , Bonding , Success, Careers, Gaelic beyond school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5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Presenting the learning – In Gaelic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34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Bilingual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48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Dux , CA in nursery – supply list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55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* Gillian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10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Having a presence at meetings, being involved , Joint Choir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378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Unique GME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164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Gaelic Open Day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39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Promoting</a:t>
            </a:r>
            <a:r>
              <a:rPr lang="en-GB" baseline="0" dirty="0" smtClean="0"/>
              <a:t> Gaelic  place in society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69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Rationale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770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1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Gaelic Advice 2015       -reputation parents           relevance Experiences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43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Lack of knowledge of the importance of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41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Popplets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90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Gaelic had to be seen , present in each of the Priorities, OCTF – we were first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2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Pictures, Font, Important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78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Supported, Equity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372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steps overlap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E248-C094-4565-9B46-C62E90B54D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1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tm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diagramLayout" Target="../diagrams/layout12.xml"/><Relationship Id="rId7" Type="http://schemas.openxmlformats.org/officeDocument/2006/relationships/image" Target="../media/image2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30.tmp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Bun-</a:t>
            </a:r>
            <a:r>
              <a:rPr lang="en-GB" dirty="0" err="1" smtClean="0"/>
              <a:t>sgoil</a:t>
            </a:r>
            <a:r>
              <a:rPr lang="en-GB" dirty="0" smtClean="0"/>
              <a:t> </a:t>
            </a:r>
            <a:r>
              <a:rPr lang="en-GB" dirty="0" err="1" smtClean="0"/>
              <a:t>Bhogha</a:t>
            </a:r>
            <a:r>
              <a:rPr lang="en-GB" dirty="0" smtClean="0"/>
              <a:t> </a:t>
            </a:r>
            <a:r>
              <a:rPr lang="en-GB" dirty="0" err="1" smtClean="0"/>
              <a:t>Mòr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9921754" cy="861420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Our journey…</a:t>
            </a:r>
            <a:r>
              <a:rPr lang="en-GB" sz="1600" dirty="0" smtClean="0"/>
              <a:t>so far 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23" y="939575"/>
            <a:ext cx="2263817" cy="2320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25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Priorities for Improvement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441" y="3444013"/>
            <a:ext cx="3416300" cy="28832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33" y="3176516"/>
            <a:ext cx="4400644" cy="33004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4356" y="2099298"/>
            <a:ext cx="46121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Improving Health and </a:t>
            </a:r>
          </a:p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Wellbeing Outcomes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6887" y="1976187"/>
            <a:ext cx="31117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Leadership </a:t>
            </a:r>
          </a:p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 all levels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Steps for Improvement </a:t>
            </a:r>
            <a:endParaRPr lang="en-GB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76760"/>
              </p:ext>
            </p:extLst>
          </p:nvPr>
        </p:nvGraphicFramePr>
        <p:xfrm>
          <a:off x="272956" y="2524836"/>
          <a:ext cx="11081982" cy="420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2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179944"/>
              </p:ext>
            </p:extLst>
          </p:nvPr>
        </p:nvGraphicFramePr>
        <p:xfrm>
          <a:off x="1155700" y="2603500"/>
          <a:ext cx="87614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81432" y="2947916"/>
            <a:ext cx="5895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Worked with ICCI to employ 0.3 class teacher for 3 mornings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Used staffing allocation to employ more Gaelic Classroom Assistants, one in the class all the time </a:t>
            </a:r>
          </a:p>
          <a:p>
            <a:r>
              <a:rPr lang="en-GB" dirty="0"/>
              <a:t> </a:t>
            </a:r>
            <a:r>
              <a:rPr lang="en-GB" dirty="0" smtClean="0"/>
              <a:t>   ( This allowed me to change the learning space)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Worked with IHS to share a GCA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021300"/>
              </p:ext>
            </p:extLst>
          </p:nvPr>
        </p:nvGraphicFramePr>
        <p:xfrm>
          <a:off x="668740" y="2306472"/>
          <a:ext cx="10890914" cy="371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8866" y="2553751"/>
            <a:ext cx="3985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Created our own in-house assessment tracker for literacy and numeracy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Had to be comprehensive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26" y="2609962"/>
            <a:ext cx="6080814" cy="32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109773"/>
              </p:ext>
            </p:extLst>
          </p:nvPr>
        </p:nvGraphicFramePr>
        <p:xfrm>
          <a:off x="423080" y="4486891"/>
          <a:ext cx="3871155" cy="2910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35659" y="2501732"/>
            <a:ext cx="56501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Spelling Tracking Kicked us off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Writing Planning and tracking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Reading Tracking  - Story worlds and RR strategies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Oral Gaelic Progression - </a:t>
            </a:r>
            <a:r>
              <a:rPr lang="en-GB" dirty="0" err="1" smtClean="0"/>
              <a:t>SALi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Maths planning – based on HAM (works for GME 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Health and Wellbeing – 3 year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Science – 3 year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4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037870"/>
              </p:ext>
            </p:extLst>
          </p:nvPr>
        </p:nvGraphicFramePr>
        <p:xfrm>
          <a:off x="882745" y="3616657"/>
          <a:ext cx="4330700" cy="3836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05266" y="2251881"/>
            <a:ext cx="5104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Moderated an aspect of literacy and numeracy each term EM/GM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Moderated Science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Used </a:t>
            </a:r>
            <a:r>
              <a:rPr lang="en-GB" dirty="0" err="1" smtClean="0"/>
              <a:t>SALi</a:t>
            </a:r>
            <a:r>
              <a:rPr lang="en-GB" dirty="0" smtClean="0"/>
              <a:t> for support material for progression in literacy 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Used the Benchmarks 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Moderated across the cluster – particularly at 2</a:t>
            </a:r>
            <a:r>
              <a:rPr lang="en-GB" baseline="30000" dirty="0" smtClean="0"/>
              <a:t>nd</a:t>
            </a:r>
            <a:r>
              <a:rPr lang="en-GB" dirty="0" smtClean="0"/>
              <a:t> level . This changed the marking criteria for writing – up-levelled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Moderated Learning Intentions /Success Criteria *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Learning Logs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IDL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 smtClean="0"/>
              <a:t>Sgoil</a:t>
            </a:r>
            <a:r>
              <a:rPr lang="en-GB" dirty="0" smtClean="0"/>
              <a:t> </a:t>
            </a:r>
            <a:r>
              <a:rPr lang="en-GB" dirty="0" err="1" smtClean="0"/>
              <a:t>Àraich</a:t>
            </a:r>
            <a:r>
              <a:rPr lang="en-GB" dirty="0" smtClean="0"/>
              <a:t>- Environment, Interactions (across two schools)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8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2043"/>
              </p:ext>
            </p:extLst>
          </p:nvPr>
        </p:nvGraphicFramePr>
        <p:xfrm>
          <a:off x="541550" y="3193576"/>
          <a:ext cx="5231453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87153" y="2442949"/>
            <a:ext cx="52134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Made links within the community…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 smtClean="0"/>
              <a:t>CnaG</a:t>
            </a:r>
            <a:r>
              <a:rPr lang="en-GB" dirty="0" smtClean="0"/>
              <a:t>- Orienteering , </a:t>
            </a:r>
            <a:r>
              <a:rPr lang="en-GB" dirty="0" err="1" smtClean="0"/>
              <a:t>Bushcraft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IHS – Maths teacher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ICCI – After school clubs, </a:t>
            </a:r>
            <a:r>
              <a:rPr lang="en-GB" dirty="0" err="1" smtClean="0"/>
              <a:t>Bogha</a:t>
            </a:r>
            <a:r>
              <a:rPr lang="en-GB" dirty="0" smtClean="0"/>
              <a:t> </a:t>
            </a:r>
            <a:r>
              <a:rPr lang="en-GB" dirty="0" err="1" smtClean="0"/>
              <a:t>Frois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Rejig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 smtClean="0"/>
              <a:t>CnP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Local Councillor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And </a:t>
            </a:r>
            <a:r>
              <a:rPr lang="en-GB" dirty="0" err="1" smtClean="0"/>
              <a:t>Outwith</a:t>
            </a:r>
            <a:r>
              <a:rPr lang="en-GB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 smtClean="0"/>
              <a:t>BnG</a:t>
            </a:r>
            <a:r>
              <a:rPr lang="en-GB" dirty="0" smtClean="0"/>
              <a:t>- Trip to Skye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 smtClean="0"/>
              <a:t>Sleat</a:t>
            </a:r>
            <a:r>
              <a:rPr lang="en-GB" dirty="0" smtClean="0"/>
              <a:t> Primary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 smtClean="0"/>
              <a:t>Whitewave</a:t>
            </a:r>
            <a:r>
              <a:rPr lang="en-GB" dirty="0" smtClean="0"/>
              <a:t> outward bound Centre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 smtClean="0"/>
              <a:t>CnP</a:t>
            </a:r>
            <a:r>
              <a:rPr lang="en-GB" dirty="0" smtClean="0"/>
              <a:t> – National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Important to use the support and advice of the ESO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sp>
        <p:nvSpPr>
          <p:cNvPr id="7" name="Rectangle 6"/>
          <p:cNvSpPr/>
          <p:nvPr/>
        </p:nvSpPr>
        <p:spPr>
          <a:xfrm>
            <a:off x="444569" y="2442949"/>
            <a:ext cx="5769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 smtClean="0">
                <a:ln/>
                <a:solidFill>
                  <a:schemeClr val="accent4"/>
                </a:solidFill>
                <a:effectLst/>
              </a:rPr>
              <a:t>It’s a small pool! </a:t>
            </a:r>
            <a:endParaRPr lang="en-GB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65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674583"/>
              </p:ext>
            </p:extLst>
          </p:nvPr>
        </p:nvGraphicFramePr>
        <p:xfrm>
          <a:off x="1154953" y="3234519"/>
          <a:ext cx="5982079" cy="395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19916" y="2961564"/>
            <a:ext cx="399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Curriculum Design?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The 4 contexts – Totality?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Taking the learning beyond the school ?</a:t>
            </a:r>
          </a:p>
        </p:txBody>
      </p:sp>
    </p:spTree>
    <p:extLst>
      <p:ext uri="{BB962C8B-B14F-4D97-AF65-F5344CB8AC3E}">
        <p14:creationId xmlns:p14="http://schemas.microsoft.com/office/powerpoint/2010/main" val="23977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39" y="559558"/>
            <a:ext cx="8933727" cy="1121074"/>
          </a:xfrm>
        </p:spPr>
        <p:txBody>
          <a:bodyPr/>
          <a:lstStyle/>
          <a:p>
            <a:pPr algn="ctr"/>
            <a:r>
              <a:rPr lang="en-GB" dirty="0"/>
              <a:t>Steps for Improvement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Some pictures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498">
            <a:off x="8279966" y="3569472"/>
            <a:ext cx="3485817" cy="260360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887">
            <a:off x="299771" y="3400024"/>
            <a:ext cx="3733198" cy="278837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66" y="3316406"/>
            <a:ext cx="3650686" cy="33932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71617" y="2036854"/>
            <a:ext cx="816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Bowmore 3d Map – IDL  </a:t>
            </a:r>
            <a:endParaRPr lang="en-GB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0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27797"/>
            <a:ext cx="8761413" cy="1052835"/>
          </a:xfrm>
        </p:spPr>
        <p:txBody>
          <a:bodyPr/>
          <a:lstStyle/>
          <a:p>
            <a:pPr algn="ctr"/>
            <a:r>
              <a:rPr lang="en-GB" dirty="0"/>
              <a:t>Steps for Improvement </a:t>
            </a:r>
            <a:br>
              <a:rPr lang="en-GB" dirty="0"/>
            </a:br>
            <a:r>
              <a:rPr lang="en-GB" dirty="0"/>
              <a:t>Some pictures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06" y="2890103"/>
            <a:ext cx="4573889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3615042"/>
            <a:ext cx="4067728" cy="3038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75" y="3636813"/>
            <a:ext cx="4038580" cy="3016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0202" y="1966773"/>
            <a:ext cx="2015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Skye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0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Why The Need for Change?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587719"/>
              </p:ext>
            </p:extLst>
          </p:nvPr>
        </p:nvGraphicFramePr>
        <p:xfrm>
          <a:off x="1841500" y="2603500"/>
          <a:ext cx="87614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-Point Star 5"/>
          <p:cNvSpPr/>
          <p:nvPr/>
        </p:nvSpPr>
        <p:spPr>
          <a:xfrm>
            <a:off x="4655127" y="2603500"/>
            <a:ext cx="3241963" cy="3153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40926" y="3810699"/>
            <a:ext cx="187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The School Context – GME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141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68740"/>
            <a:ext cx="8761413" cy="1011892"/>
          </a:xfrm>
        </p:spPr>
        <p:txBody>
          <a:bodyPr/>
          <a:lstStyle/>
          <a:p>
            <a:pPr algn="ctr"/>
            <a:r>
              <a:rPr lang="en-GB" dirty="0"/>
              <a:t>Steps for Improvement </a:t>
            </a:r>
            <a:br>
              <a:rPr lang="en-GB" dirty="0"/>
            </a:br>
            <a:r>
              <a:rPr lang="en-GB" dirty="0"/>
              <a:t>Some pictures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8" y="2931046"/>
            <a:ext cx="4573889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3" y="2931938"/>
            <a:ext cx="4572695" cy="3415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07716"/>
            <a:ext cx="12083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Independent Learning – Endeavour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45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27797"/>
            <a:ext cx="8761413" cy="1052835"/>
          </a:xfrm>
        </p:spPr>
        <p:txBody>
          <a:bodyPr/>
          <a:lstStyle/>
          <a:p>
            <a:pPr algn="ctr"/>
            <a:r>
              <a:rPr lang="en-GB"/>
              <a:t>Steps for Improvement </a:t>
            </a:r>
            <a:br>
              <a:rPr lang="en-GB"/>
            </a:br>
            <a:r>
              <a:rPr lang="en-GB"/>
              <a:t>Some pictures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742">
            <a:off x="710980" y="3423779"/>
            <a:ext cx="4225194" cy="31558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365">
            <a:off x="6806264" y="3458514"/>
            <a:ext cx="4216953" cy="3149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1199167">
            <a:off x="37600" y="2312242"/>
            <a:ext cx="53390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Orienteering at </a:t>
            </a:r>
            <a:r>
              <a:rPr lang="en-US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Finlaggan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314505">
            <a:off x="6963434" y="2392314"/>
            <a:ext cx="4148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Geophysics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6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55093"/>
            <a:ext cx="8761413" cy="1025539"/>
          </a:xfrm>
        </p:spPr>
        <p:txBody>
          <a:bodyPr/>
          <a:lstStyle/>
          <a:p>
            <a:pPr algn="ctr"/>
            <a:r>
              <a:rPr lang="en-GB"/>
              <a:t>Steps for Improvement </a:t>
            </a:r>
            <a:br>
              <a:rPr lang="en-GB"/>
            </a:br>
            <a:r>
              <a:rPr lang="en-GB"/>
              <a:t>Some pictures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5" y="3545196"/>
            <a:ext cx="3859750" cy="2882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96" y="2768377"/>
            <a:ext cx="3288087" cy="31562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52783" y="3335826"/>
            <a:ext cx="28133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Visitors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934" y="2768377"/>
            <a:ext cx="53607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Positive Role Models 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9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590843"/>
            <a:ext cx="8761413" cy="1089789"/>
          </a:xfrm>
        </p:spPr>
        <p:txBody>
          <a:bodyPr/>
          <a:lstStyle/>
          <a:p>
            <a:pPr algn="ctr"/>
            <a:r>
              <a:rPr lang="en-GB" dirty="0"/>
              <a:t>Steps for Improvement </a:t>
            </a:r>
            <a:br>
              <a:rPr lang="en-GB" dirty="0"/>
            </a:br>
            <a:r>
              <a:rPr lang="en-GB" dirty="0"/>
              <a:t>Some pictures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5" y="3039598"/>
            <a:ext cx="4573889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52" y="3039598"/>
            <a:ext cx="4573890" cy="341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8063" y="2228809"/>
            <a:ext cx="8318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Challenge and Success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493391"/>
              </p:ext>
            </p:extLst>
          </p:nvPr>
        </p:nvGraphicFramePr>
        <p:xfrm>
          <a:off x="1155700" y="2603500"/>
          <a:ext cx="87614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32812" y="4080346"/>
            <a:ext cx="49677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Forming positive relationships with parents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Attendance at </a:t>
            </a:r>
            <a:r>
              <a:rPr lang="en-GB" dirty="0" err="1" smtClean="0"/>
              <a:t>CnP</a:t>
            </a:r>
            <a:r>
              <a:rPr lang="en-GB" dirty="0" smtClean="0"/>
              <a:t> Meetings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Parent Council/</a:t>
            </a:r>
            <a:r>
              <a:rPr lang="en-GB" dirty="0" err="1" smtClean="0"/>
              <a:t>CnP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Celebrating the Learning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Celebrating success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Celebrating Gaelic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Bringing the 2 schools together, staff, parents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709684"/>
            <a:ext cx="8761413" cy="970948"/>
          </a:xfrm>
        </p:spPr>
        <p:txBody>
          <a:bodyPr/>
          <a:lstStyle/>
          <a:p>
            <a:pPr algn="ctr"/>
            <a:r>
              <a:rPr lang="en-GB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416553"/>
              </p:ext>
            </p:extLst>
          </p:nvPr>
        </p:nvGraphicFramePr>
        <p:xfrm>
          <a:off x="200357" y="2511189"/>
          <a:ext cx="11250115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90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Rationale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05" y="1981182"/>
            <a:ext cx="8603196" cy="4876817"/>
          </a:xfrm>
        </p:spPr>
      </p:pic>
    </p:spTree>
    <p:extLst>
      <p:ext uri="{BB962C8B-B14F-4D97-AF65-F5344CB8AC3E}">
        <p14:creationId xmlns:p14="http://schemas.microsoft.com/office/powerpoint/2010/main" val="10345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307" y="598418"/>
            <a:ext cx="8761413" cy="706964"/>
          </a:xfrm>
        </p:spPr>
        <p:txBody>
          <a:bodyPr/>
          <a:lstStyle/>
          <a:p>
            <a:pPr algn="ctr"/>
            <a:r>
              <a:rPr lang="en-GB" sz="2400" dirty="0"/>
              <a:t>Steps for Improvement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795844"/>
              </p:ext>
            </p:extLst>
          </p:nvPr>
        </p:nvGraphicFramePr>
        <p:xfrm>
          <a:off x="325706" y="2222695"/>
          <a:ext cx="11603697" cy="463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477" y="5301155"/>
            <a:ext cx="1524000" cy="15335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664513" y="4778345"/>
            <a:ext cx="2926080" cy="1885071"/>
          </a:xfrm>
          <a:prstGeom prst="wedgeEllipseCallout">
            <a:avLst>
              <a:gd name="adj1" fmla="val -88622"/>
              <a:gd name="adj2" fmla="val 39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202603" y="5059162"/>
            <a:ext cx="184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Remember the </a:t>
            </a:r>
            <a:r>
              <a:rPr lang="en-GB" sz="2000" b="1" u="sng" dirty="0" smtClean="0"/>
              <a:t>Working Time Agreement !</a:t>
            </a:r>
            <a:endParaRPr lang="en-GB" sz="2000" b="1" u="sng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382">
            <a:off x="503819" y="2041570"/>
            <a:ext cx="2294032" cy="23233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437">
            <a:off x="9137299" y="4409261"/>
            <a:ext cx="2335635" cy="178378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590">
            <a:off x="3734895" y="1950853"/>
            <a:ext cx="2323395" cy="179740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62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 few rules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603500"/>
            <a:ext cx="10337392" cy="3755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                                                        </a:t>
            </a:r>
          </a:p>
          <a:p>
            <a:pPr marL="0" indent="0">
              <a:buNone/>
            </a:pP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</a:t>
            </a:r>
            <a:r>
              <a:rPr lang="en-GB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Let’s hear Gaelic!</a:t>
            </a:r>
          </a:p>
          <a:p>
            <a:pPr marL="0" indent="0">
              <a:buNone/>
            </a:pP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Pupils, Staff  </a:t>
            </a:r>
          </a:p>
          <a:p>
            <a:pPr marL="0" indent="0">
              <a:buNone/>
            </a:pPr>
            <a:r>
              <a:rPr lang="en-GB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2) More Gaelic on display  </a:t>
            </a:r>
          </a:p>
          <a:p>
            <a:pPr marL="0" indent="0">
              <a:buNone/>
            </a:pPr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Writing , Endeavour, Maths,  Skills </a:t>
            </a:r>
          </a:p>
          <a:p>
            <a:pPr marL="0" indent="0">
              <a:buNone/>
            </a:pPr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</a:t>
            </a:r>
            <a:r>
              <a:rPr lang="en-GB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Celebrate Gaelic </a:t>
            </a:r>
          </a:p>
          <a:p>
            <a:pPr marL="0" indent="0">
              <a:buNone/>
            </a:pPr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      Value Gaelic </a:t>
            </a:r>
          </a:p>
          <a:p>
            <a:pPr marL="0" indent="0">
              <a:buNone/>
            </a:pPr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      Credibility and Integrity</a:t>
            </a:r>
          </a:p>
          <a:p>
            <a:pPr marL="0" indent="0">
              <a:buNone/>
            </a:pPr>
            <a:r>
              <a:rPr lang="en-GB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GB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   </a:t>
            </a:r>
          </a:p>
          <a:p>
            <a:pPr marL="0" indent="0">
              <a:buNone/>
            </a:pP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ction Button: Sound 3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1766454" y="3269233"/>
            <a:ext cx="2161309" cy="2092475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5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68740"/>
            <a:ext cx="8761413" cy="1011892"/>
          </a:xfrm>
        </p:spPr>
        <p:txBody>
          <a:bodyPr/>
          <a:lstStyle/>
          <a:p>
            <a:r>
              <a:rPr lang="en-GB" dirty="0" err="1" smtClean="0"/>
              <a:t>Dè</a:t>
            </a:r>
            <a:r>
              <a:rPr lang="en-GB" dirty="0" smtClean="0"/>
              <a:t> </a:t>
            </a:r>
            <a:r>
              <a:rPr lang="en-GB" dirty="0" err="1" smtClean="0"/>
              <a:t>Gàidhlig</a:t>
            </a:r>
            <a:r>
              <a:rPr lang="en-GB" dirty="0" smtClean="0"/>
              <a:t> </a:t>
            </a:r>
            <a:r>
              <a:rPr lang="en-GB" dirty="0" err="1" smtClean="0"/>
              <a:t>airson</a:t>
            </a:r>
            <a:r>
              <a:rPr lang="en-GB" dirty="0" smtClean="0"/>
              <a:t> – </a:t>
            </a:r>
            <a:r>
              <a:rPr lang="en-GB" dirty="0" err="1" smtClean="0"/>
              <a:t>Bigging</a:t>
            </a:r>
            <a:r>
              <a:rPr lang="en-GB" dirty="0" smtClean="0"/>
              <a:t> it up?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367">
            <a:off x="222334" y="2439726"/>
            <a:ext cx="6242127" cy="34163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803">
            <a:off x="6424763" y="2397764"/>
            <a:ext cx="4891020" cy="39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</a:t>
            </a:r>
            <a:r>
              <a:rPr lang="en-GB" i="1" dirty="0" smtClean="0"/>
              <a:t>RIF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Management of Self Evaluation </a:t>
            </a:r>
          </a:p>
          <a:p>
            <a:r>
              <a:rPr lang="en-GB" sz="2400" dirty="0" smtClean="0"/>
              <a:t>School Improvement</a:t>
            </a:r>
          </a:p>
          <a:p>
            <a:r>
              <a:rPr lang="en-GB" sz="2400" dirty="0" smtClean="0"/>
              <a:t>Leadership</a:t>
            </a:r>
          </a:p>
          <a:p>
            <a:r>
              <a:rPr lang="en-GB" sz="2400" dirty="0" smtClean="0"/>
              <a:t>Monitoring and Tracking Progression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050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Impact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2410691"/>
            <a:ext cx="10952018" cy="4094018"/>
          </a:xfrm>
        </p:spPr>
        <p:txBody>
          <a:bodyPr>
            <a:normAutofit fontScale="55000" lnSpcReduction="20000"/>
          </a:bodyPr>
          <a:lstStyle/>
          <a:p>
            <a:r>
              <a:rPr lang="en-GB" sz="2400" dirty="0" smtClean="0"/>
              <a:t>Positive Ethos /Inclusion</a:t>
            </a:r>
          </a:p>
          <a:p>
            <a:r>
              <a:rPr lang="en-GB" sz="2400" dirty="0" smtClean="0"/>
              <a:t>Increase from 50% to almost 90% Total Immersion </a:t>
            </a:r>
          </a:p>
          <a:p>
            <a:r>
              <a:rPr lang="en-GB" sz="2400" dirty="0" smtClean="0"/>
              <a:t>Increased Gaelic Oral skills /spoken Gaelic </a:t>
            </a:r>
          </a:p>
          <a:p>
            <a:r>
              <a:rPr lang="en-GB" sz="2400" dirty="0" smtClean="0"/>
              <a:t>Pupil Motivation and Confidence – Leadership </a:t>
            </a:r>
          </a:p>
          <a:p>
            <a:r>
              <a:rPr lang="en-GB" sz="2400" dirty="0" smtClean="0"/>
              <a:t>Continue to Raise Attainment in literacy and numeracy </a:t>
            </a:r>
          </a:p>
          <a:p>
            <a:r>
              <a:rPr lang="en-GB" sz="2400" dirty="0" smtClean="0"/>
              <a:t>ASN – support is making a difference – targeted and focused </a:t>
            </a:r>
          </a:p>
          <a:p>
            <a:r>
              <a:rPr lang="en-GB" sz="2400" dirty="0" smtClean="0"/>
              <a:t>Staff Motivation, Confidence – Leadership </a:t>
            </a:r>
          </a:p>
          <a:p>
            <a:r>
              <a:rPr lang="en-GB" sz="2400" dirty="0" smtClean="0"/>
              <a:t>Raised Expectations for GME</a:t>
            </a:r>
          </a:p>
          <a:p>
            <a:r>
              <a:rPr lang="en-GB" sz="2400" dirty="0" smtClean="0"/>
              <a:t>Parent Trust and Confidence </a:t>
            </a:r>
          </a:p>
          <a:p>
            <a:r>
              <a:rPr lang="en-GB" sz="2400" dirty="0" smtClean="0"/>
              <a:t>Increased Experiences </a:t>
            </a:r>
          </a:p>
          <a:p>
            <a:r>
              <a:rPr lang="en-GB" sz="2400" dirty="0" smtClean="0"/>
              <a:t>See the need for an Early Level Class – numbers</a:t>
            </a:r>
          </a:p>
          <a:p>
            <a:r>
              <a:rPr lang="en-GB" sz="2400" dirty="0" smtClean="0"/>
              <a:t>Clarity – the way forward – we know what we need to do to improve</a:t>
            </a:r>
          </a:p>
          <a:p>
            <a:r>
              <a:rPr lang="en-GB" sz="2400" dirty="0" smtClean="0"/>
              <a:t>Transition – it’s started and will develop , there is a plan!!</a:t>
            </a:r>
          </a:p>
          <a:p>
            <a:r>
              <a:rPr lang="en-GB" sz="2400" dirty="0" smtClean="0"/>
              <a:t>Pace of change  - need a holiday </a:t>
            </a:r>
          </a:p>
          <a:p>
            <a:pPr marL="0" indent="0">
              <a:buNone/>
            </a:pPr>
            <a:endParaRPr lang="en-GB" sz="24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3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An </a:t>
            </a:r>
            <a:r>
              <a:rPr lang="en-GB" dirty="0" err="1" smtClean="0"/>
              <a:t>ath</a:t>
            </a:r>
            <a:r>
              <a:rPr lang="en-GB" dirty="0" smtClean="0"/>
              <a:t> </a:t>
            </a:r>
            <a:r>
              <a:rPr lang="en-GB" dirty="0" err="1" smtClean="0"/>
              <a:t>cheum</a:t>
            </a:r>
            <a:r>
              <a:rPr lang="en-GB" dirty="0" smtClean="0"/>
              <a:t> (The next step)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27" y="2634018"/>
            <a:ext cx="3081130" cy="3766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ight Arrow 5"/>
          <p:cNvSpPr/>
          <p:nvPr/>
        </p:nvSpPr>
        <p:spPr>
          <a:xfrm>
            <a:off x="901520" y="2446986"/>
            <a:ext cx="3000778" cy="1056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Continue to Raise Attainment in literacy and numeracy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901521" y="3979572"/>
            <a:ext cx="3000778" cy="1107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Consistent 90% Total Immersion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43566" y="5512157"/>
            <a:ext cx="3116687" cy="1072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Increase Experiences beyond the classroom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7469746" y="2446987"/>
            <a:ext cx="3065172" cy="10560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Continue to raise the profile of Gaelic at Bowmore Primary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7595177" y="3979572"/>
            <a:ext cx="2939741" cy="11075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Increase numbers into GME –Early Level Class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7585657" y="5512157"/>
            <a:ext cx="2949262" cy="1068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Credibility, Integrity, stability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National Guidance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589245" cy="3416300"/>
          </a:xfrm>
        </p:spPr>
        <p:txBody>
          <a:bodyPr>
            <a:noAutofit/>
          </a:bodyPr>
          <a:lstStyle/>
          <a:p>
            <a:r>
              <a:rPr lang="en-GB" sz="2000" dirty="0" smtClean="0"/>
              <a:t>Total Immersion – Practice </a:t>
            </a:r>
          </a:p>
          <a:p>
            <a:r>
              <a:rPr lang="en-GB" sz="2000" dirty="0" smtClean="0"/>
              <a:t>Immersion – Practice </a:t>
            </a:r>
          </a:p>
          <a:p>
            <a:r>
              <a:rPr lang="en-GB" sz="2000" dirty="0" smtClean="0"/>
              <a:t>Experiences </a:t>
            </a:r>
            <a:r>
              <a:rPr lang="en-GB" sz="2000" dirty="0"/>
              <a:t>and </a:t>
            </a:r>
            <a:r>
              <a:rPr lang="en-GB" sz="2000" dirty="0" smtClean="0"/>
              <a:t>entitlements</a:t>
            </a:r>
          </a:p>
          <a:p>
            <a:r>
              <a:rPr lang="en-GB" sz="2000" dirty="0" smtClean="0"/>
              <a:t>Parental Involvement </a:t>
            </a:r>
          </a:p>
          <a:p>
            <a:r>
              <a:rPr lang="en-GB" sz="2000" dirty="0" smtClean="0"/>
              <a:t>Transitions</a:t>
            </a:r>
          </a:p>
          <a:p>
            <a:r>
              <a:rPr lang="en-GB" sz="2000" dirty="0" smtClean="0"/>
              <a:t>ASN</a:t>
            </a:r>
          </a:p>
          <a:p>
            <a:r>
              <a:rPr lang="en-GB" sz="2000" dirty="0" smtClean="0"/>
              <a:t>Teaching, Learning and Assessment</a:t>
            </a:r>
          </a:p>
          <a:p>
            <a:pPr marL="0" indent="0">
              <a:buNone/>
            </a:pPr>
            <a:r>
              <a:rPr lang="en-GB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733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 Data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CfE</a:t>
            </a:r>
            <a:r>
              <a:rPr lang="en-GB" dirty="0" smtClean="0"/>
              <a:t> data indicated gaps in attainment </a:t>
            </a:r>
          </a:p>
          <a:p>
            <a:r>
              <a:rPr lang="en-GB" dirty="0" smtClean="0"/>
              <a:t>Lack of Data </a:t>
            </a:r>
            <a:endParaRPr lang="en-GB" dirty="0"/>
          </a:p>
        </p:txBody>
      </p:sp>
      <p:pic>
        <p:nvPicPr>
          <p:cNvPr id="5" name="Picture 4" descr="Image result for question emoji fac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55" y="2603500"/>
            <a:ext cx="3158836" cy="286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1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Self Evaluation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u="sng" dirty="0" smtClean="0"/>
              <a:t>HGIOS 4  - Focus </a:t>
            </a:r>
          </a:p>
          <a:p>
            <a:r>
              <a:rPr lang="en-GB" b="1" u="sng" dirty="0" smtClean="0"/>
              <a:t>1.1 Self Evaluation for self improvement</a:t>
            </a:r>
          </a:p>
          <a:p>
            <a:r>
              <a:rPr lang="en-GB" b="1" u="sng" dirty="0" smtClean="0"/>
              <a:t>1.3 Leadership of change </a:t>
            </a:r>
          </a:p>
          <a:p>
            <a:r>
              <a:rPr lang="en-GB" b="1" u="sng" dirty="0" smtClean="0"/>
              <a:t>2.2 The Curriculum</a:t>
            </a:r>
          </a:p>
          <a:p>
            <a:r>
              <a:rPr lang="en-GB" b="1" u="sng" dirty="0" smtClean="0"/>
              <a:t>2.3 Learning Teaching and Assessment</a:t>
            </a:r>
          </a:p>
          <a:p>
            <a:r>
              <a:rPr lang="en-GB" b="1" u="sng" dirty="0" smtClean="0"/>
              <a:t>3.1 Ensuring Wellbeing Equality and Inclusion    </a:t>
            </a:r>
          </a:p>
          <a:p>
            <a:r>
              <a:rPr lang="en-GB" b="1" u="sng" dirty="0" smtClean="0"/>
              <a:t>3.2 Raising  Attainment and Achievement                                           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143">
            <a:off x="7622605" y="2984799"/>
            <a:ext cx="4186950" cy="26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Priorities for Improvement 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39570"/>
              </p:ext>
            </p:extLst>
          </p:nvPr>
        </p:nvGraphicFramePr>
        <p:xfrm>
          <a:off x="3047613" y="2395969"/>
          <a:ext cx="5922819" cy="448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Oval Callout 9"/>
          <p:cNvSpPr/>
          <p:nvPr/>
        </p:nvSpPr>
        <p:spPr>
          <a:xfrm>
            <a:off x="1154953" y="2784764"/>
            <a:ext cx="2289031" cy="1855642"/>
          </a:xfrm>
          <a:prstGeom prst="wedgeEllipseCallout">
            <a:avLst>
              <a:gd name="adj1" fmla="val 55208"/>
              <a:gd name="adj2" fmla="val 639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Had to be </a:t>
            </a:r>
            <a:r>
              <a:rPr lang="en-GB" sz="2400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Visual!</a:t>
            </a:r>
            <a:endParaRPr lang="en-GB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970432" y="2784764"/>
            <a:ext cx="2289031" cy="1855642"/>
          </a:xfrm>
          <a:prstGeom prst="wedgeEllipseCallout">
            <a:avLst>
              <a:gd name="adj1" fmla="val -53738"/>
              <a:gd name="adj2" fmla="val 61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What about </a:t>
            </a:r>
            <a:r>
              <a:rPr lang="en-GB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Gaelic?</a:t>
            </a:r>
            <a:endParaRPr lang="en-GB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614149"/>
            <a:ext cx="8761413" cy="1066483"/>
          </a:xfrm>
        </p:spPr>
        <p:txBody>
          <a:bodyPr/>
          <a:lstStyle/>
          <a:p>
            <a:pPr algn="ctr"/>
            <a:r>
              <a:rPr lang="en-GB" dirty="0" smtClean="0"/>
              <a:t>Priorities for Improvement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5" y="3122115"/>
            <a:ext cx="4555066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0" y="3122115"/>
            <a:ext cx="4496179" cy="341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559" y="2198785"/>
            <a:ext cx="3841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Curriculum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3886" y="2205281"/>
            <a:ext cx="4187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Partnerships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4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Priorities for Improvement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" y="3081172"/>
            <a:ext cx="4555066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23" y="3081172"/>
            <a:ext cx="4527771" cy="3395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028" y="2284947"/>
            <a:ext cx="54393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Learning and Teaching 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080" y="2069503"/>
            <a:ext cx="51972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Raising Attainment </a:t>
            </a:r>
          </a:p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 literacy and numeracy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1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</TotalTime>
  <Words>950</Words>
  <Application>Microsoft Office PowerPoint</Application>
  <PresentationFormat>Widescreen</PresentationFormat>
  <Paragraphs>261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Wingdings</vt:lpstr>
      <vt:lpstr>Wingdings 3</vt:lpstr>
      <vt:lpstr>Ion Boardroom</vt:lpstr>
      <vt:lpstr>Bun-sgoil Bhogha Mòr</vt:lpstr>
      <vt:lpstr>Why The Need for Change? </vt:lpstr>
      <vt:lpstr>The RIF</vt:lpstr>
      <vt:lpstr>National Guidance </vt:lpstr>
      <vt:lpstr> Data </vt:lpstr>
      <vt:lpstr>Self Evaluation </vt:lpstr>
      <vt:lpstr>Priorities for Improvement </vt:lpstr>
      <vt:lpstr>Priorities for Improvement </vt:lpstr>
      <vt:lpstr>Priorities for Improvement </vt:lpstr>
      <vt:lpstr>Priorities for Improvement </vt:lpstr>
      <vt:lpstr>Steps for Improvement </vt:lpstr>
      <vt:lpstr>Steps for Improvement </vt:lpstr>
      <vt:lpstr>Steps for Improvement </vt:lpstr>
      <vt:lpstr>Steps for Improvement </vt:lpstr>
      <vt:lpstr>Steps for Improvement </vt:lpstr>
      <vt:lpstr>Steps for Improvement </vt:lpstr>
      <vt:lpstr>Steps for Improvement </vt:lpstr>
      <vt:lpstr>Steps for Improvement  Some pictures </vt:lpstr>
      <vt:lpstr>Steps for Improvement  Some pictures </vt:lpstr>
      <vt:lpstr>Steps for Improvement  Some pictures </vt:lpstr>
      <vt:lpstr>Steps for Improvement  Some pictures </vt:lpstr>
      <vt:lpstr>Steps for Improvement  Some pictures </vt:lpstr>
      <vt:lpstr>Steps for Improvement  Some pictures </vt:lpstr>
      <vt:lpstr>Steps for Improvement </vt:lpstr>
      <vt:lpstr>Steps for Improvement </vt:lpstr>
      <vt:lpstr>The Rationale </vt:lpstr>
      <vt:lpstr>Steps for Improvement </vt:lpstr>
      <vt:lpstr>A few rules </vt:lpstr>
      <vt:lpstr>Dè Gàidhlig airson – Bigging it up?</vt:lpstr>
      <vt:lpstr>Impact </vt:lpstr>
      <vt:lpstr>An ath cheum (The next step) </vt:lpstr>
    </vt:vector>
  </TitlesOfParts>
  <Company>Argyll &amp; Bute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Bun-sgoil Bhogha Mòr</dc:title>
  <dc:creator>Macdonald, Maureen</dc:creator>
  <cp:lastModifiedBy>Garvin, Catriona</cp:lastModifiedBy>
  <cp:revision>48</cp:revision>
  <dcterms:created xsi:type="dcterms:W3CDTF">2017-06-19T17:54:20Z</dcterms:created>
  <dcterms:modified xsi:type="dcterms:W3CDTF">2017-06-22T12:09:31Z</dcterms:modified>
</cp:coreProperties>
</file>