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Default Extension="emf" ContentType="image/x-emf"/>
  <Override PartName="/docProps/app.xml" ContentType="application/vnd.openxmlformats-officedocument.extended-properties+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Layouts/slideLayout13.xml" ContentType="application/vnd.openxmlformats-officedocument.presentationml.slideLayout+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Layouts/slideLayout12.xml" ContentType="application/vnd.openxmlformats-officedocument.presentationml.slideLayout+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25" r:id="rId1"/>
  </p:sldMasterIdLst>
  <p:notesMasterIdLst>
    <p:notesMasterId r:id="rId16"/>
  </p:notesMasterIdLst>
  <p:handoutMasterIdLst>
    <p:handoutMasterId r:id="rId17"/>
  </p:handoutMasterIdLst>
  <p:sldIdLst>
    <p:sldId id="256" r:id="rId2"/>
    <p:sldId id="277" r:id="rId3"/>
    <p:sldId id="278" r:id="rId4"/>
    <p:sldId id="283" r:id="rId5"/>
    <p:sldId id="282" r:id="rId6"/>
    <p:sldId id="287" r:id="rId7"/>
    <p:sldId id="288" r:id="rId8"/>
    <p:sldId id="289" r:id="rId9"/>
    <p:sldId id="279" r:id="rId10"/>
    <p:sldId id="280" r:id="rId11"/>
    <p:sldId id="281" r:id="rId12"/>
    <p:sldId id="284" r:id="rId13"/>
    <p:sldId id="285" r:id="rId14"/>
    <p:sldId id="286"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4" clrMode="gray"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7" d="100"/>
          <a:sy n="117" d="100"/>
        </p:scale>
        <p:origin x="-6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viewProps" Target="viewProps.xml"/><Relationship Id="rId4" Type="http://schemas.openxmlformats.org/officeDocument/2006/relationships/slide" Target="slides/slide3.xml"/><Relationship Id="rId21" Type="http://schemas.openxmlformats.org/officeDocument/2006/relationships/theme" Target="theme/theme1.xml"/><Relationship Id="rId22"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notesMaster" Target="notesMasters/notesMaster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handoutMaster" Target="handoutMasters/handoutMaster1.xml"/><Relationship Id="rId19" Type="http://schemas.openxmlformats.org/officeDocument/2006/relationships/presProps" Target="pres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2569DF-D2C9-CD42-BD7B-B13BF7715785}" type="datetimeFigureOut">
              <a:rPr lang="en-US" smtClean="0"/>
              <a:pPr/>
              <a:t>7/3/15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EAFDB29-E003-3A41-B972-B3396D3CF25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B16067-FE5B-F34C-B325-0B4A1DCB8E4E}" type="datetimeFigureOut">
              <a:rPr lang="en-US" smtClean="0"/>
              <a:pPr/>
              <a:t>7/3/15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3FD4C5-BF10-D549-B2D2-75739DA5226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6388" y="739588"/>
            <a:ext cx="8513762" cy="2729753"/>
          </a:xfrm>
        </p:spPr>
        <p:txBody>
          <a:bodyPr>
            <a:noAutofit/>
          </a:bodyPr>
          <a:lstStyle>
            <a:lvl1pPr algn="l">
              <a:lnSpc>
                <a:spcPts val="10800"/>
              </a:lnSpc>
              <a:defRPr sz="10000" b="1" spc="-250" baseline="0">
                <a:solidFill>
                  <a:schemeClr val="tx2"/>
                </a:solidFill>
              </a:defRPr>
            </a:lvl1pPr>
          </a:lstStyle>
          <a:p>
            <a:r>
              <a:rPr lang="en-GB" smtClean="0"/>
              <a:t>Click to edit Master title style</a:t>
            </a:r>
            <a:endParaRPr/>
          </a:p>
        </p:txBody>
      </p:sp>
      <p:sp>
        <p:nvSpPr>
          <p:cNvPr id="3" name="Subtitle 2"/>
          <p:cNvSpPr>
            <a:spLocks noGrp="1"/>
          </p:cNvSpPr>
          <p:nvPr>
            <p:ph type="subTitle" idx="1"/>
          </p:nvPr>
        </p:nvSpPr>
        <p:spPr>
          <a:xfrm>
            <a:off x="306388" y="3505200"/>
            <a:ext cx="4683050" cy="1344706"/>
          </a:xfrm>
        </p:spPr>
        <p:txBody>
          <a:bodyPr anchor="b" anchorCtr="0">
            <a:normAutofit/>
          </a:bodyPr>
          <a:lstStyle>
            <a:lvl1pPr marL="0" indent="0" algn="l">
              <a:buNone/>
              <a:defRPr sz="44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a:xfrm>
            <a:off x="457200" y="6275294"/>
            <a:ext cx="1600200" cy="365125"/>
          </a:xfrm>
        </p:spPr>
        <p:txBody>
          <a:bodyPr/>
          <a:lstStyle>
            <a:lvl1pPr>
              <a:defRPr sz="1100">
                <a:solidFill>
                  <a:schemeClr val="tx2"/>
                </a:solidFill>
              </a:defRPr>
            </a:lvl1pPr>
          </a:lstStyle>
          <a:p>
            <a:fld id="{34547256-38E4-D44A-9C8B-27F3585B74B6}" type="datetimeFigureOut">
              <a:rPr lang="en-US" smtClean="0"/>
              <a:pPr/>
              <a:t>7/3/15</a:t>
            </a:fld>
            <a:endParaRPr lang="en-US"/>
          </a:p>
        </p:txBody>
      </p:sp>
      <p:sp>
        <p:nvSpPr>
          <p:cNvPr id="5" name="Footer Placeholder 4"/>
          <p:cNvSpPr>
            <a:spLocks noGrp="1"/>
          </p:cNvSpPr>
          <p:nvPr>
            <p:ph type="ftr" sz="quarter" idx="11"/>
          </p:nvPr>
        </p:nvSpPr>
        <p:spPr>
          <a:xfrm>
            <a:off x="2209800" y="6275294"/>
            <a:ext cx="5638800" cy="365125"/>
          </a:xfrm>
        </p:spPr>
        <p:txBody>
          <a:bodyPr/>
          <a:lstStyle>
            <a:lvl1pPr algn="l">
              <a:defRPr sz="1100">
                <a:solidFill>
                  <a:schemeClr val="tx2"/>
                </a:solidFill>
              </a:defRPr>
            </a:lvl1pPr>
          </a:lstStyle>
          <a:p>
            <a:endParaRPr lang="en-US"/>
          </a:p>
        </p:txBody>
      </p:sp>
      <p:sp>
        <p:nvSpPr>
          <p:cNvPr id="6" name="Slide Number Placeholder 5"/>
          <p:cNvSpPr>
            <a:spLocks noGrp="1"/>
          </p:cNvSpPr>
          <p:nvPr>
            <p:ph type="sldNum" sz="quarter" idx="12"/>
          </p:nvPr>
        </p:nvSpPr>
        <p:spPr>
          <a:xfrm>
            <a:off x="8077200" y="6275294"/>
            <a:ext cx="609600" cy="365125"/>
          </a:xfrm>
        </p:spPr>
        <p:txBody>
          <a:bodyPr/>
          <a:lstStyle>
            <a:lvl1pPr>
              <a:defRPr sz="1400">
                <a:solidFill>
                  <a:schemeClr val="tx2"/>
                </a:solidFill>
              </a:defRPr>
            </a:lvl1pPr>
          </a:lstStyle>
          <a:p>
            <a:fld id="{3F464C3D-E671-1B41-A849-2ED89DC3CE0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1823" y="1227427"/>
            <a:ext cx="3657600" cy="566738"/>
          </a:xfrm>
        </p:spPr>
        <p:txBody>
          <a:bodyPr anchor="b">
            <a:noAutofit/>
          </a:bodyPr>
          <a:lstStyle>
            <a:lvl1pPr algn="l">
              <a:defRPr sz="3600" b="0"/>
            </a:lvl1pPr>
          </a:lstStyle>
          <a:p>
            <a:r>
              <a:rPr lang="en-GB" smtClean="0"/>
              <a:t>Click to edit Master title style</a:t>
            </a:r>
            <a:endParaRPr/>
          </a:p>
        </p:txBody>
      </p:sp>
      <p:sp>
        <p:nvSpPr>
          <p:cNvPr id="3" name="Picture Placeholder 2"/>
          <p:cNvSpPr>
            <a:spLocks noGrp="1"/>
          </p:cNvSpPr>
          <p:nvPr>
            <p:ph type="pic" idx="1"/>
          </p:nvPr>
        </p:nvSpPr>
        <p:spPr>
          <a:xfrm rot="194096">
            <a:off x="4845353" y="975801"/>
            <a:ext cx="3496570" cy="4747249"/>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4" name="Text Placeholder 3"/>
          <p:cNvSpPr>
            <a:spLocks noGrp="1"/>
          </p:cNvSpPr>
          <p:nvPr>
            <p:ph type="body" sz="half" idx="2"/>
          </p:nvPr>
        </p:nvSpPr>
        <p:spPr>
          <a:xfrm>
            <a:off x="631823" y="1799793"/>
            <a:ext cx="3657600" cy="3991408"/>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4547256-38E4-D44A-9C8B-27F3585B74B6}" type="datetimeFigureOut">
              <a:rPr lang="en-US" smtClean="0"/>
              <a:pPr/>
              <a:t>7/3/15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64C3D-E671-1B41-A849-2ED89DC3CE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32011" y="4329953"/>
            <a:ext cx="7907151" cy="927847"/>
          </a:xfrm>
        </p:spPr>
        <p:txBody>
          <a:bodyPr anchor="b" anchorCtr="0">
            <a:noAutofit/>
          </a:bodyPr>
          <a:lstStyle>
            <a:lvl1pPr algn="l">
              <a:defRPr sz="3600"/>
            </a:lvl1pPr>
          </a:lstStyle>
          <a:p>
            <a:r>
              <a:rPr lang="en-GB" smtClean="0"/>
              <a:t>Click to edit Master title style</a:t>
            </a:r>
            <a:endParaRPr/>
          </a:p>
        </p:txBody>
      </p:sp>
      <p:sp>
        <p:nvSpPr>
          <p:cNvPr id="3" name="Date Placeholder 2"/>
          <p:cNvSpPr>
            <a:spLocks noGrp="1"/>
          </p:cNvSpPr>
          <p:nvPr>
            <p:ph type="dt" sz="half" idx="10"/>
          </p:nvPr>
        </p:nvSpPr>
        <p:spPr/>
        <p:txBody>
          <a:bodyPr/>
          <a:lstStyle/>
          <a:p>
            <a:fld id="{34547256-38E4-D44A-9C8B-27F3585B74B6}" type="datetimeFigureOut">
              <a:rPr lang="en-US" smtClean="0"/>
              <a:pPr/>
              <a:t>7/3/15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464C3D-E671-1B41-A849-2ED89DC3CE0B}" type="slidenum">
              <a:rPr lang="en-US" smtClean="0"/>
              <a:pPr/>
              <a:t>‹#›</a:t>
            </a:fld>
            <a:endParaRPr lang="en-US"/>
          </a:p>
        </p:txBody>
      </p:sp>
      <p:sp>
        <p:nvSpPr>
          <p:cNvPr id="7" name="Text Placeholder 6"/>
          <p:cNvSpPr>
            <a:spLocks noGrp="1"/>
          </p:cNvSpPr>
          <p:nvPr>
            <p:ph type="body" sz="quarter" idx="13"/>
          </p:nvPr>
        </p:nvSpPr>
        <p:spPr>
          <a:xfrm>
            <a:off x="634196" y="5257800"/>
            <a:ext cx="7904950" cy="990600"/>
          </a:xfrm>
        </p:spPr>
        <p:txBody>
          <a:bodyPr>
            <a:normAutofit/>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8" name="Picture Placeholder 2"/>
          <p:cNvSpPr>
            <a:spLocks noGrp="1"/>
          </p:cNvSpPr>
          <p:nvPr>
            <p:ph type="pic" idx="1"/>
          </p:nvPr>
        </p:nvSpPr>
        <p:spPr>
          <a:xfrm rot="319004">
            <a:off x="2075968" y="741009"/>
            <a:ext cx="4914362" cy="3240064"/>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9" name="Picture Placeholder 2"/>
          <p:cNvSpPr>
            <a:spLocks noGrp="1"/>
          </p:cNvSpPr>
          <p:nvPr>
            <p:ph type="pic" idx="14"/>
          </p:nvPr>
        </p:nvSpPr>
        <p:spPr>
          <a:xfrm rot="21346724">
            <a:off x="436037" y="494284"/>
            <a:ext cx="4663440" cy="3030003"/>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2" name="Title 1"/>
          <p:cNvSpPr>
            <a:spLocks noGrp="1"/>
          </p:cNvSpPr>
          <p:nvPr>
            <p:ph type="title"/>
          </p:nvPr>
        </p:nvSpPr>
        <p:spPr>
          <a:xfrm>
            <a:off x="632011" y="4329953"/>
            <a:ext cx="7907151" cy="927847"/>
          </a:xfrm>
        </p:spPr>
        <p:txBody>
          <a:bodyPr anchor="b" anchorCtr="0">
            <a:noAutofit/>
          </a:bodyPr>
          <a:lstStyle>
            <a:lvl1pPr algn="l">
              <a:defRPr sz="3600"/>
            </a:lvl1pPr>
          </a:lstStyle>
          <a:p>
            <a:r>
              <a:rPr lang="en-GB" smtClean="0"/>
              <a:t>Click to edit Master title style</a:t>
            </a:r>
            <a:endParaRPr/>
          </a:p>
        </p:txBody>
      </p:sp>
      <p:sp>
        <p:nvSpPr>
          <p:cNvPr id="3" name="Date Placeholder 2"/>
          <p:cNvSpPr>
            <a:spLocks noGrp="1"/>
          </p:cNvSpPr>
          <p:nvPr>
            <p:ph type="dt" sz="half" idx="10"/>
          </p:nvPr>
        </p:nvSpPr>
        <p:spPr/>
        <p:txBody>
          <a:bodyPr/>
          <a:lstStyle/>
          <a:p>
            <a:fld id="{34547256-38E4-D44A-9C8B-27F3585B74B6}" type="datetimeFigureOut">
              <a:rPr lang="en-US" smtClean="0"/>
              <a:pPr/>
              <a:t>7/3/15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464C3D-E671-1B41-A849-2ED89DC3CE0B}" type="slidenum">
              <a:rPr lang="en-US" smtClean="0"/>
              <a:pPr/>
              <a:t>‹#›</a:t>
            </a:fld>
            <a:endParaRPr lang="en-US"/>
          </a:p>
        </p:txBody>
      </p:sp>
      <p:sp>
        <p:nvSpPr>
          <p:cNvPr id="7" name="Text Placeholder 6"/>
          <p:cNvSpPr>
            <a:spLocks noGrp="1"/>
          </p:cNvSpPr>
          <p:nvPr>
            <p:ph type="body" sz="quarter" idx="13"/>
          </p:nvPr>
        </p:nvSpPr>
        <p:spPr>
          <a:xfrm>
            <a:off x="634196" y="5257800"/>
            <a:ext cx="7904950" cy="990600"/>
          </a:xfrm>
        </p:spPr>
        <p:txBody>
          <a:bodyPr>
            <a:normAutofit/>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8" name="Picture Placeholder 2"/>
          <p:cNvSpPr>
            <a:spLocks noGrp="1"/>
          </p:cNvSpPr>
          <p:nvPr>
            <p:ph type="pic" idx="1"/>
          </p:nvPr>
        </p:nvSpPr>
        <p:spPr>
          <a:xfrm rot="152337">
            <a:off x="4118577" y="735553"/>
            <a:ext cx="4663440" cy="3030003"/>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normAutofit/>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34547256-38E4-D44A-9C8B-27F3585B74B6}" type="datetimeFigureOut">
              <a:rPr lang="en-US" smtClean="0"/>
              <a:pPr/>
              <a:t>7/3/15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64C3D-E671-1B41-A849-2ED89DC3CE0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72400" y="685801"/>
            <a:ext cx="757518" cy="5440680"/>
          </a:xfrm>
        </p:spPr>
        <p:txBody>
          <a:bodyPr vert="eaVert">
            <a:noAutofit/>
          </a:bodyPr>
          <a:lstStyle/>
          <a:p>
            <a:r>
              <a:rPr lang="en-GB" smtClean="0"/>
              <a:t>Click to edit Master title style</a:t>
            </a:r>
            <a:endParaRPr/>
          </a:p>
        </p:txBody>
      </p:sp>
      <p:sp>
        <p:nvSpPr>
          <p:cNvPr id="3" name="Vertical Text Placeholder 2"/>
          <p:cNvSpPr>
            <a:spLocks noGrp="1"/>
          </p:cNvSpPr>
          <p:nvPr>
            <p:ph type="body" orient="vert" idx="1"/>
          </p:nvPr>
        </p:nvSpPr>
        <p:spPr>
          <a:xfrm>
            <a:off x="631825" y="685801"/>
            <a:ext cx="6561137" cy="5440680"/>
          </a:xfrm>
        </p:spPr>
        <p:txBody>
          <a:bodyPr vert="eaVert">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34547256-38E4-D44A-9C8B-27F3585B74B6}" type="datetimeFigureOut">
              <a:rPr lang="en-US" smtClean="0"/>
              <a:pPr/>
              <a:t>7/3/15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64C3D-E671-1B41-A849-2ED89DC3CE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normAutofit/>
          </a:bodyPr>
          <a:lstStyle>
            <a:lvl1pPr>
              <a:spcBef>
                <a:spcPts val="22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34547256-38E4-D44A-9C8B-27F3585B74B6}" type="datetimeFigureOut">
              <a:rPr lang="en-US" smtClean="0"/>
              <a:pPr/>
              <a:t>7/3/15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64C3D-E671-1B41-A849-2ED89DC3CE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2151" y="4822206"/>
            <a:ext cx="8511989" cy="1446975"/>
          </a:xfrm>
        </p:spPr>
        <p:txBody>
          <a:bodyPr lIns="0" tIns="0" rIns="0" bIns="0" anchor="t">
            <a:noAutofit/>
          </a:bodyPr>
          <a:lstStyle>
            <a:lvl1pPr algn="l">
              <a:lnSpc>
                <a:spcPts val="13800"/>
              </a:lnSpc>
              <a:defRPr sz="13500" b="1" cap="none" spc="-250" baseline="0">
                <a:solidFill>
                  <a:schemeClr val="tx2"/>
                </a:solidFill>
              </a:defRPr>
            </a:lvl1pPr>
          </a:lstStyle>
          <a:p>
            <a:r>
              <a:rPr lang="en-GB" smtClean="0"/>
              <a:t>Click to edit Master title style</a:t>
            </a:r>
            <a:endParaRPr/>
          </a:p>
        </p:txBody>
      </p:sp>
      <p:sp>
        <p:nvSpPr>
          <p:cNvPr id="3" name="Text Placeholder 2"/>
          <p:cNvSpPr>
            <a:spLocks noGrp="1"/>
          </p:cNvSpPr>
          <p:nvPr>
            <p:ph type="body" idx="1"/>
          </p:nvPr>
        </p:nvSpPr>
        <p:spPr>
          <a:xfrm>
            <a:off x="384874" y="3525980"/>
            <a:ext cx="8355714" cy="1270752"/>
          </a:xfrm>
        </p:spPr>
        <p:txBody>
          <a:bodyPr lIns="0" tIns="0" rIns="0" bIns="0" anchor="b">
            <a:normAutofit/>
          </a:bodyPr>
          <a:lstStyle>
            <a:lvl1pPr marL="0" indent="0" algn="l">
              <a:buNone/>
              <a:defRPr sz="4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spTree>
      <p:nvGrpSpPr>
        <p:cNvPr id="1" name=""/>
        <p:cNvGrpSpPr/>
        <p:nvPr/>
      </p:nvGrpSpPr>
      <p:grpSpPr>
        <a:xfrm>
          <a:off x="0" y="0"/>
          <a:ext cx="0" cy="0"/>
          <a:chOff x="0" y="0"/>
          <a:chExt cx="0" cy="0"/>
        </a:xfrm>
      </p:grpSpPr>
      <p:sp>
        <p:nvSpPr>
          <p:cNvPr id="2" name="Title 1"/>
          <p:cNvSpPr>
            <a:spLocks noGrp="1"/>
          </p:cNvSpPr>
          <p:nvPr>
            <p:ph type="title"/>
          </p:nvPr>
        </p:nvSpPr>
        <p:spPr>
          <a:xfrm>
            <a:off x="302151" y="4822206"/>
            <a:ext cx="8511989" cy="1446975"/>
          </a:xfrm>
        </p:spPr>
        <p:txBody>
          <a:bodyPr lIns="0" tIns="0" rIns="0" bIns="0" anchor="t">
            <a:noAutofit/>
          </a:bodyPr>
          <a:lstStyle>
            <a:lvl1pPr algn="l">
              <a:lnSpc>
                <a:spcPts val="13800"/>
              </a:lnSpc>
              <a:defRPr sz="13500" b="1" cap="none" spc="-250" baseline="0">
                <a:solidFill>
                  <a:schemeClr val="tx2"/>
                </a:solidFill>
              </a:defRPr>
            </a:lvl1pPr>
          </a:lstStyle>
          <a:p>
            <a:r>
              <a:rPr lang="en-GB" smtClean="0"/>
              <a:t>Click to edit Master title style</a:t>
            </a:r>
            <a:endParaRPr/>
          </a:p>
        </p:txBody>
      </p:sp>
      <p:sp>
        <p:nvSpPr>
          <p:cNvPr id="3" name="Text Placeholder 2"/>
          <p:cNvSpPr>
            <a:spLocks noGrp="1"/>
          </p:cNvSpPr>
          <p:nvPr>
            <p:ph type="body" idx="1"/>
          </p:nvPr>
        </p:nvSpPr>
        <p:spPr>
          <a:xfrm>
            <a:off x="384874" y="3525980"/>
            <a:ext cx="4428426" cy="1270752"/>
          </a:xfrm>
        </p:spPr>
        <p:txBody>
          <a:bodyPr lIns="0" tIns="0" rIns="0" bIns="0" anchor="b">
            <a:normAutofit/>
          </a:bodyPr>
          <a:lstStyle>
            <a:lvl1pPr marL="0" indent="0" algn="l">
              <a:buNone/>
              <a:defRPr sz="4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7" name="Picture Placeholder 2"/>
          <p:cNvSpPr>
            <a:spLocks noGrp="1"/>
          </p:cNvSpPr>
          <p:nvPr>
            <p:ph type="pic" idx="13"/>
          </p:nvPr>
        </p:nvSpPr>
        <p:spPr>
          <a:xfrm rot="21263043">
            <a:off x="5231118" y="261015"/>
            <a:ext cx="3433660" cy="4204035"/>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mtClean="0"/>
              <a:t>Click to edit Master title style</a:t>
            </a:r>
            <a:endParaRPr/>
          </a:p>
        </p:txBody>
      </p:sp>
      <p:sp>
        <p:nvSpPr>
          <p:cNvPr id="3" name="Content Placeholder 2"/>
          <p:cNvSpPr>
            <a:spLocks noGrp="1"/>
          </p:cNvSpPr>
          <p:nvPr>
            <p:ph sz="half" idx="1"/>
          </p:nvPr>
        </p:nvSpPr>
        <p:spPr>
          <a:xfrm>
            <a:off x="632012" y="2057400"/>
            <a:ext cx="3863788" cy="4068763"/>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Content Placeholder 3"/>
          <p:cNvSpPr>
            <a:spLocks noGrp="1"/>
          </p:cNvSpPr>
          <p:nvPr>
            <p:ph sz="half" idx="2"/>
          </p:nvPr>
        </p:nvSpPr>
        <p:spPr>
          <a:xfrm>
            <a:off x="4661646" y="2057400"/>
            <a:ext cx="3867912" cy="4068763"/>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34547256-38E4-D44A-9C8B-27F3585B74B6}" type="datetimeFigureOut">
              <a:rPr lang="en-US" smtClean="0"/>
              <a:pPr/>
              <a:t>7/3/15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64C3D-E671-1B41-A849-2ED89DC3CE0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775" y="582706"/>
            <a:ext cx="7918450" cy="788894"/>
          </a:xfrm>
        </p:spPr>
        <p:txBody>
          <a:bodyPr>
            <a:noAutofit/>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635545" y="1546412"/>
            <a:ext cx="3867912" cy="464950"/>
          </a:xfrm>
        </p:spPr>
        <p:txBody>
          <a:bodyPr anchor="b">
            <a:noAutofit/>
          </a:bodyPr>
          <a:lstStyle>
            <a:lvl1pPr marL="0" indent="0" algn="ctr">
              <a:buNone/>
              <a:defRPr sz="2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630936" y="2147887"/>
            <a:ext cx="3867912" cy="395128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Text Placeholder 4"/>
          <p:cNvSpPr>
            <a:spLocks noGrp="1"/>
          </p:cNvSpPr>
          <p:nvPr>
            <p:ph type="body" sz="quarter" idx="3"/>
          </p:nvPr>
        </p:nvSpPr>
        <p:spPr>
          <a:xfrm>
            <a:off x="4663313" y="1545018"/>
            <a:ext cx="3867912" cy="466344"/>
          </a:xfrm>
        </p:spPr>
        <p:txBody>
          <a:bodyPr anchor="b">
            <a:noAutofit/>
          </a:bodyPr>
          <a:lstStyle>
            <a:lvl1pPr marL="0" indent="0" algn="ctr">
              <a:buNone/>
              <a:defRPr sz="2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63313" y="2147887"/>
            <a:ext cx="3867912" cy="395128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7" name="Date Placeholder 6"/>
          <p:cNvSpPr>
            <a:spLocks noGrp="1"/>
          </p:cNvSpPr>
          <p:nvPr>
            <p:ph type="dt" sz="half" idx="10"/>
          </p:nvPr>
        </p:nvSpPr>
        <p:spPr/>
        <p:txBody>
          <a:bodyPr/>
          <a:lstStyle/>
          <a:p>
            <a:fld id="{34547256-38E4-D44A-9C8B-27F3585B74B6}" type="datetimeFigureOut">
              <a:rPr lang="en-US" smtClean="0"/>
              <a:pPr/>
              <a:t>7/3/15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464C3D-E671-1B41-A849-2ED89DC3CE0B}" type="slidenum">
              <a:rPr lang="en-US" smtClean="0"/>
              <a:pPr/>
              <a:t>‹#›</a:t>
            </a:fld>
            <a:endParaRPr lang="en-US"/>
          </a:p>
        </p:txBody>
      </p:sp>
      <p:sp>
        <p:nvSpPr>
          <p:cNvPr id="12" name="Rectangle 11"/>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34547256-38E4-D44A-9C8B-27F3585B74B6}" type="datetimeFigureOut">
              <a:rPr lang="en-US" smtClean="0"/>
              <a:pPr/>
              <a:t>7/3/15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464C3D-E671-1B41-A849-2ED89DC3CE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47256-38E4-D44A-9C8B-27F3585B74B6}" type="datetimeFigureOut">
              <a:rPr lang="en-US" smtClean="0"/>
              <a:pPr/>
              <a:t>7/3/15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464C3D-E671-1B41-A849-2ED89DC3CE0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1825" y="1720103"/>
            <a:ext cx="3657600" cy="1162050"/>
          </a:xfrm>
        </p:spPr>
        <p:txBody>
          <a:bodyPr anchor="b">
            <a:noAutofit/>
          </a:bodyPr>
          <a:lstStyle>
            <a:lvl1pPr algn="ctr">
              <a:defRPr sz="3600" b="0"/>
            </a:lvl1pPr>
          </a:lstStyle>
          <a:p>
            <a:r>
              <a:rPr lang="en-GB" smtClean="0"/>
              <a:t>Click to edit Master title style</a:t>
            </a:r>
            <a:endParaRPr/>
          </a:p>
        </p:txBody>
      </p:sp>
      <p:sp>
        <p:nvSpPr>
          <p:cNvPr id="3" name="Content Placeholder 2"/>
          <p:cNvSpPr>
            <a:spLocks noGrp="1"/>
          </p:cNvSpPr>
          <p:nvPr>
            <p:ph idx="1"/>
          </p:nvPr>
        </p:nvSpPr>
        <p:spPr>
          <a:xfrm>
            <a:off x="4692650" y="658906"/>
            <a:ext cx="3819338" cy="546725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Text Placeholder 3"/>
          <p:cNvSpPr>
            <a:spLocks noGrp="1"/>
          </p:cNvSpPr>
          <p:nvPr>
            <p:ph type="body" sz="half" idx="2"/>
          </p:nvPr>
        </p:nvSpPr>
        <p:spPr>
          <a:xfrm>
            <a:off x="631825" y="2877671"/>
            <a:ext cx="3657600" cy="2339788"/>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4547256-38E4-D44A-9C8B-27F3585B74B6}" type="datetimeFigureOut">
              <a:rPr lang="en-US" smtClean="0"/>
              <a:pPr/>
              <a:t>7/3/15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64C3D-E671-1B41-A849-2ED89DC3CE0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theme" Target="../theme/theme1.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2775" y="582706"/>
            <a:ext cx="7918450" cy="788894"/>
          </a:xfrm>
          <a:prstGeom prst="rect">
            <a:avLst/>
          </a:prstGeom>
        </p:spPr>
        <p:txBody>
          <a:bodyPr vert="horz" lIns="91440" tIns="45720" rIns="91440" bIns="45720" rtlCol="0" anchor="t" anchorCtr="0">
            <a:normAutofit/>
          </a:bodyPr>
          <a:lstStyle/>
          <a:p>
            <a:r>
              <a:rPr lang="en-GB" smtClean="0"/>
              <a:t>Click to edit Master title style</a:t>
            </a:r>
            <a:endParaRPr/>
          </a:p>
        </p:txBody>
      </p:sp>
      <p:sp>
        <p:nvSpPr>
          <p:cNvPr id="3" name="Text Placeholder 2"/>
          <p:cNvSpPr>
            <a:spLocks noGrp="1"/>
          </p:cNvSpPr>
          <p:nvPr>
            <p:ph type="body" idx="1"/>
          </p:nvPr>
        </p:nvSpPr>
        <p:spPr>
          <a:xfrm>
            <a:off x="988358" y="2044700"/>
            <a:ext cx="7167284" cy="40814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2"/>
          </p:nvPr>
        </p:nvSpPr>
        <p:spPr>
          <a:xfrm>
            <a:off x="457200" y="6275294"/>
            <a:ext cx="1600200" cy="365125"/>
          </a:xfrm>
          <a:prstGeom prst="rect">
            <a:avLst/>
          </a:prstGeom>
        </p:spPr>
        <p:txBody>
          <a:bodyPr vert="horz" lIns="91440" tIns="45720" rIns="91440" bIns="45720" rtlCol="0" anchor="ctr"/>
          <a:lstStyle>
            <a:lvl1pPr algn="l">
              <a:defRPr sz="1100">
                <a:solidFill>
                  <a:schemeClr val="tx2"/>
                </a:solidFill>
              </a:defRPr>
            </a:lvl1pPr>
          </a:lstStyle>
          <a:p>
            <a:fld id="{34547256-38E4-D44A-9C8B-27F3585B74B6}" type="datetimeFigureOut">
              <a:rPr lang="en-US" smtClean="0"/>
              <a:pPr/>
              <a:t>7/3/15</a:t>
            </a:fld>
            <a:endParaRPr lang="en-US"/>
          </a:p>
        </p:txBody>
      </p:sp>
      <p:sp>
        <p:nvSpPr>
          <p:cNvPr id="5" name="Footer Placeholder 4"/>
          <p:cNvSpPr>
            <a:spLocks noGrp="1"/>
          </p:cNvSpPr>
          <p:nvPr>
            <p:ph type="ftr" sz="quarter" idx="3"/>
          </p:nvPr>
        </p:nvSpPr>
        <p:spPr>
          <a:xfrm>
            <a:off x="2205318" y="6275294"/>
            <a:ext cx="5643282"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sp>
        <p:nvSpPr>
          <p:cNvPr id="6" name="Slide Number Placeholder 5"/>
          <p:cNvSpPr>
            <a:spLocks noGrp="1"/>
          </p:cNvSpPr>
          <p:nvPr>
            <p:ph type="sldNum" sz="quarter" idx="4"/>
          </p:nvPr>
        </p:nvSpPr>
        <p:spPr>
          <a:xfrm>
            <a:off x="8077200" y="6275294"/>
            <a:ext cx="609600" cy="365125"/>
          </a:xfrm>
          <a:prstGeom prst="rect">
            <a:avLst/>
          </a:prstGeom>
        </p:spPr>
        <p:txBody>
          <a:bodyPr vert="horz" lIns="91440" tIns="45720" rIns="91440" bIns="45720" rtlCol="0" anchor="ctr"/>
          <a:lstStyle>
            <a:lvl1pPr algn="r">
              <a:defRPr sz="1400">
                <a:solidFill>
                  <a:schemeClr val="tx2"/>
                </a:solidFill>
              </a:defRPr>
            </a:lvl1pPr>
          </a:lstStyle>
          <a:p>
            <a:fld id="{3F464C3D-E671-1B41-A849-2ED89DC3CE0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Lst>
  <p:txStyles>
    <p:titleStyle>
      <a:lvl1pPr algn="ctr" defTabSz="914400" rtl="0" eaLnBrk="1" latinLnBrk="0" hangingPunct="1">
        <a:spcBef>
          <a:spcPct val="0"/>
        </a:spcBef>
        <a:buNone/>
        <a:defRPr sz="4200" kern="1200">
          <a:solidFill>
            <a:schemeClr val="accent1"/>
          </a:solidFill>
          <a:latin typeface="+mj-lt"/>
          <a:ea typeface="+mj-ea"/>
          <a:cs typeface="+mj-cs"/>
        </a:defRPr>
      </a:lvl1pPr>
    </p:titleStyle>
    <p:bodyStyle>
      <a:lvl1pPr marL="342900" indent="-342900" algn="l" defTabSz="914400" rtl="0" eaLnBrk="1" latinLnBrk="0" hangingPunct="1">
        <a:spcBef>
          <a:spcPct val="20000"/>
        </a:spcBef>
        <a:buClr>
          <a:schemeClr val="bg2"/>
        </a:buClr>
        <a:buSzPct val="90000"/>
        <a:buFont typeface="Wingdings 2" pitchFamily="18" charset="2"/>
        <a:buChar char="Ü"/>
        <a:defRPr sz="2200" kern="1200">
          <a:solidFill>
            <a:schemeClr val="tx1"/>
          </a:solidFill>
          <a:latin typeface="+mn-lt"/>
          <a:ea typeface="+mn-ea"/>
          <a:cs typeface="+mn-cs"/>
        </a:defRPr>
      </a:lvl1pPr>
      <a:lvl2pPr marL="685800" indent="-336550" algn="l" defTabSz="914400" rtl="0" eaLnBrk="1" latinLnBrk="0" hangingPunct="1">
        <a:spcBef>
          <a:spcPct val="20000"/>
        </a:spcBef>
        <a:buClr>
          <a:schemeClr val="bg2">
            <a:lumMod val="60000"/>
            <a:lumOff val="40000"/>
          </a:schemeClr>
        </a:buClr>
        <a:buSzPct val="90000"/>
        <a:buFont typeface="Wingdings 2" pitchFamily="18" charset="2"/>
        <a:buChar char="Ü"/>
        <a:defRPr sz="2000" kern="1200">
          <a:solidFill>
            <a:schemeClr val="tx1"/>
          </a:solidFill>
          <a:latin typeface="+mn-lt"/>
          <a:ea typeface="+mn-ea"/>
          <a:cs typeface="+mn-cs"/>
        </a:defRPr>
      </a:lvl2pPr>
      <a:lvl3pPr marL="1035050" indent="-349250" algn="l" defTabSz="914400" rtl="0" eaLnBrk="1" latinLnBrk="0" hangingPunct="1">
        <a:spcBef>
          <a:spcPct val="20000"/>
        </a:spcBef>
        <a:buClr>
          <a:schemeClr val="bg2"/>
        </a:buClr>
        <a:buSzPct val="90000"/>
        <a:buFont typeface="Wingdings 2" pitchFamily="18" charset="2"/>
        <a:buChar char="Ü"/>
        <a:defRPr sz="1800" kern="1200">
          <a:solidFill>
            <a:schemeClr val="tx1"/>
          </a:solidFill>
          <a:latin typeface="+mn-lt"/>
          <a:ea typeface="+mn-ea"/>
          <a:cs typeface="+mn-cs"/>
        </a:defRPr>
      </a:lvl3pPr>
      <a:lvl4pPr marL="1371600" indent="-336550" algn="l" defTabSz="914400" rtl="0" eaLnBrk="1" latinLnBrk="0" hangingPunct="1">
        <a:spcBef>
          <a:spcPct val="20000"/>
        </a:spcBef>
        <a:buClr>
          <a:schemeClr val="bg2">
            <a:lumMod val="60000"/>
            <a:lumOff val="40000"/>
          </a:schemeClr>
        </a:buClr>
        <a:buSzPct val="90000"/>
        <a:buFont typeface="Wingdings 2" pitchFamily="18" charset="2"/>
        <a:buChar char="Ü"/>
        <a:defRPr sz="1800" kern="1200">
          <a:solidFill>
            <a:schemeClr val="tx1"/>
          </a:solidFill>
          <a:latin typeface="+mn-lt"/>
          <a:ea typeface="+mn-ea"/>
          <a:cs typeface="+mn-cs"/>
        </a:defRPr>
      </a:lvl4pPr>
      <a:lvl5pPr marL="1720850" indent="-349250" algn="l" defTabSz="914400" rtl="0" eaLnBrk="1" latinLnBrk="0" hangingPunct="1">
        <a:spcBef>
          <a:spcPct val="20000"/>
        </a:spcBef>
        <a:buClr>
          <a:schemeClr val="bg2"/>
        </a:buClr>
        <a:buSzPct val="90000"/>
        <a:buFont typeface="Wingdings 2" pitchFamily="18" charset="2"/>
        <a:buChar char="Ü"/>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586908" y="1508923"/>
            <a:ext cx="8513762" cy="2729753"/>
          </a:xfrm>
        </p:spPr>
        <p:txBody>
          <a:bodyPr/>
          <a:lstStyle/>
          <a:p>
            <a:r>
              <a:rPr lang="en-US" dirty="0" smtClean="0"/>
              <a:t>Curriculum</a:t>
            </a:r>
            <a:br>
              <a:rPr lang="en-US" dirty="0" smtClean="0"/>
            </a:br>
            <a:r>
              <a:rPr lang="en-US" dirty="0" smtClean="0"/>
              <a:t>Design</a:t>
            </a:r>
            <a:endParaRPr lang="en-US" dirty="0"/>
          </a:p>
        </p:txBody>
      </p:sp>
      <p:sp>
        <p:nvSpPr>
          <p:cNvPr id="3" name="Subtitle 2"/>
          <p:cNvSpPr>
            <a:spLocks noGrp="1"/>
          </p:cNvSpPr>
          <p:nvPr>
            <p:ph type="subTitle" idx="1"/>
          </p:nvPr>
        </p:nvSpPr>
        <p:spPr>
          <a:xfrm>
            <a:off x="4843789" y="3420045"/>
            <a:ext cx="7509228" cy="818631"/>
          </a:xfrm>
        </p:spPr>
        <p:txBody>
          <a:bodyPr>
            <a:normAutofit/>
          </a:bodyPr>
          <a:lstStyle/>
          <a:p>
            <a:r>
              <a:rPr lang="en-US" dirty="0" smtClean="0"/>
              <a:t>Day 4</a:t>
            </a:r>
          </a:p>
        </p:txBody>
      </p:sp>
      <p:pic>
        <p:nvPicPr>
          <p:cNvPr id="4" name="Picture 4"/>
          <p:cNvPicPr>
            <a:picLocks noChangeAspect="1" noChangeArrowheads="1"/>
          </p:cNvPicPr>
          <p:nvPr/>
        </p:nvPicPr>
        <p:blipFill>
          <a:blip r:embed="rId2"/>
          <a:srcRect/>
          <a:stretch>
            <a:fillRect/>
          </a:stretch>
        </p:blipFill>
        <p:spPr bwMode="auto">
          <a:xfrm>
            <a:off x="7773987" y="5601072"/>
            <a:ext cx="1046163" cy="898525"/>
          </a:xfrm>
          <a:prstGeom prst="rect">
            <a:avLst/>
          </a:prstGeom>
          <a:noFill/>
          <a:ln w="9525">
            <a:noFill/>
            <a:miter lim="800000"/>
            <a:headEnd/>
            <a:tailEnd/>
          </a:ln>
        </p:spPr>
      </p:pic>
      <p:sp>
        <p:nvSpPr>
          <p:cNvPr id="6" name="TextBox 5"/>
          <p:cNvSpPr txBox="1"/>
          <p:nvPr/>
        </p:nvSpPr>
        <p:spPr>
          <a:xfrm>
            <a:off x="781164" y="4812436"/>
            <a:ext cx="5044320" cy="461665"/>
          </a:xfrm>
          <a:prstGeom prst="rect">
            <a:avLst/>
          </a:prstGeom>
          <a:noFill/>
        </p:spPr>
        <p:txBody>
          <a:bodyPr wrap="none" rtlCol="0">
            <a:spAutoFit/>
          </a:bodyPr>
          <a:lstStyle/>
          <a:p>
            <a:r>
              <a:rPr lang="en-US" sz="2400" dirty="0" smtClean="0"/>
              <a:t>Leading a world class curriculum</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358233"/>
            <a:ext cx="7918450" cy="788894"/>
          </a:xfrm>
        </p:spPr>
        <p:txBody>
          <a:bodyPr>
            <a:normAutofit/>
          </a:bodyPr>
          <a:lstStyle/>
          <a:p>
            <a:r>
              <a:rPr lang="en-US" sz="2800" dirty="0" smtClean="0"/>
              <a:t>Where are you with your curriculum design?</a:t>
            </a:r>
            <a:endParaRPr lang="en-US" sz="2800" dirty="0"/>
          </a:p>
        </p:txBody>
      </p:sp>
      <p:sp>
        <p:nvSpPr>
          <p:cNvPr id="3" name="Content Placeholder 2"/>
          <p:cNvSpPr>
            <a:spLocks noGrp="1"/>
          </p:cNvSpPr>
          <p:nvPr>
            <p:ph idx="1"/>
          </p:nvPr>
        </p:nvSpPr>
        <p:spPr>
          <a:xfrm>
            <a:off x="612776" y="1147126"/>
            <a:ext cx="7918449" cy="5710874"/>
          </a:xfrm>
        </p:spPr>
        <p:txBody>
          <a:bodyPr/>
          <a:lstStyle/>
          <a:p>
            <a:r>
              <a:rPr lang="en-US" dirty="0" smtClean="0"/>
              <a:t>A ‘final’ curriculum design</a:t>
            </a:r>
          </a:p>
          <a:p>
            <a:endParaRPr lang="en-US" dirty="0" smtClean="0"/>
          </a:p>
          <a:p>
            <a:pPr>
              <a:buNone/>
            </a:pPr>
            <a:endParaRPr lang="en-US" i="1" dirty="0" smtClean="0"/>
          </a:p>
          <a:p>
            <a:pPr>
              <a:spcBef>
                <a:spcPts val="0"/>
              </a:spcBef>
              <a:buNone/>
            </a:pPr>
            <a:endParaRPr lang="en-US" dirty="0" smtClean="0"/>
          </a:p>
          <a:p>
            <a:pPr>
              <a:spcBef>
                <a:spcPts val="0"/>
              </a:spcBef>
            </a:pPr>
            <a:r>
              <a:rPr lang="en-US" dirty="0" smtClean="0"/>
              <a:t>An emerging design</a:t>
            </a:r>
          </a:p>
          <a:p>
            <a:pPr>
              <a:buNone/>
            </a:pPr>
            <a:r>
              <a:rPr lang="en-US" sz="1800" dirty="0" smtClean="0">
                <a:solidFill>
                  <a:srgbClr val="FFFF00"/>
                </a:solidFill>
              </a:rPr>
              <a:t>1.  Plenty of evidence that you were well on the way in terms of (1) above.</a:t>
            </a:r>
          </a:p>
          <a:p>
            <a:pPr>
              <a:spcBef>
                <a:spcPts val="0"/>
              </a:spcBef>
              <a:buNone/>
            </a:pPr>
            <a:r>
              <a:rPr lang="en-US" sz="1800" dirty="0" smtClean="0">
                <a:solidFill>
                  <a:srgbClr val="FFFF00"/>
                </a:solidFill>
              </a:rPr>
              <a:t>2.  You are actively engaging staff and others in putting the design into practice in terms of (2) above  </a:t>
            </a:r>
          </a:p>
          <a:p>
            <a:r>
              <a:rPr lang="en-US" dirty="0" smtClean="0"/>
              <a:t>In need of further support</a:t>
            </a:r>
          </a:p>
        </p:txBody>
      </p:sp>
      <p:sp>
        <p:nvSpPr>
          <p:cNvPr id="4" name="TextBox 3"/>
          <p:cNvSpPr txBox="1"/>
          <p:nvPr/>
        </p:nvSpPr>
        <p:spPr>
          <a:xfrm>
            <a:off x="612776" y="1812879"/>
            <a:ext cx="7918449" cy="1200329"/>
          </a:xfrm>
          <a:prstGeom prst="rect">
            <a:avLst/>
          </a:prstGeom>
          <a:noFill/>
        </p:spPr>
        <p:txBody>
          <a:bodyPr wrap="square" rtlCol="0">
            <a:spAutoFit/>
          </a:bodyPr>
          <a:lstStyle/>
          <a:p>
            <a:pPr marL="342900" indent="-342900">
              <a:buAutoNum type="arabicPeriod"/>
            </a:pPr>
            <a:r>
              <a:rPr lang="en-US" dirty="0" smtClean="0">
                <a:solidFill>
                  <a:srgbClr val="FFFF00"/>
                </a:solidFill>
              </a:rPr>
              <a:t>A plan, design or statement that outlined your curriculum rationale and is built on a shared understanding of how its application.</a:t>
            </a:r>
          </a:p>
          <a:p>
            <a:pPr marL="342900" indent="-342900">
              <a:spcAft>
                <a:spcPts val="1800"/>
              </a:spcAft>
              <a:buAutoNum type="arabicPeriod"/>
            </a:pPr>
            <a:r>
              <a:rPr lang="en-US" dirty="0" smtClean="0">
                <a:solidFill>
                  <a:srgbClr val="FFFF00"/>
                </a:solidFill>
              </a:rPr>
              <a:t>The curriculum design in practice is leading to well planned and joined up learning across all four contexts.</a:t>
            </a:r>
            <a:endParaRPr lang="en-US" dirty="0">
              <a:solidFill>
                <a:srgbClr val="FFFF00"/>
              </a:solidFill>
            </a:endParaRPr>
          </a:p>
        </p:txBody>
      </p:sp>
      <p:sp>
        <p:nvSpPr>
          <p:cNvPr id="5" name="TextBox 4"/>
          <p:cNvSpPr txBox="1"/>
          <p:nvPr/>
        </p:nvSpPr>
        <p:spPr>
          <a:xfrm>
            <a:off x="612776" y="5699169"/>
            <a:ext cx="7782228" cy="923330"/>
          </a:xfrm>
          <a:prstGeom prst="rect">
            <a:avLst/>
          </a:prstGeom>
          <a:noFill/>
        </p:spPr>
        <p:txBody>
          <a:bodyPr wrap="square" rtlCol="0">
            <a:spAutoFit/>
          </a:bodyPr>
          <a:lstStyle/>
          <a:p>
            <a:pPr marL="342900" indent="-342900">
              <a:buAutoNum type="arabicPeriod"/>
            </a:pPr>
            <a:r>
              <a:rPr lang="en-US" dirty="0" smtClean="0">
                <a:solidFill>
                  <a:srgbClr val="FFFF00"/>
                </a:solidFill>
              </a:rPr>
              <a:t>In the early stages in terms of (1) above.</a:t>
            </a:r>
          </a:p>
          <a:p>
            <a:pPr marL="342900" indent="-342900">
              <a:buAutoNum type="arabicPeriod"/>
            </a:pPr>
            <a:r>
              <a:rPr lang="en-US" dirty="0" smtClean="0">
                <a:solidFill>
                  <a:srgbClr val="FFFF00"/>
                </a:solidFill>
              </a:rPr>
              <a:t>Looking for ideas and support in engaging others in terms of (2) above. </a:t>
            </a:r>
            <a:endParaRPr lang="en-US" dirty="0">
              <a:solidFill>
                <a:srgbClr val="FFFF00"/>
              </a:solidFill>
            </a:endParaRPr>
          </a:p>
        </p:txBody>
      </p:sp>
      <p:pic>
        <p:nvPicPr>
          <p:cNvPr id="6" name="Picture 4"/>
          <p:cNvPicPr>
            <a:picLocks noChangeAspect="1" noChangeArrowheads="1"/>
          </p:cNvPicPr>
          <p:nvPr/>
        </p:nvPicPr>
        <p:blipFill>
          <a:blip r:embed="rId2"/>
          <a:srcRect/>
          <a:stretch>
            <a:fillRect/>
          </a:stretch>
        </p:blipFill>
        <p:spPr bwMode="auto">
          <a:xfrm>
            <a:off x="8250159" y="6059891"/>
            <a:ext cx="803119" cy="6897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expectation</a:t>
            </a:r>
            <a:endParaRPr lang="en-US" dirty="0"/>
          </a:p>
        </p:txBody>
      </p:sp>
      <p:sp>
        <p:nvSpPr>
          <p:cNvPr id="3" name="Content Placeholder 2"/>
          <p:cNvSpPr>
            <a:spLocks noGrp="1"/>
          </p:cNvSpPr>
          <p:nvPr>
            <p:ph idx="1"/>
          </p:nvPr>
        </p:nvSpPr>
        <p:spPr>
          <a:xfrm>
            <a:off x="612775" y="1650045"/>
            <a:ext cx="7918449" cy="4436068"/>
          </a:xfrm>
        </p:spPr>
        <p:txBody>
          <a:bodyPr>
            <a:normAutofit fontScale="92500" lnSpcReduction="10000"/>
          </a:bodyPr>
          <a:lstStyle/>
          <a:p>
            <a:r>
              <a:rPr lang="en-US" dirty="0" smtClean="0"/>
              <a:t>HM inspectors </a:t>
            </a:r>
            <a:r>
              <a:rPr lang="en-US" u="sng" dirty="0" smtClean="0"/>
              <a:t>do not</a:t>
            </a:r>
            <a:r>
              <a:rPr lang="en-US" dirty="0" smtClean="0"/>
              <a:t> promote or endorse any particular curriculum model.</a:t>
            </a:r>
          </a:p>
          <a:p>
            <a:r>
              <a:rPr lang="en-US" dirty="0" smtClean="0"/>
              <a:t>And neither should any of us.</a:t>
            </a:r>
          </a:p>
          <a:p>
            <a:r>
              <a:rPr lang="en-US" dirty="0" smtClean="0"/>
              <a:t>Instead, whatever model is in place should enable “the curriculum to be dynamic, to reflect innovation and to be flexible to meet the needs and interests of children and young people” </a:t>
            </a:r>
          </a:p>
          <a:p>
            <a:pPr>
              <a:spcBef>
                <a:spcPts val="400"/>
              </a:spcBef>
              <a:buNone/>
            </a:pPr>
            <a:r>
              <a:rPr lang="en-US" sz="1400" i="1" dirty="0" smtClean="0"/>
              <a:t>        Improving the curriculum through self-evaluation</a:t>
            </a:r>
          </a:p>
          <a:p>
            <a:r>
              <a:rPr lang="en-US" dirty="0" smtClean="0"/>
              <a:t>HM inspectors do not evaluate curriculum plans not yet being delivered, but will engage in professional dialogue about these, and will take account of processes in place to develop the curriculum.</a:t>
            </a:r>
          </a:p>
          <a:p>
            <a:endParaRPr lang="en-US" dirty="0"/>
          </a:p>
        </p:txBody>
      </p:sp>
      <p:pic>
        <p:nvPicPr>
          <p:cNvPr id="4" name="Picture 4"/>
          <p:cNvPicPr>
            <a:picLocks noChangeAspect="1" noChangeArrowheads="1"/>
          </p:cNvPicPr>
          <p:nvPr/>
        </p:nvPicPr>
        <p:blipFill>
          <a:blip r:embed="rId2"/>
          <a:srcRect/>
          <a:stretch>
            <a:fillRect/>
          </a:stretch>
        </p:blipFill>
        <p:spPr bwMode="auto">
          <a:xfrm>
            <a:off x="7848600" y="5715000"/>
            <a:ext cx="1046163" cy="898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Hot Issues . . .</a:t>
            </a:r>
            <a:endParaRPr lang="en-US" dirty="0"/>
          </a:p>
        </p:txBody>
      </p:sp>
      <p:sp>
        <p:nvSpPr>
          <p:cNvPr id="3" name="Content Placeholder 2"/>
          <p:cNvSpPr>
            <a:spLocks noGrp="1"/>
          </p:cNvSpPr>
          <p:nvPr>
            <p:ph idx="1"/>
          </p:nvPr>
        </p:nvSpPr>
        <p:spPr>
          <a:xfrm>
            <a:off x="612775" y="2044700"/>
            <a:ext cx="7918450" cy="4081463"/>
          </a:xfrm>
        </p:spPr>
        <p:txBody>
          <a:bodyPr>
            <a:normAutofit/>
          </a:bodyPr>
          <a:lstStyle/>
          <a:p>
            <a:r>
              <a:rPr lang="en-US" sz="3200" dirty="0" smtClean="0"/>
              <a:t>Tackling bureaucracy</a:t>
            </a:r>
          </a:p>
          <a:p>
            <a:r>
              <a:rPr lang="en-US" sz="3200" dirty="0" smtClean="0"/>
              <a:t>Planning for progression</a:t>
            </a:r>
          </a:p>
          <a:p>
            <a:r>
              <a:rPr lang="en-US" sz="3200" dirty="0" smtClean="0"/>
              <a:t>The totality of learning (The Four Contexts)</a:t>
            </a:r>
            <a:endParaRPr 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ES Curriculum Area ‘Packs’</a:t>
            </a:r>
            <a:endParaRPr lang="en-US" sz="3200" dirty="0"/>
          </a:p>
        </p:txBody>
      </p:sp>
      <p:sp>
        <p:nvSpPr>
          <p:cNvPr id="3" name="Content Placeholder 2"/>
          <p:cNvSpPr>
            <a:spLocks noGrp="1"/>
          </p:cNvSpPr>
          <p:nvPr>
            <p:ph idx="1"/>
          </p:nvPr>
        </p:nvSpPr>
        <p:spPr>
          <a:xfrm>
            <a:off x="612775" y="1595767"/>
            <a:ext cx="8049533" cy="4711313"/>
          </a:xfrm>
        </p:spPr>
        <p:txBody>
          <a:bodyPr>
            <a:normAutofit fontScale="92500" lnSpcReduction="10000"/>
          </a:bodyPr>
          <a:lstStyle/>
          <a:p>
            <a:r>
              <a:rPr lang="en-US" dirty="0" smtClean="0"/>
              <a:t>Cover</a:t>
            </a:r>
          </a:p>
          <a:p>
            <a:r>
              <a:rPr lang="en-US" dirty="0" smtClean="0"/>
              <a:t>NAR flowchart (poster)</a:t>
            </a:r>
          </a:p>
          <a:p>
            <a:r>
              <a:rPr lang="en-US" dirty="0" err="1" smtClean="0"/>
              <a:t>CfE</a:t>
            </a:r>
            <a:r>
              <a:rPr lang="en-US" dirty="0" smtClean="0"/>
              <a:t> Making good assessment decisions 3-18 (poster)</a:t>
            </a:r>
          </a:p>
          <a:p>
            <a:r>
              <a:rPr lang="en-US" dirty="0" smtClean="0"/>
              <a:t>Principles and Practice</a:t>
            </a:r>
          </a:p>
          <a:p>
            <a:r>
              <a:rPr lang="en-US" dirty="0" smtClean="0"/>
              <a:t>Experiences and Outcomes</a:t>
            </a:r>
          </a:p>
          <a:p>
            <a:r>
              <a:rPr lang="en-US" dirty="0" smtClean="0"/>
              <a:t>Professional Learning Paper: Assessing progress and achievement (includes significant aspects of learning)</a:t>
            </a:r>
          </a:p>
          <a:p>
            <a:r>
              <a:rPr lang="en-US" dirty="0" smtClean="0"/>
              <a:t>Progression Framework</a:t>
            </a:r>
          </a:p>
          <a:p>
            <a:r>
              <a:rPr lang="en-US" dirty="0" smtClean="0"/>
              <a:t>Annotated example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 &amp; B Assessment Forum materials </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Framework for Assessment, Quality Assurance and Moderation</a:t>
            </a:r>
          </a:p>
          <a:p>
            <a:r>
              <a:rPr lang="en-US" dirty="0" smtClean="0"/>
              <a:t>Assessment toolkit 1</a:t>
            </a:r>
          </a:p>
          <a:p>
            <a:r>
              <a:rPr lang="en-US" dirty="0" smtClean="0"/>
              <a:t>Toolkit rationale</a:t>
            </a:r>
          </a:p>
          <a:p>
            <a:r>
              <a:rPr lang="en-US" dirty="0" smtClean="0"/>
              <a:t>Tracking sheet</a:t>
            </a:r>
          </a:p>
          <a:p>
            <a:r>
              <a:rPr lang="en-US" dirty="0" smtClean="0"/>
              <a:t>Assessment and moderation record</a:t>
            </a:r>
          </a:p>
          <a:p>
            <a:r>
              <a:rPr lang="en-US" dirty="0" smtClean="0"/>
              <a:t>Toolkit materials</a:t>
            </a:r>
          </a:p>
          <a:p>
            <a:r>
              <a:rPr lang="en-US" dirty="0" smtClean="0"/>
              <a:t>Evaluating </a:t>
            </a:r>
            <a:r>
              <a:rPr lang="en-US" dirty="0" err="1" smtClean="0"/>
              <a:t>CfE</a:t>
            </a:r>
            <a:r>
              <a:rPr lang="en-US" dirty="0" smtClean="0"/>
              <a:t> using the design principles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987806" y="2225390"/>
            <a:ext cx="6979780" cy="2246769"/>
          </a:xfrm>
          <a:prstGeom prst="rect">
            <a:avLst/>
          </a:prstGeom>
          <a:noFill/>
        </p:spPr>
        <p:txBody>
          <a:bodyPr wrap="square" rtlCol="0">
            <a:spAutoFit/>
          </a:bodyPr>
          <a:lstStyle/>
          <a:p>
            <a:r>
              <a:rPr lang="en-US" sz="2000" dirty="0" smtClean="0"/>
              <a:t>“Leadership influences all aspects of the work of an early learning and childcare or learning community.  Strong and effective leadership is required at all levels to deliver the promotion of continuous improvement and excellence for all learners expected through </a:t>
            </a:r>
            <a:r>
              <a:rPr lang="en-US" sz="2000" dirty="0" err="1" smtClean="0"/>
              <a:t>CfE</a:t>
            </a:r>
            <a:r>
              <a:rPr lang="en-US" sz="2000" dirty="0" smtClean="0"/>
              <a:t>.”</a:t>
            </a:r>
          </a:p>
          <a:p>
            <a:endParaRPr lang="en-US" sz="2000" dirty="0" smtClean="0"/>
          </a:p>
          <a:p>
            <a:r>
              <a:rPr lang="en-US" sz="2000" i="1" dirty="0" smtClean="0"/>
              <a:t>Education Scotland Inspection Advice Note June 2014</a:t>
            </a:r>
            <a:endParaRPr lang="en-US" sz="2000" i="1" dirty="0"/>
          </a:p>
        </p:txBody>
      </p:sp>
      <p:pic>
        <p:nvPicPr>
          <p:cNvPr id="6" name="Picture 4"/>
          <p:cNvPicPr>
            <a:picLocks noChangeAspect="1" noChangeArrowheads="1"/>
          </p:cNvPicPr>
          <p:nvPr/>
        </p:nvPicPr>
        <p:blipFill>
          <a:blip r:embed="rId2"/>
          <a:srcRect/>
          <a:stretch>
            <a:fillRect/>
          </a:stretch>
        </p:blipFill>
        <p:spPr bwMode="auto">
          <a:xfrm>
            <a:off x="7848600" y="5715000"/>
            <a:ext cx="1046163" cy="898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 Day 4</a:t>
            </a:r>
            <a:endParaRPr lang="en-US" dirty="0"/>
          </a:p>
        </p:txBody>
      </p:sp>
      <p:sp>
        <p:nvSpPr>
          <p:cNvPr id="3" name="Content Placeholder 2"/>
          <p:cNvSpPr>
            <a:spLocks noGrp="1"/>
          </p:cNvSpPr>
          <p:nvPr>
            <p:ph idx="1"/>
          </p:nvPr>
        </p:nvSpPr>
        <p:spPr>
          <a:xfrm>
            <a:off x="612775" y="2044700"/>
            <a:ext cx="7918449" cy="3307091"/>
          </a:xfrm>
        </p:spPr>
        <p:txBody>
          <a:bodyPr>
            <a:normAutofit lnSpcReduction="10000"/>
          </a:bodyPr>
          <a:lstStyle/>
          <a:p>
            <a:r>
              <a:rPr lang="en-US" dirty="0" smtClean="0"/>
              <a:t>Explore and with each other where you are at with your curriculum designs and challenge each other to think of next steps</a:t>
            </a:r>
          </a:p>
          <a:p>
            <a:r>
              <a:rPr lang="en-US" dirty="0" smtClean="0"/>
              <a:t>Share ideas and practice:</a:t>
            </a:r>
          </a:p>
          <a:p>
            <a:pPr>
              <a:spcAft>
                <a:spcPts val="600"/>
              </a:spcAft>
              <a:buNone/>
            </a:pPr>
            <a:r>
              <a:rPr lang="en-US" i="1" dirty="0" smtClean="0"/>
              <a:t>Reducing bureaucracy, Progression, Totality of learning</a:t>
            </a:r>
          </a:p>
          <a:p>
            <a:pPr>
              <a:spcAft>
                <a:spcPts val="600"/>
              </a:spcAft>
            </a:pPr>
            <a:r>
              <a:rPr lang="en-US" dirty="0" smtClean="0"/>
              <a:t>Explore and get to grips with support and resources available</a:t>
            </a:r>
          </a:p>
          <a:p>
            <a:pPr>
              <a:spcAft>
                <a:spcPts val="600"/>
              </a:spcAft>
            </a:pPr>
            <a:endParaRPr lang="en-US" dirty="0" smtClean="0"/>
          </a:p>
        </p:txBody>
      </p:sp>
      <p:pic>
        <p:nvPicPr>
          <p:cNvPr id="4" name="Picture 4"/>
          <p:cNvPicPr>
            <a:picLocks noChangeAspect="1" noChangeArrowheads="1"/>
          </p:cNvPicPr>
          <p:nvPr/>
        </p:nvPicPr>
        <p:blipFill>
          <a:blip r:embed="rId2"/>
          <a:srcRect/>
          <a:stretch>
            <a:fillRect/>
          </a:stretch>
        </p:blipFill>
        <p:spPr bwMode="auto">
          <a:xfrm>
            <a:off x="7848600" y="5715000"/>
            <a:ext cx="1046163" cy="898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said . . .</a:t>
            </a:r>
            <a:endParaRPr lang="en-US" dirty="0"/>
          </a:p>
        </p:txBody>
      </p:sp>
      <p:sp>
        <p:nvSpPr>
          <p:cNvPr id="3" name="Content Placeholder 2"/>
          <p:cNvSpPr>
            <a:spLocks noGrp="1"/>
          </p:cNvSpPr>
          <p:nvPr>
            <p:ph idx="1"/>
          </p:nvPr>
        </p:nvSpPr>
        <p:spPr>
          <a:xfrm>
            <a:off x="612775" y="2898435"/>
            <a:ext cx="7167284" cy="3220247"/>
          </a:xfrm>
        </p:spPr>
        <p:txBody>
          <a:bodyPr/>
          <a:lstStyle/>
          <a:p>
            <a:r>
              <a:rPr lang="en-US" dirty="0" smtClean="0"/>
              <a:t>Exemplification				21</a:t>
            </a:r>
          </a:p>
          <a:p>
            <a:r>
              <a:rPr lang="en-US" dirty="0" smtClean="0"/>
              <a:t>Time for dialogue with colleagues	20</a:t>
            </a:r>
          </a:p>
          <a:p>
            <a:r>
              <a:rPr lang="en-US" dirty="0" smtClean="0"/>
              <a:t>Officer support				20</a:t>
            </a:r>
          </a:p>
          <a:p>
            <a:r>
              <a:rPr lang="en-US" dirty="0" smtClean="0"/>
              <a:t>Support for prim-sec transition		13</a:t>
            </a:r>
          </a:p>
        </p:txBody>
      </p:sp>
      <p:sp>
        <p:nvSpPr>
          <p:cNvPr id="4" name="TextBox 3"/>
          <p:cNvSpPr txBox="1"/>
          <p:nvPr/>
        </p:nvSpPr>
        <p:spPr>
          <a:xfrm>
            <a:off x="612775" y="2004943"/>
            <a:ext cx="7251155" cy="430887"/>
          </a:xfrm>
          <a:prstGeom prst="rect">
            <a:avLst/>
          </a:prstGeom>
          <a:noFill/>
        </p:spPr>
        <p:txBody>
          <a:bodyPr wrap="square" rtlCol="0">
            <a:spAutoFit/>
          </a:bodyPr>
          <a:lstStyle/>
          <a:p>
            <a:r>
              <a:rPr lang="en-US" sz="2200" dirty="0" smtClean="0"/>
              <a:t>On desired forms of support:</a:t>
            </a:r>
            <a:endParaRPr lang="en-US" sz="2200" dirty="0"/>
          </a:p>
        </p:txBody>
      </p:sp>
      <p:pic>
        <p:nvPicPr>
          <p:cNvPr id="5" name="Picture 4"/>
          <p:cNvPicPr>
            <a:picLocks noChangeAspect="1" noChangeArrowheads="1"/>
          </p:cNvPicPr>
          <p:nvPr/>
        </p:nvPicPr>
        <p:blipFill>
          <a:blip r:embed="rId2"/>
          <a:srcRect/>
          <a:stretch>
            <a:fillRect/>
          </a:stretch>
        </p:blipFill>
        <p:spPr bwMode="auto">
          <a:xfrm>
            <a:off x="7848600" y="5715000"/>
            <a:ext cx="1046163" cy="898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said . . .</a:t>
            </a:r>
            <a:endParaRPr lang="en-US" dirty="0"/>
          </a:p>
        </p:txBody>
      </p:sp>
      <p:sp>
        <p:nvSpPr>
          <p:cNvPr id="3" name="Content Placeholder 2"/>
          <p:cNvSpPr>
            <a:spLocks noGrp="1"/>
          </p:cNvSpPr>
          <p:nvPr>
            <p:ph idx="1"/>
          </p:nvPr>
        </p:nvSpPr>
        <p:spPr>
          <a:xfrm>
            <a:off x="612775" y="2898435"/>
            <a:ext cx="7167284" cy="3220247"/>
          </a:xfrm>
        </p:spPr>
        <p:txBody>
          <a:bodyPr/>
          <a:lstStyle/>
          <a:p>
            <a:r>
              <a:rPr lang="en-US" dirty="0" smtClean="0"/>
              <a:t>Progression (all forms)		50</a:t>
            </a:r>
          </a:p>
          <a:p>
            <a:r>
              <a:rPr lang="en-US" dirty="0" smtClean="0"/>
              <a:t>Parental involvement		27</a:t>
            </a:r>
          </a:p>
          <a:p>
            <a:r>
              <a:rPr lang="en-US" dirty="0" smtClean="0"/>
              <a:t>Primary-secondary transition	24</a:t>
            </a:r>
          </a:p>
          <a:p>
            <a:r>
              <a:rPr lang="en-US" dirty="0" smtClean="0"/>
              <a:t>Health and Wellbeing		20</a:t>
            </a:r>
          </a:p>
          <a:p>
            <a:r>
              <a:rPr lang="en-US" dirty="0" smtClean="0"/>
              <a:t>Evaluate impact of changes	18</a:t>
            </a:r>
            <a:endParaRPr lang="en-US" dirty="0"/>
          </a:p>
        </p:txBody>
      </p:sp>
      <p:sp>
        <p:nvSpPr>
          <p:cNvPr id="4" name="TextBox 3"/>
          <p:cNvSpPr txBox="1"/>
          <p:nvPr/>
        </p:nvSpPr>
        <p:spPr>
          <a:xfrm>
            <a:off x="612775" y="2004943"/>
            <a:ext cx="7251155" cy="430887"/>
          </a:xfrm>
          <a:prstGeom prst="rect">
            <a:avLst/>
          </a:prstGeom>
          <a:noFill/>
        </p:spPr>
        <p:txBody>
          <a:bodyPr wrap="square" rtlCol="0">
            <a:spAutoFit/>
          </a:bodyPr>
          <a:lstStyle/>
          <a:p>
            <a:r>
              <a:rPr lang="en-US" sz="2200" dirty="0" smtClean="0"/>
              <a:t>On next steps:</a:t>
            </a:r>
            <a:endParaRPr lang="en-US" sz="2200" dirty="0"/>
          </a:p>
        </p:txBody>
      </p:sp>
      <p:pic>
        <p:nvPicPr>
          <p:cNvPr id="5" name="Picture 4"/>
          <p:cNvPicPr>
            <a:picLocks noChangeAspect="1" noChangeArrowheads="1"/>
          </p:cNvPicPr>
          <p:nvPr/>
        </p:nvPicPr>
        <p:blipFill>
          <a:blip r:embed="rId2"/>
          <a:srcRect/>
          <a:stretch>
            <a:fillRect/>
          </a:stretch>
        </p:blipFill>
        <p:spPr bwMode="auto">
          <a:xfrm>
            <a:off x="7848600" y="5715000"/>
            <a:ext cx="1046163" cy="898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1150631" y="2399079"/>
            <a:ext cx="6979780" cy="1569660"/>
          </a:xfrm>
          <a:prstGeom prst="rect">
            <a:avLst/>
          </a:prstGeom>
          <a:noFill/>
        </p:spPr>
        <p:txBody>
          <a:bodyPr wrap="square" rtlCol="0">
            <a:spAutoFit/>
          </a:bodyPr>
          <a:lstStyle/>
          <a:p>
            <a:pPr>
              <a:buNone/>
            </a:pPr>
            <a:r>
              <a:rPr lang="en-US" sz="2400" dirty="0" smtClean="0"/>
              <a:t>“Regularly reviewing and improving your</a:t>
            </a:r>
          </a:p>
          <a:p>
            <a:pPr>
              <a:buNone/>
            </a:pPr>
            <a:r>
              <a:rPr lang="en-US" sz="2400" dirty="0" smtClean="0"/>
              <a:t>curriculum is a ‘catch all’ task.”</a:t>
            </a:r>
          </a:p>
          <a:p>
            <a:endParaRPr lang="en-US" sz="2400" dirty="0" smtClean="0"/>
          </a:p>
          <a:p>
            <a:r>
              <a:rPr lang="en-US" sz="2400" i="1" dirty="0" smtClean="0"/>
              <a:t>HM Inspector March 2014</a:t>
            </a:r>
            <a:endParaRPr lang="en-US" sz="2400" i="1" dirty="0"/>
          </a:p>
        </p:txBody>
      </p:sp>
      <p:pic>
        <p:nvPicPr>
          <p:cNvPr id="6" name="Picture 4"/>
          <p:cNvPicPr>
            <a:picLocks noChangeAspect="1" noChangeArrowheads="1"/>
          </p:cNvPicPr>
          <p:nvPr/>
        </p:nvPicPr>
        <p:blipFill>
          <a:blip r:embed="rId2"/>
          <a:srcRect/>
          <a:stretch>
            <a:fillRect/>
          </a:stretch>
        </p:blipFill>
        <p:spPr bwMode="auto">
          <a:xfrm>
            <a:off x="7848600" y="5715000"/>
            <a:ext cx="1046163" cy="898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three ‘</a:t>
            </a:r>
            <a:r>
              <a:rPr lang="en-US" dirty="0" err="1" smtClean="0"/>
              <a:t>w</a:t>
            </a:r>
            <a:r>
              <a:rPr lang="en-US" dirty="0" smtClean="0"/>
              <a:t>’ questions</a:t>
            </a:r>
            <a:endParaRPr lang="en-US" dirty="0"/>
          </a:p>
        </p:txBody>
      </p:sp>
      <p:sp>
        <p:nvSpPr>
          <p:cNvPr id="3" name="Content Placeholder 2"/>
          <p:cNvSpPr>
            <a:spLocks noGrp="1"/>
          </p:cNvSpPr>
          <p:nvPr>
            <p:ph idx="1"/>
          </p:nvPr>
        </p:nvSpPr>
        <p:spPr/>
        <p:txBody>
          <a:bodyPr/>
          <a:lstStyle/>
          <a:p>
            <a:r>
              <a:rPr lang="en-US" sz="4400" dirty="0" smtClean="0"/>
              <a:t>W</a:t>
            </a:r>
            <a:r>
              <a:rPr lang="en-US" dirty="0" smtClean="0"/>
              <a:t>hat are we doing?</a:t>
            </a:r>
          </a:p>
          <a:p>
            <a:endParaRPr lang="en-US" dirty="0" smtClean="0"/>
          </a:p>
          <a:p>
            <a:r>
              <a:rPr lang="en-US" sz="4400" dirty="0" smtClean="0"/>
              <a:t>W</a:t>
            </a:r>
            <a:r>
              <a:rPr lang="en-US" dirty="0" smtClean="0"/>
              <a:t>hy are we doing it?</a:t>
            </a:r>
          </a:p>
          <a:p>
            <a:endParaRPr lang="en-US" dirty="0" smtClean="0"/>
          </a:p>
          <a:p>
            <a:r>
              <a:rPr lang="en-US" sz="4400" dirty="0" smtClean="0"/>
              <a:t>W</a:t>
            </a:r>
            <a:r>
              <a:rPr lang="en-US" dirty="0" smtClean="0"/>
              <a:t>here is taking our children in their learning?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three ‘H’ questions</a:t>
            </a:r>
            <a:endParaRPr lang="en-US" dirty="0"/>
          </a:p>
        </p:txBody>
      </p:sp>
      <p:sp>
        <p:nvSpPr>
          <p:cNvPr id="3" name="Content Placeholder 2"/>
          <p:cNvSpPr>
            <a:spLocks noGrp="1"/>
          </p:cNvSpPr>
          <p:nvPr>
            <p:ph idx="1"/>
          </p:nvPr>
        </p:nvSpPr>
        <p:spPr/>
        <p:txBody>
          <a:bodyPr/>
          <a:lstStyle/>
          <a:p>
            <a:r>
              <a:rPr lang="en-US" sz="4400" dirty="0" smtClean="0"/>
              <a:t>H</a:t>
            </a:r>
            <a:r>
              <a:rPr lang="en-US" dirty="0" smtClean="0"/>
              <a:t>ow are we doing?</a:t>
            </a:r>
          </a:p>
          <a:p>
            <a:endParaRPr lang="en-US" dirty="0" smtClean="0"/>
          </a:p>
          <a:p>
            <a:r>
              <a:rPr lang="en-US" sz="4400" dirty="0" smtClean="0"/>
              <a:t>H</a:t>
            </a:r>
            <a:r>
              <a:rPr lang="en-US" dirty="0" smtClean="0"/>
              <a:t>ow do we know?</a:t>
            </a:r>
          </a:p>
          <a:p>
            <a:endParaRPr lang="en-US" dirty="0" smtClean="0"/>
          </a:p>
          <a:p>
            <a:r>
              <a:rPr lang="en-US" sz="4400" dirty="0" smtClean="0"/>
              <a:t>H</a:t>
            </a:r>
            <a:r>
              <a:rPr lang="en-US" dirty="0" smtClean="0"/>
              <a:t>ow are we going to improve?</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358233"/>
            <a:ext cx="7918450" cy="788894"/>
          </a:xfrm>
        </p:spPr>
        <p:txBody>
          <a:bodyPr>
            <a:normAutofit/>
          </a:bodyPr>
          <a:lstStyle/>
          <a:p>
            <a:r>
              <a:rPr lang="en-US" sz="2800" dirty="0" smtClean="0"/>
              <a:t>Where are you with your curriculum design?</a:t>
            </a:r>
            <a:endParaRPr lang="en-US" sz="2800" dirty="0"/>
          </a:p>
        </p:txBody>
      </p:sp>
      <p:sp>
        <p:nvSpPr>
          <p:cNvPr id="3" name="Content Placeholder 2"/>
          <p:cNvSpPr>
            <a:spLocks noGrp="1"/>
          </p:cNvSpPr>
          <p:nvPr>
            <p:ph idx="1"/>
          </p:nvPr>
        </p:nvSpPr>
        <p:spPr>
          <a:xfrm>
            <a:off x="612775" y="1335233"/>
            <a:ext cx="7918449" cy="5210670"/>
          </a:xfrm>
        </p:spPr>
        <p:txBody>
          <a:bodyPr/>
          <a:lstStyle/>
          <a:p>
            <a:r>
              <a:rPr lang="en-US" dirty="0" smtClean="0"/>
              <a:t>A ‘final’ curriculum design</a:t>
            </a:r>
          </a:p>
          <a:p>
            <a:endParaRPr lang="en-US" dirty="0" smtClean="0"/>
          </a:p>
          <a:p>
            <a:pPr>
              <a:buNone/>
            </a:pPr>
            <a:endParaRPr lang="en-US" i="1" dirty="0" smtClean="0"/>
          </a:p>
          <a:p>
            <a:r>
              <a:rPr lang="en-US" dirty="0" smtClean="0"/>
              <a:t>An emerging design</a:t>
            </a:r>
          </a:p>
          <a:p>
            <a:endParaRPr lang="en-US" dirty="0" smtClean="0"/>
          </a:p>
          <a:p>
            <a:endParaRPr lang="en-US" dirty="0" smtClean="0"/>
          </a:p>
          <a:p>
            <a:r>
              <a:rPr lang="en-US" dirty="0" smtClean="0"/>
              <a:t>In need of further support</a:t>
            </a:r>
            <a:endParaRPr lang="en-US" dirty="0"/>
          </a:p>
        </p:txBody>
      </p:sp>
      <p:pic>
        <p:nvPicPr>
          <p:cNvPr id="4" name="Picture 4"/>
          <p:cNvPicPr>
            <a:picLocks noChangeAspect="1" noChangeArrowheads="1"/>
          </p:cNvPicPr>
          <p:nvPr/>
        </p:nvPicPr>
        <p:blipFill>
          <a:blip r:embed="rId2"/>
          <a:srcRect/>
          <a:stretch>
            <a:fillRect/>
          </a:stretch>
        </p:blipFill>
        <p:spPr bwMode="auto">
          <a:xfrm>
            <a:off x="7848600" y="5715000"/>
            <a:ext cx="1046163" cy="898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wilight">
  <a:themeElements>
    <a:clrScheme name="Twilight">
      <a:dk1>
        <a:sysClr val="windowText" lastClr="000000"/>
      </a:dk1>
      <a:lt1>
        <a:sysClr val="window" lastClr="FFFFFF"/>
      </a:lt1>
      <a:dk2>
        <a:srgbClr val="54638C"/>
      </a:dk2>
      <a:lt2>
        <a:srgbClr val="8D9AB3"/>
      </a:lt2>
      <a:accent1>
        <a:srgbClr val="FFAF03"/>
      </a:accent1>
      <a:accent2>
        <a:srgbClr val="FDE689"/>
      </a:accent2>
      <a:accent3>
        <a:srgbClr val="9E82E7"/>
      </a:accent3>
      <a:accent4>
        <a:srgbClr val="9735BB"/>
      </a:accent4>
      <a:accent5>
        <a:srgbClr val="BF2B2B"/>
      </a:accent5>
      <a:accent6>
        <a:srgbClr val="ED7307"/>
      </a:accent6>
      <a:hlink>
        <a:srgbClr val="FFAF03"/>
      </a:hlink>
      <a:folHlink>
        <a:srgbClr val="FDE689"/>
      </a:folHlink>
    </a:clrScheme>
    <a:fontScheme name="Twilight">
      <a:majorFont>
        <a:latin typeface="Century Gothic"/>
        <a:ea typeface=""/>
        <a:cs typeface=""/>
        <a:font script="Jpan" typeface="ＭＳ Ｐゴシック"/>
      </a:majorFont>
      <a:minorFont>
        <a:latin typeface="Century Gothic"/>
        <a:ea typeface=""/>
        <a:cs typeface=""/>
        <a:font script="Jpan" typeface="ＭＳ Ｐゴシック"/>
      </a:minorFont>
    </a:fontScheme>
    <a:fmtScheme name="Twilight">
      <a:fillStyleLst>
        <a:solidFill>
          <a:schemeClr val="phClr"/>
        </a:solidFill>
        <a:gradFill rotWithShape="1">
          <a:gsLst>
            <a:gs pos="0">
              <a:schemeClr val="phClr">
                <a:tint val="100000"/>
                <a:shade val="60000"/>
                <a:satMod val="130000"/>
              </a:schemeClr>
            </a:gs>
            <a:gs pos="100000">
              <a:schemeClr val="phClr">
                <a:tint val="100000"/>
                <a:shade val="94000"/>
                <a:satMod val="135000"/>
              </a:schemeClr>
            </a:gs>
          </a:gsLst>
          <a:path path="circle">
            <a:fillToRect l="100000" t="100000" r="100000" b="100000"/>
          </a:path>
        </a:gradFill>
        <a:gradFill rotWithShape="1">
          <a:gsLst>
            <a:gs pos="0">
              <a:schemeClr val="phClr">
                <a:shade val="60000"/>
                <a:satMod val="130000"/>
              </a:schemeClr>
            </a:gs>
            <a:gs pos="100000">
              <a:schemeClr val="phClr">
                <a:shade val="94000"/>
                <a:satMod val="135000"/>
              </a:schemeClr>
            </a:gs>
          </a:gsLst>
          <a:lin ang="16200000" scaled="0"/>
        </a:gradFill>
      </a:fillStyleLst>
      <a:lnStyleLst>
        <a:ln w="19050" cap="flat" cmpd="sng" algn="ctr">
          <a:solidFill>
            <a:schemeClr val="phClr">
              <a:shade val="95000"/>
              <a:satMod val="105000"/>
            </a:schemeClr>
          </a:solidFill>
          <a:prstDash val="solid"/>
        </a:ln>
        <a:ln w="19050" cap="flat" cmpd="sng" algn="ctr">
          <a:solidFill>
            <a:schemeClr val="phClr"/>
          </a:solidFill>
          <a:prstDash val="solid"/>
        </a:ln>
        <a:ln w="47625" cap="flat" cmpd="sng" algn="ctr">
          <a:solidFill>
            <a:schemeClr val="phClr"/>
          </a:solidFill>
          <a:prstDash val="solid"/>
        </a:ln>
      </a:lnStyleLst>
      <a:effectStyleLst>
        <a:effectStyle>
          <a:effectLst/>
        </a:effectStyle>
        <a:effectStyle>
          <a:effectLst>
            <a:innerShdw blurRad="38100" dist="12700" dir="5400000">
              <a:srgbClr val="FFFFFF">
                <a:alpha val="75000"/>
              </a:srgbClr>
            </a:innerShdw>
            <a:outerShdw blurRad="88900" dist="50800" dir="5400000" sx="102000" sy="102000" algn="tr" rotWithShape="0">
              <a:srgbClr val="808080">
                <a:alpha val="50000"/>
              </a:srgbClr>
            </a:outerShdw>
          </a:effectLst>
        </a:effectStyle>
        <a:effectStyle>
          <a:effectLst>
            <a:outerShdw blurRad="317500" dist="762000" dir="5400000" sy="45000" rotWithShape="0">
              <a:srgbClr val="000000">
                <a:alpha val="35000"/>
              </a:srgbClr>
            </a:outerShdw>
          </a:effectLst>
          <a:scene3d>
            <a:camera prst="orthographicFront">
              <a:rot lat="0" lon="0" rev="0"/>
            </a:camera>
            <a:lightRig rig="balanced" dir="tl"/>
          </a:scene3d>
          <a:sp3d extrusionH="12700" prstMaterial="softEdge">
            <a:bevelT w="38100" h="12700"/>
          </a:sp3d>
        </a:effectStyle>
      </a:effectStyleLst>
      <a:bgFillStyleLst>
        <a:solidFill>
          <a:schemeClr val="phClr"/>
        </a:solidFill>
        <a:blipFill rotWithShape="1">
          <a:blip xmlns:r="http://schemas.openxmlformats.org/officeDocument/2006/relationships" r:embed="rId1">
            <a:duotone>
              <a:schemeClr val="phClr">
                <a:shade val="10000"/>
                <a:satMod val="200000"/>
              </a:schemeClr>
              <a:schemeClr val="phClr">
                <a:tint val="30000"/>
                <a:satMod val="300000"/>
              </a:schemeClr>
            </a:duotone>
          </a:blip>
          <a:stretch/>
        </a:blipFill>
        <a:blipFill rotWithShape="1">
          <a:blip xmlns:r="http://schemas.openxmlformats.org/officeDocument/2006/relationships" r:embed="rId2">
            <a:duotone>
              <a:schemeClr val="phClr">
                <a:shade val="20000"/>
                <a:satMod val="200000"/>
              </a:schemeClr>
              <a:schemeClr val="phClr">
                <a:tint val="50000"/>
                <a:satMod val="1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1731</TotalTime>
  <Words>615</Words>
  <Application>Microsoft Macintosh PowerPoint</Application>
  <PresentationFormat>On-screen Show (4:3)</PresentationFormat>
  <Paragraphs>88</Paragraphs>
  <Slides>14</Slides>
  <Notes>0</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Twilight</vt:lpstr>
      <vt:lpstr>Curriculum Design</vt:lpstr>
      <vt:lpstr>Slide 2</vt:lpstr>
      <vt:lpstr>Aims Day 4</vt:lpstr>
      <vt:lpstr>What you said . . .</vt:lpstr>
      <vt:lpstr>What you said . . .</vt:lpstr>
      <vt:lpstr>Slide 6</vt:lpstr>
      <vt:lpstr>The three ‘w’ questions</vt:lpstr>
      <vt:lpstr>The three ‘H’ questions</vt:lpstr>
      <vt:lpstr>Where are you with your curriculum design?</vt:lpstr>
      <vt:lpstr>Where are you with your curriculum design?</vt:lpstr>
      <vt:lpstr>National expectation</vt:lpstr>
      <vt:lpstr>The Hot Issues . . .</vt:lpstr>
      <vt:lpstr>ES Curriculum Area ‘Packs’</vt:lpstr>
      <vt:lpstr>A &amp; B Assessment Forum materials </vt:lpstr>
    </vt:vector>
  </TitlesOfParts>
  <Company>Argyll &amp; Bute Council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dc:title>
  <dc:creator>Office 2004 Test Drive User</dc:creator>
  <cp:lastModifiedBy>Office 2004 Test Drive User</cp:lastModifiedBy>
  <cp:revision>25</cp:revision>
  <cp:lastPrinted>2014-10-28T21:54:42Z</cp:lastPrinted>
  <dcterms:created xsi:type="dcterms:W3CDTF">2015-07-03T11:57:52Z</dcterms:created>
  <dcterms:modified xsi:type="dcterms:W3CDTF">2015-07-03T11:59:31Z</dcterms:modified>
</cp:coreProperties>
</file>