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1E877-F524-40E0-9757-603A7D95EE12}" type="datetimeFigureOut">
              <a:rPr lang="en-GB" smtClean="0"/>
              <a:pPr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2B3BC-7B2C-4C3E-B4E7-352DB49E79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2" name="Picture 31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707" y="547899"/>
            <a:ext cx="1790919" cy="1190366"/>
          </a:xfrm>
          <a:prstGeom prst="rect">
            <a:avLst/>
          </a:prstGeom>
        </p:spPr>
      </p:pic>
      <p:pic>
        <p:nvPicPr>
          <p:cNvPr id="33" name="Picture 32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6820" y="555451"/>
            <a:ext cx="1790919" cy="1182814"/>
          </a:xfrm>
          <a:prstGeom prst="rect">
            <a:avLst/>
          </a:prstGeom>
        </p:spPr>
      </p:pic>
      <p:pic>
        <p:nvPicPr>
          <p:cNvPr id="34" name="Picture 33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586" y="1993443"/>
            <a:ext cx="1795497" cy="1182814"/>
          </a:xfrm>
          <a:prstGeom prst="rect">
            <a:avLst/>
          </a:prstGeom>
        </p:spPr>
      </p:pic>
      <p:pic>
        <p:nvPicPr>
          <p:cNvPr id="35" name="Picture 34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077" y="4870936"/>
            <a:ext cx="1795497" cy="1182814"/>
          </a:xfrm>
          <a:prstGeom prst="rect">
            <a:avLst/>
          </a:prstGeom>
        </p:spPr>
      </p:pic>
      <p:pic>
        <p:nvPicPr>
          <p:cNvPr id="36" name="Picture 35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6257" y="1993443"/>
            <a:ext cx="1804551" cy="1182814"/>
          </a:xfrm>
          <a:prstGeom prst="rect">
            <a:avLst/>
          </a:prstGeom>
        </p:spPr>
      </p:pic>
      <p:pic>
        <p:nvPicPr>
          <p:cNvPr id="37" name="Picture 36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9077" y="3431435"/>
            <a:ext cx="1804551" cy="1182814"/>
          </a:xfrm>
          <a:prstGeom prst="rect">
            <a:avLst/>
          </a:prstGeom>
        </p:spPr>
      </p:pic>
      <p:pic>
        <p:nvPicPr>
          <p:cNvPr id="38" name="Picture 37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801" y="3431435"/>
            <a:ext cx="1804551" cy="1182814"/>
          </a:xfrm>
          <a:prstGeom prst="rect">
            <a:avLst/>
          </a:prstGeom>
        </p:spPr>
      </p:pic>
      <p:pic>
        <p:nvPicPr>
          <p:cNvPr id="39" name="Picture 38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3801" y="4870936"/>
            <a:ext cx="1804551" cy="1182814"/>
          </a:xfrm>
          <a:prstGeom prst="rect">
            <a:avLst/>
          </a:prstGeom>
        </p:spPr>
      </p:pic>
      <p:pic>
        <p:nvPicPr>
          <p:cNvPr id="40" name="Picture 39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719" y="552433"/>
            <a:ext cx="1804551" cy="1182814"/>
          </a:xfrm>
          <a:prstGeom prst="rect">
            <a:avLst/>
          </a:prstGeom>
        </p:spPr>
      </p:pic>
      <p:pic>
        <p:nvPicPr>
          <p:cNvPr id="41" name="Picture 40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4443" y="552433"/>
            <a:ext cx="1804551" cy="1182814"/>
          </a:xfrm>
          <a:prstGeom prst="rect">
            <a:avLst/>
          </a:prstGeom>
        </p:spPr>
      </p:pic>
      <p:pic>
        <p:nvPicPr>
          <p:cNvPr id="42" name="Picture 41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718" y="1991934"/>
            <a:ext cx="1804551" cy="1182814"/>
          </a:xfrm>
          <a:prstGeom prst="rect">
            <a:avLst/>
          </a:prstGeom>
        </p:spPr>
      </p:pic>
      <p:pic>
        <p:nvPicPr>
          <p:cNvPr id="43" name="Picture 42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5390" y="1991934"/>
            <a:ext cx="1804551" cy="1182814"/>
          </a:xfrm>
          <a:prstGeom prst="rect">
            <a:avLst/>
          </a:prstGeom>
        </p:spPr>
      </p:pic>
      <p:pic>
        <p:nvPicPr>
          <p:cNvPr id="44" name="Picture 43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718" y="3431435"/>
            <a:ext cx="1804551" cy="1182814"/>
          </a:xfrm>
          <a:prstGeom prst="rect">
            <a:avLst/>
          </a:prstGeom>
        </p:spPr>
      </p:pic>
      <p:pic>
        <p:nvPicPr>
          <p:cNvPr id="45" name="Picture 44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66336" y="3431436"/>
            <a:ext cx="1804551" cy="1182814"/>
          </a:xfrm>
          <a:prstGeom prst="rect">
            <a:avLst/>
          </a:prstGeom>
        </p:spPr>
      </p:pic>
      <p:pic>
        <p:nvPicPr>
          <p:cNvPr id="46" name="Picture 45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0665" y="4870935"/>
            <a:ext cx="1804551" cy="1182814"/>
          </a:xfrm>
          <a:prstGeom prst="rect">
            <a:avLst/>
          </a:prstGeom>
        </p:spPr>
      </p:pic>
      <p:pic>
        <p:nvPicPr>
          <p:cNvPr id="47" name="Picture 46" descr="Shr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4443" y="4870936"/>
            <a:ext cx="1804551" cy="11828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443" y="54320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397556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42942" y="1981135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396055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42942" y="3420562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2396055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41441" y="485848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403607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23343" y="541708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76456" y="540207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4921842" y="1979634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074955" y="1987186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21842" y="3419061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7074955" y="3426613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920341" y="4866040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82507" y="4864539"/>
            <a:ext cx="1801640" cy="119505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289712" y="923448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 Shrew</a:t>
            </a:r>
            <a:endParaRPr lang="en-GB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88210" y="5249479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254" y="3800936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8176" y="2361445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977884" y="930998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132616" y="930992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451978" y="930994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123572" y="5249504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114511" y="3800937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114501" y="2370496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959794" y="5249496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451973" y="5240441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451976" y="2361440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968842" y="2370501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 Shrew</a:t>
            </a:r>
            <a:endParaRPr lang="en-GB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68846" y="3809988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442921" y="3809995"/>
            <a:ext cx="172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Shrew</a:t>
            </a:r>
            <a:endParaRPr lang="en-GB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tso8</dc:creator>
  <cp:lastModifiedBy>tso8</cp:lastModifiedBy>
  <cp:revision>10</cp:revision>
  <dcterms:created xsi:type="dcterms:W3CDTF">2013-06-11T07:56:54Z</dcterms:created>
  <dcterms:modified xsi:type="dcterms:W3CDTF">2013-06-11T09:15:03Z</dcterms:modified>
</cp:coreProperties>
</file>