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-17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E877-F524-40E0-9757-603A7D95EE12}" type="datetimeFigureOut">
              <a:rPr lang="en-GB" smtClean="0"/>
              <a:pPr/>
              <a:t>11/06/2013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B3BC-7B2C-4C3E-B4E7-352DB49E79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E877-F524-40E0-9757-603A7D95EE12}" type="datetimeFigureOut">
              <a:rPr lang="en-GB" smtClean="0"/>
              <a:pPr/>
              <a:t>11/06/2013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B3BC-7B2C-4C3E-B4E7-352DB49E79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E877-F524-40E0-9757-603A7D95EE12}" type="datetimeFigureOut">
              <a:rPr lang="en-GB" smtClean="0"/>
              <a:pPr/>
              <a:t>11/06/2013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B3BC-7B2C-4C3E-B4E7-352DB49E79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E877-F524-40E0-9757-603A7D95EE12}" type="datetimeFigureOut">
              <a:rPr lang="en-GB" smtClean="0"/>
              <a:pPr/>
              <a:t>11/06/2013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B3BC-7B2C-4C3E-B4E7-352DB49E79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E877-F524-40E0-9757-603A7D95EE12}" type="datetimeFigureOut">
              <a:rPr lang="en-GB" smtClean="0"/>
              <a:pPr/>
              <a:t>11/06/2013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B3BC-7B2C-4C3E-B4E7-352DB49E79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E877-F524-40E0-9757-603A7D95EE12}" type="datetimeFigureOut">
              <a:rPr lang="en-GB" smtClean="0"/>
              <a:pPr/>
              <a:t>11/06/2013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B3BC-7B2C-4C3E-B4E7-352DB49E79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E877-F524-40E0-9757-603A7D95EE12}" type="datetimeFigureOut">
              <a:rPr lang="en-GB" smtClean="0"/>
              <a:pPr/>
              <a:t>11/06/2013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B3BC-7B2C-4C3E-B4E7-352DB49E79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E877-F524-40E0-9757-603A7D95EE12}" type="datetimeFigureOut">
              <a:rPr lang="en-GB" smtClean="0"/>
              <a:pPr/>
              <a:t>11/06/2013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B3BC-7B2C-4C3E-B4E7-352DB49E79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E877-F524-40E0-9757-603A7D95EE12}" type="datetimeFigureOut">
              <a:rPr lang="en-GB" smtClean="0"/>
              <a:pPr/>
              <a:t>11/06/2013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B3BC-7B2C-4C3E-B4E7-352DB49E79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E877-F524-40E0-9757-603A7D95EE12}" type="datetimeFigureOut">
              <a:rPr lang="en-GB" smtClean="0"/>
              <a:pPr/>
              <a:t>11/06/2013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B3BC-7B2C-4C3E-B4E7-352DB49E79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E877-F524-40E0-9757-603A7D95EE12}" type="datetimeFigureOut">
              <a:rPr lang="en-GB" smtClean="0"/>
              <a:pPr/>
              <a:t>11/06/2013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B3BC-7B2C-4C3E-B4E7-352DB49E79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1E877-F524-40E0-9757-603A7D95EE12}" type="datetimeFigureOut">
              <a:rPr lang="en-GB" smtClean="0"/>
              <a:pPr/>
              <a:t>11/06/2013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2B3BC-7B2C-4C3E-B4E7-352DB49E799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44443" y="543209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397556" y="541708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42942" y="1981135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2396055" y="1979634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42942" y="3420562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396055" y="3419061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41441" y="4858488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403607" y="4866040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923343" y="541708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076456" y="540207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921842" y="1979634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7074955" y="1987186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921842" y="3419061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7074955" y="3426613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920341" y="4866040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082507" y="4864539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171" y="555467"/>
            <a:ext cx="1794912" cy="1182797"/>
          </a:xfrm>
          <a:prstGeom prst="rect">
            <a:avLst/>
          </a:prstGeom>
        </p:spPr>
      </p:pic>
      <p:pic>
        <p:nvPicPr>
          <p:cNvPr id="19" name="Picture 18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9663" y="1993459"/>
            <a:ext cx="1794912" cy="1182797"/>
          </a:xfrm>
          <a:prstGeom prst="rect">
            <a:avLst/>
          </a:prstGeom>
        </p:spPr>
      </p:pic>
      <p:pic>
        <p:nvPicPr>
          <p:cNvPr id="32" name="Picture 31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9662" y="3432960"/>
            <a:ext cx="1794912" cy="1182797"/>
          </a:xfrm>
          <a:prstGeom prst="rect">
            <a:avLst/>
          </a:prstGeom>
        </p:spPr>
      </p:pic>
      <p:pic>
        <p:nvPicPr>
          <p:cNvPr id="33" name="Picture 32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9662" y="4872461"/>
            <a:ext cx="1794912" cy="1182797"/>
          </a:xfrm>
          <a:prstGeom prst="rect">
            <a:avLst/>
          </a:prstGeom>
        </p:spPr>
      </p:pic>
      <p:pic>
        <p:nvPicPr>
          <p:cNvPr id="34" name="Picture 33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4387" y="553958"/>
            <a:ext cx="1794912" cy="1182797"/>
          </a:xfrm>
          <a:prstGeom prst="rect">
            <a:avLst/>
          </a:prstGeom>
        </p:spPr>
      </p:pic>
      <p:pic>
        <p:nvPicPr>
          <p:cNvPr id="35" name="Picture 34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4387" y="1993459"/>
            <a:ext cx="1794912" cy="1182797"/>
          </a:xfrm>
          <a:prstGeom prst="rect">
            <a:avLst/>
          </a:prstGeom>
        </p:spPr>
      </p:pic>
      <p:pic>
        <p:nvPicPr>
          <p:cNvPr id="36" name="Picture 35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4387" y="3432960"/>
            <a:ext cx="1794912" cy="1182797"/>
          </a:xfrm>
          <a:prstGeom prst="rect">
            <a:avLst/>
          </a:prstGeom>
        </p:spPr>
      </p:pic>
      <p:pic>
        <p:nvPicPr>
          <p:cNvPr id="37" name="Picture 36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4387" y="4872460"/>
            <a:ext cx="1794912" cy="1182797"/>
          </a:xfrm>
          <a:prstGeom prst="rect">
            <a:avLst/>
          </a:prstGeom>
        </p:spPr>
      </p:pic>
      <p:pic>
        <p:nvPicPr>
          <p:cNvPr id="38" name="Picture 37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0303" y="553958"/>
            <a:ext cx="1794912" cy="1182797"/>
          </a:xfrm>
          <a:prstGeom prst="rect">
            <a:avLst/>
          </a:prstGeom>
        </p:spPr>
      </p:pic>
      <p:pic>
        <p:nvPicPr>
          <p:cNvPr id="39" name="Picture 38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5028" y="553958"/>
            <a:ext cx="1794912" cy="1182797"/>
          </a:xfrm>
          <a:prstGeom prst="rect">
            <a:avLst/>
          </a:prstGeom>
        </p:spPr>
      </p:pic>
      <p:pic>
        <p:nvPicPr>
          <p:cNvPr id="40" name="Picture 39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0304" y="1993459"/>
            <a:ext cx="1794912" cy="1182797"/>
          </a:xfrm>
          <a:prstGeom prst="rect">
            <a:avLst/>
          </a:prstGeom>
        </p:spPr>
      </p:pic>
      <p:pic>
        <p:nvPicPr>
          <p:cNvPr id="41" name="Picture 40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5975" y="1993459"/>
            <a:ext cx="1794912" cy="1182797"/>
          </a:xfrm>
          <a:prstGeom prst="rect">
            <a:avLst/>
          </a:prstGeom>
        </p:spPr>
      </p:pic>
      <p:pic>
        <p:nvPicPr>
          <p:cNvPr id="42" name="Picture 41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0304" y="3432960"/>
            <a:ext cx="1794912" cy="1182797"/>
          </a:xfrm>
          <a:prstGeom prst="rect">
            <a:avLst/>
          </a:prstGeom>
        </p:spPr>
      </p:pic>
      <p:pic>
        <p:nvPicPr>
          <p:cNvPr id="43" name="Picture 42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5975" y="3432960"/>
            <a:ext cx="1794912" cy="1182797"/>
          </a:xfrm>
          <a:prstGeom prst="rect">
            <a:avLst/>
          </a:prstGeom>
        </p:spPr>
      </p:pic>
      <p:pic>
        <p:nvPicPr>
          <p:cNvPr id="44" name="Picture 43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5028" y="4872461"/>
            <a:ext cx="1794912" cy="1182797"/>
          </a:xfrm>
          <a:prstGeom prst="rect">
            <a:avLst/>
          </a:prstGeom>
        </p:spPr>
      </p:pic>
      <p:pic>
        <p:nvPicPr>
          <p:cNvPr id="45" name="Picture 44" descr="BrownR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1250" y="4872460"/>
            <a:ext cx="1794912" cy="11827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44443" y="543209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397556" y="541708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42942" y="1981135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2396055" y="1979634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42942" y="3420562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396055" y="3419061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41441" y="4858488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403607" y="4866040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923343" y="541708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076456" y="540207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921842" y="1979634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7074955" y="1987186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921842" y="3419061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7074955" y="3426613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920341" y="4866040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7082507" y="4864539"/>
            <a:ext cx="1801640" cy="11950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389298" y="923455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87789" y="2370502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86279" y="3808493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84774" y="5246488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547039" y="5254030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536480" y="3813022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534972" y="2362957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542509" y="921945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057867" y="5247995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056359" y="3806984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5063906" y="2375027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062394" y="934017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7215611" y="923455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7214101" y="2361447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7212591" y="3799443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211082" y="5237433"/>
            <a:ext cx="1520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Brown Rat</a:t>
            </a:r>
            <a:endParaRPr lang="en-GB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32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tso8</dc:creator>
  <cp:lastModifiedBy>tso8</cp:lastModifiedBy>
  <cp:revision>8</cp:revision>
  <dcterms:created xsi:type="dcterms:W3CDTF">2013-06-11T07:56:54Z</dcterms:created>
  <dcterms:modified xsi:type="dcterms:W3CDTF">2013-06-11T09:32:25Z</dcterms:modified>
</cp:coreProperties>
</file>