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-174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1E877-F524-40E0-9757-603A7D95EE12}" type="datetimeFigureOut">
              <a:rPr lang="en-GB" smtClean="0"/>
              <a:pPr/>
              <a:t>11/06/2013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2B3BC-7B2C-4C3E-B4E7-352DB49E799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1E877-F524-40E0-9757-603A7D95EE12}" type="datetimeFigureOut">
              <a:rPr lang="en-GB" smtClean="0"/>
              <a:pPr/>
              <a:t>11/06/2013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2B3BC-7B2C-4C3E-B4E7-352DB49E799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1E877-F524-40E0-9757-603A7D95EE12}" type="datetimeFigureOut">
              <a:rPr lang="en-GB" smtClean="0"/>
              <a:pPr/>
              <a:t>11/06/2013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2B3BC-7B2C-4C3E-B4E7-352DB49E799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1E877-F524-40E0-9757-603A7D95EE12}" type="datetimeFigureOut">
              <a:rPr lang="en-GB" smtClean="0"/>
              <a:pPr/>
              <a:t>11/06/2013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2B3BC-7B2C-4C3E-B4E7-352DB49E799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1E877-F524-40E0-9757-603A7D95EE12}" type="datetimeFigureOut">
              <a:rPr lang="en-GB" smtClean="0"/>
              <a:pPr/>
              <a:t>11/06/2013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2B3BC-7B2C-4C3E-B4E7-352DB49E799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1E877-F524-40E0-9757-603A7D95EE12}" type="datetimeFigureOut">
              <a:rPr lang="en-GB" smtClean="0"/>
              <a:pPr/>
              <a:t>11/06/2013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2B3BC-7B2C-4C3E-B4E7-352DB49E799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1E877-F524-40E0-9757-603A7D95EE12}" type="datetimeFigureOut">
              <a:rPr lang="en-GB" smtClean="0"/>
              <a:pPr/>
              <a:t>11/06/2013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2B3BC-7B2C-4C3E-B4E7-352DB49E799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1E877-F524-40E0-9757-603A7D95EE12}" type="datetimeFigureOut">
              <a:rPr lang="en-GB" smtClean="0"/>
              <a:pPr/>
              <a:t>11/06/2013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2B3BC-7B2C-4C3E-B4E7-352DB49E799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1E877-F524-40E0-9757-603A7D95EE12}" type="datetimeFigureOut">
              <a:rPr lang="en-GB" smtClean="0"/>
              <a:pPr/>
              <a:t>11/06/2013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2B3BC-7B2C-4C3E-B4E7-352DB49E799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1E877-F524-40E0-9757-603A7D95EE12}" type="datetimeFigureOut">
              <a:rPr lang="en-GB" smtClean="0"/>
              <a:pPr/>
              <a:t>11/06/2013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2B3BC-7B2C-4C3E-B4E7-352DB49E799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1E877-F524-40E0-9757-603A7D95EE12}" type="datetimeFigureOut">
              <a:rPr lang="en-GB" smtClean="0"/>
              <a:pPr/>
              <a:t>11/06/2013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2B3BC-7B2C-4C3E-B4E7-352DB49E799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81E877-F524-40E0-9757-603A7D95EE12}" type="datetimeFigureOut">
              <a:rPr lang="en-GB" smtClean="0"/>
              <a:pPr/>
              <a:t>11/06/2013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92B3BC-7B2C-4C3E-B4E7-352DB49E7994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244443" y="543209"/>
            <a:ext cx="1801640" cy="1195057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2397556" y="541708"/>
            <a:ext cx="1801640" cy="1195057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242942" y="1981135"/>
            <a:ext cx="1801640" cy="1195057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/>
          <p:cNvSpPr/>
          <p:nvPr/>
        </p:nvSpPr>
        <p:spPr>
          <a:xfrm>
            <a:off x="2396055" y="1979634"/>
            <a:ext cx="1801640" cy="1195057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ctangle 19"/>
          <p:cNvSpPr/>
          <p:nvPr/>
        </p:nvSpPr>
        <p:spPr>
          <a:xfrm>
            <a:off x="242942" y="3420562"/>
            <a:ext cx="1801640" cy="1195057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Rectangle 20"/>
          <p:cNvSpPr/>
          <p:nvPr/>
        </p:nvSpPr>
        <p:spPr>
          <a:xfrm>
            <a:off x="2396055" y="3419061"/>
            <a:ext cx="1801640" cy="1195057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ectangle 21"/>
          <p:cNvSpPr/>
          <p:nvPr/>
        </p:nvSpPr>
        <p:spPr>
          <a:xfrm>
            <a:off x="241441" y="4858488"/>
            <a:ext cx="1801640" cy="1195057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Rectangle 22"/>
          <p:cNvSpPr/>
          <p:nvPr/>
        </p:nvSpPr>
        <p:spPr>
          <a:xfrm>
            <a:off x="2403607" y="4866040"/>
            <a:ext cx="1801640" cy="1195057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Rectangle 23"/>
          <p:cNvSpPr/>
          <p:nvPr/>
        </p:nvSpPr>
        <p:spPr>
          <a:xfrm>
            <a:off x="4923343" y="541708"/>
            <a:ext cx="1801640" cy="1195057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Rectangle 24"/>
          <p:cNvSpPr/>
          <p:nvPr/>
        </p:nvSpPr>
        <p:spPr>
          <a:xfrm>
            <a:off x="7076456" y="540207"/>
            <a:ext cx="1801640" cy="1195057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Rectangle 25"/>
          <p:cNvSpPr/>
          <p:nvPr/>
        </p:nvSpPr>
        <p:spPr>
          <a:xfrm>
            <a:off x="4921842" y="1979634"/>
            <a:ext cx="1801640" cy="1195057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Rectangle 26"/>
          <p:cNvSpPr/>
          <p:nvPr/>
        </p:nvSpPr>
        <p:spPr>
          <a:xfrm>
            <a:off x="7074955" y="1987186"/>
            <a:ext cx="1801640" cy="1195057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Rectangle 27"/>
          <p:cNvSpPr/>
          <p:nvPr/>
        </p:nvSpPr>
        <p:spPr>
          <a:xfrm>
            <a:off x="4921842" y="3419061"/>
            <a:ext cx="1801640" cy="1195057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Rectangle 28"/>
          <p:cNvSpPr/>
          <p:nvPr/>
        </p:nvSpPr>
        <p:spPr>
          <a:xfrm>
            <a:off x="7074955" y="3426613"/>
            <a:ext cx="1801640" cy="1195057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Rectangle 29"/>
          <p:cNvSpPr/>
          <p:nvPr/>
        </p:nvSpPr>
        <p:spPr>
          <a:xfrm>
            <a:off x="4920341" y="4866040"/>
            <a:ext cx="1801640" cy="1195057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Rectangle 30"/>
          <p:cNvSpPr/>
          <p:nvPr/>
        </p:nvSpPr>
        <p:spPr>
          <a:xfrm>
            <a:off x="7082507" y="4864539"/>
            <a:ext cx="1801640" cy="1195057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8" name="Picture 17" descr="BrownRa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171" y="555467"/>
            <a:ext cx="1794912" cy="1182797"/>
          </a:xfrm>
          <a:prstGeom prst="rect">
            <a:avLst/>
          </a:prstGeom>
        </p:spPr>
      </p:pic>
      <p:pic>
        <p:nvPicPr>
          <p:cNvPr id="19" name="Picture 18" descr="BrownRa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9663" y="1993459"/>
            <a:ext cx="1794912" cy="1182797"/>
          </a:xfrm>
          <a:prstGeom prst="rect">
            <a:avLst/>
          </a:prstGeom>
        </p:spPr>
      </p:pic>
      <p:pic>
        <p:nvPicPr>
          <p:cNvPr id="32" name="Picture 31" descr="BrownRa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9662" y="3432960"/>
            <a:ext cx="1794912" cy="1182797"/>
          </a:xfrm>
          <a:prstGeom prst="rect">
            <a:avLst/>
          </a:prstGeom>
        </p:spPr>
      </p:pic>
      <p:pic>
        <p:nvPicPr>
          <p:cNvPr id="33" name="Picture 32" descr="BrownRa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9662" y="4872461"/>
            <a:ext cx="1794912" cy="1182797"/>
          </a:xfrm>
          <a:prstGeom prst="rect">
            <a:avLst/>
          </a:prstGeom>
        </p:spPr>
      </p:pic>
      <p:pic>
        <p:nvPicPr>
          <p:cNvPr id="34" name="Picture 33" descr="BrownRa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04387" y="553958"/>
            <a:ext cx="1794912" cy="1182797"/>
          </a:xfrm>
          <a:prstGeom prst="rect">
            <a:avLst/>
          </a:prstGeom>
        </p:spPr>
      </p:pic>
      <p:pic>
        <p:nvPicPr>
          <p:cNvPr id="35" name="Picture 34" descr="BrownRa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04387" y="1993459"/>
            <a:ext cx="1794912" cy="1182797"/>
          </a:xfrm>
          <a:prstGeom prst="rect">
            <a:avLst/>
          </a:prstGeom>
        </p:spPr>
      </p:pic>
      <p:pic>
        <p:nvPicPr>
          <p:cNvPr id="36" name="Picture 35" descr="BrownRa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04387" y="3432960"/>
            <a:ext cx="1794912" cy="1182797"/>
          </a:xfrm>
          <a:prstGeom prst="rect">
            <a:avLst/>
          </a:prstGeom>
        </p:spPr>
      </p:pic>
      <p:pic>
        <p:nvPicPr>
          <p:cNvPr id="37" name="Picture 36" descr="BrownRa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04387" y="4872460"/>
            <a:ext cx="1794912" cy="1182797"/>
          </a:xfrm>
          <a:prstGeom prst="rect">
            <a:avLst/>
          </a:prstGeom>
        </p:spPr>
      </p:pic>
      <p:pic>
        <p:nvPicPr>
          <p:cNvPr id="38" name="Picture 37" descr="BrownRa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930303" y="553958"/>
            <a:ext cx="1794912" cy="1182797"/>
          </a:xfrm>
          <a:prstGeom prst="rect">
            <a:avLst/>
          </a:prstGeom>
        </p:spPr>
      </p:pic>
      <p:pic>
        <p:nvPicPr>
          <p:cNvPr id="39" name="Picture 38" descr="BrownRa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85028" y="553958"/>
            <a:ext cx="1794912" cy="1182797"/>
          </a:xfrm>
          <a:prstGeom prst="rect">
            <a:avLst/>
          </a:prstGeom>
        </p:spPr>
      </p:pic>
      <p:pic>
        <p:nvPicPr>
          <p:cNvPr id="40" name="Picture 39" descr="BrownRa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930304" y="1993459"/>
            <a:ext cx="1794912" cy="1182797"/>
          </a:xfrm>
          <a:prstGeom prst="rect">
            <a:avLst/>
          </a:prstGeom>
        </p:spPr>
      </p:pic>
      <p:pic>
        <p:nvPicPr>
          <p:cNvPr id="41" name="Picture 40" descr="BrownRa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75975" y="1993459"/>
            <a:ext cx="1794912" cy="1182797"/>
          </a:xfrm>
          <a:prstGeom prst="rect">
            <a:avLst/>
          </a:prstGeom>
        </p:spPr>
      </p:pic>
      <p:pic>
        <p:nvPicPr>
          <p:cNvPr id="42" name="Picture 41" descr="BrownRa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930304" y="3432960"/>
            <a:ext cx="1794912" cy="1182797"/>
          </a:xfrm>
          <a:prstGeom prst="rect">
            <a:avLst/>
          </a:prstGeom>
        </p:spPr>
      </p:pic>
      <p:pic>
        <p:nvPicPr>
          <p:cNvPr id="43" name="Picture 42" descr="BrownRa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75975" y="3432960"/>
            <a:ext cx="1794912" cy="1182797"/>
          </a:xfrm>
          <a:prstGeom prst="rect">
            <a:avLst/>
          </a:prstGeom>
        </p:spPr>
      </p:pic>
      <p:pic>
        <p:nvPicPr>
          <p:cNvPr id="44" name="Picture 43" descr="BrownRa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85028" y="4872461"/>
            <a:ext cx="1794912" cy="1182797"/>
          </a:xfrm>
          <a:prstGeom prst="rect">
            <a:avLst/>
          </a:prstGeom>
        </p:spPr>
      </p:pic>
      <p:pic>
        <p:nvPicPr>
          <p:cNvPr id="45" name="Picture 44" descr="BrownRa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921250" y="4872460"/>
            <a:ext cx="1794912" cy="1182797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244443" y="543209"/>
            <a:ext cx="1801640" cy="1195057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2397556" y="541708"/>
            <a:ext cx="1801640" cy="1195057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242942" y="1981135"/>
            <a:ext cx="1801640" cy="1195057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/>
          <p:cNvSpPr/>
          <p:nvPr/>
        </p:nvSpPr>
        <p:spPr>
          <a:xfrm>
            <a:off x="2396055" y="1979634"/>
            <a:ext cx="1801640" cy="1195057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ctangle 19"/>
          <p:cNvSpPr/>
          <p:nvPr/>
        </p:nvSpPr>
        <p:spPr>
          <a:xfrm>
            <a:off x="242942" y="3420562"/>
            <a:ext cx="1801640" cy="1195057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Rectangle 20"/>
          <p:cNvSpPr/>
          <p:nvPr/>
        </p:nvSpPr>
        <p:spPr>
          <a:xfrm>
            <a:off x="2396055" y="3419061"/>
            <a:ext cx="1801640" cy="1195057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ectangle 21"/>
          <p:cNvSpPr/>
          <p:nvPr/>
        </p:nvSpPr>
        <p:spPr>
          <a:xfrm>
            <a:off x="241441" y="4858488"/>
            <a:ext cx="1801640" cy="1195057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Rectangle 22"/>
          <p:cNvSpPr/>
          <p:nvPr/>
        </p:nvSpPr>
        <p:spPr>
          <a:xfrm>
            <a:off x="2403607" y="4866040"/>
            <a:ext cx="1801640" cy="1195057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Rectangle 23"/>
          <p:cNvSpPr/>
          <p:nvPr/>
        </p:nvSpPr>
        <p:spPr>
          <a:xfrm>
            <a:off x="4923343" y="541708"/>
            <a:ext cx="1801640" cy="1195057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Rectangle 24"/>
          <p:cNvSpPr/>
          <p:nvPr/>
        </p:nvSpPr>
        <p:spPr>
          <a:xfrm>
            <a:off x="7076456" y="540207"/>
            <a:ext cx="1801640" cy="1195057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Rectangle 25"/>
          <p:cNvSpPr/>
          <p:nvPr/>
        </p:nvSpPr>
        <p:spPr>
          <a:xfrm>
            <a:off x="4921842" y="1979634"/>
            <a:ext cx="1801640" cy="1195057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Rectangle 26"/>
          <p:cNvSpPr/>
          <p:nvPr/>
        </p:nvSpPr>
        <p:spPr>
          <a:xfrm>
            <a:off x="7074955" y="1987186"/>
            <a:ext cx="1801640" cy="1195057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Rectangle 27"/>
          <p:cNvSpPr/>
          <p:nvPr/>
        </p:nvSpPr>
        <p:spPr>
          <a:xfrm>
            <a:off x="4921842" y="3419061"/>
            <a:ext cx="1801640" cy="1195057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Rectangle 28"/>
          <p:cNvSpPr/>
          <p:nvPr/>
        </p:nvSpPr>
        <p:spPr>
          <a:xfrm>
            <a:off x="7074955" y="3426613"/>
            <a:ext cx="1801640" cy="1195057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Rectangle 29"/>
          <p:cNvSpPr/>
          <p:nvPr/>
        </p:nvSpPr>
        <p:spPr>
          <a:xfrm>
            <a:off x="4920341" y="4866040"/>
            <a:ext cx="1801640" cy="1195057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Rectangle 30"/>
          <p:cNvSpPr/>
          <p:nvPr/>
        </p:nvSpPr>
        <p:spPr>
          <a:xfrm>
            <a:off x="7082507" y="4864539"/>
            <a:ext cx="1801640" cy="1195057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TextBox 18"/>
          <p:cNvSpPr txBox="1"/>
          <p:nvPr/>
        </p:nvSpPr>
        <p:spPr>
          <a:xfrm>
            <a:off x="389298" y="923455"/>
            <a:ext cx="15207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 smtClean="0"/>
              <a:t>Brown Rat</a:t>
            </a:r>
            <a:endParaRPr lang="en-GB" sz="2400" b="1" dirty="0"/>
          </a:p>
        </p:txBody>
      </p:sp>
      <p:sp>
        <p:nvSpPr>
          <p:cNvPr id="32" name="TextBox 31"/>
          <p:cNvSpPr txBox="1"/>
          <p:nvPr/>
        </p:nvSpPr>
        <p:spPr>
          <a:xfrm>
            <a:off x="387789" y="2370502"/>
            <a:ext cx="15207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 smtClean="0"/>
              <a:t>Brown Rat</a:t>
            </a:r>
            <a:endParaRPr lang="en-GB" sz="2400" b="1" dirty="0"/>
          </a:p>
        </p:txBody>
      </p:sp>
      <p:sp>
        <p:nvSpPr>
          <p:cNvPr id="33" name="TextBox 32"/>
          <p:cNvSpPr txBox="1"/>
          <p:nvPr/>
        </p:nvSpPr>
        <p:spPr>
          <a:xfrm>
            <a:off x="386279" y="3808493"/>
            <a:ext cx="15207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 smtClean="0"/>
              <a:t>Brown Rat</a:t>
            </a:r>
            <a:endParaRPr lang="en-GB" sz="2400" b="1" dirty="0"/>
          </a:p>
        </p:txBody>
      </p:sp>
      <p:sp>
        <p:nvSpPr>
          <p:cNvPr id="34" name="TextBox 33"/>
          <p:cNvSpPr txBox="1"/>
          <p:nvPr/>
        </p:nvSpPr>
        <p:spPr>
          <a:xfrm>
            <a:off x="384774" y="5246488"/>
            <a:ext cx="15207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 smtClean="0"/>
              <a:t>Brown Rat</a:t>
            </a:r>
            <a:endParaRPr lang="en-GB" sz="2400" b="1" dirty="0"/>
          </a:p>
        </p:txBody>
      </p:sp>
      <p:sp>
        <p:nvSpPr>
          <p:cNvPr id="35" name="TextBox 34"/>
          <p:cNvSpPr txBox="1"/>
          <p:nvPr/>
        </p:nvSpPr>
        <p:spPr>
          <a:xfrm>
            <a:off x="2547039" y="5254030"/>
            <a:ext cx="15207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 smtClean="0"/>
              <a:t>Brown Rat</a:t>
            </a:r>
            <a:endParaRPr lang="en-GB" sz="2400" b="1" dirty="0"/>
          </a:p>
        </p:txBody>
      </p:sp>
      <p:sp>
        <p:nvSpPr>
          <p:cNvPr id="36" name="TextBox 35"/>
          <p:cNvSpPr txBox="1"/>
          <p:nvPr/>
        </p:nvSpPr>
        <p:spPr>
          <a:xfrm>
            <a:off x="2536480" y="3813022"/>
            <a:ext cx="15207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 smtClean="0"/>
              <a:t>Brown Rat</a:t>
            </a:r>
            <a:endParaRPr lang="en-GB" sz="2400" b="1" dirty="0"/>
          </a:p>
        </p:txBody>
      </p:sp>
      <p:sp>
        <p:nvSpPr>
          <p:cNvPr id="37" name="TextBox 36"/>
          <p:cNvSpPr txBox="1"/>
          <p:nvPr/>
        </p:nvSpPr>
        <p:spPr>
          <a:xfrm>
            <a:off x="2534972" y="2362957"/>
            <a:ext cx="15207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 smtClean="0"/>
              <a:t>Brown Rat</a:t>
            </a:r>
            <a:endParaRPr lang="en-GB" sz="2400" b="1" dirty="0"/>
          </a:p>
        </p:txBody>
      </p:sp>
      <p:sp>
        <p:nvSpPr>
          <p:cNvPr id="38" name="TextBox 37"/>
          <p:cNvSpPr txBox="1"/>
          <p:nvPr/>
        </p:nvSpPr>
        <p:spPr>
          <a:xfrm>
            <a:off x="2542509" y="921945"/>
            <a:ext cx="15207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 smtClean="0"/>
              <a:t>Brown Rat</a:t>
            </a:r>
            <a:endParaRPr lang="en-GB" sz="2400" b="1" dirty="0"/>
          </a:p>
        </p:txBody>
      </p:sp>
      <p:sp>
        <p:nvSpPr>
          <p:cNvPr id="39" name="TextBox 38"/>
          <p:cNvSpPr txBox="1"/>
          <p:nvPr/>
        </p:nvSpPr>
        <p:spPr>
          <a:xfrm>
            <a:off x="5057867" y="5247995"/>
            <a:ext cx="15207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 smtClean="0"/>
              <a:t>Brown Rat</a:t>
            </a:r>
            <a:endParaRPr lang="en-GB" sz="2400" b="1" dirty="0"/>
          </a:p>
        </p:txBody>
      </p:sp>
      <p:sp>
        <p:nvSpPr>
          <p:cNvPr id="40" name="TextBox 39"/>
          <p:cNvSpPr txBox="1"/>
          <p:nvPr/>
        </p:nvSpPr>
        <p:spPr>
          <a:xfrm>
            <a:off x="5056359" y="3806984"/>
            <a:ext cx="15207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 smtClean="0"/>
              <a:t>Brown Rat</a:t>
            </a:r>
            <a:endParaRPr lang="en-GB" sz="2400" b="1" dirty="0"/>
          </a:p>
        </p:txBody>
      </p:sp>
      <p:sp>
        <p:nvSpPr>
          <p:cNvPr id="41" name="TextBox 40"/>
          <p:cNvSpPr txBox="1"/>
          <p:nvPr/>
        </p:nvSpPr>
        <p:spPr>
          <a:xfrm>
            <a:off x="5063906" y="2375027"/>
            <a:ext cx="15207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 smtClean="0"/>
              <a:t>Brown Rat</a:t>
            </a:r>
            <a:endParaRPr lang="en-GB" sz="2400" b="1" dirty="0"/>
          </a:p>
        </p:txBody>
      </p:sp>
      <p:sp>
        <p:nvSpPr>
          <p:cNvPr id="42" name="TextBox 41"/>
          <p:cNvSpPr txBox="1"/>
          <p:nvPr/>
        </p:nvSpPr>
        <p:spPr>
          <a:xfrm>
            <a:off x="5062394" y="934017"/>
            <a:ext cx="15207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 smtClean="0"/>
              <a:t>Brown Rat</a:t>
            </a:r>
            <a:endParaRPr lang="en-GB" sz="2400" b="1" dirty="0"/>
          </a:p>
        </p:txBody>
      </p:sp>
      <p:sp>
        <p:nvSpPr>
          <p:cNvPr id="43" name="TextBox 42"/>
          <p:cNvSpPr txBox="1"/>
          <p:nvPr/>
        </p:nvSpPr>
        <p:spPr>
          <a:xfrm>
            <a:off x="7215611" y="923455"/>
            <a:ext cx="15207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 smtClean="0"/>
              <a:t>Brown Rat</a:t>
            </a:r>
            <a:endParaRPr lang="en-GB" sz="2400" b="1" dirty="0"/>
          </a:p>
        </p:txBody>
      </p:sp>
      <p:sp>
        <p:nvSpPr>
          <p:cNvPr id="44" name="TextBox 43"/>
          <p:cNvSpPr txBox="1"/>
          <p:nvPr/>
        </p:nvSpPr>
        <p:spPr>
          <a:xfrm>
            <a:off x="7214101" y="2361447"/>
            <a:ext cx="15207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 smtClean="0"/>
              <a:t>Brown Rat</a:t>
            </a:r>
            <a:endParaRPr lang="en-GB" sz="2400" b="1" dirty="0"/>
          </a:p>
        </p:txBody>
      </p:sp>
      <p:sp>
        <p:nvSpPr>
          <p:cNvPr id="45" name="TextBox 44"/>
          <p:cNvSpPr txBox="1"/>
          <p:nvPr/>
        </p:nvSpPr>
        <p:spPr>
          <a:xfrm>
            <a:off x="7212591" y="3799443"/>
            <a:ext cx="15207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 smtClean="0"/>
              <a:t>Brown Rat</a:t>
            </a:r>
            <a:endParaRPr lang="en-GB" sz="2400" b="1" dirty="0"/>
          </a:p>
        </p:txBody>
      </p:sp>
      <p:sp>
        <p:nvSpPr>
          <p:cNvPr id="46" name="TextBox 45"/>
          <p:cNvSpPr txBox="1"/>
          <p:nvPr/>
        </p:nvSpPr>
        <p:spPr>
          <a:xfrm>
            <a:off x="7211082" y="5237433"/>
            <a:ext cx="15207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 smtClean="0"/>
              <a:t>Brown Rat</a:t>
            </a:r>
            <a:endParaRPr lang="en-GB" sz="24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9525">
          <a:solidFill>
            <a:schemeClr val="tx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32</Words>
  <Application>Microsoft Office PowerPoint</Application>
  <PresentationFormat>On-screen Show (4:3)</PresentationFormat>
  <Paragraphs>16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tso8</dc:creator>
  <cp:lastModifiedBy>tso8</cp:lastModifiedBy>
  <cp:revision>8</cp:revision>
  <dcterms:created xsi:type="dcterms:W3CDTF">2013-06-11T07:56:54Z</dcterms:created>
  <dcterms:modified xsi:type="dcterms:W3CDTF">2013-06-11T09:32:25Z</dcterms:modified>
</cp:coreProperties>
</file>