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499" y="548158"/>
            <a:ext cx="1789558" cy="1190108"/>
          </a:xfrm>
          <a:prstGeom prst="rect">
            <a:avLst/>
          </a:prstGeom>
        </p:spPr>
      </p:pic>
      <p:pic>
        <p:nvPicPr>
          <p:cNvPr id="48" name="Picture 47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988" y="1991763"/>
            <a:ext cx="1789558" cy="1175442"/>
          </a:xfrm>
          <a:prstGeom prst="rect">
            <a:avLst/>
          </a:prstGeom>
        </p:spPr>
      </p:pic>
      <p:pic>
        <p:nvPicPr>
          <p:cNvPr id="49" name="Picture 48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479" y="3438809"/>
            <a:ext cx="1789558" cy="1175442"/>
          </a:xfrm>
          <a:prstGeom prst="rect">
            <a:avLst/>
          </a:prstGeom>
        </p:spPr>
      </p:pic>
      <p:pic>
        <p:nvPicPr>
          <p:cNvPr id="50" name="Picture 49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478" y="4869256"/>
            <a:ext cx="1789558" cy="1175442"/>
          </a:xfrm>
          <a:prstGeom prst="rect">
            <a:avLst/>
          </a:prstGeom>
        </p:spPr>
      </p:pic>
      <p:pic>
        <p:nvPicPr>
          <p:cNvPr id="51" name="Picture 50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5201" y="550754"/>
            <a:ext cx="1789558" cy="1175442"/>
          </a:xfrm>
          <a:prstGeom prst="rect">
            <a:avLst/>
          </a:prstGeom>
        </p:spPr>
      </p:pic>
      <p:pic>
        <p:nvPicPr>
          <p:cNvPr id="52" name="Picture 51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4253" y="1999308"/>
            <a:ext cx="1789558" cy="1175442"/>
          </a:xfrm>
          <a:prstGeom prst="rect">
            <a:avLst/>
          </a:prstGeom>
        </p:spPr>
      </p:pic>
      <p:pic>
        <p:nvPicPr>
          <p:cNvPr id="53" name="Picture 52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4254" y="3438811"/>
            <a:ext cx="1789558" cy="1175442"/>
          </a:xfrm>
          <a:prstGeom prst="rect">
            <a:avLst/>
          </a:prstGeom>
        </p:spPr>
      </p:pic>
      <p:pic>
        <p:nvPicPr>
          <p:cNvPr id="54" name="Picture 53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5203" y="4878318"/>
            <a:ext cx="1789558" cy="1175442"/>
          </a:xfrm>
          <a:prstGeom prst="rect">
            <a:avLst/>
          </a:prstGeom>
        </p:spPr>
      </p:pic>
      <p:pic>
        <p:nvPicPr>
          <p:cNvPr id="55" name="Picture 54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8666" y="558303"/>
            <a:ext cx="1789558" cy="1175442"/>
          </a:xfrm>
          <a:prstGeom prst="rect">
            <a:avLst/>
          </a:prstGeom>
        </p:spPr>
      </p:pic>
      <p:pic>
        <p:nvPicPr>
          <p:cNvPr id="56" name="Picture 55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3385" y="558304"/>
            <a:ext cx="1789558" cy="1175442"/>
          </a:xfrm>
          <a:prstGeom prst="rect">
            <a:avLst/>
          </a:prstGeom>
        </p:spPr>
      </p:pic>
      <p:pic>
        <p:nvPicPr>
          <p:cNvPr id="57" name="Picture 56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8661" y="1997802"/>
            <a:ext cx="1789558" cy="1175442"/>
          </a:xfrm>
          <a:prstGeom prst="rect">
            <a:avLst/>
          </a:prstGeom>
        </p:spPr>
      </p:pic>
      <p:pic>
        <p:nvPicPr>
          <p:cNvPr id="58" name="Picture 57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4331" y="1997804"/>
            <a:ext cx="1789558" cy="1175442"/>
          </a:xfrm>
          <a:prstGeom prst="rect">
            <a:avLst/>
          </a:prstGeom>
        </p:spPr>
      </p:pic>
      <p:pic>
        <p:nvPicPr>
          <p:cNvPr id="59" name="Picture 58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4329" y="3428253"/>
            <a:ext cx="1789558" cy="1175442"/>
          </a:xfrm>
          <a:prstGeom prst="rect">
            <a:avLst/>
          </a:prstGeom>
        </p:spPr>
      </p:pic>
      <p:pic>
        <p:nvPicPr>
          <p:cNvPr id="60" name="Picture 59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3386" y="4876804"/>
            <a:ext cx="1789558" cy="1175442"/>
          </a:xfrm>
          <a:prstGeom prst="rect">
            <a:avLst/>
          </a:prstGeom>
        </p:spPr>
      </p:pic>
      <p:pic>
        <p:nvPicPr>
          <p:cNvPr id="61" name="Picture 60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608" y="4876811"/>
            <a:ext cx="1789558" cy="1175442"/>
          </a:xfrm>
          <a:prstGeom prst="rect">
            <a:avLst/>
          </a:prstGeom>
        </p:spPr>
      </p:pic>
      <p:pic>
        <p:nvPicPr>
          <p:cNvPr id="62" name="Picture 61" descr="mo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8669" y="3437306"/>
            <a:ext cx="1789558" cy="11754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71621" y="932517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61055" y="2370510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68602" y="3808501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7094" y="5237441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429361" y="935532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427852" y="2364474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426344" y="3811518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424837" y="5249512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949245" y="929498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947736" y="2367493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955276" y="3805484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953769" y="5243478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106987" y="914409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105477" y="2370509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103971" y="3808502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111514" y="5237442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Mouse</a:t>
            </a: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tso8</dc:creator>
  <cp:lastModifiedBy>tso8</cp:lastModifiedBy>
  <cp:revision>9</cp:revision>
  <dcterms:created xsi:type="dcterms:W3CDTF">2013-06-11T07:56:54Z</dcterms:created>
  <dcterms:modified xsi:type="dcterms:W3CDTF">2013-06-11T09:50:03Z</dcterms:modified>
</cp:coreProperties>
</file>