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Planning in the </a:t>
            </a:r>
            <a:r>
              <a:rPr lang="en-GB" dirty="0" smtClean="0"/>
              <a:t>ELC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Carradale</a:t>
            </a:r>
            <a:r>
              <a:rPr lang="en-GB" dirty="0" smtClean="0"/>
              <a:t> Primary School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5557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79" y="41099"/>
            <a:ext cx="10367493" cy="67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12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43" y="0"/>
            <a:ext cx="9926042" cy="666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224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894" y="128788"/>
            <a:ext cx="9642764" cy="672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910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306" y="154546"/>
            <a:ext cx="9569252" cy="6714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724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833" y="0"/>
            <a:ext cx="9837603" cy="685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836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85" y="0"/>
            <a:ext cx="9913267" cy="687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313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7</Words>
  <Application>Microsoft Office PowerPoint</Application>
  <PresentationFormat>Widescreen</PresentationFormat>
  <Paragraphs>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Planning in the ELC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Argyll &amp; Bute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in the ELCC</dc:title>
  <dc:creator>dudley, emma</dc:creator>
  <cp:lastModifiedBy>Dudley, Emma</cp:lastModifiedBy>
  <cp:revision>2</cp:revision>
  <dcterms:created xsi:type="dcterms:W3CDTF">2017-01-27T10:27:49Z</dcterms:created>
  <dcterms:modified xsi:type="dcterms:W3CDTF">2017-03-16T11:39:38Z</dcterms:modified>
</cp:coreProperties>
</file>