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54BC66-7696-4B12-A0EA-9EB6DB5AFFE0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4783986-ED86-4CA4-AA0A-0D4F7A1BDFA3}">
      <dgm:prSet phldrT="[Text]" custT="1"/>
      <dgm:spPr/>
      <dgm:t>
        <a:bodyPr/>
        <a:lstStyle/>
        <a:p>
          <a:r>
            <a:rPr lang="en-GB" sz="1400" dirty="0" smtClean="0"/>
            <a:t>Education Manager</a:t>
          </a:r>
        </a:p>
        <a:p>
          <a:r>
            <a:rPr lang="en-GB" sz="1400" dirty="0" smtClean="0"/>
            <a:t>Education </a:t>
          </a:r>
        </a:p>
        <a:p>
          <a:r>
            <a:rPr lang="en-GB" sz="1400" dirty="0" smtClean="0"/>
            <a:t>Early Years</a:t>
          </a:r>
          <a:endParaRPr lang="en-GB" sz="1400" dirty="0" smtClean="0"/>
        </a:p>
      </dgm:t>
    </dgm:pt>
    <dgm:pt modelId="{910D10EB-97E8-44F5-80EF-AB1710248789}" type="parTrans" cxnId="{A4AFF74F-676E-4263-9DA0-1C48CB1769CF}">
      <dgm:prSet/>
      <dgm:spPr/>
      <dgm:t>
        <a:bodyPr/>
        <a:lstStyle/>
        <a:p>
          <a:endParaRPr lang="en-GB"/>
        </a:p>
      </dgm:t>
    </dgm:pt>
    <dgm:pt modelId="{9AF6072E-113A-43C5-8D4B-68A01A4AA158}" type="sibTrans" cxnId="{A4AFF74F-676E-4263-9DA0-1C48CB1769CF}">
      <dgm:prSet/>
      <dgm:spPr/>
      <dgm:t>
        <a:bodyPr/>
        <a:lstStyle/>
        <a:p>
          <a:endParaRPr lang="en-GB"/>
        </a:p>
      </dgm:t>
    </dgm:pt>
    <dgm:pt modelId="{4FF42371-1E1E-428E-B359-B1C77F2B84C2}" type="asst">
      <dgm:prSet phldrT="[Text]" custT="1"/>
      <dgm:spPr/>
      <dgm:t>
        <a:bodyPr/>
        <a:lstStyle/>
        <a:p>
          <a:r>
            <a:rPr lang="en-GB" sz="1400" dirty="0" smtClean="0"/>
            <a:t>Education Officer</a:t>
          </a:r>
        </a:p>
        <a:p>
          <a:r>
            <a:rPr lang="en-GB" sz="1400" dirty="0" smtClean="0"/>
            <a:t>Early Years</a:t>
          </a:r>
          <a:endParaRPr lang="en-GB" sz="1400" dirty="0"/>
        </a:p>
      </dgm:t>
    </dgm:pt>
    <dgm:pt modelId="{08481DDE-F202-4199-9E77-4AA3535D5B14}" type="parTrans" cxnId="{8042D633-1596-495C-8245-30498945984E}">
      <dgm:prSet/>
      <dgm:spPr/>
      <dgm:t>
        <a:bodyPr/>
        <a:lstStyle/>
        <a:p>
          <a:endParaRPr lang="en-GB"/>
        </a:p>
      </dgm:t>
    </dgm:pt>
    <dgm:pt modelId="{85AC6E0A-923E-45B2-A72F-C012F3E14654}" type="sibTrans" cxnId="{8042D633-1596-495C-8245-30498945984E}">
      <dgm:prSet/>
      <dgm:spPr/>
      <dgm:t>
        <a:bodyPr/>
        <a:lstStyle/>
        <a:p>
          <a:endParaRPr lang="en-GB"/>
        </a:p>
      </dgm:t>
    </dgm:pt>
    <dgm:pt modelId="{EA42F5F7-F7D8-4508-8B33-47D541BB3D69}">
      <dgm:prSet phldrT="[Text]" custT="1"/>
      <dgm:spPr/>
      <dgm:t>
        <a:bodyPr/>
        <a:lstStyle/>
        <a:p>
          <a:r>
            <a:rPr lang="en-GB" sz="1400" dirty="0" smtClean="0"/>
            <a:t>Early Years &amp;Family  Support Workers – 1 for each locality</a:t>
          </a:r>
          <a:endParaRPr lang="en-GB" sz="1400" dirty="0"/>
        </a:p>
      </dgm:t>
    </dgm:pt>
    <dgm:pt modelId="{92F4F48B-21F4-4305-AAC2-DDD24268D59D}" type="parTrans" cxnId="{AFCE5A83-BFBC-4028-B355-3F3D9DB0AA1D}">
      <dgm:prSet/>
      <dgm:spPr/>
      <dgm:t>
        <a:bodyPr/>
        <a:lstStyle/>
        <a:p>
          <a:endParaRPr lang="en-GB"/>
        </a:p>
      </dgm:t>
    </dgm:pt>
    <dgm:pt modelId="{D77182B7-D82F-4434-A06D-8C4B0E40E6CB}" type="sibTrans" cxnId="{AFCE5A83-BFBC-4028-B355-3F3D9DB0AA1D}">
      <dgm:prSet/>
      <dgm:spPr/>
      <dgm:t>
        <a:bodyPr/>
        <a:lstStyle/>
        <a:p>
          <a:endParaRPr lang="en-GB"/>
        </a:p>
      </dgm:t>
    </dgm:pt>
    <dgm:pt modelId="{F1E54297-E921-46AF-8B32-2E28DDF26BE0}">
      <dgm:prSet phldrT="[Text]" custT="1"/>
      <dgm:spPr/>
      <dgm:t>
        <a:bodyPr/>
        <a:lstStyle/>
        <a:p>
          <a:r>
            <a:rPr lang="en-GB" sz="1400" dirty="0" smtClean="0"/>
            <a:t>Early Years Worker</a:t>
          </a:r>
        </a:p>
        <a:p>
          <a:r>
            <a:rPr lang="en-GB" sz="1400" dirty="0" smtClean="0"/>
            <a:t>Community/Partner </a:t>
          </a:r>
          <a:r>
            <a:rPr lang="en-GB" sz="1400" dirty="0" smtClean="0"/>
            <a:t>Childminding</a:t>
          </a:r>
          <a:endParaRPr lang="en-GB" sz="1400" dirty="0"/>
        </a:p>
      </dgm:t>
    </dgm:pt>
    <dgm:pt modelId="{75B9B5F1-FB0B-4078-A6F4-D50536549E04}" type="parTrans" cxnId="{314D7054-2AAD-49C9-8B5A-2C4C081B6399}">
      <dgm:prSet/>
      <dgm:spPr/>
      <dgm:t>
        <a:bodyPr/>
        <a:lstStyle/>
        <a:p>
          <a:endParaRPr lang="en-GB"/>
        </a:p>
      </dgm:t>
    </dgm:pt>
    <dgm:pt modelId="{F78A347E-DA67-4451-B6E8-5BA349D3B209}" type="sibTrans" cxnId="{314D7054-2AAD-49C9-8B5A-2C4C081B6399}">
      <dgm:prSet/>
      <dgm:spPr/>
      <dgm:t>
        <a:bodyPr/>
        <a:lstStyle/>
        <a:p>
          <a:endParaRPr lang="en-GB"/>
        </a:p>
      </dgm:t>
    </dgm:pt>
    <dgm:pt modelId="{AC5D8B2F-19BE-4645-ABEA-6E8D002C5E2A}">
      <dgm:prSet phldrT="[Text]" custT="1"/>
      <dgm:spPr/>
      <dgm:t>
        <a:bodyPr/>
        <a:lstStyle/>
        <a:p>
          <a:r>
            <a:rPr lang="en-GB" sz="1400" dirty="0" smtClean="0"/>
            <a:t>Early Years Development </a:t>
          </a:r>
          <a:r>
            <a:rPr lang="en-GB" sz="1400" dirty="0" smtClean="0"/>
            <a:t>Officers 1 for East and 1 for West (temp)</a:t>
          </a:r>
          <a:endParaRPr lang="en-GB" sz="1400" dirty="0"/>
        </a:p>
      </dgm:t>
    </dgm:pt>
    <dgm:pt modelId="{E78BD4F3-9CA3-4031-8433-5076FD3A10AD}" type="parTrans" cxnId="{C0583EF9-39D6-4FDE-9B96-C9406F8DC0E7}">
      <dgm:prSet/>
      <dgm:spPr/>
      <dgm:t>
        <a:bodyPr/>
        <a:lstStyle/>
        <a:p>
          <a:endParaRPr lang="en-GB"/>
        </a:p>
      </dgm:t>
    </dgm:pt>
    <dgm:pt modelId="{D3040F85-9F58-4B0D-B7D7-D00FB465AE24}" type="sibTrans" cxnId="{C0583EF9-39D6-4FDE-9B96-C9406F8DC0E7}">
      <dgm:prSet/>
      <dgm:spPr/>
      <dgm:t>
        <a:bodyPr/>
        <a:lstStyle/>
        <a:p>
          <a:endParaRPr lang="en-GB"/>
        </a:p>
      </dgm:t>
    </dgm:pt>
    <dgm:pt modelId="{CCE961E6-AA2F-4AA0-A76B-36635AF75EC0}">
      <dgm:prSet phldrT="[Text]" custT="1"/>
      <dgm:spPr/>
      <dgm:t>
        <a:bodyPr/>
        <a:lstStyle/>
        <a:p>
          <a:r>
            <a:rPr lang="en-GB" sz="1400" dirty="0" smtClean="0"/>
            <a:t>Early Years Helpline, NAMS, FIS – 3 </a:t>
          </a:r>
          <a:endParaRPr lang="en-GB" sz="1400" dirty="0"/>
        </a:p>
      </dgm:t>
    </dgm:pt>
    <dgm:pt modelId="{4AA9C7DC-19E7-44F6-A3A1-66CEB1D8F639}" type="parTrans" cxnId="{4DF32FC7-2840-41AE-B7FC-46D3ACFC554D}">
      <dgm:prSet/>
      <dgm:spPr/>
      <dgm:t>
        <a:bodyPr/>
        <a:lstStyle/>
        <a:p>
          <a:endParaRPr lang="en-GB"/>
        </a:p>
      </dgm:t>
    </dgm:pt>
    <dgm:pt modelId="{B7327E3D-2C66-46DF-8501-32AA60D56DDF}" type="sibTrans" cxnId="{4DF32FC7-2840-41AE-B7FC-46D3ACFC554D}">
      <dgm:prSet/>
      <dgm:spPr/>
      <dgm:t>
        <a:bodyPr/>
        <a:lstStyle/>
        <a:p>
          <a:endParaRPr lang="en-GB"/>
        </a:p>
      </dgm:t>
    </dgm:pt>
    <dgm:pt modelId="{5EA222B2-DD9B-4BC1-9655-EE5A8CCE6C4B}">
      <dgm:prSet custT="1"/>
      <dgm:spPr/>
      <dgm:t>
        <a:bodyPr/>
        <a:lstStyle/>
        <a:p>
          <a:r>
            <a:rPr lang="en-GB" sz="1400" dirty="0" smtClean="0"/>
            <a:t>Principal Officer  Early Years - 1</a:t>
          </a:r>
          <a:endParaRPr lang="en-GB" sz="1400" dirty="0"/>
        </a:p>
      </dgm:t>
    </dgm:pt>
    <dgm:pt modelId="{5D595974-B5B0-406D-80CE-9E276641871D}" type="sibTrans" cxnId="{27A86BE0-0380-432D-B56A-8A92A21C0758}">
      <dgm:prSet/>
      <dgm:spPr/>
      <dgm:t>
        <a:bodyPr/>
        <a:lstStyle/>
        <a:p>
          <a:endParaRPr lang="en-GB"/>
        </a:p>
      </dgm:t>
    </dgm:pt>
    <dgm:pt modelId="{F6E939E5-163D-46D2-8855-41A8DE9AEFC2}" type="parTrans" cxnId="{27A86BE0-0380-432D-B56A-8A92A21C0758}">
      <dgm:prSet/>
      <dgm:spPr/>
      <dgm:t>
        <a:bodyPr/>
        <a:lstStyle/>
        <a:p>
          <a:endParaRPr lang="en-GB"/>
        </a:p>
      </dgm:t>
    </dgm:pt>
    <dgm:pt modelId="{444A13BE-1A08-403F-BF94-764FB707FD23}">
      <dgm:prSet phldrT="[Text]" custT="1"/>
      <dgm:spPr/>
      <dgm:t>
        <a:bodyPr/>
        <a:lstStyle/>
        <a:p>
          <a:r>
            <a:rPr lang="en-GB" sz="1400" dirty="0" smtClean="0"/>
            <a:t>Heads of Centre – Clyde Cottage &amp; Campbeltown  - 2</a:t>
          </a:r>
          <a:endParaRPr lang="en-GB" sz="1400" dirty="0"/>
        </a:p>
      </dgm:t>
    </dgm:pt>
    <dgm:pt modelId="{12C8F39F-59B5-427A-A07E-7D7EB42B83DB}" type="parTrans" cxnId="{7D30CF94-C293-465E-B569-10AB143D92A8}">
      <dgm:prSet/>
      <dgm:spPr/>
      <dgm:t>
        <a:bodyPr/>
        <a:lstStyle/>
        <a:p>
          <a:endParaRPr lang="en-GB"/>
        </a:p>
      </dgm:t>
    </dgm:pt>
    <dgm:pt modelId="{081DE1D1-2049-4E10-B196-7016988BBCFA}" type="sibTrans" cxnId="{7D30CF94-C293-465E-B569-10AB143D92A8}">
      <dgm:prSet/>
      <dgm:spPr/>
      <dgm:t>
        <a:bodyPr/>
        <a:lstStyle/>
        <a:p>
          <a:endParaRPr lang="en-GB"/>
        </a:p>
      </dgm:t>
    </dgm:pt>
    <dgm:pt modelId="{5D4AC3A0-504B-4350-A21F-33CA3ED819CA}">
      <dgm:prSet custT="1"/>
      <dgm:spPr/>
      <dgm:t>
        <a:bodyPr/>
        <a:lstStyle/>
        <a:p>
          <a:r>
            <a:rPr lang="en-GB" sz="1400" dirty="0" smtClean="0"/>
            <a:t>Early Years &amp;Family  Support Workers – 1 for each locality</a:t>
          </a:r>
          <a:endParaRPr lang="en-GB" sz="1400" dirty="0"/>
        </a:p>
      </dgm:t>
    </dgm:pt>
    <dgm:pt modelId="{5CB64B9A-6043-4E5C-8330-D7CB0650675F}" type="parTrans" cxnId="{1D2BC9BD-B2B5-4346-95C2-A4A906916FBB}">
      <dgm:prSet/>
      <dgm:spPr/>
      <dgm:t>
        <a:bodyPr/>
        <a:lstStyle/>
        <a:p>
          <a:endParaRPr lang="en-GB"/>
        </a:p>
      </dgm:t>
    </dgm:pt>
    <dgm:pt modelId="{58A2896B-9BD4-42DA-B54C-1961160CA903}" type="sibTrans" cxnId="{1D2BC9BD-B2B5-4346-95C2-A4A906916FBB}">
      <dgm:prSet/>
      <dgm:spPr/>
      <dgm:t>
        <a:bodyPr/>
        <a:lstStyle/>
        <a:p>
          <a:endParaRPr lang="en-GB"/>
        </a:p>
      </dgm:t>
    </dgm:pt>
    <dgm:pt modelId="{FC382A4D-9056-46B5-8809-FAA4CCD2C67A}">
      <dgm:prSet/>
      <dgm:spPr/>
      <dgm:t>
        <a:bodyPr/>
        <a:lstStyle/>
        <a:p>
          <a:r>
            <a:rPr lang="en-GB" dirty="0" smtClean="0"/>
            <a:t>Early Years &amp;Family  Support Workers – 1 for each locality</a:t>
          </a:r>
          <a:endParaRPr lang="en-GB" dirty="0"/>
        </a:p>
      </dgm:t>
    </dgm:pt>
    <dgm:pt modelId="{2C6E08C0-C272-4BD8-B224-529C8C690DBF}" type="parTrans" cxnId="{BF88E659-D467-4264-957D-2D3CBB325BC6}">
      <dgm:prSet/>
      <dgm:spPr/>
      <dgm:t>
        <a:bodyPr/>
        <a:lstStyle/>
        <a:p>
          <a:endParaRPr lang="en-GB"/>
        </a:p>
      </dgm:t>
    </dgm:pt>
    <dgm:pt modelId="{1B7DE42C-5A75-4B6F-9D27-7B817D60C056}" type="sibTrans" cxnId="{BF88E659-D467-4264-957D-2D3CBB325BC6}">
      <dgm:prSet/>
      <dgm:spPr/>
      <dgm:t>
        <a:bodyPr/>
        <a:lstStyle/>
        <a:p>
          <a:endParaRPr lang="en-GB"/>
        </a:p>
      </dgm:t>
    </dgm:pt>
    <dgm:pt modelId="{57519836-3B9E-440D-ADB2-DBA6E6B660AD}" type="pres">
      <dgm:prSet presAssocID="{B454BC66-7696-4B12-A0EA-9EB6DB5AFF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A08816E8-0A46-4177-A810-98C5E679C159}" type="pres">
      <dgm:prSet presAssocID="{74783986-ED86-4CA4-AA0A-0D4F7A1BDFA3}" presName="hierRoot1" presStyleCnt="0">
        <dgm:presLayoutVars>
          <dgm:hierBranch val="init"/>
        </dgm:presLayoutVars>
      </dgm:prSet>
      <dgm:spPr/>
    </dgm:pt>
    <dgm:pt modelId="{7CD80BA1-8AE4-4153-AE36-BCA49330B34F}" type="pres">
      <dgm:prSet presAssocID="{74783986-ED86-4CA4-AA0A-0D4F7A1BDFA3}" presName="rootComposite1" presStyleCnt="0"/>
      <dgm:spPr/>
    </dgm:pt>
    <dgm:pt modelId="{8C5636DA-CAD8-49A6-BB6E-F8380FD3DD5A}" type="pres">
      <dgm:prSet presAssocID="{74783986-ED86-4CA4-AA0A-0D4F7A1BDFA3}" presName="rootText1" presStyleLbl="node0" presStyleIdx="0" presStyleCnt="1" custScaleX="105468" custScaleY="21085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794814D-5F3A-492D-94CB-E66760DF45F8}" type="pres">
      <dgm:prSet presAssocID="{74783986-ED86-4CA4-AA0A-0D4F7A1BDFA3}" presName="rootConnector1" presStyleLbl="node1" presStyleIdx="0" presStyleCnt="0"/>
      <dgm:spPr/>
      <dgm:t>
        <a:bodyPr/>
        <a:lstStyle/>
        <a:p>
          <a:endParaRPr lang="en-GB"/>
        </a:p>
      </dgm:t>
    </dgm:pt>
    <dgm:pt modelId="{61D7D5BA-CB83-472A-B3E6-3EC927015760}" type="pres">
      <dgm:prSet presAssocID="{74783986-ED86-4CA4-AA0A-0D4F7A1BDFA3}" presName="hierChild2" presStyleCnt="0"/>
      <dgm:spPr/>
    </dgm:pt>
    <dgm:pt modelId="{0DDD706C-B8BA-457D-B9AD-3D2AF5EDEF5F}" type="pres">
      <dgm:prSet presAssocID="{92F4F48B-21F4-4305-AAC2-DDD24268D59D}" presName="Name64" presStyleLbl="parChTrans1D2" presStyleIdx="0" presStyleCnt="8"/>
      <dgm:spPr/>
      <dgm:t>
        <a:bodyPr/>
        <a:lstStyle/>
        <a:p>
          <a:endParaRPr lang="en-GB"/>
        </a:p>
      </dgm:t>
    </dgm:pt>
    <dgm:pt modelId="{DAC80E82-8D3E-4FE3-B92D-1900BC71D9C0}" type="pres">
      <dgm:prSet presAssocID="{EA42F5F7-F7D8-4508-8B33-47D541BB3D69}" presName="hierRoot2" presStyleCnt="0">
        <dgm:presLayoutVars>
          <dgm:hierBranch val="init"/>
        </dgm:presLayoutVars>
      </dgm:prSet>
      <dgm:spPr/>
    </dgm:pt>
    <dgm:pt modelId="{89DB5371-695A-46F0-BC12-C8BAB7EFCDCD}" type="pres">
      <dgm:prSet presAssocID="{EA42F5F7-F7D8-4508-8B33-47D541BB3D69}" presName="rootComposite" presStyleCnt="0"/>
      <dgm:spPr/>
    </dgm:pt>
    <dgm:pt modelId="{DF62F5B5-07FF-4672-BC4B-429638249A7A}" type="pres">
      <dgm:prSet presAssocID="{EA42F5F7-F7D8-4508-8B33-47D541BB3D69}" presName="rootText" presStyleLbl="node2" presStyleIdx="0" presStyleCnt="7" custScaleX="104661" custScaleY="15338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A455429-E3D1-4B48-9BBD-5D0654F49600}" type="pres">
      <dgm:prSet presAssocID="{EA42F5F7-F7D8-4508-8B33-47D541BB3D69}" presName="rootConnector" presStyleLbl="node2" presStyleIdx="0" presStyleCnt="7"/>
      <dgm:spPr/>
      <dgm:t>
        <a:bodyPr/>
        <a:lstStyle/>
        <a:p>
          <a:endParaRPr lang="en-GB"/>
        </a:p>
      </dgm:t>
    </dgm:pt>
    <dgm:pt modelId="{BC601A1E-BE28-4699-8496-43C7F951756B}" type="pres">
      <dgm:prSet presAssocID="{EA42F5F7-F7D8-4508-8B33-47D541BB3D69}" presName="hierChild4" presStyleCnt="0"/>
      <dgm:spPr/>
    </dgm:pt>
    <dgm:pt modelId="{8AA019B7-D5A6-441D-B211-602C395D43F9}" type="pres">
      <dgm:prSet presAssocID="{EA42F5F7-F7D8-4508-8B33-47D541BB3D69}" presName="hierChild5" presStyleCnt="0"/>
      <dgm:spPr/>
    </dgm:pt>
    <dgm:pt modelId="{4465E950-1D93-405B-9286-261948B8A6AD}" type="pres">
      <dgm:prSet presAssocID="{5CB64B9A-6043-4E5C-8330-D7CB0650675F}" presName="Name64" presStyleLbl="parChTrans1D2" presStyleIdx="1" presStyleCnt="8"/>
      <dgm:spPr/>
    </dgm:pt>
    <dgm:pt modelId="{AB05EA62-3A54-426D-A4AD-89A74B59CBE8}" type="pres">
      <dgm:prSet presAssocID="{5D4AC3A0-504B-4350-A21F-33CA3ED819CA}" presName="hierRoot2" presStyleCnt="0">
        <dgm:presLayoutVars>
          <dgm:hierBranch val="init"/>
        </dgm:presLayoutVars>
      </dgm:prSet>
      <dgm:spPr/>
    </dgm:pt>
    <dgm:pt modelId="{B55FC47C-AC33-4246-8166-17C8FE39999C}" type="pres">
      <dgm:prSet presAssocID="{5D4AC3A0-504B-4350-A21F-33CA3ED819CA}" presName="rootComposite" presStyleCnt="0"/>
      <dgm:spPr/>
    </dgm:pt>
    <dgm:pt modelId="{E6BB0EA2-83E3-4471-86E3-EB05B6547841}" type="pres">
      <dgm:prSet presAssocID="{5D4AC3A0-504B-4350-A21F-33CA3ED819CA}" presName="rootText" presStyleLbl="node2" presStyleIdx="1" presStyleCnt="7" custScaleY="151331">
        <dgm:presLayoutVars>
          <dgm:chPref val="3"/>
        </dgm:presLayoutVars>
      </dgm:prSet>
      <dgm:spPr/>
    </dgm:pt>
    <dgm:pt modelId="{59B49C5D-05FA-4E58-8FCB-DACD6CFA5639}" type="pres">
      <dgm:prSet presAssocID="{5D4AC3A0-504B-4350-A21F-33CA3ED819CA}" presName="rootConnector" presStyleLbl="node2" presStyleIdx="1" presStyleCnt="7"/>
      <dgm:spPr/>
    </dgm:pt>
    <dgm:pt modelId="{1134911A-0AF1-4620-8EAD-B2ED3EF5A898}" type="pres">
      <dgm:prSet presAssocID="{5D4AC3A0-504B-4350-A21F-33CA3ED819CA}" presName="hierChild4" presStyleCnt="0"/>
      <dgm:spPr/>
    </dgm:pt>
    <dgm:pt modelId="{445BA3E4-6F22-43D7-956C-30FF54499CB8}" type="pres">
      <dgm:prSet presAssocID="{5D4AC3A0-504B-4350-A21F-33CA3ED819CA}" presName="hierChild5" presStyleCnt="0"/>
      <dgm:spPr/>
    </dgm:pt>
    <dgm:pt modelId="{E265E4CD-C96B-4960-BD0F-23C8E484159C}" type="pres">
      <dgm:prSet presAssocID="{F6E939E5-163D-46D2-8855-41A8DE9AEFC2}" presName="Name64" presStyleLbl="parChTrans1D2" presStyleIdx="2" presStyleCnt="8"/>
      <dgm:spPr/>
      <dgm:t>
        <a:bodyPr/>
        <a:lstStyle/>
        <a:p>
          <a:endParaRPr lang="en-GB"/>
        </a:p>
      </dgm:t>
    </dgm:pt>
    <dgm:pt modelId="{9F7DDE9B-4A98-4592-B83C-E813C31C2CD2}" type="pres">
      <dgm:prSet presAssocID="{5EA222B2-DD9B-4BC1-9655-EE5A8CCE6C4B}" presName="hierRoot2" presStyleCnt="0">
        <dgm:presLayoutVars>
          <dgm:hierBranch val="init"/>
        </dgm:presLayoutVars>
      </dgm:prSet>
      <dgm:spPr/>
    </dgm:pt>
    <dgm:pt modelId="{F94F0B64-41C8-49F2-B026-3845CE7897EC}" type="pres">
      <dgm:prSet presAssocID="{5EA222B2-DD9B-4BC1-9655-EE5A8CCE6C4B}" presName="rootComposite" presStyleCnt="0"/>
      <dgm:spPr/>
    </dgm:pt>
    <dgm:pt modelId="{2CCFC074-D3A1-41DC-A0A5-F139B75F99F4}" type="pres">
      <dgm:prSet presAssocID="{5EA222B2-DD9B-4BC1-9655-EE5A8CCE6C4B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5C9F15D-2A01-445B-886B-914DD209EBB9}" type="pres">
      <dgm:prSet presAssocID="{5EA222B2-DD9B-4BC1-9655-EE5A8CCE6C4B}" presName="rootConnector" presStyleLbl="node2" presStyleIdx="2" presStyleCnt="7"/>
      <dgm:spPr/>
      <dgm:t>
        <a:bodyPr/>
        <a:lstStyle/>
        <a:p>
          <a:endParaRPr lang="en-GB"/>
        </a:p>
      </dgm:t>
    </dgm:pt>
    <dgm:pt modelId="{B74A5206-61BD-47C3-93EF-C67FA0923165}" type="pres">
      <dgm:prSet presAssocID="{5EA222B2-DD9B-4BC1-9655-EE5A8CCE6C4B}" presName="hierChild4" presStyleCnt="0"/>
      <dgm:spPr/>
    </dgm:pt>
    <dgm:pt modelId="{86CFD556-EE4D-4C7B-B017-D345079B2F59}" type="pres">
      <dgm:prSet presAssocID="{75B9B5F1-FB0B-4078-A6F4-D50536549E04}" presName="Name64" presStyleLbl="parChTrans1D3" presStyleIdx="0" presStyleCnt="1"/>
      <dgm:spPr/>
      <dgm:t>
        <a:bodyPr/>
        <a:lstStyle/>
        <a:p>
          <a:endParaRPr lang="en-GB"/>
        </a:p>
      </dgm:t>
    </dgm:pt>
    <dgm:pt modelId="{3BE6B361-86BA-4200-A500-799F9E20EEFA}" type="pres">
      <dgm:prSet presAssocID="{F1E54297-E921-46AF-8B32-2E28DDF26BE0}" presName="hierRoot2" presStyleCnt="0">
        <dgm:presLayoutVars>
          <dgm:hierBranch val="init"/>
        </dgm:presLayoutVars>
      </dgm:prSet>
      <dgm:spPr/>
    </dgm:pt>
    <dgm:pt modelId="{91F990F0-19C3-4B40-BB2D-DDA29B38E8CD}" type="pres">
      <dgm:prSet presAssocID="{F1E54297-E921-46AF-8B32-2E28DDF26BE0}" presName="rootComposite" presStyleCnt="0"/>
      <dgm:spPr/>
    </dgm:pt>
    <dgm:pt modelId="{29A430D5-F4E9-46C4-B894-F052818F8D49}" type="pres">
      <dgm:prSet presAssocID="{F1E54297-E921-46AF-8B32-2E28DDF26BE0}" presName="rootText" presStyleLbl="node3" presStyleIdx="0" presStyleCnt="1" custScaleY="16804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8D8ABF8-E9D8-46C9-B4B0-CF0BB622319F}" type="pres">
      <dgm:prSet presAssocID="{F1E54297-E921-46AF-8B32-2E28DDF26BE0}" presName="rootConnector" presStyleLbl="node3" presStyleIdx="0" presStyleCnt="1"/>
      <dgm:spPr/>
      <dgm:t>
        <a:bodyPr/>
        <a:lstStyle/>
        <a:p>
          <a:endParaRPr lang="en-GB"/>
        </a:p>
      </dgm:t>
    </dgm:pt>
    <dgm:pt modelId="{4CDABA17-9BA5-4A54-8871-BF65542DB5C3}" type="pres">
      <dgm:prSet presAssocID="{F1E54297-E921-46AF-8B32-2E28DDF26BE0}" presName="hierChild4" presStyleCnt="0"/>
      <dgm:spPr/>
    </dgm:pt>
    <dgm:pt modelId="{44AFEF6F-5124-443F-93AF-EEFC8C32FD89}" type="pres">
      <dgm:prSet presAssocID="{F1E54297-E921-46AF-8B32-2E28DDF26BE0}" presName="hierChild5" presStyleCnt="0"/>
      <dgm:spPr/>
    </dgm:pt>
    <dgm:pt modelId="{FD7E54BC-96C7-469D-8459-A8512A62E992}" type="pres">
      <dgm:prSet presAssocID="{5EA222B2-DD9B-4BC1-9655-EE5A8CCE6C4B}" presName="hierChild5" presStyleCnt="0"/>
      <dgm:spPr/>
    </dgm:pt>
    <dgm:pt modelId="{498718E2-3544-4B36-A07B-98197D8AD451}" type="pres">
      <dgm:prSet presAssocID="{E78BD4F3-9CA3-4031-8433-5076FD3A10AD}" presName="Name64" presStyleLbl="parChTrans1D2" presStyleIdx="3" presStyleCnt="8"/>
      <dgm:spPr/>
      <dgm:t>
        <a:bodyPr/>
        <a:lstStyle/>
        <a:p>
          <a:endParaRPr lang="en-GB"/>
        </a:p>
      </dgm:t>
    </dgm:pt>
    <dgm:pt modelId="{A8209710-0801-4FB0-B587-8038ECCAB000}" type="pres">
      <dgm:prSet presAssocID="{AC5D8B2F-19BE-4645-ABEA-6E8D002C5E2A}" presName="hierRoot2" presStyleCnt="0">
        <dgm:presLayoutVars>
          <dgm:hierBranch val="init"/>
        </dgm:presLayoutVars>
      </dgm:prSet>
      <dgm:spPr/>
    </dgm:pt>
    <dgm:pt modelId="{73A82843-6DAC-4DC9-A59D-24CA398CC979}" type="pres">
      <dgm:prSet presAssocID="{AC5D8B2F-19BE-4645-ABEA-6E8D002C5E2A}" presName="rootComposite" presStyleCnt="0"/>
      <dgm:spPr/>
    </dgm:pt>
    <dgm:pt modelId="{F6CE7955-9237-4C23-A52C-8029D9F2DE87}" type="pres">
      <dgm:prSet presAssocID="{AC5D8B2F-19BE-4645-ABEA-6E8D002C5E2A}" presName="rootText" presStyleLbl="node2" presStyleIdx="3" presStyleCnt="7" custScaleY="21278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FCFFCE2-C330-4B01-95D1-9B912AC1996E}" type="pres">
      <dgm:prSet presAssocID="{AC5D8B2F-19BE-4645-ABEA-6E8D002C5E2A}" presName="rootConnector" presStyleLbl="node2" presStyleIdx="3" presStyleCnt="7"/>
      <dgm:spPr/>
      <dgm:t>
        <a:bodyPr/>
        <a:lstStyle/>
        <a:p>
          <a:endParaRPr lang="en-GB"/>
        </a:p>
      </dgm:t>
    </dgm:pt>
    <dgm:pt modelId="{F861F10B-078F-4146-BD25-F54B8AABD4C4}" type="pres">
      <dgm:prSet presAssocID="{AC5D8B2F-19BE-4645-ABEA-6E8D002C5E2A}" presName="hierChild4" presStyleCnt="0"/>
      <dgm:spPr/>
    </dgm:pt>
    <dgm:pt modelId="{8B3856B4-1BCD-46D7-96EA-C6A02082CEDA}" type="pres">
      <dgm:prSet presAssocID="{AC5D8B2F-19BE-4645-ABEA-6E8D002C5E2A}" presName="hierChild5" presStyleCnt="0"/>
      <dgm:spPr/>
    </dgm:pt>
    <dgm:pt modelId="{8856CC42-2014-4082-8F92-0DE1A204EC18}" type="pres">
      <dgm:prSet presAssocID="{2C6E08C0-C272-4BD8-B224-529C8C690DBF}" presName="Name64" presStyleLbl="parChTrans1D2" presStyleIdx="4" presStyleCnt="8"/>
      <dgm:spPr/>
    </dgm:pt>
    <dgm:pt modelId="{4B6AE282-CC94-4D61-B7C4-980D9A192230}" type="pres">
      <dgm:prSet presAssocID="{FC382A4D-9056-46B5-8809-FAA4CCD2C67A}" presName="hierRoot2" presStyleCnt="0">
        <dgm:presLayoutVars>
          <dgm:hierBranch val="init"/>
        </dgm:presLayoutVars>
      </dgm:prSet>
      <dgm:spPr/>
    </dgm:pt>
    <dgm:pt modelId="{872E6DC5-7229-4A48-AAC8-46B874849804}" type="pres">
      <dgm:prSet presAssocID="{FC382A4D-9056-46B5-8809-FAA4CCD2C67A}" presName="rootComposite" presStyleCnt="0"/>
      <dgm:spPr/>
    </dgm:pt>
    <dgm:pt modelId="{9E0E89FE-E36D-41BC-B835-A12B6CF123B7}" type="pres">
      <dgm:prSet presAssocID="{FC382A4D-9056-46B5-8809-FAA4CCD2C67A}" presName="rootText" presStyleLbl="node2" presStyleIdx="4" presStyleCnt="7" custScaleY="143096">
        <dgm:presLayoutVars>
          <dgm:chPref val="3"/>
        </dgm:presLayoutVars>
      </dgm:prSet>
      <dgm:spPr/>
    </dgm:pt>
    <dgm:pt modelId="{DB64D761-B1A5-45FF-8AA2-FBD021FC0E16}" type="pres">
      <dgm:prSet presAssocID="{FC382A4D-9056-46B5-8809-FAA4CCD2C67A}" presName="rootConnector" presStyleLbl="node2" presStyleIdx="4" presStyleCnt="7"/>
      <dgm:spPr/>
    </dgm:pt>
    <dgm:pt modelId="{8E2D87BE-B1E6-4F84-937E-AC5DD10D9E20}" type="pres">
      <dgm:prSet presAssocID="{FC382A4D-9056-46B5-8809-FAA4CCD2C67A}" presName="hierChild4" presStyleCnt="0"/>
      <dgm:spPr/>
    </dgm:pt>
    <dgm:pt modelId="{4DA1982D-0AC9-4308-8C26-0CB1AEF231D4}" type="pres">
      <dgm:prSet presAssocID="{FC382A4D-9056-46B5-8809-FAA4CCD2C67A}" presName="hierChild5" presStyleCnt="0"/>
      <dgm:spPr/>
    </dgm:pt>
    <dgm:pt modelId="{142DD2B1-9AF2-41A7-A22B-988F8E8A93CE}" type="pres">
      <dgm:prSet presAssocID="{4AA9C7DC-19E7-44F6-A3A1-66CEB1D8F639}" presName="Name64" presStyleLbl="parChTrans1D2" presStyleIdx="5" presStyleCnt="8"/>
      <dgm:spPr/>
      <dgm:t>
        <a:bodyPr/>
        <a:lstStyle/>
        <a:p>
          <a:endParaRPr lang="en-GB"/>
        </a:p>
      </dgm:t>
    </dgm:pt>
    <dgm:pt modelId="{C96205D0-57F7-4B71-B56F-FF4B2514AD49}" type="pres">
      <dgm:prSet presAssocID="{CCE961E6-AA2F-4AA0-A76B-36635AF75EC0}" presName="hierRoot2" presStyleCnt="0">
        <dgm:presLayoutVars>
          <dgm:hierBranch val="init"/>
        </dgm:presLayoutVars>
      </dgm:prSet>
      <dgm:spPr/>
    </dgm:pt>
    <dgm:pt modelId="{9260281A-7FA7-4F02-9BF2-05E826084DDE}" type="pres">
      <dgm:prSet presAssocID="{CCE961E6-AA2F-4AA0-A76B-36635AF75EC0}" presName="rootComposite" presStyleCnt="0"/>
      <dgm:spPr/>
    </dgm:pt>
    <dgm:pt modelId="{0E06350E-25B8-4D87-BFDE-3CF8DDDAD990}" type="pres">
      <dgm:prSet presAssocID="{CCE961E6-AA2F-4AA0-A76B-36635AF75EC0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687C941-B8B3-4A43-89D5-88FE467CB769}" type="pres">
      <dgm:prSet presAssocID="{CCE961E6-AA2F-4AA0-A76B-36635AF75EC0}" presName="rootConnector" presStyleLbl="node2" presStyleIdx="5" presStyleCnt="7"/>
      <dgm:spPr/>
      <dgm:t>
        <a:bodyPr/>
        <a:lstStyle/>
        <a:p>
          <a:endParaRPr lang="en-GB"/>
        </a:p>
      </dgm:t>
    </dgm:pt>
    <dgm:pt modelId="{D1DC328F-2F66-4A0A-BAAD-6207E6EC0695}" type="pres">
      <dgm:prSet presAssocID="{CCE961E6-AA2F-4AA0-A76B-36635AF75EC0}" presName="hierChild4" presStyleCnt="0"/>
      <dgm:spPr/>
    </dgm:pt>
    <dgm:pt modelId="{F1FF97D1-A380-4BD2-BED3-DDE3A6BD1F39}" type="pres">
      <dgm:prSet presAssocID="{CCE961E6-AA2F-4AA0-A76B-36635AF75EC0}" presName="hierChild5" presStyleCnt="0"/>
      <dgm:spPr/>
    </dgm:pt>
    <dgm:pt modelId="{5A2FD554-CC92-4EFC-AD46-C3A61BB59308}" type="pres">
      <dgm:prSet presAssocID="{12C8F39F-59B5-427A-A07E-7D7EB42B83DB}" presName="Name64" presStyleLbl="parChTrans1D2" presStyleIdx="6" presStyleCnt="8"/>
      <dgm:spPr/>
      <dgm:t>
        <a:bodyPr/>
        <a:lstStyle/>
        <a:p>
          <a:endParaRPr lang="en-GB"/>
        </a:p>
      </dgm:t>
    </dgm:pt>
    <dgm:pt modelId="{3E98DB5E-6EB5-4B57-AD60-38C9B91C20DF}" type="pres">
      <dgm:prSet presAssocID="{444A13BE-1A08-403F-BF94-764FB707FD23}" presName="hierRoot2" presStyleCnt="0">
        <dgm:presLayoutVars>
          <dgm:hierBranch val="init"/>
        </dgm:presLayoutVars>
      </dgm:prSet>
      <dgm:spPr/>
    </dgm:pt>
    <dgm:pt modelId="{4EAFBD71-AB33-4B55-8B2C-30D1B531B8FE}" type="pres">
      <dgm:prSet presAssocID="{444A13BE-1A08-403F-BF94-764FB707FD23}" presName="rootComposite" presStyleCnt="0"/>
      <dgm:spPr/>
    </dgm:pt>
    <dgm:pt modelId="{958C4F63-31E5-48F9-A02C-A07752B45A50}" type="pres">
      <dgm:prSet presAssocID="{444A13BE-1A08-403F-BF94-764FB707FD23}" presName="rootText" presStyleLbl="node2" presStyleIdx="6" presStyleCnt="7" custScaleY="17715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386D34F-6A5D-4F25-9340-A867C8CAFD9A}" type="pres">
      <dgm:prSet presAssocID="{444A13BE-1A08-403F-BF94-764FB707FD23}" presName="rootConnector" presStyleLbl="node2" presStyleIdx="6" presStyleCnt="7"/>
      <dgm:spPr/>
      <dgm:t>
        <a:bodyPr/>
        <a:lstStyle/>
        <a:p>
          <a:endParaRPr lang="en-GB"/>
        </a:p>
      </dgm:t>
    </dgm:pt>
    <dgm:pt modelId="{1A7295C1-18B6-4C58-B21F-6FF11BFBB95B}" type="pres">
      <dgm:prSet presAssocID="{444A13BE-1A08-403F-BF94-764FB707FD23}" presName="hierChild4" presStyleCnt="0"/>
      <dgm:spPr/>
    </dgm:pt>
    <dgm:pt modelId="{DF0379B8-6258-4A46-A857-BA1F6CFF8F4C}" type="pres">
      <dgm:prSet presAssocID="{444A13BE-1A08-403F-BF94-764FB707FD23}" presName="hierChild5" presStyleCnt="0"/>
      <dgm:spPr/>
    </dgm:pt>
    <dgm:pt modelId="{FAB9D5EB-B650-4497-8D8A-096BDA946B38}" type="pres">
      <dgm:prSet presAssocID="{74783986-ED86-4CA4-AA0A-0D4F7A1BDFA3}" presName="hierChild3" presStyleCnt="0"/>
      <dgm:spPr/>
    </dgm:pt>
    <dgm:pt modelId="{11512484-A60A-488F-93FD-064F3D9575F6}" type="pres">
      <dgm:prSet presAssocID="{08481DDE-F202-4199-9E77-4AA3535D5B14}" presName="Name115" presStyleLbl="parChTrans1D2" presStyleIdx="7" presStyleCnt="8"/>
      <dgm:spPr/>
      <dgm:t>
        <a:bodyPr/>
        <a:lstStyle/>
        <a:p>
          <a:endParaRPr lang="en-GB"/>
        </a:p>
      </dgm:t>
    </dgm:pt>
    <dgm:pt modelId="{84ABAA49-643A-4F69-BA57-F25F55E489A0}" type="pres">
      <dgm:prSet presAssocID="{4FF42371-1E1E-428E-B359-B1C77F2B84C2}" presName="hierRoot3" presStyleCnt="0">
        <dgm:presLayoutVars>
          <dgm:hierBranch val="init"/>
        </dgm:presLayoutVars>
      </dgm:prSet>
      <dgm:spPr/>
    </dgm:pt>
    <dgm:pt modelId="{2D6E875F-FBEF-4A91-9AF9-FBDD1990E649}" type="pres">
      <dgm:prSet presAssocID="{4FF42371-1E1E-428E-B359-B1C77F2B84C2}" presName="rootComposite3" presStyleCnt="0"/>
      <dgm:spPr/>
    </dgm:pt>
    <dgm:pt modelId="{09CB3215-7023-4E4C-AD0F-769CEA5EC247}" type="pres">
      <dgm:prSet presAssocID="{4FF42371-1E1E-428E-B359-B1C77F2B84C2}" presName="rootText3" presStyleLbl="asst1" presStyleIdx="0" presStyleCnt="1" custScaleY="173013" custLinFactNeighborX="-765" custLinFactNeighborY="-7695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79A6393-B4BB-4541-A50D-CF57CE3AB693}" type="pres">
      <dgm:prSet presAssocID="{4FF42371-1E1E-428E-B359-B1C77F2B84C2}" presName="rootConnector3" presStyleLbl="asst1" presStyleIdx="0" presStyleCnt="1"/>
      <dgm:spPr/>
      <dgm:t>
        <a:bodyPr/>
        <a:lstStyle/>
        <a:p>
          <a:endParaRPr lang="en-GB"/>
        </a:p>
      </dgm:t>
    </dgm:pt>
    <dgm:pt modelId="{19BD0FB1-D5ED-4968-A35F-F3EA9BC43E25}" type="pres">
      <dgm:prSet presAssocID="{4FF42371-1E1E-428E-B359-B1C77F2B84C2}" presName="hierChild6" presStyleCnt="0"/>
      <dgm:spPr/>
    </dgm:pt>
    <dgm:pt modelId="{F9D603FD-CEA0-4337-885C-753CED8BA2ED}" type="pres">
      <dgm:prSet presAssocID="{4FF42371-1E1E-428E-B359-B1C77F2B84C2}" presName="hierChild7" presStyleCnt="0"/>
      <dgm:spPr/>
    </dgm:pt>
  </dgm:ptLst>
  <dgm:cxnLst>
    <dgm:cxn modelId="{B061E602-1237-4D98-B401-448F399A1498}" type="presOf" srcId="{08481DDE-F202-4199-9E77-4AA3535D5B14}" destId="{11512484-A60A-488F-93FD-064F3D9575F6}" srcOrd="0" destOrd="0" presId="urn:microsoft.com/office/officeart/2009/3/layout/HorizontalOrganizationChart"/>
    <dgm:cxn modelId="{A8978D30-717B-44EC-A522-B3247560D7AD}" type="presOf" srcId="{2C6E08C0-C272-4BD8-B224-529C8C690DBF}" destId="{8856CC42-2014-4082-8F92-0DE1A204EC18}" srcOrd="0" destOrd="0" presId="urn:microsoft.com/office/officeart/2009/3/layout/HorizontalOrganizationChart"/>
    <dgm:cxn modelId="{D1631965-59BB-4278-8E68-0C0C3D123FF6}" type="presOf" srcId="{EA42F5F7-F7D8-4508-8B33-47D541BB3D69}" destId="{DF62F5B5-07FF-4672-BC4B-429638249A7A}" srcOrd="0" destOrd="0" presId="urn:microsoft.com/office/officeart/2009/3/layout/HorizontalOrganizationChart"/>
    <dgm:cxn modelId="{8042D633-1596-495C-8245-30498945984E}" srcId="{74783986-ED86-4CA4-AA0A-0D4F7A1BDFA3}" destId="{4FF42371-1E1E-428E-B359-B1C77F2B84C2}" srcOrd="0" destOrd="0" parTransId="{08481DDE-F202-4199-9E77-4AA3535D5B14}" sibTransId="{85AC6E0A-923E-45B2-A72F-C012F3E14654}"/>
    <dgm:cxn modelId="{61FA7387-8404-4E4E-A1D8-B93330EDE223}" type="presOf" srcId="{F1E54297-E921-46AF-8B32-2E28DDF26BE0}" destId="{68D8ABF8-E9D8-46C9-B4B0-CF0BB622319F}" srcOrd="1" destOrd="0" presId="urn:microsoft.com/office/officeart/2009/3/layout/HorizontalOrganizationChart"/>
    <dgm:cxn modelId="{BA84737D-38C8-4E94-A26C-2ABAE163EE98}" type="presOf" srcId="{E78BD4F3-9CA3-4031-8433-5076FD3A10AD}" destId="{498718E2-3544-4B36-A07B-98197D8AD451}" srcOrd="0" destOrd="0" presId="urn:microsoft.com/office/officeart/2009/3/layout/HorizontalOrganizationChart"/>
    <dgm:cxn modelId="{7FA20045-29AA-4C0A-AE2F-00005B265EA2}" type="presOf" srcId="{12C8F39F-59B5-427A-A07E-7D7EB42B83DB}" destId="{5A2FD554-CC92-4EFC-AD46-C3A61BB59308}" srcOrd="0" destOrd="0" presId="urn:microsoft.com/office/officeart/2009/3/layout/HorizontalOrganizationChart"/>
    <dgm:cxn modelId="{338FF7FA-62F4-412B-983C-8E53E69993DC}" type="presOf" srcId="{5D4AC3A0-504B-4350-A21F-33CA3ED819CA}" destId="{E6BB0EA2-83E3-4471-86E3-EB05B6547841}" srcOrd="0" destOrd="0" presId="urn:microsoft.com/office/officeart/2009/3/layout/HorizontalOrganizationChart"/>
    <dgm:cxn modelId="{C7D48A6C-947F-4085-9DCA-8B5A97E165E2}" type="presOf" srcId="{74783986-ED86-4CA4-AA0A-0D4F7A1BDFA3}" destId="{0794814D-5F3A-492D-94CB-E66760DF45F8}" srcOrd="1" destOrd="0" presId="urn:microsoft.com/office/officeart/2009/3/layout/HorizontalOrganizationChart"/>
    <dgm:cxn modelId="{A0C99A97-79BE-43DE-A455-9E186AFDD9C6}" type="presOf" srcId="{5EA222B2-DD9B-4BC1-9655-EE5A8CCE6C4B}" destId="{75C9F15D-2A01-445B-886B-914DD209EBB9}" srcOrd="1" destOrd="0" presId="urn:microsoft.com/office/officeart/2009/3/layout/HorizontalOrganizationChart"/>
    <dgm:cxn modelId="{4DF32FC7-2840-41AE-B7FC-46D3ACFC554D}" srcId="{74783986-ED86-4CA4-AA0A-0D4F7A1BDFA3}" destId="{CCE961E6-AA2F-4AA0-A76B-36635AF75EC0}" srcOrd="6" destOrd="0" parTransId="{4AA9C7DC-19E7-44F6-A3A1-66CEB1D8F639}" sibTransId="{B7327E3D-2C66-46DF-8501-32AA60D56DDF}"/>
    <dgm:cxn modelId="{ABE74969-3D50-46C5-BF4A-B5869B0FA7B1}" type="presOf" srcId="{F1E54297-E921-46AF-8B32-2E28DDF26BE0}" destId="{29A430D5-F4E9-46C4-B894-F052818F8D49}" srcOrd="0" destOrd="0" presId="urn:microsoft.com/office/officeart/2009/3/layout/HorizontalOrganizationChart"/>
    <dgm:cxn modelId="{27A86BE0-0380-432D-B56A-8A92A21C0758}" srcId="{74783986-ED86-4CA4-AA0A-0D4F7A1BDFA3}" destId="{5EA222B2-DD9B-4BC1-9655-EE5A8CCE6C4B}" srcOrd="3" destOrd="0" parTransId="{F6E939E5-163D-46D2-8855-41A8DE9AEFC2}" sibTransId="{5D595974-B5B0-406D-80CE-9E276641871D}"/>
    <dgm:cxn modelId="{7D30CF94-C293-465E-B569-10AB143D92A8}" srcId="{74783986-ED86-4CA4-AA0A-0D4F7A1BDFA3}" destId="{444A13BE-1A08-403F-BF94-764FB707FD23}" srcOrd="7" destOrd="0" parTransId="{12C8F39F-59B5-427A-A07E-7D7EB42B83DB}" sibTransId="{081DE1D1-2049-4E10-B196-7016988BBCFA}"/>
    <dgm:cxn modelId="{32928A9D-73E3-434B-9760-BD0FB8B5304B}" type="presOf" srcId="{CCE961E6-AA2F-4AA0-A76B-36635AF75EC0}" destId="{C687C941-B8B3-4A43-89D5-88FE467CB769}" srcOrd="1" destOrd="0" presId="urn:microsoft.com/office/officeart/2009/3/layout/HorizontalOrganizationChart"/>
    <dgm:cxn modelId="{6C6BFFEA-5A02-432A-ADB2-1B5AF04A7C2A}" type="presOf" srcId="{FC382A4D-9056-46B5-8809-FAA4CCD2C67A}" destId="{9E0E89FE-E36D-41BC-B835-A12B6CF123B7}" srcOrd="0" destOrd="0" presId="urn:microsoft.com/office/officeart/2009/3/layout/HorizontalOrganizationChart"/>
    <dgm:cxn modelId="{2A49ACE6-27B5-414E-BD55-5ADC244FC033}" type="presOf" srcId="{5CB64B9A-6043-4E5C-8330-D7CB0650675F}" destId="{4465E950-1D93-405B-9286-261948B8A6AD}" srcOrd="0" destOrd="0" presId="urn:microsoft.com/office/officeart/2009/3/layout/HorizontalOrganizationChart"/>
    <dgm:cxn modelId="{AFCE5A83-BFBC-4028-B355-3F3D9DB0AA1D}" srcId="{74783986-ED86-4CA4-AA0A-0D4F7A1BDFA3}" destId="{EA42F5F7-F7D8-4508-8B33-47D541BB3D69}" srcOrd="1" destOrd="0" parTransId="{92F4F48B-21F4-4305-AAC2-DDD24268D59D}" sibTransId="{D77182B7-D82F-4434-A06D-8C4B0E40E6CB}"/>
    <dgm:cxn modelId="{38779E24-0A69-4B04-9CC6-BCBCDFB3960C}" type="presOf" srcId="{92F4F48B-21F4-4305-AAC2-DDD24268D59D}" destId="{0DDD706C-B8BA-457D-B9AD-3D2AF5EDEF5F}" srcOrd="0" destOrd="0" presId="urn:microsoft.com/office/officeart/2009/3/layout/HorizontalOrganizationChart"/>
    <dgm:cxn modelId="{73756AD0-8FA0-4411-930D-7DCE319239A8}" type="presOf" srcId="{4AA9C7DC-19E7-44F6-A3A1-66CEB1D8F639}" destId="{142DD2B1-9AF2-41A7-A22B-988F8E8A93CE}" srcOrd="0" destOrd="0" presId="urn:microsoft.com/office/officeart/2009/3/layout/HorizontalOrganizationChart"/>
    <dgm:cxn modelId="{73E0150D-ABD6-4DE0-9FCA-DDD09BDBC06A}" type="presOf" srcId="{F6E939E5-163D-46D2-8855-41A8DE9AEFC2}" destId="{E265E4CD-C96B-4960-BD0F-23C8E484159C}" srcOrd="0" destOrd="0" presId="urn:microsoft.com/office/officeart/2009/3/layout/HorizontalOrganizationChart"/>
    <dgm:cxn modelId="{314D7054-2AAD-49C9-8B5A-2C4C081B6399}" srcId="{5EA222B2-DD9B-4BC1-9655-EE5A8CCE6C4B}" destId="{F1E54297-E921-46AF-8B32-2E28DDF26BE0}" srcOrd="0" destOrd="0" parTransId="{75B9B5F1-FB0B-4078-A6F4-D50536549E04}" sibTransId="{F78A347E-DA67-4451-B6E8-5BA349D3B209}"/>
    <dgm:cxn modelId="{56549495-6807-4584-AD6D-C159D7A58930}" type="presOf" srcId="{75B9B5F1-FB0B-4078-A6F4-D50536549E04}" destId="{86CFD556-EE4D-4C7B-B017-D345079B2F59}" srcOrd="0" destOrd="0" presId="urn:microsoft.com/office/officeart/2009/3/layout/HorizontalOrganizationChart"/>
    <dgm:cxn modelId="{F7BCA166-6E0A-4E60-B84E-7C6B0C83A3E8}" type="presOf" srcId="{4FF42371-1E1E-428E-B359-B1C77F2B84C2}" destId="{09CB3215-7023-4E4C-AD0F-769CEA5EC247}" srcOrd="0" destOrd="0" presId="urn:microsoft.com/office/officeart/2009/3/layout/HorizontalOrganizationChart"/>
    <dgm:cxn modelId="{32D5A972-55EE-4AA0-90DE-023F657008AD}" type="presOf" srcId="{AC5D8B2F-19BE-4645-ABEA-6E8D002C5E2A}" destId="{6FCFFCE2-C330-4B01-95D1-9B912AC1996E}" srcOrd="1" destOrd="0" presId="urn:microsoft.com/office/officeart/2009/3/layout/HorizontalOrganizationChart"/>
    <dgm:cxn modelId="{A4AFF74F-676E-4263-9DA0-1C48CB1769CF}" srcId="{B454BC66-7696-4B12-A0EA-9EB6DB5AFFE0}" destId="{74783986-ED86-4CA4-AA0A-0D4F7A1BDFA3}" srcOrd="0" destOrd="0" parTransId="{910D10EB-97E8-44F5-80EF-AB1710248789}" sibTransId="{9AF6072E-113A-43C5-8D4B-68A01A4AA158}"/>
    <dgm:cxn modelId="{CB772C1D-4504-453C-88D2-78B30B9D522F}" type="presOf" srcId="{5EA222B2-DD9B-4BC1-9655-EE5A8CCE6C4B}" destId="{2CCFC074-D3A1-41DC-A0A5-F139B75F99F4}" srcOrd="0" destOrd="0" presId="urn:microsoft.com/office/officeart/2009/3/layout/HorizontalOrganizationChart"/>
    <dgm:cxn modelId="{9AE0C265-22CB-4DF4-81BD-AF02260900B4}" type="presOf" srcId="{5D4AC3A0-504B-4350-A21F-33CA3ED819CA}" destId="{59B49C5D-05FA-4E58-8FCB-DACD6CFA5639}" srcOrd="1" destOrd="0" presId="urn:microsoft.com/office/officeart/2009/3/layout/HorizontalOrganizationChart"/>
    <dgm:cxn modelId="{2469D9CD-6F8D-417D-ACA9-939D51BE3BC3}" type="presOf" srcId="{CCE961E6-AA2F-4AA0-A76B-36635AF75EC0}" destId="{0E06350E-25B8-4D87-BFDE-3CF8DDDAD990}" srcOrd="0" destOrd="0" presId="urn:microsoft.com/office/officeart/2009/3/layout/HorizontalOrganizationChart"/>
    <dgm:cxn modelId="{E2C38827-5871-4C9E-B824-E1D0DF364C53}" type="presOf" srcId="{B454BC66-7696-4B12-A0EA-9EB6DB5AFFE0}" destId="{57519836-3B9E-440D-ADB2-DBA6E6B660AD}" srcOrd="0" destOrd="0" presId="urn:microsoft.com/office/officeart/2009/3/layout/HorizontalOrganizationChart"/>
    <dgm:cxn modelId="{31527CC3-61FB-4929-8851-3D7923141255}" type="presOf" srcId="{74783986-ED86-4CA4-AA0A-0D4F7A1BDFA3}" destId="{8C5636DA-CAD8-49A6-BB6E-F8380FD3DD5A}" srcOrd="0" destOrd="0" presId="urn:microsoft.com/office/officeart/2009/3/layout/HorizontalOrganizationChart"/>
    <dgm:cxn modelId="{A6B2439A-B2E0-4715-9810-65140FC53ACD}" type="presOf" srcId="{4FF42371-1E1E-428E-B359-B1C77F2B84C2}" destId="{679A6393-B4BB-4541-A50D-CF57CE3AB693}" srcOrd="1" destOrd="0" presId="urn:microsoft.com/office/officeart/2009/3/layout/HorizontalOrganizationChart"/>
    <dgm:cxn modelId="{1C602D35-E44A-4E07-B6A9-4F6B87C6853D}" type="presOf" srcId="{EA42F5F7-F7D8-4508-8B33-47D541BB3D69}" destId="{3A455429-E3D1-4B48-9BBD-5D0654F49600}" srcOrd="1" destOrd="0" presId="urn:microsoft.com/office/officeart/2009/3/layout/HorizontalOrganizationChart"/>
    <dgm:cxn modelId="{0B60172D-1D37-4136-9963-162C3892C640}" type="presOf" srcId="{AC5D8B2F-19BE-4645-ABEA-6E8D002C5E2A}" destId="{F6CE7955-9237-4C23-A52C-8029D9F2DE87}" srcOrd="0" destOrd="0" presId="urn:microsoft.com/office/officeart/2009/3/layout/HorizontalOrganizationChart"/>
    <dgm:cxn modelId="{1D2BC9BD-B2B5-4346-95C2-A4A906916FBB}" srcId="{74783986-ED86-4CA4-AA0A-0D4F7A1BDFA3}" destId="{5D4AC3A0-504B-4350-A21F-33CA3ED819CA}" srcOrd="2" destOrd="0" parTransId="{5CB64B9A-6043-4E5C-8330-D7CB0650675F}" sibTransId="{58A2896B-9BD4-42DA-B54C-1961160CA903}"/>
    <dgm:cxn modelId="{B91E3D7D-53CF-4A9C-B4E0-0DCEC38A3319}" type="presOf" srcId="{FC382A4D-9056-46B5-8809-FAA4CCD2C67A}" destId="{DB64D761-B1A5-45FF-8AA2-FBD021FC0E16}" srcOrd="1" destOrd="0" presId="urn:microsoft.com/office/officeart/2009/3/layout/HorizontalOrganizationChart"/>
    <dgm:cxn modelId="{BD923FCB-2AC2-49DD-A160-B65A58AD5EF3}" type="presOf" srcId="{444A13BE-1A08-403F-BF94-764FB707FD23}" destId="{958C4F63-31E5-48F9-A02C-A07752B45A50}" srcOrd="0" destOrd="0" presId="urn:microsoft.com/office/officeart/2009/3/layout/HorizontalOrganizationChart"/>
    <dgm:cxn modelId="{C0583EF9-39D6-4FDE-9B96-C9406F8DC0E7}" srcId="{74783986-ED86-4CA4-AA0A-0D4F7A1BDFA3}" destId="{AC5D8B2F-19BE-4645-ABEA-6E8D002C5E2A}" srcOrd="4" destOrd="0" parTransId="{E78BD4F3-9CA3-4031-8433-5076FD3A10AD}" sibTransId="{D3040F85-9F58-4B0D-B7D7-D00FB465AE24}"/>
    <dgm:cxn modelId="{BF88E659-D467-4264-957D-2D3CBB325BC6}" srcId="{74783986-ED86-4CA4-AA0A-0D4F7A1BDFA3}" destId="{FC382A4D-9056-46B5-8809-FAA4CCD2C67A}" srcOrd="5" destOrd="0" parTransId="{2C6E08C0-C272-4BD8-B224-529C8C690DBF}" sibTransId="{1B7DE42C-5A75-4B6F-9D27-7B817D60C056}"/>
    <dgm:cxn modelId="{3F47B552-1701-49F6-9A85-9963180CE33D}" type="presOf" srcId="{444A13BE-1A08-403F-BF94-764FB707FD23}" destId="{5386D34F-6A5D-4F25-9340-A867C8CAFD9A}" srcOrd="1" destOrd="0" presId="urn:microsoft.com/office/officeart/2009/3/layout/HorizontalOrganizationChart"/>
    <dgm:cxn modelId="{D6382DA5-3016-44AD-BFCA-00838D997E39}" type="presParOf" srcId="{57519836-3B9E-440D-ADB2-DBA6E6B660AD}" destId="{A08816E8-0A46-4177-A810-98C5E679C159}" srcOrd="0" destOrd="0" presId="urn:microsoft.com/office/officeart/2009/3/layout/HorizontalOrganizationChart"/>
    <dgm:cxn modelId="{6DF9315C-3BD8-4971-9E59-CCDE3020944C}" type="presParOf" srcId="{A08816E8-0A46-4177-A810-98C5E679C159}" destId="{7CD80BA1-8AE4-4153-AE36-BCA49330B34F}" srcOrd="0" destOrd="0" presId="urn:microsoft.com/office/officeart/2009/3/layout/HorizontalOrganizationChart"/>
    <dgm:cxn modelId="{2508A84A-5738-4528-B1AF-F97637A8D93A}" type="presParOf" srcId="{7CD80BA1-8AE4-4153-AE36-BCA49330B34F}" destId="{8C5636DA-CAD8-49A6-BB6E-F8380FD3DD5A}" srcOrd="0" destOrd="0" presId="urn:microsoft.com/office/officeart/2009/3/layout/HorizontalOrganizationChart"/>
    <dgm:cxn modelId="{8DFF2406-9F59-4CD0-A8E5-0DA16851CFB9}" type="presParOf" srcId="{7CD80BA1-8AE4-4153-AE36-BCA49330B34F}" destId="{0794814D-5F3A-492D-94CB-E66760DF45F8}" srcOrd="1" destOrd="0" presId="urn:microsoft.com/office/officeart/2009/3/layout/HorizontalOrganizationChart"/>
    <dgm:cxn modelId="{01B29E0B-C646-435E-AB33-C1D02DD55293}" type="presParOf" srcId="{A08816E8-0A46-4177-A810-98C5E679C159}" destId="{61D7D5BA-CB83-472A-B3E6-3EC927015760}" srcOrd="1" destOrd="0" presId="urn:microsoft.com/office/officeart/2009/3/layout/HorizontalOrganizationChart"/>
    <dgm:cxn modelId="{F509B7DD-899C-41CC-B94B-7D963B743AFD}" type="presParOf" srcId="{61D7D5BA-CB83-472A-B3E6-3EC927015760}" destId="{0DDD706C-B8BA-457D-B9AD-3D2AF5EDEF5F}" srcOrd="0" destOrd="0" presId="urn:microsoft.com/office/officeart/2009/3/layout/HorizontalOrganizationChart"/>
    <dgm:cxn modelId="{10C85751-E8B9-44B3-A66D-84A6E920F61C}" type="presParOf" srcId="{61D7D5BA-CB83-472A-B3E6-3EC927015760}" destId="{DAC80E82-8D3E-4FE3-B92D-1900BC71D9C0}" srcOrd="1" destOrd="0" presId="urn:microsoft.com/office/officeart/2009/3/layout/HorizontalOrganizationChart"/>
    <dgm:cxn modelId="{73B6A061-46CD-4748-A473-4EBA11BBC00C}" type="presParOf" srcId="{DAC80E82-8D3E-4FE3-B92D-1900BC71D9C0}" destId="{89DB5371-695A-46F0-BC12-C8BAB7EFCDCD}" srcOrd="0" destOrd="0" presId="urn:microsoft.com/office/officeart/2009/3/layout/HorizontalOrganizationChart"/>
    <dgm:cxn modelId="{DC88E972-0410-48A6-BEE4-301C2DA61AB6}" type="presParOf" srcId="{89DB5371-695A-46F0-BC12-C8BAB7EFCDCD}" destId="{DF62F5B5-07FF-4672-BC4B-429638249A7A}" srcOrd="0" destOrd="0" presId="urn:microsoft.com/office/officeart/2009/3/layout/HorizontalOrganizationChart"/>
    <dgm:cxn modelId="{ECE31CE7-6ADA-4A2A-A308-C5F30DEDF574}" type="presParOf" srcId="{89DB5371-695A-46F0-BC12-C8BAB7EFCDCD}" destId="{3A455429-E3D1-4B48-9BBD-5D0654F49600}" srcOrd="1" destOrd="0" presId="urn:microsoft.com/office/officeart/2009/3/layout/HorizontalOrganizationChart"/>
    <dgm:cxn modelId="{1F3A62DE-3473-45AC-9BEB-D11C2BAE2A94}" type="presParOf" srcId="{DAC80E82-8D3E-4FE3-B92D-1900BC71D9C0}" destId="{BC601A1E-BE28-4699-8496-43C7F951756B}" srcOrd="1" destOrd="0" presId="urn:microsoft.com/office/officeart/2009/3/layout/HorizontalOrganizationChart"/>
    <dgm:cxn modelId="{371E177D-09D6-4A3E-9255-093BFCFCF98F}" type="presParOf" srcId="{DAC80E82-8D3E-4FE3-B92D-1900BC71D9C0}" destId="{8AA019B7-D5A6-441D-B211-602C395D43F9}" srcOrd="2" destOrd="0" presId="urn:microsoft.com/office/officeart/2009/3/layout/HorizontalOrganizationChart"/>
    <dgm:cxn modelId="{F71DB47F-1FE7-480D-9DC2-35E54D3EC978}" type="presParOf" srcId="{61D7D5BA-CB83-472A-B3E6-3EC927015760}" destId="{4465E950-1D93-405B-9286-261948B8A6AD}" srcOrd="2" destOrd="0" presId="urn:microsoft.com/office/officeart/2009/3/layout/HorizontalOrganizationChart"/>
    <dgm:cxn modelId="{C78EBD9B-AEEE-4713-AACD-A40C700E403D}" type="presParOf" srcId="{61D7D5BA-CB83-472A-B3E6-3EC927015760}" destId="{AB05EA62-3A54-426D-A4AD-89A74B59CBE8}" srcOrd="3" destOrd="0" presId="urn:microsoft.com/office/officeart/2009/3/layout/HorizontalOrganizationChart"/>
    <dgm:cxn modelId="{AD444EA5-A9E8-4E85-ACCB-A4B0280476F1}" type="presParOf" srcId="{AB05EA62-3A54-426D-A4AD-89A74B59CBE8}" destId="{B55FC47C-AC33-4246-8166-17C8FE39999C}" srcOrd="0" destOrd="0" presId="urn:microsoft.com/office/officeart/2009/3/layout/HorizontalOrganizationChart"/>
    <dgm:cxn modelId="{A1D04EC2-CD03-402D-AAD2-7880B8ADF421}" type="presParOf" srcId="{B55FC47C-AC33-4246-8166-17C8FE39999C}" destId="{E6BB0EA2-83E3-4471-86E3-EB05B6547841}" srcOrd="0" destOrd="0" presId="urn:microsoft.com/office/officeart/2009/3/layout/HorizontalOrganizationChart"/>
    <dgm:cxn modelId="{A42BEEB1-7004-4EFC-92BC-E87AA2458BB9}" type="presParOf" srcId="{B55FC47C-AC33-4246-8166-17C8FE39999C}" destId="{59B49C5D-05FA-4E58-8FCB-DACD6CFA5639}" srcOrd="1" destOrd="0" presId="urn:microsoft.com/office/officeart/2009/3/layout/HorizontalOrganizationChart"/>
    <dgm:cxn modelId="{7EEB5453-8974-49B8-8BD2-505093AC8F0D}" type="presParOf" srcId="{AB05EA62-3A54-426D-A4AD-89A74B59CBE8}" destId="{1134911A-0AF1-4620-8EAD-B2ED3EF5A898}" srcOrd="1" destOrd="0" presId="urn:microsoft.com/office/officeart/2009/3/layout/HorizontalOrganizationChart"/>
    <dgm:cxn modelId="{47385A85-4C6B-423C-B0B4-57F38B882EC2}" type="presParOf" srcId="{AB05EA62-3A54-426D-A4AD-89A74B59CBE8}" destId="{445BA3E4-6F22-43D7-956C-30FF54499CB8}" srcOrd="2" destOrd="0" presId="urn:microsoft.com/office/officeart/2009/3/layout/HorizontalOrganizationChart"/>
    <dgm:cxn modelId="{A3191EAF-C642-4A7E-93C2-B29AB0887350}" type="presParOf" srcId="{61D7D5BA-CB83-472A-B3E6-3EC927015760}" destId="{E265E4CD-C96B-4960-BD0F-23C8E484159C}" srcOrd="4" destOrd="0" presId="urn:microsoft.com/office/officeart/2009/3/layout/HorizontalOrganizationChart"/>
    <dgm:cxn modelId="{B13A07D6-2428-42B8-AAF8-047D2031C15E}" type="presParOf" srcId="{61D7D5BA-CB83-472A-B3E6-3EC927015760}" destId="{9F7DDE9B-4A98-4592-B83C-E813C31C2CD2}" srcOrd="5" destOrd="0" presId="urn:microsoft.com/office/officeart/2009/3/layout/HorizontalOrganizationChart"/>
    <dgm:cxn modelId="{21523482-556B-4EA6-94A0-4D29EF9E194A}" type="presParOf" srcId="{9F7DDE9B-4A98-4592-B83C-E813C31C2CD2}" destId="{F94F0B64-41C8-49F2-B026-3845CE7897EC}" srcOrd="0" destOrd="0" presId="urn:microsoft.com/office/officeart/2009/3/layout/HorizontalOrganizationChart"/>
    <dgm:cxn modelId="{AD8E8836-5223-4108-A616-C702D872CAF2}" type="presParOf" srcId="{F94F0B64-41C8-49F2-B026-3845CE7897EC}" destId="{2CCFC074-D3A1-41DC-A0A5-F139B75F99F4}" srcOrd="0" destOrd="0" presId="urn:microsoft.com/office/officeart/2009/3/layout/HorizontalOrganizationChart"/>
    <dgm:cxn modelId="{386E6DE6-31F2-4377-8BFF-6DBCD01320BE}" type="presParOf" srcId="{F94F0B64-41C8-49F2-B026-3845CE7897EC}" destId="{75C9F15D-2A01-445B-886B-914DD209EBB9}" srcOrd="1" destOrd="0" presId="urn:microsoft.com/office/officeart/2009/3/layout/HorizontalOrganizationChart"/>
    <dgm:cxn modelId="{00F714B3-9B41-409B-BDAD-CEEFAC989F2D}" type="presParOf" srcId="{9F7DDE9B-4A98-4592-B83C-E813C31C2CD2}" destId="{B74A5206-61BD-47C3-93EF-C67FA0923165}" srcOrd="1" destOrd="0" presId="urn:microsoft.com/office/officeart/2009/3/layout/HorizontalOrganizationChart"/>
    <dgm:cxn modelId="{AFC2121D-7430-4ADD-A91F-3B2A2E92F7E6}" type="presParOf" srcId="{B74A5206-61BD-47C3-93EF-C67FA0923165}" destId="{86CFD556-EE4D-4C7B-B017-D345079B2F59}" srcOrd="0" destOrd="0" presId="urn:microsoft.com/office/officeart/2009/3/layout/HorizontalOrganizationChart"/>
    <dgm:cxn modelId="{5FE4E3F3-6AEF-42E8-8B84-A16EDDF41269}" type="presParOf" srcId="{B74A5206-61BD-47C3-93EF-C67FA0923165}" destId="{3BE6B361-86BA-4200-A500-799F9E20EEFA}" srcOrd="1" destOrd="0" presId="urn:microsoft.com/office/officeart/2009/3/layout/HorizontalOrganizationChart"/>
    <dgm:cxn modelId="{08309809-7612-41BB-9737-686D6D25EA27}" type="presParOf" srcId="{3BE6B361-86BA-4200-A500-799F9E20EEFA}" destId="{91F990F0-19C3-4B40-BB2D-DDA29B38E8CD}" srcOrd="0" destOrd="0" presId="urn:microsoft.com/office/officeart/2009/3/layout/HorizontalOrganizationChart"/>
    <dgm:cxn modelId="{0785968D-3EF0-4445-AD0A-C49D29DDA774}" type="presParOf" srcId="{91F990F0-19C3-4B40-BB2D-DDA29B38E8CD}" destId="{29A430D5-F4E9-46C4-B894-F052818F8D49}" srcOrd="0" destOrd="0" presId="urn:microsoft.com/office/officeart/2009/3/layout/HorizontalOrganizationChart"/>
    <dgm:cxn modelId="{2EF04DA3-8F83-4494-83E4-68B048DACFD9}" type="presParOf" srcId="{91F990F0-19C3-4B40-BB2D-DDA29B38E8CD}" destId="{68D8ABF8-E9D8-46C9-B4B0-CF0BB622319F}" srcOrd="1" destOrd="0" presId="urn:microsoft.com/office/officeart/2009/3/layout/HorizontalOrganizationChart"/>
    <dgm:cxn modelId="{F866BD4C-30BE-4CB6-8E86-36D13036E254}" type="presParOf" srcId="{3BE6B361-86BA-4200-A500-799F9E20EEFA}" destId="{4CDABA17-9BA5-4A54-8871-BF65542DB5C3}" srcOrd="1" destOrd="0" presId="urn:microsoft.com/office/officeart/2009/3/layout/HorizontalOrganizationChart"/>
    <dgm:cxn modelId="{CFB3C49D-98CA-4787-A8FE-0D7C852477D9}" type="presParOf" srcId="{3BE6B361-86BA-4200-A500-799F9E20EEFA}" destId="{44AFEF6F-5124-443F-93AF-EEFC8C32FD89}" srcOrd="2" destOrd="0" presId="urn:microsoft.com/office/officeart/2009/3/layout/HorizontalOrganizationChart"/>
    <dgm:cxn modelId="{896067AD-1C69-4B81-9F81-D27EB6BD2899}" type="presParOf" srcId="{9F7DDE9B-4A98-4592-B83C-E813C31C2CD2}" destId="{FD7E54BC-96C7-469D-8459-A8512A62E992}" srcOrd="2" destOrd="0" presId="urn:microsoft.com/office/officeart/2009/3/layout/HorizontalOrganizationChart"/>
    <dgm:cxn modelId="{E67F9E86-121E-4487-927A-3C8B89590682}" type="presParOf" srcId="{61D7D5BA-CB83-472A-B3E6-3EC927015760}" destId="{498718E2-3544-4B36-A07B-98197D8AD451}" srcOrd="6" destOrd="0" presId="urn:microsoft.com/office/officeart/2009/3/layout/HorizontalOrganizationChart"/>
    <dgm:cxn modelId="{4CC0476B-86CA-4B50-9AF7-A0B2ECB02F23}" type="presParOf" srcId="{61D7D5BA-CB83-472A-B3E6-3EC927015760}" destId="{A8209710-0801-4FB0-B587-8038ECCAB000}" srcOrd="7" destOrd="0" presId="urn:microsoft.com/office/officeart/2009/3/layout/HorizontalOrganizationChart"/>
    <dgm:cxn modelId="{7B9E67AF-9A96-406E-B576-CFA20A989B7A}" type="presParOf" srcId="{A8209710-0801-4FB0-B587-8038ECCAB000}" destId="{73A82843-6DAC-4DC9-A59D-24CA398CC979}" srcOrd="0" destOrd="0" presId="urn:microsoft.com/office/officeart/2009/3/layout/HorizontalOrganizationChart"/>
    <dgm:cxn modelId="{0D4A2E28-8870-4A2C-878B-FF441A8BC65D}" type="presParOf" srcId="{73A82843-6DAC-4DC9-A59D-24CA398CC979}" destId="{F6CE7955-9237-4C23-A52C-8029D9F2DE87}" srcOrd="0" destOrd="0" presId="urn:microsoft.com/office/officeart/2009/3/layout/HorizontalOrganizationChart"/>
    <dgm:cxn modelId="{072D9063-8BBC-496F-99E3-2F81B9816221}" type="presParOf" srcId="{73A82843-6DAC-4DC9-A59D-24CA398CC979}" destId="{6FCFFCE2-C330-4B01-95D1-9B912AC1996E}" srcOrd="1" destOrd="0" presId="urn:microsoft.com/office/officeart/2009/3/layout/HorizontalOrganizationChart"/>
    <dgm:cxn modelId="{AB4E32C5-F787-4EF1-845E-9F3D153232AA}" type="presParOf" srcId="{A8209710-0801-4FB0-B587-8038ECCAB000}" destId="{F861F10B-078F-4146-BD25-F54B8AABD4C4}" srcOrd="1" destOrd="0" presId="urn:microsoft.com/office/officeart/2009/3/layout/HorizontalOrganizationChart"/>
    <dgm:cxn modelId="{5437F10D-FF87-450C-9E9E-86B3629B9835}" type="presParOf" srcId="{A8209710-0801-4FB0-B587-8038ECCAB000}" destId="{8B3856B4-1BCD-46D7-96EA-C6A02082CEDA}" srcOrd="2" destOrd="0" presId="urn:microsoft.com/office/officeart/2009/3/layout/HorizontalOrganizationChart"/>
    <dgm:cxn modelId="{3F5B17AD-C579-4DF6-9A7E-FD55D99CD2D5}" type="presParOf" srcId="{61D7D5BA-CB83-472A-B3E6-3EC927015760}" destId="{8856CC42-2014-4082-8F92-0DE1A204EC18}" srcOrd="8" destOrd="0" presId="urn:microsoft.com/office/officeart/2009/3/layout/HorizontalOrganizationChart"/>
    <dgm:cxn modelId="{CF92211B-4CB9-4849-8738-C0FC2D6234BD}" type="presParOf" srcId="{61D7D5BA-CB83-472A-B3E6-3EC927015760}" destId="{4B6AE282-CC94-4D61-B7C4-980D9A192230}" srcOrd="9" destOrd="0" presId="urn:microsoft.com/office/officeart/2009/3/layout/HorizontalOrganizationChart"/>
    <dgm:cxn modelId="{B88F398D-F09A-4B0A-9FEC-533AF6A2E2A2}" type="presParOf" srcId="{4B6AE282-CC94-4D61-B7C4-980D9A192230}" destId="{872E6DC5-7229-4A48-AAC8-46B874849804}" srcOrd="0" destOrd="0" presId="urn:microsoft.com/office/officeart/2009/3/layout/HorizontalOrganizationChart"/>
    <dgm:cxn modelId="{A6BFC82B-3407-406E-882F-EB1C9BBF43A8}" type="presParOf" srcId="{872E6DC5-7229-4A48-AAC8-46B874849804}" destId="{9E0E89FE-E36D-41BC-B835-A12B6CF123B7}" srcOrd="0" destOrd="0" presId="urn:microsoft.com/office/officeart/2009/3/layout/HorizontalOrganizationChart"/>
    <dgm:cxn modelId="{16B2A17D-F6EB-41D0-9A35-F82170DD168C}" type="presParOf" srcId="{872E6DC5-7229-4A48-AAC8-46B874849804}" destId="{DB64D761-B1A5-45FF-8AA2-FBD021FC0E16}" srcOrd="1" destOrd="0" presId="urn:microsoft.com/office/officeart/2009/3/layout/HorizontalOrganizationChart"/>
    <dgm:cxn modelId="{E9B91762-A94C-4A67-A148-8CAB0D6DF25F}" type="presParOf" srcId="{4B6AE282-CC94-4D61-B7C4-980D9A192230}" destId="{8E2D87BE-B1E6-4F84-937E-AC5DD10D9E20}" srcOrd="1" destOrd="0" presId="urn:microsoft.com/office/officeart/2009/3/layout/HorizontalOrganizationChart"/>
    <dgm:cxn modelId="{0951F5BB-8236-4666-9A22-DE509B0341B2}" type="presParOf" srcId="{4B6AE282-CC94-4D61-B7C4-980D9A192230}" destId="{4DA1982D-0AC9-4308-8C26-0CB1AEF231D4}" srcOrd="2" destOrd="0" presId="urn:microsoft.com/office/officeart/2009/3/layout/HorizontalOrganizationChart"/>
    <dgm:cxn modelId="{6E0B59BF-61FA-4DEA-81D9-3053409877BE}" type="presParOf" srcId="{61D7D5BA-CB83-472A-B3E6-3EC927015760}" destId="{142DD2B1-9AF2-41A7-A22B-988F8E8A93CE}" srcOrd="10" destOrd="0" presId="urn:microsoft.com/office/officeart/2009/3/layout/HorizontalOrganizationChart"/>
    <dgm:cxn modelId="{93EF9959-EF08-4ADB-830E-36B7C1EE48A7}" type="presParOf" srcId="{61D7D5BA-CB83-472A-B3E6-3EC927015760}" destId="{C96205D0-57F7-4B71-B56F-FF4B2514AD49}" srcOrd="11" destOrd="0" presId="urn:microsoft.com/office/officeart/2009/3/layout/HorizontalOrganizationChart"/>
    <dgm:cxn modelId="{B6F69161-B115-47A3-8351-615F0B3454CD}" type="presParOf" srcId="{C96205D0-57F7-4B71-B56F-FF4B2514AD49}" destId="{9260281A-7FA7-4F02-9BF2-05E826084DDE}" srcOrd="0" destOrd="0" presId="urn:microsoft.com/office/officeart/2009/3/layout/HorizontalOrganizationChart"/>
    <dgm:cxn modelId="{263EE341-E9C3-4E76-ACF6-9523FF80E712}" type="presParOf" srcId="{9260281A-7FA7-4F02-9BF2-05E826084DDE}" destId="{0E06350E-25B8-4D87-BFDE-3CF8DDDAD990}" srcOrd="0" destOrd="0" presId="urn:microsoft.com/office/officeart/2009/3/layout/HorizontalOrganizationChart"/>
    <dgm:cxn modelId="{E8239413-4065-414F-A51A-B30A956159ED}" type="presParOf" srcId="{9260281A-7FA7-4F02-9BF2-05E826084DDE}" destId="{C687C941-B8B3-4A43-89D5-88FE467CB769}" srcOrd="1" destOrd="0" presId="urn:microsoft.com/office/officeart/2009/3/layout/HorizontalOrganizationChart"/>
    <dgm:cxn modelId="{BA2CD294-4D75-4328-A224-B9A3D87453A9}" type="presParOf" srcId="{C96205D0-57F7-4B71-B56F-FF4B2514AD49}" destId="{D1DC328F-2F66-4A0A-BAAD-6207E6EC0695}" srcOrd="1" destOrd="0" presId="urn:microsoft.com/office/officeart/2009/3/layout/HorizontalOrganizationChart"/>
    <dgm:cxn modelId="{6114BE1D-2AB7-4F42-AD7F-E59B04C83047}" type="presParOf" srcId="{C96205D0-57F7-4B71-B56F-FF4B2514AD49}" destId="{F1FF97D1-A380-4BD2-BED3-DDE3A6BD1F39}" srcOrd="2" destOrd="0" presId="urn:microsoft.com/office/officeart/2009/3/layout/HorizontalOrganizationChart"/>
    <dgm:cxn modelId="{2622F2F8-4BC5-4D97-9E87-865DF15EF9F4}" type="presParOf" srcId="{61D7D5BA-CB83-472A-B3E6-3EC927015760}" destId="{5A2FD554-CC92-4EFC-AD46-C3A61BB59308}" srcOrd="12" destOrd="0" presId="urn:microsoft.com/office/officeart/2009/3/layout/HorizontalOrganizationChart"/>
    <dgm:cxn modelId="{D7F839F7-9ABD-43CE-B764-20D4EF7A52D5}" type="presParOf" srcId="{61D7D5BA-CB83-472A-B3E6-3EC927015760}" destId="{3E98DB5E-6EB5-4B57-AD60-38C9B91C20DF}" srcOrd="13" destOrd="0" presId="urn:microsoft.com/office/officeart/2009/3/layout/HorizontalOrganizationChart"/>
    <dgm:cxn modelId="{44EAAFF8-F253-4D3F-A6E3-CEDCB683CD85}" type="presParOf" srcId="{3E98DB5E-6EB5-4B57-AD60-38C9B91C20DF}" destId="{4EAFBD71-AB33-4B55-8B2C-30D1B531B8FE}" srcOrd="0" destOrd="0" presId="urn:microsoft.com/office/officeart/2009/3/layout/HorizontalOrganizationChart"/>
    <dgm:cxn modelId="{9D48A168-BA73-4235-BFBA-170E29930361}" type="presParOf" srcId="{4EAFBD71-AB33-4B55-8B2C-30D1B531B8FE}" destId="{958C4F63-31E5-48F9-A02C-A07752B45A50}" srcOrd="0" destOrd="0" presId="urn:microsoft.com/office/officeart/2009/3/layout/HorizontalOrganizationChart"/>
    <dgm:cxn modelId="{36EDE6E0-CBB1-4047-A2B8-22716B5832BC}" type="presParOf" srcId="{4EAFBD71-AB33-4B55-8B2C-30D1B531B8FE}" destId="{5386D34F-6A5D-4F25-9340-A867C8CAFD9A}" srcOrd="1" destOrd="0" presId="urn:microsoft.com/office/officeart/2009/3/layout/HorizontalOrganizationChart"/>
    <dgm:cxn modelId="{CED07AF0-DD16-41AF-AD25-901C859B36C9}" type="presParOf" srcId="{3E98DB5E-6EB5-4B57-AD60-38C9B91C20DF}" destId="{1A7295C1-18B6-4C58-B21F-6FF11BFBB95B}" srcOrd="1" destOrd="0" presId="urn:microsoft.com/office/officeart/2009/3/layout/HorizontalOrganizationChart"/>
    <dgm:cxn modelId="{DFB0A4C1-8D9E-4462-B3D4-72B2A96F994A}" type="presParOf" srcId="{3E98DB5E-6EB5-4B57-AD60-38C9B91C20DF}" destId="{DF0379B8-6258-4A46-A857-BA1F6CFF8F4C}" srcOrd="2" destOrd="0" presId="urn:microsoft.com/office/officeart/2009/3/layout/HorizontalOrganizationChart"/>
    <dgm:cxn modelId="{83F4970B-B64D-40AC-8295-9560C504FE10}" type="presParOf" srcId="{A08816E8-0A46-4177-A810-98C5E679C159}" destId="{FAB9D5EB-B650-4497-8D8A-096BDA946B38}" srcOrd="2" destOrd="0" presId="urn:microsoft.com/office/officeart/2009/3/layout/HorizontalOrganizationChart"/>
    <dgm:cxn modelId="{AD84C9D7-A4E5-4CC4-924B-916DF3B30403}" type="presParOf" srcId="{FAB9D5EB-B650-4497-8D8A-096BDA946B38}" destId="{11512484-A60A-488F-93FD-064F3D9575F6}" srcOrd="0" destOrd="0" presId="urn:microsoft.com/office/officeart/2009/3/layout/HorizontalOrganizationChart"/>
    <dgm:cxn modelId="{691757EF-AEBA-4D75-AA81-6AC1B2E4B747}" type="presParOf" srcId="{FAB9D5EB-B650-4497-8D8A-096BDA946B38}" destId="{84ABAA49-643A-4F69-BA57-F25F55E489A0}" srcOrd="1" destOrd="0" presId="urn:microsoft.com/office/officeart/2009/3/layout/HorizontalOrganizationChart"/>
    <dgm:cxn modelId="{8410B3A7-7B28-4100-B41B-EE1949963949}" type="presParOf" srcId="{84ABAA49-643A-4F69-BA57-F25F55E489A0}" destId="{2D6E875F-FBEF-4A91-9AF9-FBDD1990E649}" srcOrd="0" destOrd="0" presId="urn:microsoft.com/office/officeart/2009/3/layout/HorizontalOrganizationChart"/>
    <dgm:cxn modelId="{495EFF0F-2C5E-4041-90EB-A53CCD502146}" type="presParOf" srcId="{2D6E875F-FBEF-4A91-9AF9-FBDD1990E649}" destId="{09CB3215-7023-4E4C-AD0F-769CEA5EC247}" srcOrd="0" destOrd="0" presId="urn:microsoft.com/office/officeart/2009/3/layout/HorizontalOrganizationChart"/>
    <dgm:cxn modelId="{F03A7C12-159E-4811-B776-A669A531BBF0}" type="presParOf" srcId="{2D6E875F-FBEF-4A91-9AF9-FBDD1990E649}" destId="{679A6393-B4BB-4541-A50D-CF57CE3AB693}" srcOrd="1" destOrd="0" presId="urn:microsoft.com/office/officeart/2009/3/layout/HorizontalOrganizationChart"/>
    <dgm:cxn modelId="{04E07824-3EAE-401D-AAFE-2379A9DAC004}" type="presParOf" srcId="{84ABAA49-643A-4F69-BA57-F25F55E489A0}" destId="{19BD0FB1-D5ED-4968-A35F-F3EA9BC43E25}" srcOrd="1" destOrd="0" presId="urn:microsoft.com/office/officeart/2009/3/layout/HorizontalOrganizationChart"/>
    <dgm:cxn modelId="{0189AACC-3617-48E4-8C51-7BF2A8DDBF50}" type="presParOf" srcId="{84ABAA49-643A-4F69-BA57-F25F55E489A0}" destId="{F9D603FD-CEA0-4337-885C-753CED8BA2E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12484-A60A-488F-93FD-064F3D9575F6}">
      <dsp:nvSpPr>
        <dsp:cNvPr id="0" name=""/>
        <dsp:cNvSpPr/>
      </dsp:nvSpPr>
      <dsp:spPr>
        <a:xfrm>
          <a:off x="2414110" y="2443516"/>
          <a:ext cx="1017512" cy="436803"/>
        </a:xfrm>
        <a:custGeom>
          <a:avLst/>
          <a:gdLst/>
          <a:ahLst/>
          <a:cxnLst/>
          <a:rect l="0" t="0" r="0" b="0"/>
          <a:pathLst>
            <a:path>
              <a:moveTo>
                <a:pt x="0" y="436803"/>
              </a:moveTo>
              <a:lnTo>
                <a:pt x="1017512" y="436803"/>
              </a:lnTo>
              <a:lnTo>
                <a:pt x="101751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FD554-CC92-4EFC-AD46-C3A61BB59308}">
      <dsp:nvSpPr>
        <dsp:cNvPr id="0" name=""/>
        <dsp:cNvSpPr/>
      </dsp:nvSpPr>
      <dsp:spPr>
        <a:xfrm>
          <a:off x="2414110" y="2880320"/>
          <a:ext cx="2057510" cy="2479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10545" y="0"/>
              </a:lnTo>
              <a:lnTo>
                <a:pt x="1910545" y="2479908"/>
              </a:lnTo>
              <a:lnTo>
                <a:pt x="2057510" y="24799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DD2B1-9AF2-41A7-A22B-988F8E8A93CE}">
      <dsp:nvSpPr>
        <dsp:cNvPr id="0" name=""/>
        <dsp:cNvSpPr/>
      </dsp:nvSpPr>
      <dsp:spPr>
        <a:xfrm>
          <a:off x="2414110" y="2880320"/>
          <a:ext cx="2057510" cy="1675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10545" y="0"/>
              </a:lnTo>
              <a:lnTo>
                <a:pt x="1910545" y="1675048"/>
              </a:lnTo>
              <a:lnTo>
                <a:pt x="2057510" y="16750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6CC42-2014-4082-8F92-0DE1A204EC18}">
      <dsp:nvSpPr>
        <dsp:cNvPr id="0" name=""/>
        <dsp:cNvSpPr/>
      </dsp:nvSpPr>
      <dsp:spPr>
        <a:xfrm>
          <a:off x="2414110" y="2880320"/>
          <a:ext cx="2057510" cy="946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10545" y="0"/>
              </a:lnTo>
              <a:lnTo>
                <a:pt x="1910545" y="946511"/>
              </a:lnTo>
              <a:lnTo>
                <a:pt x="2057510" y="9465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718E2-3544-4B36-A07B-98197D8AD451}">
      <dsp:nvSpPr>
        <dsp:cNvPr id="0" name=""/>
        <dsp:cNvSpPr/>
      </dsp:nvSpPr>
      <dsp:spPr>
        <a:xfrm>
          <a:off x="2414110" y="2799798"/>
          <a:ext cx="20575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80521"/>
              </a:moveTo>
              <a:lnTo>
                <a:pt x="1910545" y="80521"/>
              </a:lnTo>
              <a:lnTo>
                <a:pt x="1910545" y="45720"/>
              </a:lnTo>
              <a:lnTo>
                <a:pt x="2057510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FD556-EE4D-4C7B-B017-D345079B2F59}">
      <dsp:nvSpPr>
        <dsp:cNvPr id="0" name=""/>
        <dsp:cNvSpPr/>
      </dsp:nvSpPr>
      <dsp:spPr>
        <a:xfrm>
          <a:off x="5941271" y="1915072"/>
          <a:ext cx="2939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3930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5E4CD-C96B-4960-BD0F-23C8E484159C}">
      <dsp:nvSpPr>
        <dsp:cNvPr id="0" name=""/>
        <dsp:cNvSpPr/>
      </dsp:nvSpPr>
      <dsp:spPr>
        <a:xfrm>
          <a:off x="2414110" y="1960792"/>
          <a:ext cx="2057510" cy="919527"/>
        </a:xfrm>
        <a:custGeom>
          <a:avLst/>
          <a:gdLst/>
          <a:ahLst/>
          <a:cxnLst/>
          <a:rect l="0" t="0" r="0" b="0"/>
          <a:pathLst>
            <a:path>
              <a:moveTo>
                <a:pt x="0" y="919527"/>
              </a:moveTo>
              <a:lnTo>
                <a:pt x="1910545" y="919527"/>
              </a:lnTo>
              <a:lnTo>
                <a:pt x="1910545" y="0"/>
              </a:lnTo>
              <a:lnTo>
                <a:pt x="205751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5E950-1D93-405B-9286-261948B8A6AD}">
      <dsp:nvSpPr>
        <dsp:cNvPr id="0" name=""/>
        <dsp:cNvSpPr/>
      </dsp:nvSpPr>
      <dsp:spPr>
        <a:xfrm>
          <a:off x="2414110" y="1213799"/>
          <a:ext cx="2057510" cy="1666520"/>
        </a:xfrm>
        <a:custGeom>
          <a:avLst/>
          <a:gdLst/>
          <a:ahLst/>
          <a:cxnLst/>
          <a:rect l="0" t="0" r="0" b="0"/>
          <a:pathLst>
            <a:path>
              <a:moveTo>
                <a:pt x="0" y="1666520"/>
              </a:moveTo>
              <a:lnTo>
                <a:pt x="1910545" y="1666520"/>
              </a:lnTo>
              <a:lnTo>
                <a:pt x="1910545" y="0"/>
              </a:lnTo>
              <a:lnTo>
                <a:pt x="205751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D706C-B8BA-457D-B9AD-3D2AF5EDEF5F}">
      <dsp:nvSpPr>
        <dsp:cNvPr id="0" name=""/>
        <dsp:cNvSpPr/>
      </dsp:nvSpPr>
      <dsp:spPr>
        <a:xfrm>
          <a:off x="2414110" y="347153"/>
          <a:ext cx="2057510" cy="2533166"/>
        </a:xfrm>
        <a:custGeom>
          <a:avLst/>
          <a:gdLst/>
          <a:ahLst/>
          <a:cxnLst/>
          <a:rect l="0" t="0" r="0" b="0"/>
          <a:pathLst>
            <a:path>
              <a:moveTo>
                <a:pt x="0" y="2533166"/>
              </a:moveTo>
              <a:lnTo>
                <a:pt x="1910545" y="2533166"/>
              </a:lnTo>
              <a:lnTo>
                <a:pt x="1910545" y="0"/>
              </a:lnTo>
              <a:lnTo>
                <a:pt x="205751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5636DA-CAD8-49A6-BB6E-F8380FD3DD5A}">
      <dsp:nvSpPr>
        <dsp:cNvPr id="0" name=""/>
        <dsp:cNvSpPr/>
      </dsp:nvSpPr>
      <dsp:spPr>
        <a:xfrm>
          <a:off x="864099" y="2407752"/>
          <a:ext cx="1550011" cy="945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Education Manager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Education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Early Years</a:t>
          </a:r>
          <a:endParaRPr lang="en-GB" sz="1400" kern="1200" dirty="0" smtClean="0"/>
        </a:p>
      </dsp:txBody>
      <dsp:txXfrm>
        <a:off x="864099" y="2407752"/>
        <a:ext cx="1550011" cy="945134"/>
      </dsp:txXfrm>
    </dsp:sp>
    <dsp:sp modelId="{DF62F5B5-07FF-4672-BC4B-429638249A7A}">
      <dsp:nvSpPr>
        <dsp:cNvPr id="0" name=""/>
        <dsp:cNvSpPr/>
      </dsp:nvSpPr>
      <dsp:spPr>
        <a:xfrm>
          <a:off x="4471621" y="3380"/>
          <a:ext cx="1538150" cy="6875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Early Years &amp;Family  Support Workers – 1 for each locality</a:t>
          </a:r>
          <a:endParaRPr lang="en-GB" sz="1400" kern="1200" dirty="0"/>
        </a:p>
      </dsp:txBody>
      <dsp:txXfrm>
        <a:off x="4471621" y="3380"/>
        <a:ext cx="1538150" cy="687547"/>
      </dsp:txXfrm>
    </dsp:sp>
    <dsp:sp modelId="{E6BB0EA2-83E3-4471-86E3-EB05B6547841}">
      <dsp:nvSpPr>
        <dsp:cNvPr id="0" name=""/>
        <dsp:cNvSpPr/>
      </dsp:nvSpPr>
      <dsp:spPr>
        <a:xfrm>
          <a:off x="4471621" y="874633"/>
          <a:ext cx="1469650" cy="67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Early Years &amp;Family  Support Workers – 1 for each locality</a:t>
          </a:r>
          <a:endParaRPr lang="en-GB" sz="1400" kern="1200" dirty="0"/>
        </a:p>
      </dsp:txBody>
      <dsp:txXfrm>
        <a:off x="4471621" y="874633"/>
        <a:ext cx="1469650" cy="678331"/>
      </dsp:txXfrm>
    </dsp:sp>
    <dsp:sp modelId="{2CCFC074-D3A1-41DC-A0A5-F139B75F99F4}">
      <dsp:nvSpPr>
        <dsp:cNvPr id="0" name=""/>
        <dsp:cNvSpPr/>
      </dsp:nvSpPr>
      <dsp:spPr>
        <a:xfrm>
          <a:off x="4471621" y="1736671"/>
          <a:ext cx="1469650" cy="4482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Principal Officer  Early Years - 1</a:t>
          </a:r>
          <a:endParaRPr lang="en-GB" sz="1400" kern="1200" dirty="0"/>
        </a:p>
      </dsp:txBody>
      <dsp:txXfrm>
        <a:off x="4471621" y="1736671"/>
        <a:ext cx="1469650" cy="448243"/>
      </dsp:txXfrm>
    </dsp:sp>
    <dsp:sp modelId="{29A430D5-F4E9-46C4-B894-F052818F8D49}">
      <dsp:nvSpPr>
        <dsp:cNvPr id="0" name=""/>
        <dsp:cNvSpPr/>
      </dsp:nvSpPr>
      <dsp:spPr>
        <a:xfrm>
          <a:off x="6235202" y="1584176"/>
          <a:ext cx="1469650" cy="7532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Early Years Worker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Community/Partner </a:t>
          </a:r>
          <a:r>
            <a:rPr lang="en-GB" sz="1400" kern="1200" dirty="0" smtClean="0"/>
            <a:t>Childminding</a:t>
          </a:r>
          <a:endParaRPr lang="en-GB" sz="1400" kern="1200" dirty="0"/>
        </a:p>
      </dsp:txBody>
      <dsp:txXfrm>
        <a:off x="6235202" y="1584176"/>
        <a:ext cx="1469650" cy="753232"/>
      </dsp:txXfrm>
    </dsp:sp>
    <dsp:sp modelId="{F6CE7955-9237-4C23-A52C-8029D9F2DE87}">
      <dsp:nvSpPr>
        <dsp:cNvPr id="0" name=""/>
        <dsp:cNvSpPr/>
      </dsp:nvSpPr>
      <dsp:spPr>
        <a:xfrm>
          <a:off x="4471621" y="2368620"/>
          <a:ext cx="1469650" cy="9537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Early Years Development </a:t>
          </a:r>
          <a:r>
            <a:rPr lang="en-GB" sz="1400" kern="1200" dirty="0" smtClean="0"/>
            <a:t>Officers 1 for East and 1 for West (temp)</a:t>
          </a:r>
          <a:endParaRPr lang="en-GB" sz="1400" kern="1200" dirty="0"/>
        </a:p>
      </dsp:txBody>
      <dsp:txXfrm>
        <a:off x="4471621" y="2368620"/>
        <a:ext cx="1469650" cy="953794"/>
      </dsp:txXfrm>
    </dsp:sp>
    <dsp:sp modelId="{9E0E89FE-E36D-41BC-B835-A12B6CF123B7}">
      <dsp:nvSpPr>
        <dsp:cNvPr id="0" name=""/>
        <dsp:cNvSpPr/>
      </dsp:nvSpPr>
      <dsp:spPr>
        <a:xfrm>
          <a:off x="4471621" y="3506122"/>
          <a:ext cx="1469650" cy="6414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Early Years &amp;Family  Support Workers – 1 for each locality</a:t>
          </a:r>
          <a:endParaRPr lang="en-GB" sz="1400" kern="1200" dirty="0"/>
        </a:p>
      </dsp:txBody>
      <dsp:txXfrm>
        <a:off x="4471621" y="3506122"/>
        <a:ext cx="1469650" cy="641418"/>
      </dsp:txXfrm>
    </dsp:sp>
    <dsp:sp modelId="{0E06350E-25B8-4D87-BFDE-3CF8DDDAD990}">
      <dsp:nvSpPr>
        <dsp:cNvPr id="0" name=""/>
        <dsp:cNvSpPr/>
      </dsp:nvSpPr>
      <dsp:spPr>
        <a:xfrm>
          <a:off x="4471621" y="4331246"/>
          <a:ext cx="1469650" cy="4482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Early Years Helpline, NAMS, FIS – 3 </a:t>
          </a:r>
          <a:endParaRPr lang="en-GB" sz="1400" kern="1200" dirty="0"/>
        </a:p>
      </dsp:txBody>
      <dsp:txXfrm>
        <a:off x="4471621" y="4331246"/>
        <a:ext cx="1469650" cy="448243"/>
      </dsp:txXfrm>
    </dsp:sp>
    <dsp:sp modelId="{958C4F63-31E5-48F9-A02C-A07752B45A50}">
      <dsp:nvSpPr>
        <dsp:cNvPr id="0" name=""/>
        <dsp:cNvSpPr/>
      </dsp:nvSpPr>
      <dsp:spPr>
        <a:xfrm>
          <a:off x="4471621" y="4963196"/>
          <a:ext cx="1469650" cy="7940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Heads of Centre – Clyde Cottage &amp; Campbeltown  - 2</a:t>
          </a:r>
          <a:endParaRPr lang="en-GB" sz="1400" kern="1200" dirty="0"/>
        </a:p>
      </dsp:txBody>
      <dsp:txXfrm>
        <a:off x="4471621" y="4963196"/>
        <a:ext cx="1469650" cy="794063"/>
      </dsp:txXfrm>
    </dsp:sp>
    <dsp:sp modelId="{09CB3215-7023-4E4C-AD0F-769CEA5EC247}">
      <dsp:nvSpPr>
        <dsp:cNvPr id="0" name=""/>
        <dsp:cNvSpPr/>
      </dsp:nvSpPr>
      <dsp:spPr>
        <a:xfrm>
          <a:off x="2696797" y="1667997"/>
          <a:ext cx="1469650" cy="775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Education Officer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Early Years</a:t>
          </a:r>
          <a:endParaRPr lang="en-GB" sz="1400" kern="1200" dirty="0"/>
        </a:p>
      </dsp:txBody>
      <dsp:txXfrm>
        <a:off x="2696797" y="1667997"/>
        <a:ext cx="1469650" cy="775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D128F-8DA2-4B9C-B0EA-D6EE64B0F65E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E623B-2BEE-43AE-B0AF-F0247D840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4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D7BE-481F-44EB-B30A-CD2D732E452D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B46B-F6C6-4928-9B9B-468F3D690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82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D7BE-481F-44EB-B30A-CD2D732E452D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B46B-F6C6-4928-9B9B-468F3D690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21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D7BE-481F-44EB-B30A-CD2D732E452D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B46B-F6C6-4928-9B9B-468F3D690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518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D7BE-481F-44EB-B30A-CD2D732E452D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B46B-F6C6-4928-9B9B-468F3D690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6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D7BE-481F-44EB-B30A-CD2D732E452D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B46B-F6C6-4928-9B9B-468F3D690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98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D7BE-481F-44EB-B30A-CD2D732E452D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B46B-F6C6-4928-9B9B-468F3D690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80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D7BE-481F-44EB-B30A-CD2D732E452D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B46B-F6C6-4928-9B9B-468F3D690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24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D7BE-481F-44EB-B30A-CD2D732E452D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B46B-F6C6-4928-9B9B-468F3D690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81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D7BE-481F-44EB-B30A-CD2D732E452D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B46B-F6C6-4928-9B9B-468F3D690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49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D7BE-481F-44EB-B30A-CD2D732E452D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B46B-F6C6-4928-9B9B-468F3D690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86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D7BE-481F-44EB-B30A-CD2D732E452D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B46B-F6C6-4928-9B9B-468F3D690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24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0D7BE-481F-44EB-B30A-CD2D732E452D}" type="datetimeFigureOut">
              <a:rPr lang="en-GB" smtClean="0"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4B46B-F6C6-4928-9B9B-468F3D690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28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t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nne.paterson@argyll-bute.gov.uk" TargetMode="External"/><Relationship Id="rId2" Type="http://schemas.openxmlformats.org/officeDocument/2006/relationships/hyperlink" Target="mailto:Alison.mackenzie@argyll-bute.gov.uk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orna.cameron@argyll-bute.gov.uk" TargetMode="External"/><Relationship Id="rId2" Type="http://schemas.openxmlformats.org/officeDocument/2006/relationships/hyperlink" Target="mailto:Margaret.dalgleish@argyll-bute.gov.uk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ailsa.dominick@argyll-bute.gov.uk" TargetMode="External"/><Relationship Id="rId4" Type="http://schemas.openxmlformats.org/officeDocument/2006/relationships/hyperlink" Target="mailto:Jeanette.mcgourlay@argyll-bute.gov.u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ina.sartain@argyll-bute.gov.uk" TargetMode="External"/><Relationship Id="rId2" Type="http://schemas.openxmlformats.org/officeDocument/2006/relationships/hyperlink" Target="mailto:Mamie.mackinnon@argyll-bute.gov.uk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carolyn.mcmillan@argyll-bute.gov.uk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lison.mackenzie@argyll-bute.gov.uk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heena.stewart@argyll-bute.gov.uk" TargetMode="External"/><Relationship Id="rId2" Type="http://schemas.openxmlformats.org/officeDocument/2006/relationships/hyperlink" Target="mailto:Rona.mcgillivray@argyll-bute.gov.uk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20012654"/>
              </p:ext>
            </p:extLst>
          </p:nvPr>
        </p:nvGraphicFramePr>
        <p:xfrm>
          <a:off x="539552" y="836712"/>
          <a:ext cx="856895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sz="2000" dirty="0" smtClean="0"/>
              <a:t>Structure of the Early Years Service</a:t>
            </a:r>
            <a:br>
              <a:rPr lang="en-GB" sz="2000" dirty="0" smtClean="0"/>
            </a:br>
            <a:r>
              <a:rPr lang="en-GB" sz="2000" dirty="0" smtClean="0"/>
              <a:t>2018-19</a:t>
            </a:r>
            <a:endParaRPr lang="en-GB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74638"/>
            <a:ext cx="975755" cy="8490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74638"/>
            <a:ext cx="1080119" cy="8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38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8852" y="109409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The Education Manager for Learning and Achievement has over all responsibility for the Early Years Team</a:t>
            </a:r>
            <a:endParaRPr lang="en-GB" sz="1400" dirty="0"/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587592" y="2420888"/>
            <a:ext cx="8229600" cy="432048"/>
          </a:xfrm>
        </p:spPr>
        <p:txBody>
          <a:bodyPr>
            <a:normAutofit/>
          </a:bodyPr>
          <a:lstStyle/>
          <a:p>
            <a:pPr algn="l"/>
            <a:r>
              <a:rPr lang="en-GB" sz="1800" dirty="0"/>
              <a:t>E</a:t>
            </a:r>
            <a:r>
              <a:rPr lang="en-GB" sz="1800" dirty="0" smtClean="0"/>
              <a:t>ducation Officer – Early Years</a:t>
            </a:r>
            <a:endParaRPr lang="en-GB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199126"/>
              </p:ext>
            </p:extLst>
          </p:nvPr>
        </p:nvGraphicFramePr>
        <p:xfrm>
          <a:off x="580340" y="3361291"/>
          <a:ext cx="8280920" cy="78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349"/>
                <a:gridCol w="1339349"/>
                <a:gridCol w="1713790"/>
                <a:gridCol w="1152128"/>
                <a:gridCol w="2736304"/>
              </a:tblGrid>
              <a:tr h="780420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Tina Sartain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Argyll and Bute Wide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2631" y="4653136"/>
            <a:ext cx="822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Our Early Years Worker </a:t>
            </a:r>
            <a:r>
              <a:rPr lang="en-GB" sz="1400" dirty="0"/>
              <a:t>is the coordinator of Argyll &amp; Bute’s Community </a:t>
            </a:r>
            <a:r>
              <a:rPr lang="en-GB" sz="1400" dirty="0" err="1"/>
              <a:t>Childminding</a:t>
            </a:r>
            <a:r>
              <a:rPr lang="en-GB" sz="1400" dirty="0"/>
              <a:t> Service.  </a:t>
            </a:r>
            <a:r>
              <a:rPr lang="en-GB" sz="1400" dirty="0" smtClean="0"/>
              <a:t>This service provides </a:t>
            </a:r>
            <a:r>
              <a:rPr lang="en-GB" sz="1400" dirty="0" err="1" smtClean="0"/>
              <a:t>childminding</a:t>
            </a:r>
            <a:r>
              <a:rPr lang="en-GB" sz="1400" dirty="0" smtClean="0"/>
              <a:t> support to families of children  aged 0-3 when they need it. The </a:t>
            </a:r>
            <a:r>
              <a:rPr lang="en-GB" sz="1400" dirty="0"/>
              <a:t>remit also includes parenting and </a:t>
            </a:r>
            <a:r>
              <a:rPr lang="en-GB" sz="1400" dirty="0" smtClean="0"/>
              <a:t>recruiting and supporting  prospective childminders</a:t>
            </a:r>
            <a:endParaRPr lang="en-GB" sz="1400" dirty="0"/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580340" y="4149080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dirty="0" smtClean="0"/>
              <a:t>Early Years Worker</a:t>
            </a:r>
            <a:endParaRPr lang="en-GB" sz="1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510248"/>
              </p:ext>
            </p:extLst>
          </p:nvPr>
        </p:nvGraphicFramePr>
        <p:xfrm>
          <a:off x="513892" y="5517232"/>
          <a:ext cx="8280920" cy="78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349"/>
                <a:gridCol w="1339349"/>
                <a:gridCol w="1713790"/>
                <a:gridCol w="1152128"/>
                <a:gridCol w="2736304"/>
              </a:tblGrid>
              <a:tr h="780420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Linda Morrison 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Argyll and Bute Wide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err="1" smtClean="0">
                          <a:solidFill>
                            <a:schemeClr val="tx1"/>
                          </a:solidFill>
                        </a:rPr>
                        <a:t>Kilmory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Lochgilphead</a:t>
                      </a:r>
                    </a:p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PA31 8RT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01546604347</a:t>
                      </a:r>
                    </a:p>
                    <a:p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07917211835 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  <a:hlinkClick r:id="rId2"/>
                        </a:rPr>
                        <a:t>linda.morrison@argyll-bute.gov.uk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80340" y="270892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/>
              <a:t>The Education Officer has operational responsibility for the Early Years Team, ensuring </a:t>
            </a:r>
            <a:r>
              <a:rPr lang="en-GB" sz="1400" dirty="0"/>
              <a:t>everyone works together to support children and families in Argyll and Bute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755831"/>
              </p:ext>
            </p:extLst>
          </p:nvPr>
        </p:nvGraphicFramePr>
        <p:xfrm>
          <a:off x="580340" y="1622379"/>
          <a:ext cx="828092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349"/>
                <a:gridCol w="1339349"/>
                <a:gridCol w="1713790"/>
                <a:gridCol w="1152128"/>
                <a:gridCol w="2736304"/>
              </a:tblGrid>
              <a:tr h="780420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Anne Paterson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Argyll and Bute Wide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err="1" smtClean="0">
                          <a:solidFill>
                            <a:schemeClr val="tx1"/>
                          </a:solidFill>
                        </a:rPr>
                        <a:t>Inveraray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Conference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Centre</a:t>
                      </a:r>
                    </a:p>
                    <a:p>
                      <a:r>
                        <a:rPr lang="en-GB" sz="1200" b="0" baseline="0" dirty="0" err="1" smtClean="0">
                          <a:solidFill>
                            <a:schemeClr val="tx1"/>
                          </a:solidFill>
                        </a:rPr>
                        <a:t>Inveraray</a:t>
                      </a:r>
                      <a:endParaRPr lang="en-GB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01546 604333</a:t>
                      </a:r>
                    </a:p>
                    <a:p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07766 991641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  <a:hlinkClick r:id="rId3"/>
                        </a:rPr>
                        <a:t>anne.paterson@argyll-bute.gov.uk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80340" y="724758"/>
            <a:ext cx="4788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Education </a:t>
            </a:r>
            <a:r>
              <a:rPr lang="en-GB" dirty="0" smtClean="0"/>
              <a:t>Manager  </a:t>
            </a:r>
            <a:r>
              <a:rPr lang="en-GB" dirty="0"/>
              <a:t>– </a:t>
            </a:r>
            <a:r>
              <a:rPr lang="en-GB" dirty="0" smtClean="0"/>
              <a:t>Learning and Achievement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1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2000" dirty="0" smtClean="0"/>
              <a:t>Early Years and Family Support Workers</a:t>
            </a: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536580"/>
              </p:ext>
            </p:extLst>
          </p:nvPr>
        </p:nvGraphicFramePr>
        <p:xfrm>
          <a:off x="539552" y="1976129"/>
          <a:ext cx="8280920" cy="4117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349"/>
                <a:gridCol w="1339349"/>
                <a:gridCol w="1713790"/>
                <a:gridCol w="1152128"/>
                <a:gridCol w="2736304"/>
              </a:tblGrid>
              <a:tr h="502107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Name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Area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Address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Telephone Number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E-mail</a:t>
                      </a:r>
                      <a:endParaRPr lang="en-GB" sz="1200" dirty="0"/>
                    </a:p>
                  </a:txBody>
                  <a:tcPr/>
                </a:tc>
              </a:tr>
              <a:tr h="7804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Margaret Dalgleish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Oban, </a:t>
                      </a:r>
                      <a:r>
                        <a:rPr lang="en-GB" sz="1200" dirty="0" err="1" smtClean="0"/>
                        <a:t>Lorn</a:t>
                      </a:r>
                      <a:r>
                        <a:rPr lang="en-GB" sz="1200" dirty="0" smtClean="0"/>
                        <a:t> and the Isles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Oban Education Office</a:t>
                      </a:r>
                    </a:p>
                    <a:p>
                      <a:r>
                        <a:rPr lang="en-GB" sz="1200" dirty="0" err="1" smtClean="0"/>
                        <a:t>Dalintart</a:t>
                      </a:r>
                      <a:r>
                        <a:rPr lang="en-GB" sz="1200" dirty="0" smtClean="0"/>
                        <a:t> Drive</a:t>
                      </a:r>
                    </a:p>
                    <a:p>
                      <a:r>
                        <a:rPr lang="en-GB" sz="1200" dirty="0" smtClean="0"/>
                        <a:t>Oban, PA34 4EF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01631 569192</a:t>
                      </a:r>
                    </a:p>
                    <a:p>
                      <a:r>
                        <a:rPr lang="en-GB" sz="1200" dirty="0" smtClean="0"/>
                        <a:t>07768302131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2"/>
                        </a:rPr>
                        <a:t>margaret.dalgleish@argyll-bute.gov.uk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</a:tr>
              <a:tr h="7804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Lorna Cameron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Mid Argyll, Kintyre and Islay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Lochgilphead Community Centre</a:t>
                      </a:r>
                    </a:p>
                    <a:p>
                      <a:r>
                        <a:rPr lang="en-GB" sz="1200" dirty="0" smtClean="0"/>
                        <a:t>Manse Brae</a:t>
                      </a:r>
                    </a:p>
                    <a:p>
                      <a:r>
                        <a:rPr lang="en-GB" sz="1200" dirty="0" smtClean="0"/>
                        <a:t>Lochgilphead</a:t>
                      </a:r>
                    </a:p>
                    <a:p>
                      <a:r>
                        <a:rPr lang="en-GB" sz="1200" dirty="0" smtClean="0"/>
                        <a:t>PA31 8QX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01546 604790</a:t>
                      </a:r>
                    </a:p>
                    <a:p>
                      <a:r>
                        <a:rPr lang="en-GB" sz="1200" dirty="0" smtClean="0"/>
                        <a:t>07748583958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3"/>
                        </a:rPr>
                        <a:t>lorna.cameron@argyll-bute.gov.uk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</a:tr>
              <a:tr h="7804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Jeanette McGourlay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Helensburgh</a:t>
                      </a:r>
                      <a:r>
                        <a:rPr lang="en-GB" sz="1200" dirty="0" smtClean="0"/>
                        <a:t> and</a:t>
                      </a:r>
                      <a:r>
                        <a:rPr lang="en-GB" sz="1200" baseline="0" dirty="0" smtClean="0"/>
                        <a:t> Lomond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St Joseph’s Primary &amp; Family Learning Centre</a:t>
                      </a:r>
                    </a:p>
                    <a:p>
                      <a:r>
                        <a:rPr lang="en-GB" sz="1200" dirty="0" smtClean="0"/>
                        <a:t>Old </a:t>
                      </a:r>
                      <a:r>
                        <a:rPr lang="en-GB" sz="1200" dirty="0" err="1" smtClean="0"/>
                        <a:t>Luss</a:t>
                      </a:r>
                      <a:r>
                        <a:rPr lang="en-GB" sz="1200" dirty="0" smtClean="0"/>
                        <a:t> Road</a:t>
                      </a:r>
                      <a:br>
                        <a:rPr lang="en-GB" sz="1200" dirty="0" smtClean="0"/>
                      </a:br>
                      <a:r>
                        <a:rPr lang="en-GB" sz="1200" dirty="0" err="1" smtClean="0"/>
                        <a:t>Helensburgh</a:t>
                      </a:r>
                      <a:r>
                        <a:rPr lang="en-GB" sz="1200" dirty="0" smtClean="0"/>
                        <a:t> </a:t>
                      </a:r>
                      <a:br>
                        <a:rPr lang="en-GB" sz="1200" dirty="0" smtClean="0"/>
                      </a:br>
                      <a:r>
                        <a:rPr lang="en-GB" sz="1200" dirty="0" smtClean="0"/>
                        <a:t>G84 7LR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01436 658922</a:t>
                      </a:r>
                    </a:p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07748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582901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4"/>
                        </a:rPr>
                        <a:t>jeanette.mcgourlay@argyll-bute.gov.uk</a:t>
                      </a:r>
                      <a:r>
                        <a:rPr lang="en-GB" sz="1200" dirty="0" smtClean="0"/>
                        <a:t> </a:t>
                      </a:r>
                      <a:endParaRPr lang="en-GB" sz="1200" dirty="0"/>
                    </a:p>
                  </a:txBody>
                  <a:tcPr/>
                </a:tc>
              </a:tr>
              <a:tr h="7804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Lisa Bulloch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Bute and </a:t>
                      </a:r>
                      <a:r>
                        <a:rPr lang="en-GB" sz="1200" dirty="0" err="1" smtClean="0"/>
                        <a:t>Cowal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Argyll House</a:t>
                      </a:r>
                    </a:p>
                    <a:p>
                      <a:r>
                        <a:rPr lang="en-GB" sz="1200" dirty="0" smtClean="0"/>
                        <a:t>Alexandra Parade</a:t>
                      </a:r>
                    </a:p>
                    <a:p>
                      <a:r>
                        <a:rPr lang="en-GB" sz="1200" dirty="0" smtClean="0"/>
                        <a:t>Dunoon</a:t>
                      </a:r>
                    </a:p>
                    <a:p>
                      <a:r>
                        <a:rPr lang="en-GB" sz="1200" dirty="0" smtClean="0"/>
                        <a:t>PA28 8AJ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01369708692 </a:t>
                      </a: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07887527974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lisa.bulloch2@argyll-bute.gov.uk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908720"/>
            <a:ext cx="81369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Our Early Years and Family Support Workers offer </a:t>
            </a:r>
            <a:r>
              <a:rPr lang="en-GB" sz="1400" dirty="0"/>
              <a:t>support and guidance to all providers of </a:t>
            </a:r>
            <a:r>
              <a:rPr lang="en-GB" sz="1400" dirty="0" smtClean="0"/>
              <a:t>early learning and childcare</a:t>
            </a:r>
            <a:r>
              <a:rPr lang="en-GB" sz="1400" dirty="0"/>
              <a:t>.  </a:t>
            </a:r>
            <a:r>
              <a:rPr lang="en-GB" sz="1400" dirty="0" smtClean="0"/>
              <a:t>They  deliver </a:t>
            </a:r>
            <a:r>
              <a:rPr lang="en-GB" sz="1400" dirty="0"/>
              <a:t>CPD </a:t>
            </a:r>
            <a:r>
              <a:rPr lang="en-GB" sz="1400" dirty="0" smtClean="0"/>
              <a:t>training, Roots of Empathy, Active Play and </a:t>
            </a:r>
            <a:r>
              <a:rPr lang="en-GB" sz="1400" dirty="0" err="1" smtClean="0"/>
              <a:t>Bookbug</a:t>
            </a:r>
            <a:r>
              <a:rPr lang="en-GB" sz="1400" dirty="0" smtClean="0"/>
              <a:t> </a:t>
            </a:r>
            <a:r>
              <a:rPr lang="en-GB" sz="1400" dirty="0"/>
              <a:t>sessions and </a:t>
            </a:r>
            <a:r>
              <a:rPr lang="en-GB" sz="1400" dirty="0" smtClean="0"/>
              <a:t>work </a:t>
            </a:r>
            <a:r>
              <a:rPr lang="en-GB" sz="1400" dirty="0"/>
              <a:t>closely with partner agencies </a:t>
            </a:r>
            <a:r>
              <a:rPr lang="en-GB" sz="1400" dirty="0" smtClean="0"/>
              <a:t>to </a:t>
            </a:r>
            <a:r>
              <a:rPr lang="en-GB" sz="1400" dirty="0"/>
              <a:t>meet local needs</a:t>
            </a:r>
            <a:r>
              <a:rPr lang="en-GB" sz="1400" dirty="0" smtClean="0"/>
              <a:t>. There is one Early Years and Family Support Worker in each of the four areas of Argyll and Bute</a:t>
            </a:r>
            <a:endParaRPr lang="en-GB" sz="1400" dirty="0"/>
          </a:p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361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dirty="0" smtClean="0"/>
              <a:t>Principal Teachers – Early Years</a:t>
            </a: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596508"/>
              </p:ext>
            </p:extLst>
          </p:nvPr>
        </p:nvGraphicFramePr>
        <p:xfrm>
          <a:off x="553108" y="2220753"/>
          <a:ext cx="8280920" cy="2885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349"/>
                <a:gridCol w="1339349"/>
                <a:gridCol w="1713790"/>
                <a:gridCol w="1152128"/>
                <a:gridCol w="2736304"/>
              </a:tblGrid>
              <a:tr h="502107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Name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Area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Address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Telephone Number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E-mail</a:t>
                      </a:r>
                      <a:endParaRPr lang="en-GB" sz="1200" dirty="0"/>
                    </a:p>
                  </a:txBody>
                  <a:tcPr/>
                </a:tc>
              </a:tr>
              <a:tr h="7804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Christine</a:t>
                      </a:r>
                      <a:r>
                        <a:rPr lang="en-GB" sz="1200" baseline="0" dirty="0" smtClean="0"/>
                        <a:t> Maclean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Oban,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Lorn</a:t>
                      </a:r>
                      <a:r>
                        <a:rPr lang="en-GB" sz="1200" baseline="0" dirty="0" smtClean="0"/>
                        <a:t> &amp; the Isles</a:t>
                      </a:r>
                      <a:r>
                        <a:rPr lang="en-GB" sz="1200" dirty="0" smtClean="0"/>
                        <a:t>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Oban Education Office</a:t>
                      </a:r>
                    </a:p>
                    <a:p>
                      <a:r>
                        <a:rPr lang="en-GB" sz="1200" dirty="0" err="1" smtClean="0"/>
                        <a:t>Dalintart</a:t>
                      </a:r>
                      <a:r>
                        <a:rPr lang="en-GB" sz="1200" dirty="0" smtClean="0"/>
                        <a:t> Drive</a:t>
                      </a:r>
                    </a:p>
                    <a:p>
                      <a:r>
                        <a:rPr lang="en-GB" sz="1200" dirty="0" smtClean="0"/>
                        <a:t>Oban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PA34 </a:t>
                      </a:r>
                      <a:r>
                        <a:rPr lang="en-GB" sz="1200" dirty="0" smtClean="0"/>
                        <a:t>4EF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2"/>
                        </a:rPr>
                        <a:t>christine.maclean3@argyll-bute.gov.uk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</a:tr>
              <a:tr h="7804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Lorna Stewart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East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smtClean="0"/>
                        <a:t>Argyll (Bute, Cowal, and Helensburgh and Lomond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Argyll House</a:t>
                      </a:r>
                    </a:p>
                    <a:p>
                      <a:r>
                        <a:rPr lang="en-GB" sz="1200" dirty="0" smtClean="0"/>
                        <a:t>Alexandra</a:t>
                      </a:r>
                      <a:r>
                        <a:rPr lang="en-GB" sz="1200" baseline="0" dirty="0" smtClean="0"/>
                        <a:t> Parade</a:t>
                      </a:r>
                    </a:p>
                    <a:p>
                      <a:r>
                        <a:rPr lang="en-GB" sz="1200" baseline="0" dirty="0" smtClean="0"/>
                        <a:t>Dunoon PA23 8AJ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3"/>
                        </a:rPr>
                        <a:t>lorna.stewart3@argyll-bute.gov.uk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</a:tr>
              <a:tr h="7804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Carolyn McMillan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Mid Argyll, Kintyre</a:t>
                      </a:r>
                      <a:r>
                        <a:rPr lang="en-GB" sz="1200" baseline="0" dirty="0" smtClean="0"/>
                        <a:t> and Islay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4"/>
                        </a:rPr>
                        <a:t>carolyn.mcmillan@argyll-bute.gov.uk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908720"/>
            <a:ext cx="80752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The principal teachers’ remit includes  supporting children who have additional needs within partner provider settings , as well as providing support </a:t>
            </a:r>
            <a:r>
              <a:rPr lang="en-GB" sz="1400" dirty="0"/>
              <a:t>and </a:t>
            </a:r>
            <a:r>
              <a:rPr lang="en-GB" sz="1400" dirty="0" smtClean="0"/>
              <a:t>guidance on additional needs  </a:t>
            </a:r>
            <a:r>
              <a:rPr lang="en-GB" sz="1400" dirty="0"/>
              <a:t>to services and </a:t>
            </a:r>
            <a:r>
              <a:rPr lang="en-GB" sz="1400" dirty="0" smtClean="0"/>
              <a:t> </a:t>
            </a:r>
            <a:r>
              <a:rPr lang="en-GB" sz="1400" dirty="0"/>
              <a:t>families.  </a:t>
            </a:r>
            <a:r>
              <a:rPr lang="en-GB" sz="1400" dirty="0" smtClean="0"/>
              <a:t>Our principal teachers also provide curricular </a:t>
            </a:r>
            <a:r>
              <a:rPr lang="en-GB" sz="1400" dirty="0"/>
              <a:t>support and guidance, </a:t>
            </a:r>
            <a:r>
              <a:rPr lang="en-GB" sz="1400" dirty="0" smtClean="0"/>
              <a:t>inspection support </a:t>
            </a:r>
            <a:r>
              <a:rPr lang="en-GB" sz="1400" dirty="0"/>
              <a:t>and GIRFEC support </a:t>
            </a:r>
            <a:r>
              <a:rPr lang="en-GB" sz="1400" dirty="0" smtClean="0"/>
              <a:t>and </a:t>
            </a:r>
            <a:r>
              <a:rPr lang="en-GB" sz="1400" dirty="0"/>
              <a:t>guidance to </a:t>
            </a:r>
            <a:r>
              <a:rPr lang="en-GB" sz="1400" dirty="0" smtClean="0"/>
              <a:t> partner provider services. We have one principal teacher based in the East of Argyll  and one in the West.</a:t>
            </a:r>
            <a:endParaRPr lang="en-GB" sz="1400" dirty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6370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1460" y="704582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Alison is responsible for the day </a:t>
            </a:r>
            <a:r>
              <a:rPr lang="en-GB" sz="1400" dirty="0"/>
              <a:t>to day management of </a:t>
            </a:r>
            <a:r>
              <a:rPr lang="en-GB" sz="1400" dirty="0" smtClean="0"/>
              <a:t>early learning and childcare, </a:t>
            </a:r>
            <a:r>
              <a:rPr lang="en-GB" sz="1400" dirty="0"/>
              <a:t>Family </a:t>
            </a:r>
            <a:r>
              <a:rPr lang="en-GB" sz="1400" dirty="0" smtClean="0"/>
              <a:t>Information </a:t>
            </a:r>
            <a:r>
              <a:rPr lang="en-GB" sz="1400" dirty="0"/>
              <a:t>Service, </a:t>
            </a:r>
            <a:r>
              <a:rPr lang="en-GB" sz="1400" dirty="0" smtClean="0"/>
              <a:t> Commissioning  </a:t>
            </a:r>
            <a:r>
              <a:rPr lang="en-GB" sz="1400" dirty="0"/>
              <a:t>process and grant process</a:t>
            </a:r>
            <a:r>
              <a:rPr lang="en-GB" sz="1400" dirty="0" smtClean="0"/>
              <a:t>. The POEY also manages the Community </a:t>
            </a:r>
            <a:r>
              <a:rPr lang="en-GB" sz="1400" dirty="0" err="1" smtClean="0"/>
              <a:t>Childminding</a:t>
            </a:r>
            <a:r>
              <a:rPr lang="en-GB" sz="1400" dirty="0" smtClean="0"/>
              <a:t> Service.</a:t>
            </a:r>
            <a:endParaRPr lang="en-GB" sz="1400" dirty="0"/>
          </a:p>
          <a:p>
            <a:endParaRPr lang="en-GB" sz="1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944"/>
          </a:xfrm>
        </p:spPr>
        <p:txBody>
          <a:bodyPr>
            <a:normAutofit/>
          </a:bodyPr>
          <a:lstStyle/>
          <a:p>
            <a:pPr algn="l"/>
            <a:r>
              <a:rPr lang="en-GB" sz="1800" dirty="0" smtClean="0"/>
              <a:t>Principal Officer – Early Years</a:t>
            </a:r>
            <a:endParaRPr lang="en-GB" sz="1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26776"/>
              </p:ext>
            </p:extLst>
          </p:nvPr>
        </p:nvGraphicFramePr>
        <p:xfrm>
          <a:off x="539552" y="1628801"/>
          <a:ext cx="8280920" cy="742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349"/>
                <a:gridCol w="1339349"/>
                <a:gridCol w="1713790"/>
                <a:gridCol w="1152128"/>
                <a:gridCol w="2736304"/>
              </a:tblGrid>
              <a:tr h="742858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Alison MacKenzie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Argyll and Bute Wide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Oban Education Office</a:t>
                      </a:r>
                    </a:p>
                    <a:p>
                      <a:r>
                        <a:rPr lang="en-GB" sz="1200" b="0" dirty="0" err="1" smtClean="0">
                          <a:solidFill>
                            <a:schemeClr val="tx1"/>
                          </a:solidFill>
                        </a:rPr>
                        <a:t>Dalintart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Drive</a:t>
                      </a:r>
                    </a:p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Oban, PA34 4EF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01631 569192</a:t>
                      </a:r>
                    </a:p>
                    <a:p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07810815192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2"/>
                        </a:rPr>
                        <a:t>alison.mackenzie@argyll-bute.gov.uk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1629" y="2973098"/>
            <a:ext cx="82476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Linda is </a:t>
            </a:r>
            <a:r>
              <a:rPr lang="en-GB" sz="1400" dirty="0"/>
              <a:t>responsible for 0-8 years curriculum support</a:t>
            </a:r>
            <a:r>
              <a:rPr lang="en-GB" sz="1400" dirty="0" smtClean="0"/>
              <a:t>, </a:t>
            </a:r>
            <a:r>
              <a:rPr lang="en-GB" sz="1400" dirty="0"/>
              <a:t>Inspection support, transition, </a:t>
            </a:r>
            <a:r>
              <a:rPr lang="en-GB" sz="1400" dirty="0" smtClean="0"/>
              <a:t> Workforce </a:t>
            </a:r>
            <a:r>
              <a:rPr lang="en-GB" sz="1400" dirty="0"/>
              <a:t>Development, Gaelic Support, CPD and coordinator of the </a:t>
            </a:r>
            <a:r>
              <a:rPr lang="en-GB" sz="1400" dirty="0" err="1"/>
              <a:t>Bookbug</a:t>
            </a:r>
            <a:r>
              <a:rPr lang="en-GB" sz="1400" dirty="0"/>
              <a:t> programme</a:t>
            </a:r>
          </a:p>
          <a:p>
            <a:r>
              <a:rPr lang="en-GB" sz="1400" dirty="0"/>
              <a:t> </a:t>
            </a:r>
          </a:p>
          <a:p>
            <a:endParaRPr lang="en-GB" sz="1400" dirty="0"/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503548" y="2420888"/>
            <a:ext cx="8229600" cy="566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dirty="0" smtClean="0"/>
              <a:t>Early Years Development Officer</a:t>
            </a:r>
            <a:endParaRPr lang="en-GB" sz="18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970451"/>
              </p:ext>
            </p:extLst>
          </p:nvPr>
        </p:nvGraphicFramePr>
        <p:xfrm>
          <a:off x="477888" y="3645025"/>
          <a:ext cx="8280920" cy="864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349"/>
                <a:gridCol w="1339349"/>
                <a:gridCol w="1919470"/>
                <a:gridCol w="1224136"/>
                <a:gridCol w="2458616"/>
              </a:tblGrid>
              <a:tr h="864095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Linda Burgar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Argyll and Bute Wide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Oban Education Office</a:t>
                      </a:r>
                    </a:p>
                    <a:p>
                      <a:r>
                        <a:rPr lang="en-GB" sz="1200" b="0" dirty="0" err="1" smtClean="0">
                          <a:solidFill>
                            <a:schemeClr val="tx1"/>
                          </a:solidFill>
                        </a:rPr>
                        <a:t>Dalintart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Drive</a:t>
                      </a:r>
                    </a:p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Oban</a:t>
                      </a:r>
                    </a:p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PA34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4EF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01631 569192</a:t>
                      </a:r>
                    </a:p>
                    <a:p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07768302131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linda.burgar@argyll-bute.gov.uk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itle 6"/>
          <p:cNvSpPr txBox="1">
            <a:spLocks/>
          </p:cNvSpPr>
          <p:nvPr/>
        </p:nvSpPr>
        <p:spPr>
          <a:xfrm>
            <a:off x="465395" y="4436352"/>
            <a:ext cx="8229600" cy="504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dirty="0" smtClean="0"/>
              <a:t>Early Years Development </a:t>
            </a:r>
            <a:r>
              <a:rPr lang="en-GB" sz="1800" dirty="0" smtClean="0"/>
              <a:t>Officers – 1140 hours expansion (temporary until 2020</a:t>
            </a:r>
            <a:endParaRPr lang="en-GB" sz="18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546193"/>
              </p:ext>
            </p:extLst>
          </p:nvPr>
        </p:nvGraphicFramePr>
        <p:xfrm>
          <a:off x="483461" y="4941168"/>
          <a:ext cx="8280920" cy="1728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349"/>
                <a:gridCol w="1339349"/>
                <a:gridCol w="1919470"/>
                <a:gridCol w="1224136"/>
                <a:gridCol w="2458616"/>
              </a:tblGrid>
              <a:tr h="864095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Lorn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a Cameron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East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Community Centre</a:t>
                      </a:r>
                    </a:p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Manse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Brae</a:t>
                      </a:r>
                    </a:p>
                    <a:p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Lochgilphead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lorna.cameron@argyll-bute.gov.uk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64095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Ailsa Dominick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West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Argyll House</a:t>
                      </a:r>
                    </a:p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Alexandra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Parade</a:t>
                      </a:r>
                    </a:p>
                    <a:p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Dunoon</a:t>
                      </a:r>
                    </a:p>
                    <a:p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PA23 8AJ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ailsa.dominick@Argyll-bute.gov.uk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61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1130" y="747478"/>
            <a:ext cx="77552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smtClean="0"/>
              <a:t>Rona </a:t>
            </a:r>
            <a:r>
              <a:rPr lang="en-GB" sz="1400" dirty="0"/>
              <a:t>covers all administrative aspects of early learning and childcare (preschool) provision, both voluntary and </a:t>
            </a:r>
            <a:r>
              <a:rPr lang="en-GB" sz="1400" dirty="0" smtClean="0"/>
              <a:t>local </a:t>
            </a:r>
            <a:r>
              <a:rPr lang="en-GB" sz="1400" dirty="0"/>
              <a:t>authority, including the helpline, providing </a:t>
            </a:r>
            <a:r>
              <a:rPr lang="en-GB" sz="1400" dirty="0" smtClean="0"/>
              <a:t>Nursery Application Management System  (NAMS) </a:t>
            </a:r>
            <a:r>
              <a:rPr lang="en-GB" sz="1400" dirty="0"/>
              <a:t>support and maintenance. NAMS is the management information system used by all Early Learning and Childcare Providers across Argyll and </a:t>
            </a:r>
            <a:r>
              <a:rPr lang="en-GB" sz="1400" dirty="0" smtClean="0"/>
              <a:t>Bute and is linked to ‘Click and Go’.</a:t>
            </a:r>
            <a:endParaRPr lang="en-GB" sz="1400" dirty="0"/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560659" y="178337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GB" sz="1800" dirty="0" smtClean="0"/>
              <a:t>Early Years Helpline and NAMS</a:t>
            </a:r>
            <a:endParaRPr lang="en-GB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1844824"/>
            <a:ext cx="75952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 smtClean="0"/>
          </a:p>
          <a:p>
            <a:r>
              <a:rPr lang="en-GB" sz="1400" dirty="0" smtClean="0"/>
              <a:t>Sheena </a:t>
            </a:r>
            <a:r>
              <a:rPr lang="en-GB" sz="1400" dirty="0"/>
              <a:t>maintains the Family Information </a:t>
            </a:r>
            <a:r>
              <a:rPr lang="en-GB" sz="1400" dirty="0" smtClean="0"/>
              <a:t>Service which provides free, impartial information to families in Argyll and Bute. She also </a:t>
            </a:r>
            <a:r>
              <a:rPr lang="en-GB" sz="1400" dirty="0"/>
              <a:t>administers third sector grants, CPD, parenting, social media and </a:t>
            </a:r>
            <a:r>
              <a:rPr lang="en-GB" sz="1400" dirty="0" smtClean="0"/>
              <a:t>Childcare </a:t>
            </a:r>
            <a:r>
              <a:rPr lang="en-GB" sz="1400" dirty="0"/>
              <a:t>Chatter Early Years </a:t>
            </a:r>
            <a:r>
              <a:rPr lang="en-GB" sz="1400" dirty="0" smtClean="0"/>
              <a:t> Newsletter.</a:t>
            </a:r>
            <a:endParaRPr lang="en-GB" sz="1400" dirty="0"/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 </a:t>
            </a: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572962" y="1681600"/>
            <a:ext cx="8229600" cy="539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dirty="0" smtClean="0"/>
              <a:t>Family Information Service, Communication and Grants Process</a:t>
            </a:r>
            <a:endParaRPr lang="en-GB" sz="18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778061"/>
              </p:ext>
            </p:extLst>
          </p:nvPr>
        </p:nvGraphicFramePr>
        <p:xfrm>
          <a:off x="601357" y="3355176"/>
          <a:ext cx="8280920" cy="201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349"/>
                <a:gridCol w="1339349"/>
                <a:gridCol w="1713790"/>
                <a:gridCol w="1152128"/>
                <a:gridCol w="2736304"/>
              </a:tblGrid>
              <a:tr h="378539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Name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Remit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Address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Telephone Number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E-mail</a:t>
                      </a:r>
                      <a:endParaRPr lang="en-GB" sz="1200" dirty="0"/>
                    </a:p>
                  </a:txBody>
                  <a:tcPr/>
                </a:tc>
              </a:tr>
              <a:tr h="7804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Rona McGillivray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Admin Support – ELCC, Helpline, NAMS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Argyll House</a:t>
                      </a:r>
                    </a:p>
                    <a:p>
                      <a:r>
                        <a:rPr lang="en-GB" sz="1200" dirty="0" smtClean="0"/>
                        <a:t>Alexandra Parade</a:t>
                      </a:r>
                    </a:p>
                    <a:p>
                      <a:r>
                        <a:rPr lang="en-GB" sz="1200" dirty="0" smtClean="0"/>
                        <a:t>Dunoon PA23 8AJ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01369708503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2"/>
                        </a:rPr>
                        <a:t>rona.mcgillivray@argyll-bute.gov.uk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</a:tr>
              <a:tr h="7804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Sheena Stewart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FIS, Grants, Social Media, Childcare Chatter, CPD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As above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01369708517</a:t>
                      </a:r>
                    </a:p>
                    <a:p>
                      <a:r>
                        <a:rPr lang="en-GB" sz="1200" dirty="0" smtClean="0"/>
                        <a:t>07917598130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3"/>
                        </a:rPr>
                        <a:t>sheena.stewart@argyll-bute.gov.uk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70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801</Words>
  <Application>Microsoft Office PowerPoint</Application>
  <PresentationFormat>On-screen Show (4:3)</PresentationFormat>
  <Paragraphs>162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Structure of the Early Years Service 2018-19</vt:lpstr>
      <vt:lpstr>Education Officer – Early Years</vt:lpstr>
      <vt:lpstr>Early Years and Family Support Workers</vt:lpstr>
      <vt:lpstr>PowerPoint Presentation</vt:lpstr>
      <vt:lpstr>Principal Officer – Early Years</vt:lpstr>
      <vt:lpstr>Early Years Helpline and NAMS</vt:lpstr>
    </vt:vector>
  </TitlesOfParts>
  <Company>Argyll and Bute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%username%</dc:creator>
  <cp:lastModifiedBy>Stewart, Sheena</cp:lastModifiedBy>
  <cp:revision>23</cp:revision>
  <dcterms:created xsi:type="dcterms:W3CDTF">2014-09-29T08:24:39Z</dcterms:created>
  <dcterms:modified xsi:type="dcterms:W3CDTF">2018-11-23T16:10:06Z</dcterms:modified>
</cp:coreProperties>
</file>