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20" autoAdjust="0"/>
  </p:normalViewPr>
  <p:slideViewPr>
    <p:cSldViewPr>
      <p:cViewPr>
        <p:scale>
          <a:sx n="100" d="100"/>
          <a:sy n="100" d="100"/>
        </p:scale>
        <p:origin x="-180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1030F-C1DF-4F59-A103-758A132B73AE}" type="datetimeFigureOut">
              <a:rPr lang="en-US" smtClean="0"/>
              <a:pPr/>
              <a:t>11/13/2015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D769-9935-458B-AD5F-BC586E6065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2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63131"/>
              </p:ext>
            </p:extLst>
          </p:nvPr>
        </p:nvGraphicFramePr>
        <p:xfrm>
          <a:off x="152400" y="93525"/>
          <a:ext cx="8763000" cy="6764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74547"/>
                <a:gridCol w="1396151"/>
                <a:gridCol w="1396151"/>
                <a:gridCol w="1396151"/>
              </a:tblGrid>
              <a:tr h="297870">
                <a:tc gridSpan="4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Overall goal</a:t>
                      </a:r>
                      <a:r>
                        <a:rPr lang="en-GB" sz="12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for the project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2992">
                <a:tc gridSpan="4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PDSA AIM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Describe the objective for this PDSA Cycle – what question(s) are you trying to answer?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4519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71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PLAN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What? - List the tasks needed to set up this test of change, including how to measure it.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</a:rPr>
                        <a:t>Who will do it?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</a:rPr>
                        <a:t>When?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Where?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84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1.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2.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4.</a:t>
                      </a: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</a:rPr>
                        <a:t>Prediction – </a:t>
                      </a: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what do you think will happen when the test is carried out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?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What measures will you use to assess whether the prediction is right?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50138">
                <a:tc gridSpan="4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DO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Describe what happened when you ran the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test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2364">
                <a:tc gridSpan="4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STUDY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Describe the measured results and how they compared to the prediction – what did you learn?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4366">
                <a:tc gridSpan="4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ACT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</a:rPr>
                        <a:t>Describe what modifications to the plan will be made for the next cycle, based on what you learned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1.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3.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Black"/>
                          <a:ea typeface="Times New Roman"/>
                          <a:cs typeface="Arial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21" marR="34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36875" y="1573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6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150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 L (Laura)</dc:creator>
  <cp:lastModifiedBy>%username%</cp:lastModifiedBy>
  <cp:revision>58</cp:revision>
  <cp:lastPrinted>2014-06-27T12:48:56Z</cp:lastPrinted>
  <dcterms:created xsi:type="dcterms:W3CDTF">2006-08-16T00:00:00Z</dcterms:created>
  <dcterms:modified xsi:type="dcterms:W3CDTF">2015-11-13T10:54:26Z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A9470215</vt:lpwstr>
  </property>
  <property fmtid="{D5CDD505-2E9C-101B-9397-08002B2CF9AE}" pid="4" name="Objective-Title">
    <vt:lpwstr>Leading Improvement Team - LIT - North Lanarkshire - workbook - October 2014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2014-10-13T17:20:54Z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2014-10-13T17:20:56Z</vt:filetime>
  </property>
  <property fmtid="{D5CDD505-2E9C-101B-9397-08002B2CF9AE}" pid="11" name="Objective-Owner">
    <vt:lpwstr>Cavanagh, Luke L (u206145)</vt:lpwstr>
  </property>
  <property fmtid="{D5CDD505-2E9C-101B-9397-08002B2CF9AE}" pid="12" name="Objective-Path">
    <vt:lpwstr>Objective Global Folder:SG File Plan:Administration:Administration of DG Health and Social Care Units:Leading Improvement: Administration 2014:Training - 2014:</vt:lpwstr>
  </property>
  <property fmtid="{D5CDD505-2E9C-101B-9397-08002B2CF9AE}" pid="13" name="Objective-Parent">
    <vt:lpwstr>Training - 2014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