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4BC66-7696-4B12-A0EA-9EB6DB5AFFE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783986-ED86-4CA4-AA0A-0D4F7A1BDFA3}">
      <dgm:prSet phldrT="[Text]" custT="1"/>
      <dgm:spPr/>
      <dgm:t>
        <a:bodyPr/>
        <a:lstStyle/>
        <a:p>
          <a:r>
            <a:rPr lang="en-GB" sz="1400" dirty="0" smtClean="0"/>
            <a:t>Education Manager</a:t>
          </a:r>
        </a:p>
        <a:p>
          <a:r>
            <a:rPr lang="en-GB" sz="1400" dirty="0" smtClean="0"/>
            <a:t>Learning &amp; Achievement</a:t>
          </a:r>
        </a:p>
      </dgm:t>
    </dgm:pt>
    <dgm:pt modelId="{910D10EB-97E8-44F5-80EF-AB1710248789}" type="parTrans" cxnId="{A4AFF74F-676E-4263-9DA0-1C48CB1769CF}">
      <dgm:prSet/>
      <dgm:spPr/>
      <dgm:t>
        <a:bodyPr/>
        <a:lstStyle/>
        <a:p>
          <a:endParaRPr lang="en-GB"/>
        </a:p>
      </dgm:t>
    </dgm:pt>
    <dgm:pt modelId="{9AF6072E-113A-43C5-8D4B-68A01A4AA158}" type="sibTrans" cxnId="{A4AFF74F-676E-4263-9DA0-1C48CB1769CF}">
      <dgm:prSet/>
      <dgm:spPr/>
      <dgm:t>
        <a:bodyPr/>
        <a:lstStyle/>
        <a:p>
          <a:endParaRPr lang="en-GB"/>
        </a:p>
      </dgm:t>
    </dgm:pt>
    <dgm:pt modelId="{4FF42371-1E1E-428E-B359-B1C77F2B84C2}" type="asst">
      <dgm:prSet phldrT="[Text]" custT="1"/>
      <dgm:spPr/>
      <dgm:t>
        <a:bodyPr/>
        <a:lstStyle/>
        <a:p>
          <a:r>
            <a:rPr lang="en-GB" sz="1400" dirty="0" smtClean="0"/>
            <a:t>Education Officer</a:t>
          </a:r>
        </a:p>
        <a:p>
          <a:r>
            <a:rPr lang="en-GB" sz="1400" dirty="0" smtClean="0"/>
            <a:t>Early Years</a:t>
          </a:r>
          <a:endParaRPr lang="en-GB" sz="1400" dirty="0"/>
        </a:p>
      </dgm:t>
    </dgm:pt>
    <dgm:pt modelId="{08481DDE-F202-4199-9E77-4AA3535D5B14}" type="parTrans" cxnId="{8042D633-1596-495C-8245-30498945984E}">
      <dgm:prSet/>
      <dgm:spPr/>
      <dgm:t>
        <a:bodyPr/>
        <a:lstStyle/>
        <a:p>
          <a:endParaRPr lang="en-GB"/>
        </a:p>
      </dgm:t>
    </dgm:pt>
    <dgm:pt modelId="{85AC6E0A-923E-45B2-A72F-C012F3E14654}" type="sibTrans" cxnId="{8042D633-1596-495C-8245-30498945984E}">
      <dgm:prSet/>
      <dgm:spPr/>
      <dgm:t>
        <a:bodyPr/>
        <a:lstStyle/>
        <a:p>
          <a:endParaRPr lang="en-GB"/>
        </a:p>
      </dgm:t>
    </dgm:pt>
    <dgm:pt modelId="{EA42F5F7-F7D8-4508-8B33-47D541BB3D69}">
      <dgm:prSet phldrT="[Text]" custT="1"/>
      <dgm:spPr/>
      <dgm:t>
        <a:bodyPr/>
        <a:lstStyle/>
        <a:p>
          <a:r>
            <a:rPr lang="en-GB" sz="1400" dirty="0" smtClean="0"/>
            <a:t>Early Years &amp;Family  Support Workers – 1 for each locality</a:t>
          </a:r>
          <a:endParaRPr lang="en-GB" sz="1400" dirty="0"/>
        </a:p>
      </dgm:t>
    </dgm:pt>
    <dgm:pt modelId="{92F4F48B-21F4-4305-AAC2-DDD24268D59D}" type="parTrans" cxnId="{AFCE5A83-BFBC-4028-B355-3F3D9DB0AA1D}">
      <dgm:prSet/>
      <dgm:spPr/>
      <dgm:t>
        <a:bodyPr/>
        <a:lstStyle/>
        <a:p>
          <a:endParaRPr lang="en-GB"/>
        </a:p>
      </dgm:t>
    </dgm:pt>
    <dgm:pt modelId="{D77182B7-D82F-4434-A06D-8C4B0E40E6CB}" type="sibTrans" cxnId="{AFCE5A83-BFBC-4028-B355-3F3D9DB0AA1D}">
      <dgm:prSet/>
      <dgm:spPr/>
      <dgm:t>
        <a:bodyPr/>
        <a:lstStyle/>
        <a:p>
          <a:endParaRPr lang="en-GB"/>
        </a:p>
      </dgm:t>
    </dgm:pt>
    <dgm:pt modelId="{5FC1B13E-8E16-494B-AD48-BD9AB2F26A6B}">
      <dgm:prSet phldrT="[Text]" custT="1"/>
      <dgm:spPr/>
      <dgm:t>
        <a:bodyPr/>
        <a:lstStyle/>
        <a:p>
          <a:r>
            <a:rPr lang="en-GB" sz="1400" dirty="0" smtClean="0"/>
            <a:t>Principal Teachers – Early Years – 1 for East and 1 for West A&amp;B</a:t>
          </a:r>
          <a:endParaRPr lang="en-GB" sz="1400" dirty="0"/>
        </a:p>
      </dgm:t>
    </dgm:pt>
    <dgm:pt modelId="{8DAE2A2E-166C-4938-91E6-420997630C28}" type="parTrans" cxnId="{DA11EF36-73D9-495E-9C87-202B074F43AE}">
      <dgm:prSet/>
      <dgm:spPr/>
      <dgm:t>
        <a:bodyPr/>
        <a:lstStyle/>
        <a:p>
          <a:endParaRPr lang="en-GB"/>
        </a:p>
      </dgm:t>
    </dgm:pt>
    <dgm:pt modelId="{0DEA0D79-A3BE-4BCF-9242-A7BC94EA1423}" type="sibTrans" cxnId="{DA11EF36-73D9-495E-9C87-202B074F43AE}">
      <dgm:prSet/>
      <dgm:spPr/>
      <dgm:t>
        <a:bodyPr/>
        <a:lstStyle/>
        <a:p>
          <a:endParaRPr lang="en-GB"/>
        </a:p>
      </dgm:t>
    </dgm:pt>
    <dgm:pt modelId="{F1E54297-E921-46AF-8B32-2E28DDF26BE0}">
      <dgm:prSet phldrT="[Text]" custT="1"/>
      <dgm:spPr/>
      <dgm:t>
        <a:bodyPr/>
        <a:lstStyle/>
        <a:p>
          <a:r>
            <a:rPr lang="en-GB" sz="1400" dirty="0" smtClean="0"/>
            <a:t>Early Years Worker</a:t>
          </a:r>
        </a:p>
        <a:p>
          <a:r>
            <a:rPr lang="en-GB" sz="1400" dirty="0" smtClean="0"/>
            <a:t>Community </a:t>
          </a:r>
          <a:r>
            <a:rPr lang="en-GB" sz="1400" dirty="0" err="1" smtClean="0"/>
            <a:t>Childminding</a:t>
          </a:r>
          <a:endParaRPr lang="en-GB" sz="1400" dirty="0"/>
        </a:p>
      </dgm:t>
    </dgm:pt>
    <dgm:pt modelId="{75B9B5F1-FB0B-4078-A6F4-D50536549E04}" type="parTrans" cxnId="{314D7054-2AAD-49C9-8B5A-2C4C081B6399}">
      <dgm:prSet/>
      <dgm:spPr/>
      <dgm:t>
        <a:bodyPr/>
        <a:lstStyle/>
        <a:p>
          <a:endParaRPr lang="en-GB"/>
        </a:p>
      </dgm:t>
    </dgm:pt>
    <dgm:pt modelId="{F78A347E-DA67-4451-B6E8-5BA349D3B209}" type="sibTrans" cxnId="{314D7054-2AAD-49C9-8B5A-2C4C081B6399}">
      <dgm:prSet/>
      <dgm:spPr/>
      <dgm:t>
        <a:bodyPr/>
        <a:lstStyle/>
        <a:p>
          <a:endParaRPr lang="en-GB"/>
        </a:p>
      </dgm:t>
    </dgm:pt>
    <dgm:pt modelId="{AC5D8B2F-19BE-4645-ABEA-6E8D002C5E2A}">
      <dgm:prSet phldrT="[Text]" custT="1"/>
      <dgm:spPr/>
      <dgm:t>
        <a:bodyPr/>
        <a:lstStyle/>
        <a:p>
          <a:r>
            <a:rPr lang="en-GB" sz="1400" dirty="0" smtClean="0"/>
            <a:t>Early Years Development Officer - 1</a:t>
          </a:r>
          <a:endParaRPr lang="en-GB" sz="1400" dirty="0"/>
        </a:p>
      </dgm:t>
    </dgm:pt>
    <dgm:pt modelId="{E78BD4F3-9CA3-4031-8433-5076FD3A10AD}" type="parTrans" cxnId="{C0583EF9-39D6-4FDE-9B96-C9406F8DC0E7}">
      <dgm:prSet/>
      <dgm:spPr/>
      <dgm:t>
        <a:bodyPr/>
        <a:lstStyle/>
        <a:p>
          <a:endParaRPr lang="en-GB"/>
        </a:p>
      </dgm:t>
    </dgm:pt>
    <dgm:pt modelId="{D3040F85-9F58-4B0D-B7D7-D00FB465AE24}" type="sibTrans" cxnId="{C0583EF9-39D6-4FDE-9B96-C9406F8DC0E7}">
      <dgm:prSet/>
      <dgm:spPr/>
      <dgm:t>
        <a:bodyPr/>
        <a:lstStyle/>
        <a:p>
          <a:endParaRPr lang="en-GB"/>
        </a:p>
      </dgm:t>
    </dgm:pt>
    <dgm:pt modelId="{CCE961E6-AA2F-4AA0-A76B-36635AF75EC0}">
      <dgm:prSet phldrT="[Text]" custT="1"/>
      <dgm:spPr/>
      <dgm:t>
        <a:bodyPr/>
        <a:lstStyle/>
        <a:p>
          <a:r>
            <a:rPr lang="en-GB" sz="1400" dirty="0" smtClean="0"/>
            <a:t>Early Years Helpline, NAMS, FIS – 3 </a:t>
          </a:r>
          <a:endParaRPr lang="en-GB" sz="1400" dirty="0"/>
        </a:p>
      </dgm:t>
    </dgm:pt>
    <dgm:pt modelId="{4AA9C7DC-19E7-44F6-A3A1-66CEB1D8F639}" type="parTrans" cxnId="{4DF32FC7-2840-41AE-B7FC-46D3ACFC554D}">
      <dgm:prSet/>
      <dgm:spPr/>
      <dgm:t>
        <a:bodyPr/>
        <a:lstStyle/>
        <a:p>
          <a:endParaRPr lang="en-GB"/>
        </a:p>
      </dgm:t>
    </dgm:pt>
    <dgm:pt modelId="{B7327E3D-2C66-46DF-8501-32AA60D56DDF}" type="sibTrans" cxnId="{4DF32FC7-2840-41AE-B7FC-46D3ACFC554D}">
      <dgm:prSet/>
      <dgm:spPr/>
      <dgm:t>
        <a:bodyPr/>
        <a:lstStyle/>
        <a:p>
          <a:endParaRPr lang="en-GB"/>
        </a:p>
      </dgm:t>
    </dgm:pt>
    <dgm:pt modelId="{5EA222B2-DD9B-4BC1-9655-EE5A8CCE6C4B}">
      <dgm:prSet custT="1"/>
      <dgm:spPr/>
      <dgm:t>
        <a:bodyPr/>
        <a:lstStyle/>
        <a:p>
          <a:r>
            <a:rPr lang="en-GB" sz="1400" dirty="0" smtClean="0"/>
            <a:t>Principal Officer  Early Years - 1</a:t>
          </a:r>
          <a:endParaRPr lang="en-GB" sz="1400" dirty="0"/>
        </a:p>
      </dgm:t>
    </dgm:pt>
    <dgm:pt modelId="{5D595974-B5B0-406D-80CE-9E276641871D}" type="sibTrans" cxnId="{27A86BE0-0380-432D-B56A-8A92A21C0758}">
      <dgm:prSet/>
      <dgm:spPr/>
      <dgm:t>
        <a:bodyPr/>
        <a:lstStyle/>
        <a:p>
          <a:endParaRPr lang="en-GB"/>
        </a:p>
      </dgm:t>
    </dgm:pt>
    <dgm:pt modelId="{F6E939E5-163D-46D2-8855-41A8DE9AEFC2}" type="parTrans" cxnId="{27A86BE0-0380-432D-B56A-8A92A21C0758}">
      <dgm:prSet/>
      <dgm:spPr/>
      <dgm:t>
        <a:bodyPr/>
        <a:lstStyle/>
        <a:p>
          <a:endParaRPr lang="en-GB"/>
        </a:p>
      </dgm:t>
    </dgm:pt>
    <dgm:pt modelId="{444A13BE-1A08-403F-BF94-764FB707FD23}">
      <dgm:prSet phldrT="[Text]" custT="1"/>
      <dgm:spPr/>
      <dgm:t>
        <a:bodyPr/>
        <a:lstStyle/>
        <a:p>
          <a:r>
            <a:rPr lang="en-GB" sz="1400" dirty="0" smtClean="0"/>
            <a:t>Heads of Centre – Clyde Cottage &amp; Campbeltown  - 2</a:t>
          </a:r>
          <a:endParaRPr lang="en-GB" sz="1400" dirty="0"/>
        </a:p>
      </dgm:t>
    </dgm:pt>
    <dgm:pt modelId="{12C8F39F-59B5-427A-A07E-7D7EB42B83DB}" type="parTrans" cxnId="{7D30CF94-C293-465E-B569-10AB143D92A8}">
      <dgm:prSet/>
      <dgm:spPr/>
      <dgm:t>
        <a:bodyPr/>
        <a:lstStyle/>
        <a:p>
          <a:endParaRPr lang="en-GB"/>
        </a:p>
      </dgm:t>
    </dgm:pt>
    <dgm:pt modelId="{081DE1D1-2049-4E10-B196-7016988BBCFA}" type="sibTrans" cxnId="{7D30CF94-C293-465E-B569-10AB143D92A8}">
      <dgm:prSet/>
      <dgm:spPr/>
      <dgm:t>
        <a:bodyPr/>
        <a:lstStyle/>
        <a:p>
          <a:endParaRPr lang="en-GB"/>
        </a:p>
      </dgm:t>
    </dgm:pt>
    <dgm:pt modelId="{57519836-3B9E-440D-ADB2-DBA6E6B660AD}" type="pres">
      <dgm:prSet presAssocID="{B454BC66-7696-4B12-A0EA-9EB6DB5AFF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08816E8-0A46-4177-A810-98C5E679C159}" type="pres">
      <dgm:prSet presAssocID="{74783986-ED86-4CA4-AA0A-0D4F7A1BDFA3}" presName="hierRoot1" presStyleCnt="0">
        <dgm:presLayoutVars>
          <dgm:hierBranch val="init"/>
        </dgm:presLayoutVars>
      </dgm:prSet>
      <dgm:spPr/>
    </dgm:pt>
    <dgm:pt modelId="{7CD80BA1-8AE4-4153-AE36-BCA49330B34F}" type="pres">
      <dgm:prSet presAssocID="{74783986-ED86-4CA4-AA0A-0D4F7A1BDFA3}" presName="rootComposite1" presStyleCnt="0"/>
      <dgm:spPr/>
    </dgm:pt>
    <dgm:pt modelId="{8C5636DA-CAD8-49A6-BB6E-F8380FD3DD5A}" type="pres">
      <dgm:prSet presAssocID="{74783986-ED86-4CA4-AA0A-0D4F7A1BDFA3}" presName="rootText1" presStyleLbl="node0" presStyleIdx="0" presStyleCnt="1" custScaleX="97628" custScaleY="2108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94814D-5F3A-492D-94CB-E66760DF45F8}" type="pres">
      <dgm:prSet presAssocID="{74783986-ED86-4CA4-AA0A-0D4F7A1BDFA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1D7D5BA-CB83-472A-B3E6-3EC927015760}" type="pres">
      <dgm:prSet presAssocID="{74783986-ED86-4CA4-AA0A-0D4F7A1BDFA3}" presName="hierChild2" presStyleCnt="0"/>
      <dgm:spPr/>
    </dgm:pt>
    <dgm:pt modelId="{0DDD706C-B8BA-457D-B9AD-3D2AF5EDEF5F}" type="pres">
      <dgm:prSet presAssocID="{92F4F48B-21F4-4305-AAC2-DDD24268D59D}" presName="Name64" presStyleLbl="parChTrans1D2" presStyleIdx="0" presStyleCnt="7"/>
      <dgm:spPr/>
      <dgm:t>
        <a:bodyPr/>
        <a:lstStyle/>
        <a:p>
          <a:endParaRPr lang="en-GB"/>
        </a:p>
      </dgm:t>
    </dgm:pt>
    <dgm:pt modelId="{DAC80E82-8D3E-4FE3-B92D-1900BC71D9C0}" type="pres">
      <dgm:prSet presAssocID="{EA42F5F7-F7D8-4508-8B33-47D541BB3D69}" presName="hierRoot2" presStyleCnt="0">
        <dgm:presLayoutVars>
          <dgm:hierBranch val="init"/>
        </dgm:presLayoutVars>
      </dgm:prSet>
      <dgm:spPr/>
    </dgm:pt>
    <dgm:pt modelId="{89DB5371-695A-46F0-BC12-C8BAB7EFCDCD}" type="pres">
      <dgm:prSet presAssocID="{EA42F5F7-F7D8-4508-8B33-47D541BB3D69}" presName="rootComposite" presStyleCnt="0"/>
      <dgm:spPr/>
    </dgm:pt>
    <dgm:pt modelId="{DF62F5B5-07FF-4672-BC4B-429638249A7A}" type="pres">
      <dgm:prSet presAssocID="{EA42F5F7-F7D8-4508-8B33-47D541BB3D69}" presName="rootText" presStyleLbl="node2" presStyleIdx="0" presStyleCnt="6" custScaleX="104661" custScaleY="1533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455429-E3D1-4B48-9BBD-5D0654F49600}" type="pres">
      <dgm:prSet presAssocID="{EA42F5F7-F7D8-4508-8B33-47D541BB3D69}" presName="rootConnector" presStyleLbl="node2" presStyleIdx="0" presStyleCnt="6"/>
      <dgm:spPr/>
      <dgm:t>
        <a:bodyPr/>
        <a:lstStyle/>
        <a:p>
          <a:endParaRPr lang="en-GB"/>
        </a:p>
      </dgm:t>
    </dgm:pt>
    <dgm:pt modelId="{BC601A1E-BE28-4699-8496-43C7F951756B}" type="pres">
      <dgm:prSet presAssocID="{EA42F5F7-F7D8-4508-8B33-47D541BB3D69}" presName="hierChild4" presStyleCnt="0"/>
      <dgm:spPr/>
    </dgm:pt>
    <dgm:pt modelId="{8AA019B7-D5A6-441D-B211-602C395D43F9}" type="pres">
      <dgm:prSet presAssocID="{EA42F5F7-F7D8-4508-8B33-47D541BB3D69}" presName="hierChild5" presStyleCnt="0"/>
      <dgm:spPr/>
    </dgm:pt>
    <dgm:pt modelId="{EAC88C41-77FC-4A60-9624-4071A17B4FB2}" type="pres">
      <dgm:prSet presAssocID="{8DAE2A2E-166C-4938-91E6-420997630C28}" presName="Name64" presStyleLbl="parChTrans1D2" presStyleIdx="1" presStyleCnt="7"/>
      <dgm:spPr/>
      <dgm:t>
        <a:bodyPr/>
        <a:lstStyle/>
        <a:p>
          <a:endParaRPr lang="en-GB"/>
        </a:p>
      </dgm:t>
    </dgm:pt>
    <dgm:pt modelId="{E7C1919D-B347-4ADE-AEF6-93546B1CA8BF}" type="pres">
      <dgm:prSet presAssocID="{5FC1B13E-8E16-494B-AD48-BD9AB2F26A6B}" presName="hierRoot2" presStyleCnt="0">
        <dgm:presLayoutVars>
          <dgm:hierBranch val="init"/>
        </dgm:presLayoutVars>
      </dgm:prSet>
      <dgm:spPr/>
    </dgm:pt>
    <dgm:pt modelId="{DE7DFFD3-7AED-454A-BB44-57A785F288C3}" type="pres">
      <dgm:prSet presAssocID="{5FC1B13E-8E16-494B-AD48-BD9AB2F26A6B}" presName="rootComposite" presStyleCnt="0"/>
      <dgm:spPr/>
    </dgm:pt>
    <dgm:pt modelId="{9EF9C16F-A2C6-4B26-9231-C391947163EB}" type="pres">
      <dgm:prSet presAssocID="{5FC1B13E-8E16-494B-AD48-BD9AB2F26A6B}" presName="rootText" presStyleLbl="node2" presStyleIdx="1" presStyleCnt="6" custScaleX="104661" custScaleY="1610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30E2ECF-4E85-4530-BCCD-1452D67CAC05}" type="pres">
      <dgm:prSet presAssocID="{5FC1B13E-8E16-494B-AD48-BD9AB2F26A6B}" presName="rootConnector" presStyleLbl="node2" presStyleIdx="1" presStyleCnt="6"/>
      <dgm:spPr/>
      <dgm:t>
        <a:bodyPr/>
        <a:lstStyle/>
        <a:p>
          <a:endParaRPr lang="en-GB"/>
        </a:p>
      </dgm:t>
    </dgm:pt>
    <dgm:pt modelId="{B69FB904-0A15-43CB-9BAB-D559572B0511}" type="pres">
      <dgm:prSet presAssocID="{5FC1B13E-8E16-494B-AD48-BD9AB2F26A6B}" presName="hierChild4" presStyleCnt="0"/>
      <dgm:spPr/>
    </dgm:pt>
    <dgm:pt modelId="{AD406280-B5F3-4970-B1F4-BD902B8B2C21}" type="pres">
      <dgm:prSet presAssocID="{5FC1B13E-8E16-494B-AD48-BD9AB2F26A6B}" presName="hierChild5" presStyleCnt="0"/>
      <dgm:spPr/>
    </dgm:pt>
    <dgm:pt modelId="{E265E4CD-C96B-4960-BD0F-23C8E484159C}" type="pres">
      <dgm:prSet presAssocID="{F6E939E5-163D-46D2-8855-41A8DE9AEFC2}" presName="Name64" presStyleLbl="parChTrans1D2" presStyleIdx="2" presStyleCnt="7"/>
      <dgm:spPr/>
      <dgm:t>
        <a:bodyPr/>
        <a:lstStyle/>
        <a:p>
          <a:endParaRPr lang="en-GB"/>
        </a:p>
      </dgm:t>
    </dgm:pt>
    <dgm:pt modelId="{9F7DDE9B-4A98-4592-B83C-E813C31C2CD2}" type="pres">
      <dgm:prSet presAssocID="{5EA222B2-DD9B-4BC1-9655-EE5A8CCE6C4B}" presName="hierRoot2" presStyleCnt="0">
        <dgm:presLayoutVars>
          <dgm:hierBranch val="init"/>
        </dgm:presLayoutVars>
      </dgm:prSet>
      <dgm:spPr/>
    </dgm:pt>
    <dgm:pt modelId="{F94F0B64-41C8-49F2-B026-3845CE7897EC}" type="pres">
      <dgm:prSet presAssocID="{5EA222B2-DD9B-4BC1-9655-EE5A8CCE6C4B}" presName="rootComposite" presStyleCnt="0"/>
      <dgm:spPr/>
    </dgm:pt>
    <dgm:pt modelId="{2CCFC074-D3A1-41DC-A0A5-F139B75F99F4}" type="pres">
      <dgm:prSet presAssocID="{5EA222B2-DD9B-4BC1-9655-EE5A8CCE6C4B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C9F15D-2A01-445B-886B-914DD209EBB9}" type="pres">
      <dgm:prSet presAssocID="{5EA222B2-DD9B-4BC1-9655-EE5A8CCE6C4B}" presName="rootConnector" presStyleLbl="node2" presStyleIdx="2" presStyleCnt="6"/>
      <dgm:spPr/>
      <dgm:t>
        <a:bodyPr/>
        <a:lstStyle/>
        <a:p>
          <a:endParaRPr lang="en-GB"/>
        </a:p>
      </dgm:t>
    </dgm:pt>
    <dgm:pt modelId="{B74A5206-61BD-47C3-93EF-C67FA0923165}" type="pres">
      <dgm:prSet presAssocID="{5EA222B2-DD9B-4BC1-9655-EE5A8CCE6C4B}" presName="hierChild4" presStyleCnt="0"/>
      <dgm:spPr/>
    </dgm:pt>
    <dgm:pt modelId="{86CFD556-EE4D-4C7B-B017-D345079B2F59}" type="pres">
      <dgm:prSet presAssocID="{75B9B5F1-FB0B-4078-A6F4-D50536549E04}" presName="Name64" presStyleLbl="parChTrans1D3" presStyleIdx="0" presStyleCnt="1"/>
      <dgm:spPr/>
      <dgm:t>
        <a:bodyPr/>
        <a:lstStyle/>
        <a:p>
          <a:endParaRPr lang="en-GB"/>
        </a:p>
      </dgm:t>
    </dgm:pt>
    <dgm:pt modelId="{3BE6B361-86BA-4200-A500-799F9E20EEFA}" type="pres">
      <dgm:prSet presAssocID="{F1E54297-E921-46AF-8B32-2E28DDF26BE0}" presName="hierRoot2" presStyleCnt="0">
        <dgm:presLayoutVars>
          <dgm:hierBranch val="init"/>
        </dgm:presLayoutVars>
      </dgm:prSet>
      <dgm:spPr/>
    </dgm:pt>
    <dgm:pt modelId="{91F990F0-19C3-4B40-BB2D-DDA29B38E8CD}" type="pres">
      <dgm:prSet presAssocID="{F1E54297-E921-46AF-8B32-2E28DDF26BE0}" presName="rootComposite" presStyleCnt="0"/>
      <dgm:spPr/>
    </dgm:pt>
    <dgm:pt modelId="{29A430D5-F4E9-46C4-B894-F052818F8D49}" type="pres">
      <dgm:prSet presAssocID="{F1E54297-E921-46AF-8B32-2E28DDF26BE0}" presName="rootText" presStyleLbl="node3" presStyleIdx="0" presStyleCnt="1" custScaleY="1464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D8ABF8-E9D8-46C9-B4B0-CF0BB622319F}" type="pres">
      <dgm:prSet presAssocID="{F1E54297-E921-46AF-8B32-2E28DDF26BE0}" presName="rootConnector" presStyleLbl="node3" presStyleIdx="0" presStyleCnt="1"/>
      <dgm:spPr/>
      <dgm:t>
        <a:bodyPr/>
        <a:lstStyle/>
        <a:p>
          <a:endParaRPr lang="en-GB"/>
        </a:p>
      </dgm:t>
    </dgm:pt>
    <dgm:pt modelId="{4CDABA17-9BA5-4A54-8871-BF65542DB5C3}" type="pres">
      <dgm:prSet presAssocID="{F1E54297-E921-46AF-8B32-2E28DDF26BE0}" presName="hierChild4" presStyleCnt="0"/>
      <dgm:spPr/>
    </dgm:pt>
    <dgm:pt modelId="{44AFEF6F-5124-443F-93AF-EEFC8C32FD89}" type="pres">
      <dgm:prSet presAssocID="{F1E54297-E921-46AF-8B32-2E28DDF26BE0}" presName="hierChild5" presStyleCnt="0"/>
      <dgm:spPr/>
    </dgm:pt>
    <dgm:pt modelId="{FD7E54BC-96C7-469D-8459-A8512A62E992}" type="pres">
      <dgm:prSet presAssocID="{5EA222B2-DD9B-4BC1-9655-EE5A8CCE6C4B}" presName="hierChild5" presStyleCnt="0"/>
      <dgm:spPr/>
    </dgm:pt>
    <dgm:pt modelId="{498718E2-3544-4B36-A07B-98197D8AD451}" type="pres">
      <dgm:prSet presAssocID="{E78BD4F3-9CA3-4031-8433-5076FD3A10AD}" presName="Name64" presStyleLbl="parChTrans1D2" presStyleIdx="3" presStyleCnt="7"/>
      <dgm:spPr/>
      <dgm:t>
        <a:bodyPr/>
        <a:lstStyle/>
        <a:p>
          <a:endParaRPr lang="en-GB"/>
        </a:p>
      </dgm:t>
    </dgm:pt>
    <dgm:pt modelId="{A8209710-0801-4FB0-B587-8038ECCAB000}" type="pres">
      <dgm:prSet presAssocID="{AC5D8B2F-19BE-4645-ABEA-6E8D002C5E2A}" presName="hierRoot2" presStyleCnt="0">
        <dgm:presLayoutVars>
          <dgm:hierBranch val="init"/>
        </dgm:presLayoutVars>
      </dgm:prSet>
      <dgm:spPr/>
    </dgm:pt>
    <dgm:pt modelId="{73A82843-6DAC-4DC9-A59D-24CA398CC979}" type="pres">
      <dgm:prSet presAssocID="{AC5D8B2F-19BE-4645-ABEA-6E8D002C5E2A}" presName="rootComposite" presStyleCnt="0"/>
      <dgm:spPr/>
    </dgm:pt>
    <dgm:pt modelId="{F6CE7955-9237-4C23-A52C-8029D9F2DE87}" type="pres">
      <dgm:prSet presAssocID="{AC5D8B2F-19BE-4645-ABEA-6E8D002C5E2A}" presName="rootText" presStyleLbl="node2" presStyleIdx="3" presStyleCnt="6" custScaleY="1324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CFFCE2-C330-4B01-95D1-9B912AC1996E}" type="pres">
      <dgm:prSet presAssocID="{AC5D8B2F-19BE-4645-ABEA-6E8D002C5E2A}" presName="rootConnector" presStyleLbl="node2" presStyleIdx="3" presStyleCnt="6"/>
      <dgm:spPr/>
      <dgm:t>
        <a:bodyPr/>
        <a:lstStyle/>
        <a:p>
          <a:endParaRPr lang="en-GB"/>
        </a:p>
      </dgm:t>
    </dgm:pt>
    <dgm:pt modelId="{F861F10B-078F-4146-BD25-F54B8AABD4C4}" type="pres">
      <dgm:prSet presAssocID="{AC5D8B2F-19BE-4645-ABEA-6E8D002C5E2A}" presName="hierChild4" presStyleCnt="0"/>
      <dgm:spPr/>
    </dgm:pt>
    <dgm:pt modelId="{8B3856B4-1BCD-46D7-96EA-C6A02082CEDA}" type="pres">
      <dgm:prSet presAssocID="{AC5D8B2F-19BE-4645-ABEA-6E8D002C5E2A}" presName="hierChild5" presStyleCnt="0"/>
      <dgm:spPr/>
    </dgm:pt>
    <dgm:pt modelId="{142DD2B1-9AF2-41A7-A22B-988F8E8A93CE}" type="pres">
      <dgm:prSet presAssocID="{4AA9C7DC-19E7-44F6-A3A1-66CEB1D8F639}" presName="Name64" presStyleLbl="parChTrans1D2" presStyleIdx="4" presStyleCnt="7"/>
      <dgm:spPr/>
      <dgm:t>
        <a:bodyPr/>
        <a:lstStyle/>
        <a:p>
          <a:endParaRPr lang="en-GB"/>
        </a:p>
      </dgm:t>
    </dgm:pt>
    <dgm:pt modelId="{C96205D0-57F7-4B71-B56F-FF4B2514AD49}" type="pres">
      <dgm:prSet presAssocID="{CCE961E6-AA2F-4AA0-A76B-36635AF75EC0}" presName="hierRoot2" presStyleCnt="0">
        <dgm:presLayoutVars>
          <dgm:hierBranch val="init"/>
        </dgm:presLayoutVars>
      </dgm:prSet>
      <dgm:spPr/>
    </dgm:pt>
    <dgm:pt modelId="{9260281A-7FA7-4F02-9BF2-05E826084DDE}" type="pres">
      <dgm:prSet presAssocID="{CCE961E6-AA2F-4AA0-A76B-36635AF75EC0}" presName="rootComposite" presStyleCnt="0"/>
      <dgm:spPr/>
    </dgm:pt>
    <dgm:pt modelId="{0E06350E-25B8-4D87-BFDE-3CF8DDDAD990}" type="pres">
      <dgm:prSet presAssocID="{CCE961E6-AA2F-4AA0-A76B-36635AF75EC0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87C941-B8B3-4A43-89D5-88FE467CB769}" type="pres">
      <dgm:prSet presAssocID="{CCE961E6-AA2F-4AA0-A76B-36635AF75EC0}" presName="rootConnector" presStyleLbl="node2" presStyleIdx="4" presStyleCnt="6"/>
      <dgm:spPr/>
      <dgm:t>
        <a:bodyPr/>
        <a:lstStyle/>
        <a:p>
          <a:endParaRPr lang="en-GB"/>
        </a:p>
      </dgm:t>
    </dgm:pt>
    <dgm:pt modelId="{D1DC328F-2F66-4A0A-BAAD-6207E6EC0695}" type="pres">
      <dgm:prSet presAssocID="{CCE961E6-AA2F-4AA0-A76B-36635AF75EC0}" presName="hierChild4" presStyleCnt="0"/>
      <dgm:spPr/>
    </dgm:pt>
    <dgm:pt modelId="{F1FF97D1-A380-4BD2-BED3-DDE3A6BD1F39}" type="pres">
      <dgm:prSet presAssocID="{CCE961E6-AA2F-4AA0-A76B-36635AF75EC0}" presName="hierChild5" presStyleCnt="0"/>
      <dgm:spPr/>
    </dgm:pt>
    <dgm:pt modelId="{5A2FD554-CC92-4EFC-AD46-C3A61BB59308}" type="pres">
      <dgm:prSet presAssocID="{12C8F39F-59B5-427A-A07E-7D7EB42B83DB}" presName="Name64" presStyleLbl="parChTrans1D2" presStyleIdx="5" presStyleCnt="7"/>
      <dgm:spPr/>
      <dgm:t>
        <a:bodyPr/>
        <a:lstStyle/>
        <a:p>
          <a:endParaRPr lang="en-GB"/>
        </a:p>
      </dgm:t>
    </dgm:pt>
    <dgm:pt modelId="{3E98DB5E-6EB5-4B57-AD60-38C9B91C20DF}" type="pres">
      <dgm:prSet presAssocID="{444A13BE-1A08-403F-BF94-764FB707FD23}" presName="hierRoot2" presStyleCnt="0">
        <dgm:presLayoutVars>
          <dgm:hierBranch val="init"/>
        </dgm:presLayoutVars>
      </dgm:prSet>
      <dgm:spPr/>
    </dgm:pt>
    <dgm:pt modelId="{4EAFBD71-AB33-4B55-8B2C-30D1B531B8FE}" type="pres">
      <dgm:prSet presAssocID="{444A13BE-1A08-403F-BF94-764FB707FD23}" presName="rootComposite" presStyleCnt="0"/>
      <dgm:spPr/>
    </dgm:pt>
    <dgm:pt modelId="{958C4F63-31E5-48F9-A02C-A07752B45A50}" type="pres">
      <dgm:prSet presAssocID="{444A13BE-1A08-403F-BF94-764FB707FD23}" presName="rootText" presStyleLbl="node2" presStyleIdx="5" presStyleCnt="6" custScaleY="1771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86D34F-6A5D-4F25-9340-A867C8CAFD9A}" type="pres">
      <dgm:prSet presAssocID="{444A13BE-1A08-403F-BF94-764FB707FD23}" presName="rootConnector" presStyleLbl="node2" presStyleIdx="5" presStyleCnt="6"/>
      <dgm:spPr/>
      <dgm:t>
        <a:bodyPr/>
        <a:lstStyle/>
        <a:p>
          <a:endParaRPr lang="en-GB"/>
        </a:p>
      </dgm:t>
    </dgm:pt>
    <dgm:pt modelId="{1A7295C1-18B6-4C58-B21F-6FF11BFBB95B}" type="pres">
      <dgm:prSet presAssocID="{444A13BE-1A08-403F-BF94-764FB707FD23}" presName="hierChild4" presStyleCnt="0"/>
      <dgm:spPr/>
    </dgm:pt>
    <dgm:pt modelId="{DF0379B8-6258-4A46-A857-BA1F6CFF8F4C}" type="pres">
      <dgm:prSet presAssocID="{444A13BE-1A08-403F-BF94-764FB707FD23}" presName="hierChild5" presStyleCnt="0"/>
      <dgm:spPr/>
    </dgm:pt>
    <dgm:pt modelId="{FAB9D5EB-B650-4497-8D8A-096BDA946B38}" type="pres">
      <dgm:prSet presAssocID="{74783986-ED86-4CA4-AA0A-0D4F7A1BDFA3}" presName="hierChild3" presStyleCnt="0"/>
      <dgm:spPr/>
    </dgm:pt>
    <dgm:pt modelId="{11512484-A60A-488F-93FD-064F3D9575F6}" type="pres">
      <dgm:prSet presAssocID="{08481DDE-F202-4199-9E77-4AA3535D5B14}" presName="Name115" presStyleLbl="parChTrans1D2" presStyleIdx="6" presStyleCnt="7"/>
      <dgm:spPr/>
      <dgm:t>
        <a:bodyPr/>
        <a:lstStyle/>
        <a:p>
          <a:endParaRPr lang="en-GB"/>
        </a:p>
      </dgm:t>
    </dgm:pt>
    <dgm:pt modelId="{84ABAA49-643A-4F69-BA57-F25F55E489A0}" type="pres">
      <dgm:prSet presAssocID="{4FF42371-1E1E-428E-B359-B1C77F2B84C2}" presName="hierRoot3" presStyleCnt="0">
        <dgm:presLayoutVars>
          <dgm:hierBranch val="init"/>
        </dgm:presLayoutVars>
      </dgm:prSet>
      <dgm:spPr/>
    </dgm:pt>
    <dgm:pt modelId="{2D6E875F-FBEF-4A91-9AF9-FBDD1990E649}" type="pres">
      <dgm:prSet presAssocID="{4FF42371-1E1E-428E-B359-B1C77F2B84C2}" presName="rootComposite3" presStyleCnt="0"/>
      <dgm:spPr/>
    </dgm:pt>
    <dgm:pt modelId="{09CB3215-7023-4E4C-AD0F-769CEA5EC247}" type="pres">
      <dgm:prSet presAssocID="{4FF42371-1E1E-428E-B359-B1C77F2B84C2}" presName="rootText3" presStyleLbl="asst1" presStyleIdx="0" presStyleCnt="1" custScaleY="173013" custLinFactNeighborX="-765" custLinFactNeighborY="-769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9A6393-B4BB-4541-A50D-CF57CE3AB693}" type="pres">
      <dgm:prSet presAssocID="{4FF42371-1E1E-428E-B359-B1C77F2B84C2}" presName="rootConnector3" presStyleLbl="asst1" presStyleIdx="0" presStyleCnt="1"/>
      <dgm:spPr/>
      <dgm:t>
        <a:bodyPr/>
        <a:lstStyle/>
        <a:p>
          <a:endParaRPr lang="en-GB"/>
        </a:p>
      </dgm:t>
    </dgm:pt>
    <dgm:pt modelId="{19BD0FB1-D5ED-4968-A35F-F3EA9BC43E25}" type="pres">
      <dgm:prSet presAssocID="{4FF42371-1E1E-428E-B359-B1C77F2B84C2}" presName="hierChild6" presStyleCnt="0"/>
      <dgm:spPr/>
    </dgm:pt>
    <dgm:pt modelId="{F9D603FD-CEA0-4337-885C-753CED8BA2ED}" type="pres">
      <dgm:prSet presAssocID="{4FF42371-1E1E-428E-B359-B1C77F2B84C2}" presName="hierChild7" presStyleCnt="0"/>
      <dgm:spPr/>
    </dgm:pt>
  </dgm:ptLst>
  <dgm:cxnLst>
    <dgm:cxn modelId="{A205EC8D-9F64-454E-8882-82A9654E77E2}" type="presOf" srcId="{444A13BE-1A08-403F-BF94-764FB707FD23}" destId="{5386D34F-6A5D-4F25-9340-A867C8CAFD9A}" srcOrd="1" destOrd="0" presId="urn:microsoft.com/office/officeart/2009/3/layout/HorizontalOrganizationChart"/>
    <dgm:cxn modelId="{4DF32FC7-2840-41AE-B7FC-46D3ACFC554D}" srcId="{74783986-ED86-4CA4-AA0A-0D4F7A1BDFA3}" destId="{CCE961E6-AA2F-4AA0-A76B-36635AF75EC0}" srcOrd="5" destOrd="0" parTransId="{4AA9C7DC-19E7-44F6-A3A1-66CEB1D8F639}" sibTransId="{B7327E3D-2C66-46DF-8501-32AA60D56DDF}"/>
    <dgm:cxn modelId="{1CF61C03-DE82-4A6D-B30F-366230B8D101}" type="presOf" srcId="{5EA222B2-DD9B-4BC1-9655-EE5A8CCE6C4B}" destId="{75C9F15D-2A01-445B-886B-914DD209EBB9}" srcOrd="1" destOrd="0" presId="urn:microsoft.com/office/officeart/2009/3/layout/HorizontalOrganizationChart"/>
    <dgm:cxn modelId="{5BD78D5A-D939-40E5-9166-E4450341FBC0}" type="presOf" srcId="{5EA222B2-DD9B-4BC1-9655-EE5A8CCE6C4B}" destId="{2CCFC074-D3A1-41DC-A0A5-F139B75F99F4}" srcOrd="0" destOrd="0" presId="urn:microsoft.com/office/officeart/2009/3/layout/HorizontalOrganizationChart"/>
    <dgm:cxn modelId="{A0F3F21E-0C80-46FD-AEA0-282637D9DEFF}" type="presOf" srcId="{08481DDE-F202-4199-9E77-4AA3535D5B14}" destId="{11512484-A60A-488F-93FD-064F3D9575F6}" srcOrd="0" destOrd="0" presId="urn:microsoft.com/office/officeart/2009/3/layout/HorizontalOrganizationChart"/>
    <dgm:cxn modelId="{A4AFF74F-676E-4263-9DA0-1C48CB1769CF}" srcId="{B454BC66-7696-4B12-A0EA-9EB6DB5AFFE0}" destId="{74783986-ED86-4CA4-AA0A-0D4F7A1BDFA3}" srcOrd="0" destOrd="0" parTransId="{910D10EB-97E8-44F5-80EF-AB1710248789}" sibTransId="{9AF6072E-113A-43C5-8D4B-68A01A4AA158}"/>
    <dgm:cxn modelId="{8042D633-1596-495C-8245-30498945984E}" srcId="{74783986-ED86-4CA4-AA0A-0D4F7A1BDFA3}" destId="{4FF42371-1E1E-428E-B359-B1C77F2B84C2}" srcOrd="0" destOrd="0" parTransId="{08481DDE-F202-4199-9E77-4AA3535D5B14}" sibTransId="{85AC6E0A-923E-45B2-A72F-C012F3E14654}"/>
    <dgm:cxn modelId="{8F8610D6-35F8-455D-A6A4-B363A4248845}" type="presOf" srcId="{92F4F48B-21F4-4305-AAC2-DDD24268D59D}" destId="{0DDD706C-B8BA-457D-B9AD-3D2AF5EDEF5F}" srcOrd="0" destOrd="0" presId="urn:microsoft.com/office/officeart/2009/3/layout/HorizontalOrganizationChart"/>
    <dgm:cxn modelId="{2314028D-0D4C-4BA5-A339-80629190B33B}" type="presOf" srcId="{CCE961E6-AA2F-4AA0-A76B-36635AF75EC0}" destId="{0E06350E-25B8-4D87-BFDE-3CF8DDDAD990}" srcOrd="0" destOrd="0" presId="urn:microsoft.com/office/officeart/2009/3/layout/HorizontalOrganizationChart"/>
    <dgm:cxn modelId="{DA11EF36-73D9-495E-9C87-202B074F43AE}" srcId="{74783986-ED86-4CA4-AA0A-0D4F7A1BDFA3}" destId="{5FC1B13E-8E16-494B-AD48-BD9AB2F26A6B}" srcOrd="2" destOrd="0" parTransId="{8DAE2A2E-166C-4938-91E6-420997630C28}" sibTransId="{0DEA0D79-A3BE-4BCF-9242-A7BC94EA1423}"/>
    <dgm:cxn modelId="{E31128CF-097E-4F62-B5B0-948CE5FA08F0}" type="presOf" srcId="{EA42F5F7-F7D8-4508-8B33-47D541BB3D69}" destId="{DF62F5B5-07FF-4672-BC4B-429638249A7A}" srcOrd="0" destOrd="0" presId="urn:microsoft.com/office/officeart/2009/3/layout/HorizontalOrganizationChart"/>
    <dgm:cxn modelId="{C380F837-6F07-455C-B1BE-CD091DA7A188}" type="presOf" srcId="{4FF42371-1E1E-428E-B359-B1C77F2B84C2}" destId="{09CB3215-7023-4E4C-AD0F-769CEA5EC247}" srcOrd="0" destOrd="0" presId="urn:microsoft.com/office/officeart/2009/3/layout/HorizontalOrganizationChart"/>
    <dgm:cxn modelId="{7404E5BA-0B82-4A47-AFED-84B9FE253232}" type="presOf" srcId="{74783986-ED86-4CA4-AA0A-0D4F7A1BDFA3}" destId="{8C5636DA-CAD8-49A6-BB6E-F8380FD3DD5A}" srcOrd="0" destOrd="0" presId="urn:microsoft.com/office/officeart/2009/3/layout/HorizontalOrganizationChart"/>
    <dgm:cxn modelId="{2175B9F0-7DE5-4ED8-A548-61A828BE963C}" type="presOf" srcId="{B454BC66-7696-4B12-A0EA-9EB6DB5AFFE0}" destId="{57519836-3B9E-440D-ADB2-DBA6E6B660AD}" srcOrd="0" destOrd="0" presId="urn:microsoft.com/office/officeart/2009/3/layout/HorizontalOrganizationChart"/>
    <dgm:cxn modelId="{314D7054-2AAD-49C9-8B5A-2C4C081B6399}" srcId="{5EA222B2-DD9B-4BC1-9655-EE5A8CCE6C4B}" destId="{F1E54297-E921-46AF-8B32-2E28DDF26BE0}" srcOrd="0" destOrd="0" parTransId="{75B9B5F1-FB0B-4078-A6F4-D50536549E04}" sibTransId="{F78A347E-DA67-4451-B6E8-5BA349D3B209}"/>
    <dgm:cxn modelId="{B2AA98CA-A063-49BD-ACD2-95EA01F219DB}" type="presOf" srcId="{4AA9C7DC-19E7-44F6-A3A1-66CEB1D8F639}" destId="{142DD2B1-9AF2-41A7-A22B-988F8E8A93CE}" srcOrd="0" destOrd="0" presId="urn:microsoft.com/office/officeart/2009/3/layout/HorizontalOrganizationChart"/>
    <dgm:cxn modelId="{7D30CF94-C293-465E-B569-10AB143D92A8}" srcId="{74783986-ED86-4CA4-AA0A-0D4F7A1BDFA3}" destId="{444A13BE-1A08-403F-BF94-764FB707FD23}" srcOrd="6" destOrd="0" parTransId="{12C8F39F-59B5-427A-A07E-7D7EB42B83DB}" sibTransId="{081DE1D1-2049-4E10-B196-7016988BBCFA}"/>
    <dgm:cxn modelId="{C0583EF9-39D6-4FDE-9B96-C9406F8DC0E7}" srcId="{74783986-ED86-4CA4-AA0A-0D4F7A1BDFA3}" destId="{AC5D8B2F-19BE-4645-ABEA-6E8D002C5E2A}" srcOrd="4" destOrd="0" parTransId="{E78BD4F3-9CA3-4031-8433-5076FD3A10AD}" sibTransId="{D3040F85-9F58-4B0D-B7D7-D00FB465AE24}"/>
    <dgm:cxn modelId="{67E7DD03-DD93-40DE-84ED-D6A362659BC9}" type="presOf" srcId="{F6E939E5-163D-46D2-8855-41A8DE9AEFC2}" destId="{E265E4CD-C96B-4960-BD0F-23C8E484159C}" srcOrd="0" destOrd="0" presId="urn:microsoft.com/office/officeart/2009/3/layout/HorizontalOrganizationChart"/>
    <dgm:cxn modelId="{4217AD81-D44A-4051-B03A-FD286E688E5B}" type="presOf" srcId="{AC5D8B2F-19BE-4645-ABEA-6E8D002C5E2A}" destId="{6FCFFCE2-C330-4B01-95D1-9B912AC1996E}" srcOrd="1" destOrd="0" presId="urn:microsoft.com/office/officeart/2009/3/layout/HorizontalOrganizationChart"/>
    <dgm:cxn modelId="{4E191A04-4588-41CE-9811-1DF7B7C0A09A}" type="presOf" srcId="{F1E54297-E921-46AF-8B32-2E28DDF26BE0}" destId="{68D8ABF8-E9D8-46C9-B4B0-CF0BB622319F}" srcOrd="1" destOrd="0" presId="urn:microsoft.com/office/officeart/2009/3/layout/HorizontalOrganizationChart"/>
    <dgm:cxn modelId="{0905C1AA-426B-4F38-9B65-7FD482882E82}" type="presOf" srcId="{12C8F39F-59B5-427A-A07E-7D7EB42B83DB}" destId="{5A2FD554-CC92-4EFC-AD46-C3A61BB59308}" srcOrd="0" destOrd="0" presId="urn:microsoft.com/office/officeart/2009/3/layout/HorizontalOrganizationChart"/>
    <dgm:cxn modelId="{5E1C3B76-2BF0-4374-8AB2-6E1F8F08A19B}" type="presOf" srcId="{8DAE2A2E-166C-4938-91E6-420997630C28}" destId="{EAC88C41-77FC-4A60-9624-4071A17B4FB2}" srcOrd="0" destOrd="0" presId="urn:microsoft.com/office/officeart/2009/3/layout/HorizontalOrganizationChart"/>
    <dgm:cxn modelId="{A5D988C5-842E-4328-BEE2-A2653EE4103D}" type="presOf" srcId="{74783986-ED86-4CA4-AA0A-0D4F7A1BDFA3}" destId="{0794814D-5F3A-492D-94CB-E66760DF45F8}" srcOrd="1" destOrd="0" presId="urn:microsoft.com/office/officeart/2009/3/layout/HorizontalOrganizationChart"/>
    <dgm:cxn modelId="{90DD8A51-B716-4202-97CA-9DB1CD4F9188}" type="presOf" srcId="{4FF42371-1E1E-428E-B359-B1C77F2B84C2}" destId="{679A6393-B4BB-4541-A50D-CF57CE3AB693}" srcOrd="1" destOrd="0" presId="urn:microsoft.com/office/officeart/2009/3/layout/HorizontalOrganizationChart"/>
    <dgm:cxn modelId="{49CD76AA-9E03-4A0A-B7F0-E73E4D85D43D}" type="presOf" srcId="{EA42F5F7-F7D8-4508-8B33-47D541BB3D69}" destId="{3A455429-E3D1-4B48-9BBD-5D0654F49600}" srcOrd="1" destOrd="0" presId="urn:microsoft.com/office/officeart/2009/3/layout/HorizontalOrganizationChart"/>
    <dgm:cxn modelId="{AFCE5A83-BFBC-4028-B355-3F3D9DB0AA1D}" srcId="{74783986-ED86-4CA4-AA0A-0D4F7A1BDFA3}" destId="{EA42F5F7-F7D8-4508-8B33-47D541BB3D69}" srcOrd="1" destOrd="0" parTransId="{92F4F48B-21F4-4305-AAC2-DDD24268D59D}" sibTransId="{D77182B7-D82F-4434-A06D-8C4B0E40E6CB}"/>
    <dgm:cxn modelId="{DCF4A69F-95F2-4DC9-87F6-66FEB5AF9BBD}" type="presOf" srcId="{AC5D8B2F-19BE-4645-ABEA-6E8D002C5E2A}" destId="{F6CE7955-9237-4C23-A52C-8029D9F2DE87}" srcOrd="0" destOrd="0" presId="urn:microsoft.com/office/officeart/2009/3/layout/HorizontalOrganizationChart"/>
    <dgm:cxn modelId="{39FAB83C-56BE-44DF-A893-6212E7F47B99}" type="presOf" srcId="{F1E54297-E921-46AF-8B32-2E28DDF26BE0}" destId="{29A430D5-F4E9-46C4-B894-F052818F8D49}" srcOrd="0" destOrd="0" presId="urn:microsoft.com/office/officeart/2009/3/layout/HorizontalOrganizationChart"/>
    <dgm:cxn modelId="{2BA89F01-784F-495E-A5C4-6181EFC5A56B}" type="presOf" srcId="{5FC1B13E-8E16-494B-AD48-BD9AB2F26A6B}" destId="{9EF9C16F-A2C6-4B26-9231-C391947163EB}" srcOrd="0" destOrd="0" presId="urn:microsoft.com/office/officeart/2009/3/layout/HorizontalOrganizationChart"/>
    <dgm:cxn modelId="{44796DEC-7D64-4F92-A9F3-B9441C58C7EE}" type="presOf" srcId="{E78BD4F3-9CA3-4031-8433-5076FD3A10AD}" destId="{498718E2-3544-4B36-A07B-98197D8AD451}" srcOrd="0" destOrd="0" presId="urn:microsoft.com/office/officeart/2009/3/layout/HorizontalOrganizationChart"/>
    <dgm:cxn modelId="{27A86BE0-0380-432D-B56A-8A92A21C0758}" srcId="{74783986-ED86-4CA4-AA0A-0D4F7A1BDFA3}" destId="{5EA222B2-DD9B-4BC1-9655-EE5A8CCE6C4B}" srcOrd="3" destOrd="0" parTransId="{F6E939E5-163D-46D2-8855-41A8DE9AEFC2}" sibTransId="{5D595974-B5B0-406D-80CE-9E276641871D}"/>
    <dgm:cxn modelId="{B06A2E5E-C12B-4790-A8F2-AD41B06E294F}" type="presOf" srcId="{CCE961E6-AA2F-4AA0-A76B-36635AF75EC0}" destId="{C687C941-B8B3-4A43-89D5-88FE467CB769}" srcOrd="1" destOrd="0" presId="urn:microsoft.com/office/officeart/2009/3/layout/HorizontalOrganizationChart"/>
    <dgm:cxn modelId="{487E2B7D-21CB-4F55-8630-824B6577A934}" type="presOf" srcId="{5FC1B13E-8E16-494B-AD48-BD9AB2F26A6B}" destId="{630E2ECF-4E85-4530-BCCD-1452D67CAC05}" srcOrd="1" destOrd="0" presId="urn:microsoft.com/office/officeart/2009/3/layout/HorizontalOrganizationChart"/>
    <dgm:cxn modelId="{5409E8D0-1B6C-457D-8ABE-DAC738D02698}" type="presOf" srcId="{75B9B5F1-FB0B-4078-A6F4-D50536549E04}" destId="{86CFD556-EE4D-4C7B-B017-D345079B2F59}" srcOrd="0" destOrd="0" presId="urn:microsoft.com/office/officeart/2009/3/layout/HorizontalOrganizationChart"/>
    <dgm:cxn modelId="{CB2B061C-D029-4F39-9610-C2B2262D6CAD}" type="presOf" srcId="{444A13BE-1A08-403F-BF94-764FB707FD23}" destId="{958C4F63-31E5-48F9-A02C-A07752B45A50}" srcOrd="0" destOrd="0" presId="urn:microsoft.com/office/officeart/2009/3/layout/HorizontalOrganizationChart"/>
    <dgm:cxn modelId="{548E988F-4EDD-401F-B555-DE76489F7F0C}" type="presParOf" srcId="{57519836-3B9E-440D-ADB2-DBA6E6B660AD}" destId="{A08816E8-0A46-4177-A810-98C5E679C159}" srcOrd="0" destOrd="0" presId="urn:microsoft.com/office/officeart/2009/3/layout/HorizontalOrganizationChart"/>
    <dgm:cxn modelId="{CAADCD29-1770-4216-8A35-FC1822CB1E2E}" type="presParOf" srcId="{A08816E8-0A46-4177-A810-98C5E679C159}" destId="{7CD80BA1-8AE4-4153-AE36-BCA49330B34F}" srcOrd="0" destOrd="0" presId="urn:microsoft.com/office/officeart/2009/3/layout/HorizontalOrganizationChart"/>
    <dgm:cxn modelId="{A7AB4106-5B9D-4BA9-A13F-00BBF78EB0C3}" type="presParOf" srcId="{7CD80BA1-8AE4-4153-AE36-BCA49330B34F}" destId="{8C5636DA-CAD8-49A6-BB6E-F8380FD3DD5A}" srcOrd="0" destOrd="0" presId="urn:microsoft.com/office/officeart/2009/3/layout/HorizontalOrganizationChart"/>
    <dgm:cxn modelId="{300BC2A6-BDA2-41C8-8FAB-C3E980BA2FB0}" type="presParOf" srcId="{7CD80BA1-8AE4-4153-AE36-BCA49330B34F}" destId="{0794814D-5F3A-492D-94CB-E66760DF45F8}" srcOrd="1" destOrd="0" presId="urn:microsoft.com/office/officeart/2009/3/layout/HorizontalOrganizationChart"/>
    <dgm:cxn modelId="{691D2BC1-8837-4FEC-878B-2C32E0D4F7FA}" type="presParOf" srcId="{A08816E8-0A46-4177-A810-98C5E679C159}" destId="{61D7D5BA-CB83-472A-B3E6-3EC927015760}" srcOrd="1" destOrd="0" presId="urn:microsoft.com/office/officeart/2009/3/layout/HorizontalOrganizationChart"/>
    <dgm:cxn modelId="{A21A8184-F00E-4CB8-9327-877CEDE8BB9F}" type="presParOf" srcId="{61D7D5BA-CB83-472A-B3E6-3EC927015760}" destId="{0DDD706C-B8BA-457D-B9AD-3D2AF5EDEF5F}" srcOrd="0" destOrd="0" presId="urn:microsoft.com/office/officeart/2009/3/layout/HorizontalOrganizationChart"/>
    <dgm:cxn modelId="{D64F94D8-B065-4F5C-8234-D274F576CBEE}" type="presParOf" srcId="{61D7D5BA-CB83-472A-B3E6-3EC927015760}" destId="{DAC80E82-8D3E-4FE3-B92D-1900BC71D9C0}" srcOrd="1" destOrd="0" presId="urn:microsoft.com/office/officeart/2009/3/layout/HorizontalOrganizationChart"/>
    <dgm:cxn modelId="{53D2EC05-8475-4240-A6B1-B366A3633CF4}" type="presParOf" srcId="{DAC80E82-8D3E-4FE3-B92D-1900BC71D9C0}" destId="{89DB5371-695A-46F0-BC12-C8BAB7EFCDCD}" srcOrd="0" destOrd="0" presId="urn:microsoft.com/office/officeart/2009/3/layout/HorizontalOrganizationChart"/>
    <dgm:cxn modelId="{D243DCB0-E298-43A5-9D9D-37122B363FC1}" type="presParOf" srcId="{89DB5371-695A-46F0-BC12-C8BAB7EFCDCD}" destId="{DF62F5B5-07FF-4672-BC4B-429638249A7A}" srcOrd="0" destOrd="0" presId="urn:microsoft.com/office/officeart/2009/3/layout/HorizontalOrganizationChart"/>
    <dgm:cxn modelId="{BB41FDF3-F65B-44BB-9027-74A70D48B1B6}" type="presParOf" srcId="{89DB5371-695A-46F0-BC12-C8BAB7EFCDCD}" destId="{3A455429-E3D1-4B48-9BBD-5D0654F49600}" srcOrd="1" destOrd="0" presId="urn:microsoft.com/office/officeart/2009/3/layout/HorizontalOrganizationChart"/>
    <dgm:cxn modelId="{B220D2C7-D422-4468-A909-9C67384FFA21}" type="presParOf" srcId="{DAC80E82-8D3E-4FE3-B92D-1900BC71D9C0}" destId="{BC601A1E-BE28-4699-8496-43C7F951756B}" srcOrd="1" destOrd="0" presId="urn:microsoft.com/office/officeart/2009/3/layout/HorizontalOrganizationChart"/>
    <dgm:cxn modelId="{6EAC60F2-6F1F-4873-BD7D-085817264519}" type="presParOf" srcId="{DAC80E82-8D3E-4FE3-B92D-1900BC71D9C0}" destId="{8AA019B7-D5A6-441D-B211-602C395D43F9}" srcOrd="2" destOrd="0" presId="urn:microsoft.com/office/officeart/2009/3/layout/HorizontalOrganizationChart"/>
    <dgm:cxn modelId="{985EF823-558B-45D5-BC5D-C988C5FDAE25}" type="presParOf" srcId="{61D7D5BA-CB83-472A-B3E6-3EC927015760}" destId="{EAC88C41-77FC-4A60-9624-4071A17B4FB2}" srcOrd="2" destOrd="0" presId="urn:microsoft.com/office/officeart/2009/3/layout/HorizontalOrganizationChart"/>
    <dgm:cxn modelId="{41C61915-6FE6-4BB2-AF9A-81EB85CC2C5E}" type="presParOf" srcId="{61D7D5BA-CB83-472A-B3E6-3EC927015760}" destId="{E7C1919D-B347-4ADE-AEF6-93546B1CA8BF}" srcOrd="3" destOrd="0" presId="urn:microsoft.com/office/officeart/2009/3/layout/HorizontalOrganizationChart"/>
    <dgm:cxn modelId="{9BADB8FE-DADA-4803-A17F-1861BEB6E8B7}" type="presParOf" srcId="{E7C1919D-B347-4ADE-AEF6-93546B1CA8BF}" destId="{DE7DFFD3-7AED-454A-BB44-57A785F288C3}" srcOrd="0" destOrd="0" presId="urn:microsoft.com/office/officeart/2009/3/layout/HorizontalOrganizationChart"/>
    <dgm:cxn modelId="{ABF14543-B1BB-4CCA-9719-A573CA7DA36F}" type="presParOf" srcId="{DE7DFFD3-7AED-454A-BB44-57A785F288C3}" destId="{9EF9C16F-A2C6-4B26-9231-C391947163EB}" srcOrd="0" destOrd="0" presId="urn:microsoft.com/office/officeart/2009/3/layout/HorizontalOrganizationChart"/>
    <dgm:cxn modelId="{683549D3-D485-41DB-8AC4-3CE2C0398372}" type="presParOf" srcId="{DE7DFFD3-7AED-454A-BB44-57A785F288C3}" destId="{630E2ECF-4E85-4530-BCCD-1452D67CAC05}" srcOrd="1" destOrd="0" presId="urn:microsoft.com/office/officeart/2009/3/layout/HorizontalOrganizationChart"/>
    <dgm:cxn modelId="{13F19111-F1C5-485E-84A4-0B317C255826}" type="presParOf" srcId="{E7C1919D-B347-4ADE-AEF6-93546B1CA8BF}" destId="{B69FB904-0A15-43CB-9BAB-D559572B0511}" srcOrd="1" destOrd="0" presId="urn:microsoft.com/office/officeart/2009/3/layout/HorizontalOrganizationChart"/>
    <dgm:cxn modelId="{FA6B53CA-0653-4B53-BE2D-275AC512CDF1}" type="presParOf" srcId="{E7C1919D-B347-4ADE-AEF6-93546B1CA8BF}" destId="{AD406280-B5F3-4970-B1F4-BD902B8B2C21}" srcOrd="2" destOrd="0" presId="urn:microsoft.com/office/officeart/2009/3/layout/HorizontalOrganizationChart"/>
    <dgm:cxn modelId="{C3C0DE5F-BFE7-4660-8F16-E160EA078546}" type="presParOf" srcId="{61D7D5BA-CB83-472A-B3E6-3EC927015760}" destId="{E265E4CD-C96B-4960-BD0F-23C8E484159C}" srcOrd="4" destOrd="0" presId="urn:microsoft.com/office/officeart/2009/3/layout/HorizontalOrganizationChart"/>
    <dgm:cxn modelId="{D2FE5F9B-C095-4DF4-B2E1-529536223AAB}" type="presParOf" srcId="{61D7D5BA-CB83-472A-B3E6-3EC927015760}" destId="{9F7DDE9B-4A98-4592-B83C-E813C31C2CD2}" srcOrd="5" destOrd="0" presId="urn:microsoft.com/office/officeart/2009/3/layout/HorizontalOrganizationChart"/>
    <dgm:cxn modelId="{7384BF6A-111E-47D9-B9C4-B19B0FAB0922}" type="presParOf" srcId="{9F7DDE9B-4A98-4592-B83C-E813C31C2CD2}" destId="{F94F0B64-41C8-49F2-B026-3845CE7897EC}" srcOrd="0" destOrd="0" presId="urn:microsoft.com/office/officeart/2009/3/layout/HorizontalOrganizationChart"/>
    <dgm:cxn modelId="{79EAD7C2-D311-4249-90D7-711D4F8C86F1}" type="presParOf" srcId="{F94F0B64-41C8-49F2-B026-3845CE7897EC}" destId="{2CCFC074-D3A1-41DC-A0A5-F139B75F99F4}" srcOrd="0" destOrd="0" presId="urn:microsoft.com/office/officeart/2009/3/layout/HorizontalOrganizationChart"/>
    <dgm:cxn modelId="{97D086FF-E0C3-4931-A744-413F8F97AE4B}" type="presParOf" srcId="{F94F0B64-41C8-49F2-B026-3845CE7897EC}" destId="{75C9F15D-2A01-445B-886B-914DD209EBB9}" srcOrd="1" destOrd="0" presId="urn:microsoft.com/office/officeart/2009/3/layout/HorizontalOrganizationChart"/>
    <dgm:cxn modelId="{55076C4D-E3BE-4A3E-8B4A-D4DEA826866D}" type="presParOf" srcId="{9F7DDE9B-4A98-4592-B83C-E813C31C2CD2}" destId="{B74A5206-61BD-47C3-93EF-C67FA0923165}" srcOrd="1" destOrd="0" presId="urn:microsoft.com/office/officeart/2009/3/layout/HorizontalOrganizationChart"/>
    <dgm:cxn modelId="{D58CDFFB-B314-434D-9AED-851A54332BD9}" type="presParOf" srcId="{B74A5206-61BD-47C3-93EF-C67FA0923165}" destId="{86CFD556-EE4D-4C7B-B017-D345079B2F59}" srcOrd="0" destOrd="0" presId="urn:microsoft.com/office/officeart/2009/3/layout/HorizontalOrganizationChart"/>
    <dgm:cxn modelId="{6751103B-4DDE-47A0-BD7F-E98D4F9D9843}" type="presParOf" srcId="{B74A5206-61BD-47C3-93EF-C67FA0923165}" destId="{3BE6B361-86BA-4200-A500-799F9E20EEFA}" srcOrd="1" destOrd="0" presId="urn:microsoft.com/office/officeart/2009/3/layout/HorizontalOrganizationChart"/>
    <dgm:cxn modelId="{28D4C4DE-382F-4861-9C60-8A1C1DE71E02}" type="presParOf" srcId="{3BE6B361-86BA-4200-A500-799F9E20EEFA}" destId="{91F990F0-19C3-4B40-BB2D-DDA29B38E8CD}" srcOrd="0" destOrd="0" presId="urn:microsoft.com/office/officeart/2009/3/layout/HorizontalOrganizationChart"/>
    <dgm:cxn modelId="{28480B30-F28D-46E8-B8CF-548FB4F14B18}" type="presParOf" srcId="{91F990F0-19C3-4B40-BB2D-DDA29B38E8CD}" destId="{29A430D5-F4E9-46C4-B894-F052818F8D49}" srcOrd="0" destOrd="0" presId="urn:microsoft.com/office/officeart/2009/3/layout/HorizontalOrganizationChart"/>
    <dgm:cxn modelId="{7EEE93FA-3A6A-407E-94BC-9009567B2D0D}" type="presParOf" srcId="{91F990F0-19C3-4B40-BB2D-DDA29B38E8CD}" destId="{68D8ABF8-E9D8-46C9-B4B0-CF0BB622319F}" srcOrd="1" destOrd="0" presId="urn:microsoft.com/office/officeart/2009/3/layout/HorizontalOrganizationChart"/>
    <dgm:cxn modelId="{E6389A64-D5BF-4FF3-8395-4C0BF12FE359}" type="presParOf" srcId="{3BE6B361-86BA-4200-A500-799F9E20EEFA}" destId="{4CDABA17-9BA5-4A54-8871-BF65542DB5C3}" srcOrd="1" destOrd="0" presId="urn:microsoft.com/office/officeart/2009/3/layout/HorizontalOrganizationChart"/>
    <dgm:cxn modelId="{773F16CF-C2A5-4134-8C07-3E7FD4381552}" type="presParOf" srcId="{3BE6B361-86BA-4200-A500-799F9E20EEFA}" destId="{44AFEF6F-5124-443F-93AF-EEFC8C32FD89}" srcOrd="2" destOrd="0" presId="urn:microsoft.com/office/officeart/2009/3/layout/HorizontalOrganizationChart"/>
    <dgm:cxn modelId="{FDFA5BC1-1034-4B86-8010-8830C8F70875}" type="presParOf" srcId="{9F7DDE9B-4A98-4592-B83C-E813C31C2CD2}" destId="{FD7E54BC-96C7-469D-8459-A8512A62E992}" srcOrd="2" destOrd="0" presId="urn:microsoft.com/office/officeart/2009/3/layout/HorizontalOrganizationChart"/>
    <dgm:cxn modelId="{215B85A4-C2D3-4EB7-85A9-688DB08478B7}" type="presParOf" srcId="{61D7D5BA-CB83-472A-B3E6-3EC927015760}" destId="{498718E2-3544-4B36-A07B-98197D8AD451}" srcOrd="6" destOrd="0" presId="urn:microsoft.com/office/officeart/2009/3/layout/HorizontalOrganizationChart"/>
    <dgm:cxn modelId="{83988A81-64A9-4B6E-B3BA-8A2FA1987456}" type="presParOf" srcId="{61D7D5BA-CB83-472A-B3E6-3EC927015760}" destId="{A8209710-0801-4FB0-B587-8038ECCAB000}" srcOrd="7" destOrd="0" presId="urn:microsoft.com/office/officeart/2009/3/layout/HorizontalOrganizationChart"/>
    <dgm:cxn modelId="{2B7CE1B4-A70F-4442-B878-2D9D4CEEC921}" type="presParOf" srcId="{A8209710-0801-4FB0-B587-8038ECCAB000}" destId="{73A82843-6DAC-4DC9-A59D-24CA398CC979}" srcOrd="0" destOrd="0" presId="urn:microsoft.com/office/officeart/2009/3/layout/HorizontalOrganizationChart"/>
    <dgm:cxn modelId="{DF13713F-B189-409C-93F1-97BB0D1D0FD0}" type="presParOf" srcId="{73A82843-6DAC-4DC9-A59D-24CA398CC979}" destId="{F6CE7955-9237-4C23-A52C-8029D9F2DE87}" srcOrd="0" destOrd="0" presId="urn:microsoft.com/office/officeart/2009/3/layout/HorizontalOrganizationChart"/>
    <dgm:cxn modelId="{AC5EAD01-6B3E-44F0-8C9F-051A648E61CA}" type="presParOf" srcId="{73A82843-6DAC-4DC9-A59D-24CA398CC979}" destId="{6FCFFCE2-C330-4B01-95D1-9B912AC1996E}" srcOrd="1" destOrd="0" presId="urn:microsoft.com/office/officeart/2009/3/layout/HorizontalOrganizationChart"/>
    <dgm:cxn modelId="{C66067D3-3581-4CD9-B679-D5B762E4FDC7}" type="presParOf" srcId="{A8209710-0801-4FB0-B587-8038ECCAB000}" destId="{F861F10B-078F-4146-BD25-F54B8AABD4C4}" srcOrd="1" destOrd="0" presId="urn:microsoft.com/office/officeart/2009/3/layout/HorizontalOrganizationChart"/>
    <dgm:cxn modelId="{007BDB66-C2EA-4839-87DC-0415DEA3576C}" type="presParOf" srcId="{A8209710-0801-4FB0-B587-8038ECCAB000}" destId="{8B3856B4-1BCD-46D7-96EA-C6A02082CEDA}" srcOrd="2" destOrd="0" presId="urn:microsoft.com/office/officeart/2009/3/layout/HorizontalOrganizationChart"/>
    <dgm:cxn modelId="{F37A8968-22D3-484E-A7CB-3E00278067D3}" type="presParOf" srcId="{61D7D5BA-CB83-472A-B3E6-3EC927015760}" destId="{142DD2B1-9AF2-41A7-A22B-988F8E8A93CE}" srcOrd="8" destOrd="0" presId="urn:microsoft.com/office/officeart/2009/3/layout/HorizontalOrganizationChart"/>
    <dgm:cxn modelId="{22C0D246-F7EC-40B2-89DB-A8DC1B8BA71E}" type="presParOf" srcId="{61D7D5BA-CB83-472A-B3E6-3EC927015760}" destId="{C96205D0-57F7-4B71-B56F-FF4B2514AD49}" srcOrd="9" destOrd="0" presId="urn:microsoft.com/office/officeart/2009/3/layout/HorizontalOrganizationChart"/>
    <dgm:cxn modelId="{77CB281D-2D24-4D44-A2B1-8B81304CB6D1}" type="presParOf" srcId="{C96205D0-57F7-4B71-B56F-FF4B2514AD49}" destId="{9260281A-7FA7-4F02-9BF2-05E826084DDE}" srcOrd="0" destOrd="0" presId="urn:microsoft.com/office/officeart/2009/3/layout/HorizontalOrganizationChart"/>
    <dgm:cxn modelId="{D7850569-F769-4CCA-AE39-551AA887074E}" type="presParOf" srcId="{9260281A-7FA7-4F02-9BF2-05E826084DDE}" destId="{0E06350E-25B8-4D87-BFDE-3CF8DDDAD990}" srcOrd="0" destOrd="0" presId="urn:microsoft.com/office/officeart/2009/3/layout/HorizontalOrganizationChart"/>
    <dgm:cxn modelId="{EDC26E65-1F25-448E-974B-4B70C3DE48B4}" type="presParOf" srcId="{9260281A-7FA7-4F02-9BF2-05E826084DDE}" destId="{C687C941-B8B3-4A43-89D5-88FE467CB769}" srcOrd="1" destOrd="0" presId="urn:microsoft.com/office/officeart/2009/3/layout/HorizontalOrganizationChart"/>
    <dgm:cxn modelId="{B811011F-848E-4A68-95AC-1D637B608777}" type="presParOf" srcId="{C96205D0-57F7-4B71-B56F-FF4B2514AD49}" destId="{D1DC328F-2F66-4A0A-BAAD-6207E6EC0695}" srcOrd="1" destOrd="0" presId="urn:microsoft.com/office/officeart/2009/3/layout/HorizontalOrganizationChart"/>
    <dgm:cxn modelId="{1519DC64-75DE-4841-8438-F87C0C41EA1E}" type="presParOf" srcId="{C96205D0-57F7-4B71-B56F-FF4B2514AD49}" destId="{F1FF97D1-A380-4BD2-BED3-DDE3A6BD1F39}" srcOrd="2" destOrd="0" presId="urn:microsoft.com/office/officeart/2009/3/layout/HorizontalOrganizationChart"/>
    <dgm:cxn modelId="{583D9F4C-4F14-4897-8DF1-84723AF3A06B}" type="presParOf" srcId="{61D7D5BA-CB83-472A-B3E6-3EC927015760}" destId="{5A2FD554-CC92-4EFC-AD46-C3A61BB59308}" srcOrd="10" destOrd="0" presId="urn:microsoft.com/office/officeart/2009/3/layout/HorizontalOrganizationChart"/>
    <dgm:cxn modelId="{455A902D-A858-4559-BE33-309EA1A90900}" type="presParOf" srcId="{61D7D5BA-CB83-472A-B3E6-3EC927015760}" destId="{3E98DB5E-6EB5-4B57-AD60-38C9B91C20DF}" srcOrd="11" destOrd="0" presId="urn:microsoft.com/office/officeart/2009/3/layout/HorizontalOrganizationChart"/>
    <dgm:cxn modelId="{3F221E6A-1A68-4DE7-B066-88E8C14680C4}" type="presParOf" srcId="{3E98DB5E-6EB5-4B57-AD60-38C9B91C20DF}" destId="{4EAFBD71-AB33-4B55-8B2C-30D1B531B8FE}" srcOrd="0" destOrd="0" presId="urn:microsoft.com/office/officeart/2009/3/layout/HorizontalOrganizationChart"/>
    <dgm:cxn modelId="{1FCC3923-BC3E-42D7-BDDD-307C34758714}" type="presParOf" srcId="{4EAFBD71-AB33-4B55-8B2C-30D1B531B8FE}" destId="{958C4F63-31E5-48F9-A02C-A07752B45A50}" srcOrd="0" destOrd="0" presId="urn:microsoft.com/office/officeart/2009/3/layout/HorizontalOrganizationChart"/>
    <dgm:cxn modelId="{A922EAB4-93C5-4C65-800B-91E7B194C9B6}" type="presParOf" srcId="{4EAFBD71-AB33-4B55-8B2C-30D1B531B8FE}" destId="{5386D34F-6A5D-4F25-9340-A867C8CAFD9A}" srcOrd="1" destOrd="0" presId="urn:microsoft.com/office/officeart/2009/3/layout/HorizontalOrganizationChart"/>
    <dgm:cxn modelId="{F88CFA4D-5077-4449-AB1A-E12262179C4D}" type="presParOf" srcId="{3E98DB5E-6EB5-4B57-AD60-38C9B91C20DF}" destId="{1A7295C1-18B6-4C58-B21F-6FF11BFBB95B}" srcOrd="1" destOrd="0" presId="urn:microsoft.com/office/officeart/2009/3/layout/HorizontalOrganizationChart"/>
    <dgm:cxn modelId="{6E8012A7-7592-4967-A972-6D61DAC69134}" type="presParOf" srcId="{3E98DB5E-6EB5-4B57-AD60-38C9B91C20DF}" destId="{DF0379B8-6258-4A46-A857-BA1F6CFF8F4C}" srcOrd="2" destOrd="0" presId="urn:microsoft.com/office/officeart/2009/3/layout/HorizontalOrganizationChart"/>
    <dgm:cxn modelId="{3BCCFBC6-F3E5-47A6-BCA5-9E1D84827913}" type="presParOf" srcId="{A08816E8-0A46-4177-A810-98C5E679C159}" destId="{FAB9D5EB-B650-4497-8D8A-096BDA946B38}" srcOrd="2" destOrd="0" presId="urn:microsoft.com/office/officeart/2009/3/layout/HorizontalOrganizationChart"/>
    <dgm:cxn modelId="{DE35D043-7981-48C6-B5FF-5428B95FE55A}" type="presParOf" srcId="{FAB9D5EB-B650-4497-8D8A-096BDA946B38}" destId="{11512484-A60A-488F-93FD-064F3D9575F6}" srcOrd="0" destOrd="0" presId="urn:microsoft.com/office/officeart/2009/3/layout/HorizontalOrganizationChart"/>
    <dgm:cxn modelId="{D3CB568D-6519-47C1-BBAE-4A14FFF59549}" type="presParOf" srcId="{FAB9D5EB-B650-4497-8D8A-096BDA946B38}" destId="{84ABAA49-643A-4F69-BA57-F25F55E489A0}" srcOrd="1" destOrd="0" presId="urn:microsoft.com/office/officeart/2009/3/layout/HorizontalOrganizationChart"/>
    <dgm:cxn modelId="{6AAD01B3-9B7A-4723-9335-374EF7B74432}" type="presParOf" srcId="{84ABAA49-643A-4F69-BA57-F25F55E489A0}" destId="{2D6E875F-FBEF-4A91-9AF9-FBDD1990E649}" srcOrd="0" destOrd="0" presId="urn:microsoft.com/office/officeart/2009/3/layout/HorizontalOrganizationChart"/>
    <dgm:cxn modelId="{A524230A-B0F5-43CC-818B-5B8F8E6FD645}" type="presParOf" srcId="{2D6E875F-FBEF-4A91-9AF9-FBDD1990E649}" destId="{09CB3215-7023-4E4C-AD0F-769CEA5EC247}" srcOrd="0" destOrd="0" presId="urn:microsoft.com/office/officeart/2009/3/layout/HorizontalOrganizationChart"/>
    <dgm:cxn modelId="{639863E8-2E44-4C80-A883-3374F2F72832}" type="presParOf" srcId="{2D6E875F-FBEF-4A91-9AF9-FBDD1990E649}" destId="{679A6393-B4BB-4541-A50D-CF57CE3AB693}" srcOrd="1" destOrd="0" presId="urn:microsoft.com/office/officeart/2009/3/layout/HorizontalOrganizationChart"/>
    <dgm:cxn modelId="{5B4A5B3A-CE54-4A6C-8258-855E1E58ACEA}" type="presParOf" srcId="{84ABAA49-643A-4F69-BA57-F25F55E489A0}" destId="{19BD0FB1-D5ED-4968-A35F-F3EA9BC43E25}" srcOrd="1" destOrd="0" presId="urn:microsoft.com/office/officeart/2009/3/layout/HorizontalOrganizationChart"/>
    <dgm:cxn modelId="{049FD51B-A4D3-4B1D-953F-9DDC0C5A4432}" type="presParOf" srcId="{84ABAA49-643A-4F69-BA57-F25F55E489A0}" destId="{F9D603FD-CEA0-4337-885C-753CED8BA2E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12484-A60A-488F-93FD-064F3D9575F6}">
      <dsp:nvSpPr>
        <dsp:cNvPr id="0" name=""/>
        <dsp:cNvSpPr/>
      </dsp:nvSpPr>
      <dsp:spPr>
        <a:xfrm>
          <a:off x="1754800" y="1977537"/>
          <a:ext cx="1075289" cy="461606"/>
        </a:xfrm>
        <a:custGeom>
          <a:avLst/>
          <a:gdLst/>
          <a:ahLst/>
          <a:cxnLst/>
          <a:rect l="0" t="0" r="0" b="0"/>
          <a:pathLst>
            <a:path>
              <a:moveTo>
                <a:pt x="0" y="461606"/>
              </a:moveTo>
              <a:lnTo>
                <a:pt x="1075289" y="461606"/>
              </a:lnTo>
              <a:lnTo>
                <a:pt x="10752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FD554-CC92-4EFC-AD46-C3A61BB59308}">
      <dsp:nvSpPr>
        <dsp:cNvPr id="0" name=""/>
        <dsp:cNvSpPr/>
      </dsp:nvSpPr>
      <dsp:spPr>
        <a:xfrm>
          <a:off x="1754800" y="2439144"/>
          <a:ext cx="2174341" cy="2017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9031" y="0"/>
              </a:lnTo>
              <a:lnTo>
                <a:pt x="2019031" y="2017395"/>
              </a:lnTo>
              <a:lnTo>
                <a:pt x="2174341" y="20173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D2B1-9AF2-41A7-A22B-988F8E8A93CE}">
      <dsp:nvSpPr>
        <dsp:cNvPr id="0" name=""/>
        <dsp:cNvSpPr/>
      </dsp:nvSpPr>
      <dsp:spPr>
        <a:xfrm>
          <a:off x="1754800" y="2439144"/>
          <a:ext cx="2174341" cy="1166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9031" y="0"/>
              </a:lnTo>
              <a:lnTo>
                <a:pt x="2019031" y="1166833"/>
              </a:lnTo>
              <a:lnTo>
                <a:pt x="2174341" y="1166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718E2-3544-4B36-A07B-98197D8AD451}">
      <dsp:nvSpPr>
        <dsp:cNvPr id="0" name=""/>
        <dsp:cNvSpPr/>
      </dsp:nvSpPr>
      <dsp:spPr>
        <a:xfrm>
          <a:off x="1754800" y="2439144"/>
          <a:ext cx="2174341" cy="422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9031" y="0"/>
              </a:lnTo>
              <a:lnTo>
                <a:pt x="2019031" y="422123"/>
              </a:lnTo>
              <a:lnTo>
                <a:pt x="2174341" y="4221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FD556-EE4D-4C7B-B017-D345079B2F59}">
      <dsp:nvSpPr>
        <dsp:cNvPr id="0" name=""/>
        <dsp:cNvSpPr/>
      </dsp:nvSpPr>
      <dsp:spPr>
        <a:xfrm>
          <a:off x="5482243" y="2070838"/>
          <a:ext cx="310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062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5E4CD-C96B-4960-BD0F-23C8E484159C}">
      <dsp:nvSpPr>
        <dsp:cNvPr id="0" name=""/>
        <dsp:cNvSpPr/>
      </dsp:nvSpPr>
      <dsp:spPr>
        <a:xfrm>
          <a:off x="1754800" y="2116558"/>
          <a:ext cx="2174341" cy="322585"/>
        </a:xfrm>
        <a:custGeom>
          <a:avLst/>
          <a:gdLst/>
          <a:ahLst/>
          <a:cxnLst/>
          <a:rect l="0" t="0" r="0" b="0"/>
          <a:pathLst>
            <a:path>
              <a:moveTo>
                <a:pt x="0" y="322585"/>
              </a:moveTo>
              <a:lnTo>
                <a:pt x="2019031" y="322585"/>
              </a:lnTo>
              <a:lnTo>
                <a:pt x="2019031" y="0"/>
              </a:lnTo>
              <a:lnTo>
                <a:pt x="21743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88C41-77FC-4A60-9624-4071A17B4FB2}">
      <dsp:nvSpPr>
        <dsp:cNvPr id="0" name=""/>
        <dsp:cNvSpPr/>
      </dsp:nvSpPr>
      <dsp:spPr>
        <a:xfrm>
          <a:off x="1754800" y="1304235"/>
          <a:ext cx="2174341" cy="1134908"/>
        </a:xfrm>
        <a:custGeom>
          <a:avLst/>
          <a:gdLst/>
          <a:ahLst/>
          <a:cxnLst/>
          <a:rect l="0" t="0" r="0" b="0"/>
          <a:pathLst>
            <a:path>
              <a:moveTo>
                <a:pt x="0" y="1134908"/>
              </a:moveTo>
              <a:lnTo>
                <a:pt x="2019031" y="1134908"/>
              </a:lnTo>
              <a:lnTo>
                <a:pt x="2019031" y="0"/>
              </a:lnTo>
              <a:lnTo>
                <a:pt x="21743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D706C-B8BA-457D-B9AD-3D2AF5EDEF5F}">
      <dsp:nvSpPr>
        <dsp:cNvPr id="0" name=""/>
        <dsp:cNvSpPr/>
      </dsp:nvSpPr>
      <dsp:spPr>
        <a:xfrm>
          <a:off x="1754800" y="365466"/>
          <a:ext cx="2174341" cy="2073677"/>
        </a:xfrm>
        <a:custGeom>
          <a:avLst/>
          <a:gdLst/>
          <a:ahLst/>
          <a:cxnLst/>
          <a:rect l="0" t="0" r="0" b="0"/>
          <a:pathLst>
            <a:path>
              <a:moveTo>
                <a:pt x="0" y="2073677"/>
              </a:moveTo>
              <a:lnTo>
                <a:pt x="2019031" y="2073677"/>
              </a:lnTo>
              <a:lnTo>
                <a:pt x="2019031" y="0"/>
              </a:lnTo>
              <a:lnTo>
                <a:pt x="21743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636DA-CAD8-49A6-BB6E-F8380FD3DD5A}">
      <dsp:nvSpPr>
        <dsp:cNvPr id="0" name=""/>
        <dsp:cNvSpPr/>
      </dsp:nvSpPr>
      <dsp:spPr>
        <a:xfrm>
          <a:off x="238538" y="1939743"/>
          <a:ext cx="1516261" cy="998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Education Manager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Learning &amp; Achievement</a:t>
          </a:r>
        </a:p>
      </dsp:txBody>
      <dsp:txXfrm>
        <a:off x="238538" y="1939743"/>
        <a:ext cx="1516261" cy="998801"/>
      </dsp:txXfrm>
    </dsp:sp>
    <dsp:sp modelId="{DF62F5B5-07FF-4672-BC4B-429638249A7A}">
      <dsp:nvSpPr>
        <dsp:cNvPr id="0" name=""/>
        <dsp:cNvSpPr/>
      </dsp:nvSpPr>
      <dsp:spPr>
        <a:xfrm>
          <a:off x="3929142" y="2172"/>
          <a:ext cx="1625491" cy="7265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&amp;Family  Support Workers – 1 for each locality</a:t>
          </a:r>
          <a:endParaRPr lang="en-GB" sz="1400" kern="1200" dirty="0"/>
        </a:p>
      </dsp:txBody>
      <dsp:txXfrm>
        <a:off x="3929142" y="2172"/>
        <a:ext cx="1625491" cy="726587"/>
      </dsp:txXfrm>
    </dsp:sp>
    <dsp:sp modelId="{9EF9C16F-A2C6-4B26-9231-C391947163EB}">
      <dsp:nvSpPr>
        <dsp:cNvPr id="0" name=""/>
        <dsp:cNvSpPr/>
      </dsp:nvSpPr>
      <dsp:spPr>
        <a:xfrm>
          <a:off x="3929142" y="922898"/>
          <a:ext cx="1625491" cy="762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Principal Teachers – Early Years – 1 for East and 1 for West A&amp;B</a:t>
          </a:r>
          <a:endParaRPr lang="en-GB" sz="1400" kern="1200" dirty="0"/>
        </a:p>
      </dsp:txBody>
      <dsp:txXfrm>
        <a:off x="3929142" y="922898"/>
        <a:ext cx="1625491" cy="762674"/>
      </dsp:txXfrm>
    </dsp:sp>
    <dsp:sp modelId="{2CCFC074-D3A1-41DC-A0A5-F139B75F99F4}">
      <dsp:nvSpPr>
        <dsp:cNvPr id="0" name=""/>
        <dsp:cNvSpPr/>
      </dsp:nvSpPr>
      <dsp:spPr>
        <a:xfrm>
          <a:off x="3929142" y="1879710"/>
          <a:ext cx="1553101" cy="473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Principal Officer  Early Years - 1</a:t>
          </a:r>
          <a:endParaRPr lang="en-GB" sz="1400" kern="1200" dirty="0"/>
        </a:p>
      </dsp:txBody>
      <dsp:txXfrm>
        <a:off x="3929142" y="1879710"/>
        <a:ext cx="1553101" cy="473695"/>
      </dsp:txXfrm>
    </dsp:sp>
    <dsp:sp modelId="{29A430D5-F4E9-46C4-B894-F052818F8D49}">
      <dsp:nvSpPr>
        <dsp:cNvPr id="0" name=""/>
        <dsp:cNvSpPr/>
      </dsp:nvSpPr>
      <dsp:spPr>
        <a:xfrm>
          <a:off x="5792863" y="1769803"/>
          <a:ext cx="1553101" cy="693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Worker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Community </a:t>
          </a:r>
          <a:r>
            <a:rPr lang="en-GB" sz="1400" kern="1200" dirty="0" err="1" smtClean="0"/>
            <a:t>Childminding</a:t>
          </a:r>
          <a:endParaRPr lang="en-GB" sz="1400" kern="1200" dirty="0"/>
        </a:p>
      </dsp:txBody>
      <dsp:txXfrm>
        <a:off x="5792863" y="1769803"/>
        <a:ext cx="1553101" cy="693509"/>
      </dsp:txXfrm>
    </dsp:sp>
    <dsp:sp modelId="{F6CE7955-9237-4C23-A52C-8029D9F2DE87}">
      <dsp:nvSpPr>
        <dsp:cNvPr id="0" name=""/>
        <dsp:cNvSpPr/>
      </dsp:nvSpPr>
      <dsp:spPr>
        <a:xfrm>
          <a:off x="3929142" y="2547543"/>
          <a:ext cx="1553101" cy="627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Development Officer - 1</a:t>
          </a:r>
          <a:endParaRPr lang="en-GB" sz="1400" kern="1200" dirty="0"/>
        </a:p>
      </dsp:txBody>
      <dsp:txXfrm>
        <a:off x="3929142" y="2547543"/>
        <a:ext cx="1553101" cy="627448"/>
      </dsp:txXfrm>
    </dsp:sp>
    <dsp:sp modelId="{0E06350E-25B8-4D87-BFDE-3CF8DDDAD990}">
      <dsp:nvSpPr>
        <dsp:cNvPr id="0" name=""/>
        <dsp:cNvSpPr/>
      </dsp:nvSpPr>
      <dsp:spPr>
        <a:xfrm>
          <a:off x="3929142" y="3369129"/>
          <a:ext cx="1553101" cy="473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Helpline, NAMS, FIS – 3 </a:t>
          </a:r>
          <a:endParaRPr lang="en-GB" sz="1400" kern="1200" dirty="0"/>
        </a:p>
      </dsp:txBody>
      <dsp:txXfrm>
        <a:off x="3929142" y="3369129"/>
        <a:ext cx="1553101" cy="473695"/>
      </dsp:txXfrm>
    </dsp:sp>
    <dsp:sp modelId="{958C4F63-31E5-48F9-A02C-A07752B45A50}">
      <dsp:nvSpPr>
        <dsp:cNvPr id="0" name=""/>
        <dsp:cNvSpPr/>
      </dsp:nvSpPr>
      <dsp:spPr>
        <a:xfrm>
          <a:off x="3929142" y="4036962"/>
          <a:ext cx="1553101" cy="839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Heads of Centre – Clyde Cottage &amp; Campbeltown  - 2</a:t>
          </a:r>
          <a:endParaRPr lang="en-GB" sz="1400" kern="1200" dirty="0"/>
        </a:p>
      </dsp:txBody>
      <dsp:txXfrm>
        <a:off x="3929142" y="4036962"/>
        <a:ext cx="1553101" cy="839152"/>
      </dsp:txXfrm>
    </dsp:sp>
    <dsp:sp modelId="{09CB3215-7023-4E4C-AD0F-769CEA5EC247}">
      <dsp:nvSpPr>
        <dsp:cNvPr id="0" name=""/>
        <dsp:cNvSpPr/>
      </dsp:nvSpPr>
      <dsp:spPr>
        <a:xfrm>
          <a:off x="2053539" y="1157982"/>
          <a:ext cx="1553101" cy="819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Education Officer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</a:t>
          </a:r>
          <a:endParaRPr lang="en-GB" sz="1400" kern="1200" dirty="0"/>
        </a:p>
      </dsp:txBody>
      <dsp:txXfrm>
        <a:off x="2053539" y="1157982"/>
        <a:ext cx="1553101" cy="81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CAEF-FFF0-44D8-A4AF-2A8248CD5C21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C043A-BE05-4719-AB74-5BCDAAA6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3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C043A-BE05-4719-AB74-5BCDAAA6457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4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7" Type="http://schemas.openxmlformats.org/officeDocument/2006/relationships/image" Target="../media/image24.jpeg"/><Relationship Id="rId2" Type="http://schemas.openxmlformats.org/officeDocument/2006/relationships/hyperlink" Target="mailto:kathleen.johnston@argyll-bute.gov.uk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t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hub.careinspectorat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orkforcesolutions.sssc.uk.com/nos/" TargetMode="External"/><Relationship Id="rId2" Type="http://schemas.openxmlformats.org/officeDocument/2006/relationships/hyperlink" Target="http://www.sssc.u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educationscotland.gov.uk/learningandteaching/earlylearningandchildcare/index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The Early Years Service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116" y="2286000"/>
            <a:ext cx="5729767" cy="15604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6574" y="4196637"/>
            <a:ext cx="1254571" cy="1091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4099557"/>
            <a:ext cx="143764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17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1"/>
                </a:solidFill>
              </a:rPr>
              <a:t>Experiences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sz="2700" dirty="0" err="1" smtClean="0">
                <a:solidFill>
                  <a:schemeClr val="accent1"/>
                </a:solidFill>
              </a:rPr>
              <a:t>BtA</a:t>
            </a:r>
            <a:r>
              <a:rPr lang="en-GB" sz="2700" dirty="0" smtClean="0">
                <a:solidFill>
                  <a:schemeClr val="accent1"/>
                </a:solidFill>
              </a:rPr>
              <a:t> Audit- Experiences</a:t>
            </a:r>
            <a:br>
              <a:rPr lang="en-GB" sz="2700" dirty="0" smtClean="0">
                <a:solidFill>
                  <a:schemeClr val="accent1"/>
                </a:solidFill>
              </a:rPr>
            </a:br>
            <a:r>
              <a:rPr lang="en-GB" sz="2700" dirty="0" smtClean="0">
                <a:solidFill>
                  <a:schemeClr val="accent1"/>
                </a:solidFill>
              </a:rPr>
              <a:t>Young Child</a:t>
            </a:r>
            <a:endParaRPr lang="en-GB" sz="27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7349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Allow opportunities to play and learn together, to </a:t>
            </a:r>
            <a:r>
              <a:rPr lang="en-GB" dirty="0" smtClean="0"/>
              <a:t>share ideas </a:t>
            </a:r>
            <a:r>
              <a:rPr lang="en-GB" dirty="0"/>
              <a:t>and interests, to reconcile differences and to begin to develop a sense of fairness.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9846" y="4272677"/>
            <a:ext cx="3324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Draw children’s attention of words, both verbal and in print, and helps them realise print has meaning; for example, labelling their own pictures, writing during shop or home play, writing cards and letters and signs or labels on resources.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03180" y="2007275"/>
            <a:ext cx="2357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 children remember how they have solved a problem in the past and how this learning links to a current challenge.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228600"/>
            <a:ext cx="2514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Provide opportunities which encourage children’s understanding of living things and the local and natural environment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267200"/>
            <a:ext cx="26216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real tools and equipment to help coordination of fine movements; for example, combining items together using different fasteners, preparing snack, using a camera or keyboard.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3622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Engage children in daily energetic play, which supports and extends their developing physical skills, stamina and strength.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5196363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Encourage children to play with rhyme and rhythm, songs and silly words to have fun and enjoy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403180" y="3761601"/>
            <a:ext cx="2436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Give the young child experience of how materials change, by heating, dissolving, freezing, mixing etc.</a:t>
            </a: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1000" y="1665238"/>
            <a:ext cx="32512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241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What’s the Learning?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15816" y="2132856"/>
            <a:ext cx="2990767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7014" y="1587567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Voice of the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Prior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Experiences &amp; Outcomes/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Significant Aspects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Developmental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Learning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Floorbook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528" y="3858433"/>
            <a:ext cx="25922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Learning environments – inside and outside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Promote Independent learning, curiosity, creativity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Role of the adult – facilitator, effective interventions, open ended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06583" y="3933056"/>
            <a:ext cx="25922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Effective  Observations – check with ‘so what’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Evidence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Team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Professional dialogue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Shared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932448" y="1409288"/>
            <a:ext cx="25922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Effective next steps to meet the needs of the child – taking the learning </a:t>
            </a:r>
            <a:r>
              <a:rPr lang="en-GB" sz="1400" dirty="0" smtClean="0"/>
              <a:t>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Consider how the  learning can be taken forward within the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Consider how you are going to ‘scaffold’ the learning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Share </a:t>
            </a:r>
            <a:r>
              <a:rPr lang="en-GB" sz="1400" dirty="0" smtClean="0"/>
              <a:t>appropriate next steps and achievements in </a:t>
            </a:r>
            <a:r>
              <a:rPr lang="en-GB" sz="1400" dirty="0" smtClean="0"/>
              <a:t>PLP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Engage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827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Developmental Milestones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/>
          <a:p>
            <a:r>
              <a:rPr lang="en-GB" dirty="0" smtClean="0"/>
              <a:t>Building the Ambition</a:t>
            </a:r>
          </a:p>
          <a:p>
            <a:r>
              <a:rPr lang="en-GB" dirty="0" smtClean="0"/>
              <a:t>GIRFEC</a:t>
            </a:r>
          </a:p>
          <a:p>
            <a:r>
              <a:rPr lang="en-GB" dirty="0" smtClean="0"/>
              <a:t>Moderation and Assessment</a:t>
            </a:r>
          </a:p>
          <a:p>
            <a:r>
              <a:rPr lang="en-GB" dirty="0" smtClean="0"/>
              <a:t>Professional Dialogue</a:t>
            </a:r>
          </a:p>
          <a:p>
            <a:r>
              <a:rPr lang="en-GB" dirty="0" smtClean="0"/>
              <a:t>Tracking &amp; Monitoring</a:t>
            </a:r>
          </a:p>
          <a:p>
            <a:r>
              <a:rPr lang="en-GB" dirty="0" smtClean="0"/>
              <a:t>Family Engagement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1828800"/>
            <a:ext cx="2801112" cy="3222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620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Meeting Individual Needs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02617" y="1972264"/>
            <a:ext cx="4856649" cy="36481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2560" y="1368034"/>
            <a:ext cx="3648187" cy="485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14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Engaging Parents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IMG_0853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4884" y="2105556"/>
            <a:ext cx="4713580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1412776"/>
            <a:ext cx="3018971" cy="426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42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4586" y="1355586"/>
            <a:ext cx="5337222" cy="30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94906" y="2726058"/>
            <a:ext cx="5442239" cy="3603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4586" y="5715000"/>
            <a:ext cx="8229600" cy="60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https://blogs.glowscotland.org.uk/ab/sali/early-years/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609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Early Years Service Online Resources</a:t>
            </a:r>
            <a:endParaRPr lang="en-GB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2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/>
          <p:cNvSpPr txBox="1">
            <a:spLocks/>
          </p:cNvSpPr>
          <p:nvPr/>
        </p:nvSpPr>
        <p:spPr>
          <a:xfrm>
            <a:off x="1403648" y="4029771"/>
            <a:ext cx="6656784" cy="923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hlinkClick r:id="rId2"/>
              </a:rPr>
              <a:t>earlyyears@argyll-bute.gov.uk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kathleen.johnston@argyll-bute.gov.uk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3795" y="887090"/>
            <a:ext cx="1086720" cy="9455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3475" y="878002"/>
            <a:ext cx="1393385" cy="1152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953299"/>
            <a:ext cx="1152128" cy="767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894" y="5755096"/>
            <a:ext cx="858742" cy="8587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75656" y="5892079"/>
            <a:ext cx="2791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@</a:t>
            </a:r>
            <a:r>
              <a:rPr lang="en-GB" sz="2800" dirty="0" err="1" smtClean="0"/>
              <a:t>EYArgyllBute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2623" y="369913"/>
            <a:ext cx="2867000" cy="2723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436985" y="504451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Argyll and Bute Early Years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3352800"/>
            <a:ext cx="637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01369704000 – ask for Early Years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513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Working with the Early Years Service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GB" dirty="0" smtClean="0"/>
              <a:t>Structure of the Early Years Service</a:t>
            </a:r>
          </a:p>
          <a:p>
            <a:r>
              <a:rPr lang="en-GB" dirty="0" smtClean="0"/>
              <a:t>Regulatory Bodies</a:t>
            </a:r>
          </a:p>
          <a:p>
            <a:r>
              <a:rPr lang="en-GB" dirty="0" smtClean="0"/>
              <a:t>Early Learning and Childcare and Primary 1</a:t>
            </a:r>
          </a:p>
          <a:p>
            <a:r>
              <a:rPr lang="en-GB" dirty="0" smtClean="0"/>
              <a:t>Developmental Milestones</a:t>
            </a:r>
          </a:p>
          <a:p>
            <a:r>
              <a:rPr lang="en-GB" dirty="0" smtClean="0"/>
              <a:t>How to </a:t>
            </a:r>
            <a:r>
              <a:rPr lang="en-GB" dirty="0"/>
              <a:t>A</a:t>
            </a:r>
            <a:r>
              <a:rPr lang="en-GB" dirty="0" smtClean="0"/>
              <a:t>ccess </a:t>
            </a:r>
            <a:r>
              <a:rPr lang="en-GB" dirty="0"/>
              <a:t>S</a:t>
            </a:r>
            <a:r>
              <a:rPr lang="en-GB" dirty="0" smtClean="0"/>
              <a:t>upport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462" y="4572000"/>
            <a:ext cx="1935285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3880842"/>
            <a:ext cx="2840039" cy="1894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486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Structure of the Early Years Service 2015-16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3350024"/>
              </p:ext>
            </p:extLst>
          </p:nvPr>
        </p:nvGraphicFramePr>
        <p:xfrm>
          <a:off x="838200" y="1371600"/>
          <a:ext cx="7584504" cy="487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0" y="1219200"/>
            <a:ext cx="1254571" cy="1091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1122119"/>
            <a:ext cx="1437640" cy="118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480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The Head of Service for Education has over all responsibility for the Service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5241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accent1"/>
                </a:solidFill>
              </a:rPr>
              <a:t>Regulatory Bodies- The Care Inspectorate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 smtClean="0"/>
              <a:t>What are the responsibilities of a manager? </a:t>
            </a:r>
          </a:p>
          <a:p>
            <a:r>
              <a:rPr lang="en-GB" dirty="0" smtClean="0"/>
              <a:t>Day Care of Children</a:t>
            </a:r>
          </a:p>
          <a:p>
            <a:r>
              <a:rPr lang="en-GB" dirty="0" smtClean="0"/>
              <a:t>National Care Standards</a:t>
            </a:r>
          </a:p>
          <a:p>
            <a:r>
              <a:rPr lang="en-GB" dirty="0" smtClean="0"/>
              <a:t>Annual Return</a:t>
            </a:r>
          </a:p>
          <a:p>
            <a:r>
              <a:rPr lang="en-GB" dirty="0" smtClean="0"/>
              <a:t>Self Assessment</a:t>
            </a:r>
          </a:p>
          <a:p>
            <a:r>
              <a:rPr lang="en-GB" dirty="0" smtClean="0"/>
              <a:t>Registration Certificate </a:t>
            </a:r>
          </a:p>
          <a:p>
            <a:r>
              <a:rPr lang="en-GB" dirty="0" smtClean="0"/>
              <a:t>E-forms</a:t>
            </a:r>
          </a:p>
          <a:p>
            <a:r>
              <a:rPr lang="en-GB" dirty="0" smtClean="0"/>
              <a:t>The Hub</a:t>
            </a:r>
          </a:p>
          <a:p>
            <a:r>
              <a:rPr lang="en-GB" dirty="0" smtClean="0"/>
              <a:t>Policies and Procedures</a:t>
            </a:r>
          </a:p>
          <a:p>
            <a:pPr marL="0" indent="0">
              <a:buNone/>
            </a:pPr>
            <a:r>
              <a:rPr lang="en-GB" dirty="0" smtClean="0"/>
              <a:t>                 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://hub.careinspectorate.com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53050" y="2819400"/>
            <a:ext cx="2802140" cy="1219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78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Regulatory Bodies – SSSC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i="1" dirty="0" smtClean="0">
                <a:solidFill>
                  <a:schemeClr val="accent1"/>
                </a:solidFill>
              </a:rPr>
              <a:t>Scottish Social Services Council</a:t>
            </a:r>
            <a:endParaRPr lang="en-GB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 smtClean="0"/>
              <a:t>What are the responsibilities of a manager?</a:t>
            </a:r>
          </a:p>
          <a:p>
            <a:r>
              <a:rPr lang="en-GB" dirty="0" smtClean="0"/>
              <a:t>Requirement for all staff to be registered</a:t>
            </a:r>
          </a:p>
          <a:p>
            <a:r>
              <a:rPr lang="en-GB" dirty="0" smtClean="0"/>
              <a:t>Qualifications and standards</a:t>
            </a:r>
          </a:p>
          <a:p>
            <a:r>
              <a:rPr lang="en-GB" dirty="0" smtClean="0"/>
              <a:t>Learning and development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http://www.sssc.uk.com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http://workforcesolutions.sssc.uk.com/nos/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4000388"/>
            <a:ext cx="2981741" cy="800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534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Regulatory Bodies - </a:t>
            </a:r>
            <a:r>
              <a:rPr lang="en-GB" dirty="0" err="1" smtClean="0">
                <a:solidFill>
                  <a:schemeClr val="accent1"/>
                </a:solidFill>
              </a:rPr>
              <a:t>HMIe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 smtClean="0"/>
              <a:t>What are the responsibilities of a manager?</a:t>
            </a:r>
          </a:p>
          <a:p>
            <a:r>
              <a:rPr lang="en-GB" dirty="0" smtClean="0"/>
              <a:t>Child at the Centre 2 Quality Indicators with a particular focus on self evaluation and the curriculum</a:t>
            </a:r>
          </a:p>
          <a:p>
            <a:r>
              <a:rPr lang="en-GB" dirty="0" smtClean="0"/>
              <a:t>Curriculum for Excellence</a:t>
            </a:r>
          </a:p>
          <a:p>
            <a:r>
              <a:rPr lang="en-GB" dirty="0" smtClean="0"/>
              <a:t>Building the Ambition</a:t>
            </a:r>
          </a:p>
          <a:p>
            <a:r>
              <a:rPr lang="en-GB" dirty="0" smtClean="0"/>
              <a:t>Learning Through Play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www.educationscotland.gov.uk/learningandteaching/earlylearningandchildcare/index.asp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297" y="3581400"/>
            <a:ext cx="2892137" cy="76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774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Early Level – Early Learning and Childcare &amp; Primary 1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should the </a:t>
            </a:r>
            <a:r>
              <a:rPr lang="en-GB" b="1" dirty="0" smtClean="0"/>
              <a:t>environment</a:t>
            </a:r>
            <a:r>
              <a:rPr lang="en-GB" dirty="0" smtClean="0"/>
              <a:t> look like, sound like and feel like?</a:t>
            </a:r>
          </a:p>
          <a:p>
            <a:r>
              <a:rPr lang="en-GB" dirty="0" smtClean="0"/>
              <a:t>What should the </a:t>
            </a:r>
            <a:r>
              <a:rPr lang="en-GB" b="1" dirty="0" smtClean="0"/>
              <a:t>role of the adult </a:t>
            </a:r>
            <a:r>
              <a:rPr lang="en-GB" dirty="0" smtClean="0"/>
              <a:t>look like, sound like and feel like?</a:t>
            </a:r>
          </a:p>
          <a:p>
            <a:r>
              <a:rPr lang="en-GB" dirty="0" smtClean="0"/>
              <a:t>What should children’s </a:t>
            </a:r>
            <a:r>
              <a:rPr lang="en-GB" b="1" dirty="0" smtClean="0"/>
              <a:t>experiences</a:t>
            </a:r>
            <a:r>
              <a:rPr lang="en-GB" dirty="0" smtClean="0"/>
              <a:t> look like, sound like and feel like?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4291980"/>
            <a:ext cx="1478164" cy="211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Environment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sz="2700" dirty="0" err="1" smtClean="0">
                <a:solidFill>
                  <a:schemeClr val="accent1"/>
                </a:solidFill>
              </a:rPr>
              <a:t>BtA</a:t>
            </a:r>
            <a:r>
              <a:rPr lang="en-GB" sz="2700" dirty="0" smtClean="0">
                <a:solidFill>
                  <a:schemeClr val="accent1"/>
                </a:solidFill>
              </a:rPr>
              <a:t> Audit- Environment</a:t>
            </a:r>
            <a:br>
              <a:rPr lang="en-GB" sz="2700" dirty="0" smtClean="0">
                <a:solidFill>
                  <a:schemeClr val="accent1"/>
                </a:solidFill>
              </a:rPr>
            </a:br>
            <a:r>
              <a:rPr lang="en-GB" sz="2700" dirty="0" smtClean="0">
                <a:solidFill>
                  <a:schemeClr val="accent1"/>
                </a:solidFill>
              </a:rPr>
              <a:t>Young Child</a:t>
            </a:r>
            <a:endParaRPr lang="en-GB" sz="27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205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well organised to allow young children the freedom to select equipment and materials that they wish and also appreciate they need to accommodate the choices of others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9624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Provides a balance of both being inside and outside experiences to increase children’s confidence in a variety of environments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4310777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Has a library rich in books, favourite stories, fiction and non-fiction books, books children have made themselves, recordings of experiences</a:t>
            </a:r>
          </a:p>
          <a:p>
            <a:r>
              <a:rPr lang="en-GB" dirty="0"/>
              <a:t>and stories they want to share and tell.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34137" y="4724400"/>
            <a:ext cx="2405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Uses environmental print recognisable to children to help a growing understanding that print has meaning.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43663" y="3085237"/>
            <a:ext cx="2395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Uses technologies to widen children’s experiences of different methods of communication.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472237" y="609600"/>
            <a:ext cx="2171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Encourages inquiry and invites discussion and exploration with interesting objects to talk about and explore, stimulating curiosity.</a:t>
            </a:r>
          </a:p>
          <a:p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246" y="1524000"/>
            <a:ext cx="3477154" cy="2607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8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1"/>
                </a:solidFill>
              </a:rPr>
              <a:t>Role of the Adult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sz="2700" dirty="0" err="1" smtClean="0">
                <a:solidFill>
                  <a:schemeClr val="accent1"/>
                </a:solidFill>
              </a:rPr>
              <a:t>BtA</a:t>
            </a:r>
            <a:r>
              <a:rPr lang="en-GB" sz="2700" dirty="0" smtClean="0">
                <a:solidFill>
                  <a:schemeClr val="accent1"/>
                </a:solidFill>
              </a:rPr>
              <a:t> Audit- Staff</a:t>
            </a:r>
            <a:br>
              <a:rPr lang="en-GB" sz="2700" dirty="0" smtClean="0">
                <a:solidFill>
                  <a:schemeClr val="accent1"/>
                </a:solidFill>
              </a:rPr>
            </a:br>
            <a:r>
              <a:rPr lang="en-GB" sz="2700" dirty="0" smtClean="0">
                <a:solidFill>
                  <a:schemeClr val="accent1"/>
                </a:solidFill>
              </a:rPr>
              <a:t>Young Child</a:t>
            </a:r>
            <a:endParaRPr lang="en-GB" sz="27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593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Involve children in making sensible choices about their own learning by helping them to plan and evaluate their own experience.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4419600"/>
            <a:ext cx="3324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Give time for children to explain their interests in a calm unhurried </a:t>
            </a:r>
            <a:r>
              <a:rPr lang="en-GB" dirty="0" smtClean="0"/>
              <a:t>manner and pose </a:t>
            </a:r>
            <a:r>
              <a:rPr lang="en-GB" dirty="0"/>
              <a:t>questions which encourage inquiry such as, I wonder if, why do you think that, to extend the young child’s ability to verbalise their thoughts and actions.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81762" y="3145988"/>
            <a:ext cx="2357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 model techniques and strategies with children and encourage this new learning in the child’s new challenges or suggest a new context.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81762" y="838200"/>
            <a:ext cx="2281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opportunities for children to “write” in different play situations and for different purposes without this being conducted in a formal way.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696598"/>
            <a:ext cx="23955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Encourage children to talk together with their friends and create situations where children take turns and listen in small groups.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0050" y="2681822"/>
            <a:ext cx="2171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afraid to change their own plans and take the lead from the child and who are able to act as a support to the young child when needed.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5196363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Provide a range of resources to talk about which encourages children to be creative.</a:t>
            </a:r>
          </a:p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6458" y="1614311"/>
            <a:ext cx="3245742" cy="2424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8406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961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Early Years Service</vt:lpstr>
      <vt:lpstr>Working with the Early Years Service</vt:lpstr>
      <vt:lpstr>Structure of the Early Years Service 2015-16</vt:lpstr>
      <vt:lpstr>Regulatory Bodies- The Care Inspectorate</vt:lpstr>
      <vt:lpstr>Regulatory Bodies – SSSC Scottish Social Services Council</vt:lpstr>
      <vt:lpstr>Regulatory Bodies - HMIe</vt:lpstr>
      <vt:lpstr>Early Level – Early Learning and Childcare &amp; Primary 1</vt:lpstr>
      <vt:lpstr>Environment BtA Audit- Environment Young Child</vt:lpstr>
      <vt:lpstr>PowerPoint Presentation</vt:lpstr>
      <vt:lpstr>PowerPoint Presentation</vt:lpstr>
      <vt:lpstr>What’s the Learning?</vt:lpstr>
      <vt:lpstr>Developmental Milestones</vt:lpstr>
      <vt:lpstr>Meeting Individual Needs</vt:lpstr>
      <vt:lpstr>Engaging Parents</vt:lpstr>
      <vt:lpstr>https://blogs.glowscotland.org.uk/ab/sali/early-years/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Early Years Service</dc:title>
  <dc:creator>Johnston, Kathleen</dc:creator>
  <cp:lastModifiedBy>%username%</cp:lastModifiedBy>
  <cp:revision>18</cp:revision>
  <dcterms:created xsi:type="dcterms:W3CDTF">2006-08-16T00:00:00Z</dcterms:created>
  <dcterms:modified xsi:type="dcterms:W3CDTF">2016-01-13T19:19:59Z</dcterms:modified>
</cp:coreProperties>
</file>