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F1DF6-7FBA-4951-932B-07DBBB5B7424}" type="doc">
      <dgm:prSet loTypeId="urn:microsoft.com/office/officeart/2005/8/layout/cycle4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E6AA47E-4427-4AB1-8BE8-83F2EEC39CBB}">
      <dgm:prSet phldrT="[Text]" custT="1"/>
      <dgm:spPr/>
      <dgm:t>
        <a:bodyPr/>
        <a:lstStyle/>
        <a:p>
          <a:r>
            <a:rPr lang="en-GB" sz="1400" dirty="0" smtClean="0">
              <a:latin typeface="Comic Sans MS" panose="030F0702030302020204" pitchFamily="66" charset="0"/>
            </a:rPr>
            <a:t>Learning , Teaching &amp; Assessment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E9C98910-FBCA-4BD5-9F6B-530E2AA0CCD8}" type="parTrans" cxnId="{296700A0-EBFC-4EF4-90F1-C3520C106F52}">
      <dgm:prSet/>
      <dgm:spPr/>
      <dgm:t>
        <a:bodyPr/>
        <a:lstStyle/>
        <a:p>
          <a:endParaRPr lang="en-GB"/>
        </a:p>
      </dgm:t>
    </dgm:pt>
    <dgm:pt modelId="{28713B0C-40E9-48E9-B37A-0ACDE1B71B98}" type="sibTrans" cxnId="{296700A0-EBFC-4EF4-90F1-C3520C106F52}">
      <dgm:prSet/>
      <dgm:spPr/>
      <dgm:t>
        <a:bodyPr/>
        <a:lstStyle/>
        <a:p>
          <a:endParaRPr lang="en-GB"/>
        </a:p>
      </dgm:t>
    </dgm:pt>
    <dgm:pt modelId="{3BEF13AF-4E39-4C2D-AE4D-89943C7B0516}">
      <dgm:prSet phldrT="[Text]" custT="1"/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Learning &amp; engagement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9CFD50EC-4BA3-4EFC-8643-5B06D80324E1}" type="parTrans" cxnId="{CAADCFAC-A37E-4C76-98A3-1BAB72B581C8}">
      <dgm:prSet/>
      <dgm:spPr/>
      <dgm:t>
        <a:bodyPr/>
        <a:lstStyle/>
        <a:p>
          <a:endParaRPr lang="en-GB"/>
        </a:p>
      </dgm:t>
    </dgm:pt>
    <dgm:pt modelId="{05B987AA-153D-452B-9483-D69F61F678B2}" type="sibTrans" cxnId="{CAADCFAC-A37E-4C76-98A3-1BAB72B581C8}">
      <dgm:prSet/>
      <dgm:spPr/>
      <dgm:t>
        <a:bodyPr/>
        <a:lstStyle/>
        <a:p>
          <a:endParaRPr lang="en-GB"/>
        </a:p>
      </dgm:t>
    </dgm:pt>
    <dgm:pt modelId="{B4F794A0-6151-4AB1-94EE-896CD1777E5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 anchor="t"/>
        <a:lstStyle/>
        <a:p>
          <a:pPr algn="l"/>
          <a:r>
            <a:rPr lang="en-GB" sz="1200" dirty="0" smtClean="0">
              <a:latin typeface="Comic Sans MS" panose="030F0702030302020204" pitchFamily="66" charset="0"/>
            </a:rPr>
            <a:t>Self Evaluation  for Self </a:t>
          </a:r>
          <a:r>
            <a:rPr lang="en-GB" sz="1100" dirty="0" smtClean="0">
              <a:latin typeface="Comic Sans MS" panose="030F0702030302020204" pitchFamily="66" charset="0"/>
            </a:rPr>
            <a:t>Improvement</a:t>
          </a:r>
          <a:endParaRPr lang="en-GB" sz="1100" dirty="0">
            <a:latin typeface="Comic Sans MS" panose="030F0702030302020204" pitchFamily="66" charset="0"/>
          </a:endParaRPr>
        </a:p>
      </dgm:t>
    </dgm:pt>
    <dgm:pt modelId="{0EC11515-B5D8-4115-9ADE-2D93DC85F6A4}" type="parTrans" cxnId="{661A8702-5A86-4C8C-A719-18912CEF34D3}">
      <dgm:prSet/>
      <dgm:spPr/>
      <dgm:t>
        <a:bodyPr/>
        <a:lstStyle/>
        <a:p>
          <a:endParaRPr lang="en-GB"/>
        </a:p>
      </dgm:t>
    </dgm:pt>
    <dgm:pt modelId="{1D5ADD3D-BC1F-408C-8695-099FE024562F}" type="sibTrans" cxnId="{661A8702-5A86-4C8C-A719-18912CEF34D3}">
      <dgm:prSet/>
      <dgm:spPr/>
      <dgm:t>
        <a:bodyPr/>
        <a:lstStyle/>
        <a:p>
          <a:endParaRPr lang="en-GB"/>
        </a:p>
      </dgm:t>
    </dgm:pt>
    <dgm:pt modelId="{215E1B18-B88B-4EFE-A5DC-ACA82F7769B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Collaborative approaches to self-evaluation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5D450D69-C369-477C-9BE9-A1EDB0048605}" type="parTrans" cxnId="{B94115E9-6B0A-466B-95E2-5C762CE5BA3E}">
      <dgm:prSet/>
      <dgm:spPr/>
      <dgm:t>
        <a:bodyPr/>
        <a:lstStyle/>
        <a:p>
          <a:endParaRPr lang="en-GB"/>
        </a:p>
      </dgm:t>
    </dgm:pt>
    <dgm:pt modelId="{A2E9CDE0-1EEB-4565-9826-544309CCED0B}" type="sibTrans" cxnId="{B94115E9-6B0A-466B-95E2-5C762CE5BA3E}">
      <dgm:prSet/>
      <dgm:spPr/>
      <dgm:t>
        <a:bodyPr/>
        <a:lstStyle/>
        <a:p>
          <a:endParaRPr lang="en-GB"/>
        </a:p>
      </dgm:t>
    </dgm:pt>
    <dgm:pt modelId="{E115A6C0-AB73-44A2-814A-3776F689AFC6}">
      <dgm:prSet phldrT="[Text]" custT="1"/>
      <dgm:spPr/>
      <dgm:t>
        <a:bodyPr/>
        <a:lstStyle/>
        <a:p>
          <a:r>
            <a:rPr lang="en-GB" sz="1400" dirty="0" smtClean="0">
              <a:latin typeface="Comic Sans MS" panose="030F0702030302020204" pitchFamily="66" charset="0"/>
            </a:rPr>
            <a:t>Securing</a:t>
          </a:r>
          <a:r>
            <a:rPr lang="en-GB" sz="1400" baseline="0" dirty="0" smtClean="0">
              <a:latin typeface="Comic Sans MS" panose="030F0702030302020204" pitchFamily="66" charset="0"/>
            </a:rPr>
            <a:t> Children’s Progress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BEA19CB6-D99A-4F9E-AA64-C92F8063C1E6}" type="parTrans" cxnId="{18620B46-7796-4A1C-98A2-6C49879BC977}">
      <dgm:prSet/>
      <dgm:spPr/>
      <dgm:t>
        <a:bodyPr/>
        <a:lstStyle/>
        <a:p>
          <a:endParaRPr lang="en-GB"/>
        </a:p>
      </dgm:t>
    </dgm:pt>
    <dgm:pt modelId="{E46AC2ED-C6A0-47D2-AD72-D1B8FA564FEB}" type="sibTrans" cxnId="{18620B46-7796-4A1C-98A2-6C49879BC977}">
      <dgm:prSet/>
      <dgm:spPr/>
      <dgm:t>
        <a:bodyPr/>
        <a:lstStyle/>
        <a:p>
          <a:endParaRPr lang="en-GB"/>
        </a:p>
      </dgm:t>
    </dgm:pt>
    <dgm:pt modelId="{4820F50A-7F69-49D4-BE8F-F92709667208}">
      <dgm:prSet phldrT="[Text]" custT="1"/>
      <dgm:spPr/>
      <dgm:t>
        <a:bodyPr anchor="b"/>
        <a:lstStyle/>
        <a:p>
          <a:r>
            <a:rPr lang="en-GB" sz="1400" dirty="0" smtClean="0">
              <a:latin typeface="Comic Sans MS" panose="030F0702030302020204" pitchFamily="66" charset="0"/>
            </a:rPr>
            <a:t>Progress in communication, early language, mathematics and health and wellbeing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9B901188-76F6-4443-945F-0A6E9C7815C2}" type="parTrans" cxnId="{A79C50A9-F12A-44AA-88F9-AE21BEFFC9B1}">
      <dgm:prSet/>
      <dgm:spPr/>
      <dgm:t>
        <a:bodyPr/>
        <a:lstStyle/>
        <a:p>
          <a:endParaRPr lang="en-GB"/>
        </a:p>
      </dgm:t>
    </dgm:pt>
    <dgm:pt modelId="{ED78059C-8E31-4E4A-815C-8E33060F3288}" type="sibTrans" cxnId="{A79C50A9-F12A-44AA-88F9-AE21BEFFC9B1}">
      <dgm:prSet/>
      <dgm:spPr/>
      <dgm:t>
        <a:bodyPr/>
        <a:lstStyle/>
        <a:p>
          <a:endParaRPr lang="en-GB"/>
        </a:p>
      </dgm:t>
    </dgm:pt>
    <dgm:pt modelId="{02D12A19-DF5E-4D58-9C93-D4FA6EC79712}">
      <dgm:prSet phldrT="[Text]" custT="1"/>
      <dgm:spPr/>
      <dgm:t>
        <a:bodyPr/>
        <a:lstStyle/>
        <a:p>
          <a:r>
            <a:rPr lang="en-GB" sz="1400" dirty="0" smtClean="0">
              <a:latin typeface="Comic Sans MS" panose="030F0702030302020204" pitchFamily="66" charset="0"/>
            </a:rPr>
            <a:t>Curriculum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E9F3748F-0943-405E-872D-C912164DA0DE}" type="parTrans" cxnId="{F3E1FBBB-75AE-41F5-8421-2AA10CB5CE18}">
      <dgm:prSet/>
      <dgm:spPr/>
      <dgm:t>
        <a:bodyPr/>
        <a:lstStyle/>
        <a:p>
          <a:endParaRPr lang="en-GB"/>
        </a:p>
      </dgm:t>
    </dgm:pt>
    <dgm:pt modelId="{FC480E78-5E0A-4A9F-AAF2-4461D2A9B642}" type="sibTrans" cxnId="{F3E1FBBB-75AE-41F5-8421-2AA10CB5CE18}">
      <dgm:prSet/>
      <dgm:spPr/>
      <dgm:t>
        <a:bodyPr/>
        <a:lstStyle/>
        <a:p>
          <a:endParaRPr lang="en-GB"/>
        </a:p>
      </dgm:t>
    </dgm:pt>
    <dgm:pt modelId="{F102AB3C-EB9C-4E98-A818-B91B7F72248B}">
      <dgm:prSet phldrT="[Text]" custT="1"/>
      <dgm:spPr/>
      <dgm:t>
        <a:bodyPr anchor="ctr"/>
        <a:lstStyle/>
        <a:p>
          <a:pPr>
            <a:lnSpc>
              <a:spcPct val="100000"/>
            </a:lnSpc>
          </a:pPr>
          <a:r>
            <a:rPr lang="en-GB" sz="1400" dirty="0" smtClean="0">
              <a:latin typeface="Comic Sans MS" panose="030F0702030302020204" pitchFamily="66" charset="0"/>
            </a:rPr>
            <a:t>Rationale and design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0297579D-43D8-48B8-BCD9-DF27C01CA7B6}" type="parTrans" cxnId="{6F5045CD-43EE-4B66-9055-9E4C98F4AEE7}">
      <dgm:prSet/>
      <dgm:spPr/>
      <dgm:t>
        <a:bodyPr/>
        <a:lstStyle/>
        <a:p>
          <a:endParaRPr lang="en-GB"/>
        </a:p>
      </dgm:t>
    </dgm:pt>
    <dgm:pt modelId="{E2C7B123-98F7-462A-BC15-7AD51F144C32}" type="sibTrans" cxnId="{6F5045CD-43EE-4B66-9055-9E4C98F4AEE7}">
      <dgm:prSet/>
      <dgm:spPr/>
      <dgm:t>
        <a:bodyPr/>
        <a:lstStyle/>
        <a:p>
          <a:endParaRPr lang="en-GB"/>
        </a:p>
      </dgm:t>
    </dgm:pt>
    <dgm:pt modelId="{BED6A245-020D-411D-B659-A6ECCEFE6BE1}">
      <dgm:prSet custT="1"/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Quality of interactions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A6CFE5CC-2F09-409C-AC63-A51ACBE83486}" type="parTrans" cxnId="{B9AAD998-A207-496D-82F2-64EBCCFEAE9F}">
      <dgm:prSet/>
      <dgm:spPr/>
      <dgm:t>
        <a:bodyPr/>
        <a:lstStyle/>
        <a:p>
          <a:endParaRPr lang="en-GB"/>
        </a:p>
      </dgm:t>
    </dgm:pt>
    <dgm:pt modelId="{1A3ED4C0-C954-4070-96FB-8243FEF5A46A}" type="sibTrans" cxnId="{B9AAD998-A207-496D-82F2-64EBCCFEAE9F}">
      <dgm:prSet/>
      <dgm:spPr/>
      <dgm:t>
        <a:bodyPr/>
        <a:lstStyle/>
        <a:p>
          <a:endParaRPr lang="en-GB"/>
        </a:p>
      </dgm:t>
    </dgm:pt>
    <dgm:pt modelId="{9C56139B-8B7D-43B6-B0A0-515CF64E1791}">
      <dgm:prSet custT="1"/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Effective use of assessment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09146794-5E86-41FA-A8C3-6788F8C58E18}" type="parTrans" cxnId="{FA70CDB3-4F57-47FC-A058-A08AF94311EA}">
      <dgm:prSet/>
      <dgm:spPr/>
      <dgm:t>
        <a:bodyPr/>
        <a:lstStyle/>
        <a:p>
          <a:endParaRPr lang="en-GB"/>
        </a:p>
      </dgm:t>
    </dgm:pt>
    <dgm:pt modelId="{982D1897-43B1-4496-A602-4D74705CCC33}" type="sibTrans" cxnId="{FA70CDB3-4F57-47FC-A058-A08AF94311EA}">
      <dgm:prSet/>
      <dgm:spPr/>
      <dgm:t>
        <a:bodyPr/>
        <a:lstStyle/>
        <a:p>
          <a:endParaRPr lang="en-GB"/>
        </a:p>
      </dgm:t>
    </dgm:pt>
    <dgm:pt modelId="{04AC94AA-19F0-4A9D-B1EC-A5EE6ADFCD34}">
      <dgm:prSet custT="1"/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Planning tracking and monitoring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2CCBE13E-FF15-4395-8FAC-226FEBF520A2}" type="parTrans" cxnId="{F83EBBE4-EBEA-4272-B145-6BE13164C65E}">
      <dgm:prSet/>
      <dgm:spPr/>
      <dgm:t>
        <a:bodyPr/>
        <a:lstStyle/>
        <a:p>
          <a:endParaRPr lang="en-GB"/>
        </a:p>
      </dgm:t>
    </dgm:pt>
    <dgm:pt modelId="{B20E1437-027B-4BA9-A43D-403830C9B74A}" type="sibTrans" cxnId="{F83EBBE4-EBEA-4272-B145-6BE13164C65E}">
      <dgm:prSet/>
      <dgm:spPr/>
      <dgm:t>
        <a:bodyPr/>
        <a:lstStyle/>
        <a:p>
          <a:endParaRPr lang="en-GB"/>
        </a:p>
      </dgm:t>
    </dgm:pt>
    <dgm:pt modelId="{58D4341C-C6E6-4A57-9E17-68D1DF103B26}">
      <dgm:prSet phldrT="[Text]" custT="1"/>
      <dgm:spPr/>
      <dgm:t>
        <a:bodyPr anchor="ctr"/>
        <a:lstStyle/>
        <a:p>
          <a:pPr>
            <a:lnSpc>
              <a:spcPct val="90000"/>
            </a:lnSpc>
          </a:pPr>
          <a:endParaRPr lang="en-GB" sz="1600" dirty="0"/>
        </a:p>
      </dgm:t>
    </dgm:pt>
    <dgm:pt modelId="{A6ADC3E4-C636-48B9-B44E-03AC36F32416}" type="sibTrans" cxnId="{245EF73C-5A96-4EBC-876B-2B71C5E8F8B9}">
      <dgm:prSet/>
      <dgm:spPr/>
      <dgm:t>
        <a:bodyPr/>
        <a:lstStyle/>
        <a:p>
          <a:endParaRPr lang="en-GB"/>
        </a:p>
      </dgm:t>
    </dgm:pt>
    <dgm:pt modelId="{E64D72CD-7AA8-4EBA-BF59-4145027F5C46}" type="parTrans" cxnId="{245EF73C-5A96-4EBC-876B-2B71C5E8F8B9}">
      <dgm:prSet/>
      <dgm:spPr/>
      <dgm:t>
        <a:bodyPr/>
        <a:lstStyle/>
        <a:p>
          <a:endParaRPr lang="en-GB"/>
        </a:p>
      </dgm:t>
    </dgm:pt>
    <dgm:pt modelId="{1F928968-C270-4D8F-9E1D-2CA550EE616C}">
      <dgm:prSet custT="1"/>
      <dgm:spPr/>
      <dgm:t>
        <a:bodyPr anchor="ctr"/>
        <a:lstStyle/>
        <a:p>
          <a:pPr>
            <a:lnSpc>
              <a:spcPct val="90000"/>
            </a:lnSpc>
          </a:pPr>
          <a:r>
            <a:rPr lang="en-GB" sz="1400" dirty="0" smtClean="0">
              <a:latin typeface="Comic Sans MS" panose="030F0702030302020204" pitchFamily="66" charset="0"/>
            </a:rPr>
            <a:t>Learning and development pathways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A9B31F28-087A-459C-8A76-2151DB39BEF9}" type="parTrans" cxnId="{129791E3-5632-459A-9B13-F076FF196760}">
      <dgm:prSet/>
      <dgm:spPr/>
      <dgm:t>
        <a:bodyPr/>
        <a:lstStyle/>
        <a:p>
          <a:endParaRPr lang="en-GB"/>
        </a:p>
      </dgm:t>
    </dgm:pt>
    <dgm:pt modelId="{1FB2D587-5E75-42A7-B380-AD03AECF3759}" type="sibTrans" cxnId="{129791E3-5632-459A-9B13-F076FF196760}">
      <dgm:prSet/>
      <dgm:spPr/>
      <dgm:t>
        <a:bodyPr/>
        <a:lstStyle/>
        <a:p>
          <a:endParaRPr lang="en-GB"/>
        </a:p>
      </dgm:t>
    </dgm:pt>
    <dgm:pt modelId="{0B225979-13E7-4968-9E38-3CC25456C528}">
      <dgm:prSet custT="1"/>
      <dgm:spPr/>
      <dgm:t>
        <a:bodyPr anchor="ctr"/>
        <a:lstStyle/>
        <a:p>
          <a:pPr>
            <a:lnSpc>
              <a:spcPct val="90000"/>
            </a:lnSpc>
          </a:pPr>
          <a:r>
            <a:rPr lang="en-GB" sz="1400" dirty="0" smtClean="0">
              <a:latin typeface="Comic Sans MS" panose="030F0702030302020204" pitchFamily="66" charset="0"/>
            </a:rPr>
            <a:t>Pedagogy and play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DB53C96D-7567-441F-A965-E3AC1A633DC7}" type="parTrans" cxnId="{7CB80B42-2399-40A6-8F52-E07B1420FD0F}">
      <dgm:prSet/>
      <dgm:spPr/>
      <dgm:t>
        <a:bodyPr/>
        <a:lstStyle/>
        <a:p>
          <a:endParaRPr lang="en-GB"/>
        </a:p>
      </dgm:t>
    </dgm:pt>
    <dgm:pt modelId="{165D8D81-F0E5-44A7-AE61-7F0926CDD64E}" type="sibTrans" cxnId="{7CB80B42-2399-40A6-8F52-E07B1420FD0F}">
      <dgm:prSet/>
      <dgm:spPr/>
      <dgm:t>
        <a:bodyPr/>
        <a:lstStyle/>
        <a:p>
          <a:endParaRPr lang="en-GB"/>
        </a:p>
      </dgm:t>
    </dgm:pt>
    <dgm:pt modelId="{7F357A54-2DC2-4C9F-83FF-C767C2F93846}">
      <dgm:prSet custT="1"/>
      <dgm:spPr/>
      <dgm:t>
        <a:bodyPr anchor="ctr"/>
        <a:lstStyle/>
        <a:p>
          <a:pPr>
            <a:lnSpc>
              <a:spcPct val="90000"/>
            </a:lnSpc>
          </a:pPr>
          <a:r>
            <a:rPr lang="en-GB" sz="1400" dirty="0" smtClean="0">
              <a:latin typeface="Comic Sans MS" panose="030F0702030302020204" pitchFamily="66" charset="0"/>
            </a:rPr>
            <a:t>Skills for life and learning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F2024BDA-1615-4FFE-9F2F-CA9FE642FBC9}" type="parTrans" cxnId="{635EFB49-872B-42EA-8F63-CC82D87F8908}">
      <dgm:prSet/>
      <dgm:spPr/>
      <dgm:t>
        <a:bodyPr/>
        <a:lstStyle/>
        <a:p>
          <a:endParaRPr lang="en-GB"/>
        </a:p>
      </dgm:t>
    </dgm:pt>
    <dgm:pt modelId="{0296EC2C-9CC4-4871-80A9-91055541B0B0}" type="sibTrans" cxnId="{635EFB49-872B-42EA-8F63-CC82D87F8908}">
      <dgm:prSet/>
      <dgm:spPr/>
      <dgm:t>
        <a:bodyPr/>
        <a:lstStyle/>
        <a:p>
          <a:endParaRPr lang="en-GB"/>
        </a:p>
      </dgm:t>
    </dgm:pt>
    <dgm:pt modelId="{EC97C886-F3E8-4552-A1E8-44D273CA85D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Evidence-based improvement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E8493A8D-AF37-4CA8-B34E-A3A943E27884}" type="parTrans" cxnId="{0208EF68-9450-42CD-A669-73C7B0D14EAE}">
      <dgm:prSet/>
      <dgm:spPr/>
      <dgm:t>
        <a:bodyPr/>
        <a:lstStyle/>
        <a:p>
          <a:endParaRPr lang="en-GB"/>
        </a:p>
      </dgm:t>
    </dgm:pt>
    <dgm:pt modelId="{33C7C2BD-A4F5-479E-A4B5-2C57730854A8}" type="sibTrans" cxnId="{0208EF68-9450-42CD-A669-73C7B0D14EAE}">
      <dgm:prSet/>
      <dgm:spPr/>
      <dgm:t>
        <a:bodyPr/>
        <a:lstStyle/>
        <a:p>
          <a:endParaRPr lang="en-GB"/>
        </a:p>
      </dgm:t>
    </dgm:pt>
    <dgm:pt modelId="{F32C7F4F-EEE3-4597-8BC4-DBC4F0E310F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en-GB" sz="1400" dirty="0" smtClean="0">
              <a:latin typeface="Comic Sans MS" panose="030F0702030302020204" pitchFamily="66" charset="0"/>
            </a:rPr>
            <a:t>Ensuring impact on children and families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CE77BC6F-FE42-42D2-8368-F6ED371EA165}" type="parTrans" cxnId="{12A23104-DFCF-498A-87D0-2A909E6B267C}">
      <dgm:prSet/>
      <dgm:spPr/>
      <dgm:t>
        <a:bodyPr/>
        <a:lstStyle/>
        <a:p>
          <a:endParaRPr lang="en-GB"/>
        </a:p>
      </dgm:t>
    </dgm:pt>
    <dgm:pt modelId="{E79B00C6-A43D-42CC-BA75-0EAC9A40190E}" type="sibTrans" cxnId="{12A23104-DFCF-498A-87D0-2A909E6B267C}">
      <dgm:prSet/>
      <dgm:spPr/>
      <dgm:t>
        <a:bodyPr/>
        <a:lstStyle/>
        <a:p>
          <a:endParaRPr lang="en-GB"/>
        </a:p>
      </dgm:t>
    </dgm:pt>
    <dgm:pt modelId="{8D7AB78F-AC88-426F-A651-959495DA914B}">
      <dgm:prSet custT="1"/>
      <dgm:spPr/>
      <dgm:t>
        <a:bodyPr anchor="b"/>
        <a:lstStyle/>
        <a:p>
          <a:r>
            <a:rPr lang="en-GB" sz="1400" dirty="0" smtClean="0">
              <a:latin typeface="Comic Sans MS" panose="030F0702030302020204" pitchFamily="66" charset="0"/>
            </a:rPr>
            <a:t>Progress of children’s development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1363FA89-99FF-4A52-982D-DA172B4D12AF}" type="parTrans" cxnId="{A17928AD-478D-423C-8A7C-EA786B954802}">
      <dgm:prSet/>
      <dgm:spPr/>
      <dgm:t>
        <a:bodyPr/>
        <a:lstStyle/>
        <a:p>
          <a:endParaRPr lang="en-GB"/>
        </a:p>
      </dgm:t>
    </dgm:pt>
    <dgm:pt modelId="{A44D9585-F3D9-47C8-B813-2946B292DAAB}" type="sibTrans" cxnId="{A17928AD-478D-423C-8A7C-EA786B954802}">
      <dgm:prSet/>
      <dgm:spPr/>
      <dgm:t>
        <a:bodyPr/>
        <a:lstStyle/>
        <a:p>
          <a:endParaRPr lang="en-GB"/>
        </a:p>
      </dgm:t>
    </dgm:pt>
    <dgm:pt modelId="{88C683D0-AF31-4D92-835F-5AEA05C298FE}">
      <dgm:prSet custT="1"/>
      <dgm:spPr/>
      <dgm:t>
        <a:bodyPr anchor="b"/>
        <a:lstStyle/>
        <a:p>
          <a:r>
            <a:rPr lang="en-GB" sz="1400" dirty="0" smtClean="0">
              <a:latin typeface="Comic Sans MS" panose="030F0702030302020204" pitchFamily="66" charset="0"/>
            </a:rPr>
            <a:t>Quality of children’s achievement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C94EE47B-6BC5-42DA-BA2B-781C7E7E1E15}" type="parTrans" cxnId="{D9F41861-46E1-490E-8DF8-290DA6A17BB1}">
      <dgm:prSet/>
      <dgm:spPr/>
      <dgm:t>
        <a:bodyPr/>
        <a:lstStyle/>
        <a:p>
          <a:endParaRPr lang="en-GB"/>
        </a:p>
      </dgm:t>
    </dgm:pt>
    <dgm:pt modelId="{290E6982-514A-4609-A928-E55D20799FC3}" type="sibTrans" cxnId="{D9F41861-46E1-490E-8DF8-290DA6A17BB1}">
      <dgm:prSet/>
      <dgm:spPr/>
      <dgm:t>
        <a:bodyPr/>
        <a:lstStyle/>
        <a:p>
          <a:endParaRPr lang="en-GB"/>
        </a:p>
      </dgm:t>
    </dgm:pt>
    <dgm:pt modelId="{0CB71C93-F6A5-437A-8E9F-B4A66A584570}">
      <dgm:prSet custT="1"/>
      <dgm:spPr/>
      <dgm:t>
        <a:bodyPr anchor="b"/>
        <a:lstStyle/>
        <a:p>
          <a:r>
            <a:rPr lang="en-GB" sz="1400" dirty="0" smtClean="0">
              <a:latin typeface="Comic Sans MS" panose="030F0702030302020204" pitchFamily="66" charset="0"/>
            </a:rPr>
            <a:t>Ensuring equity for all children</a:t>
          </a:r>
          <a:endParaRPr lang="en-GB" sz="1400" dirty="0">
            <a:latin typeface="Comic Sans MS" panose="030F0702030302020204" pitchFamily="66" charset="0"/>
          </a:endParaRPr>
        </a:p>
      </dgm:t>
    </dgm:pt>
    <dgm:pt modelId="{4BC904E2-5EEE-4D0B-900B-5F0361EF5189}" type="parTrans" cxnId="{D4E6F879-A4AD-475D-A060-586F8296B7F7}">
      <dgm:prSet/>
      <dgm:spPr/>
      <dgm:t>
        <a:bodyPr/>
        <a:lstStyle/>
        <a:p>
          <a:endParaRPr lang="en-GB"/>
        </a:p>
      </dgm:t>
    </dgm:pt>
    <dgm:pt modelId="{C72B31A1-4931-4D25-8C96-A069D72D5B3A}" type="sibTrans" cxnId="{D4E6F879-A4AD-475D-A060-586F8296B7F7}">
      <dgm:prSet/>
      <dgm:spPr/>
      <dgm:t>
        <a:bodyPr/>
        <a:lstStyle/>
        <a:p>
          <a:endParaRPr lang="en-GB"/>
        </a:p>
      </dgm:t>
    </dgm:pt>
    <dgm:pt modelId="{A8A10556-A26A-48D4-9250-EA20AD088D4A}">
      <dgm:prSet phldrT="[Text]" custT="1"/>
      <dgm:spPr/>
      <dgm:t>
        <a:bodyPr anchor="b"/>
        <a:lstStyle/>
        <a:p>
          <a:endParaRPr lang="en-GB" sz="1400" dirty="0"/>
        </a:p>
      </dgm:t>
    </dgm:pt>
    <dgm:pt modelId="{8839836F-5FD8-4D11-B4C1-F91C0B5DCE95}" type="parTrans" cxnId="{6AB2D0A3-5B91-4A8E-BF34-3C1445B264F1}">
      <dgm:prSet/>
      <dgm:spPr/>
      <dgm:t>
        <a:bodyPr/>
        <a:lstStyle/>
        <a:p>
          <a:endParaRPr lang="en-GB"/>
        </a:p>
      </dgm:t>
    </dgm:pt>
    <dgm:pt modelId="{BD567095-37BD-4901-ACFE-D7BE7B884444}" type="sibTrans" cxnId="{6AB2D0A3-5B91-4A8E-BF34-3C1445B264F1}">
      <dgm:prSet/>
      <dgm:spPr/>
      <dgm:t>
        <a:bodyPr/>
        <a:lstStyle/>
        <a:p>
          <a:endParaRPr lang="en-GB"/>
        </a:p>
      </dgm:t>
    </dgm:pt>
    <dgm:pt modelId="{E211B328-2A07-4C82-A6A7-702C4B389753}">
      <dgm:prSet phldrT="[Text]" custT="1"/>
      <dgm:spPr/>
      <dgm:t>
        <a:bodyPr anchor="b"/>
        <a:lstStyle/>
        <a:p>
          <a:endParaRPr lang="en-GB" sz="1400" dirty="0"/>
        </a:p>
      </dgm:t>
    </dgm:pt>
    <dgm:pt modelId="{E37085F9-3750-4E5D-AF6D-838D583E033E}" type="parTrans" cxnId="{C4E945C9-7F9C-43B9-91B5-C2B0E84D04EA}">
      <dgm:prSet/>
      <dgm:spPr/>
      <dgm:t>
        <a:bodyPr/>
        <a:lstStyle/>
        <a:p>
          <a:endParaRPr lang="en-GB"/>
        </a:p>
      </dgm:t>
    </dgm:pt>
    <dgm:pt modelId="{D9103C73-355A-4DB9-AEA1-4E5C5543EDA8}" type="sibTrans" cxnId="{C4E945C9-7F9C-43B9-91B5-C2B0E84D04EA}">
      <dgm:prSet/>
      <dgm:spPr/>
      <dgm:t>
        <a:bodyPr/>
        <a:lstStyle/>
        <a:p>
          <a:endParaRPr lang="en-GB"/>
        </a:p>
      </dgm:t>
    </dgm:pt>
    <dgm:pt modelId="{FB797D29-55A8-4C18-8B93-5A53E47BABFD}">
      <dgm:prSet phldrT="[Text]" custT="1"/>
      <dgm:spPr/>
      <dgm:t>
        <a:bodyPr anchor="b"/>
        <a:lstStyle/>
        <a:p>
          <a:endParaRPr lang="en-GB" sz="1400" dirty="0"/>
        </a:p>
      </dgm:t>
    </dgm:pt>
    <dgm:pt modelId="{A4086BF4-FAF3-4539-9472-FECA10BC3017}" type="parTrans" cxnId="{94330077-1732-4CF6-88C5-DDAA571D1EDD}">
      <dgm:prSet/>
      <dgm:spPr/>
      <dgm:t>
        <a:bodyPr/>
        <a:lstStyle/>
        <a:p>
          <a:endParaRPr lang="en-GB"/>
        </a:p>
      </dgm:t>
    </dgm:pt>
    <dgm:pt modelId="{1D4D4345-A23C-4BE9-8CCA-E80815EBA716}" type="sibTrans" cxnId="{94330077-1732-4CF6-88C5-DDAA571D1EDD}">
      <dgm:prSet/>
      <dgm:spPr/>
      <dgm:t>
        <a:bodyPr/>
        <a:lstStyle/>
        <a:p>
          <a:endParaRPr lang="en-GB"/>
        </a:p>
      </dgm:t>
    </dgm:pt>
    <dgm:pt modelId="{E778B49F-6F64-40BF-B9B5-56384576FEFE}">
      <dgm:prSet phldrT="[Text]" custT="1"/>
      <dgm:spPr/>
      <dgm:t>
        <a:bodyPr anchor="b"/>
        <a:lstStyle/>
        <a:p>
          <a:endParaRPr lang="en-GB" sz="1400" dirty="0"/>
        </a:p>
      </dgm:t>
    </dgm:pt>
    <dgm:pt modelId="{6CF87F23-7261-45C8-8AF1-F9BE13F64EBB}" type="parTrans" cxnId="{6339CAC0-4631-40AC-9499-80170BE1A589}">
      <dgm:prSet/>
      <dgm:spPr/>
      <dgm:t>
        <a:bodyPr/>
        <a:lstStyle/>
        <a:p>
          <a:endParaRPr lang="en-GB"/>
        </a:p>
      </dgm:t>
    </dgm:pt>
    <dgm:pt modelId="{9C72A03A-2836-475A-8703-687E3D14C74E}" type="sibTrans" cxnId="{6339CAC0-4631-40AC-9499-80170BE1A589}">
      <dgm:prSet/>
      <dgm:spPr/>
      <dgm:t>
        <a:bodyPr/>
        <a:lstStyle/>
        <a:p>
          <a:endParaRPr lang="en-GB"/>
        </a:p>
      </dgm:t>
    </dgm:pt>
    <dgm:pt modelId="{2E8497F3-E93C-42E9-892A-E97A20528D8E}">
      <dgm:prSet phldrT="[Text]" custT="1"/>
      <dgm:spPr/>
      <dgm:t>
        <a:bodyPr anchor="b"/>
        <a:lstStyle/>
        <a:p>
          <a:endParaRPr lang="en-GB" sz="1400" dirty="0"/>
        </a:p>
      </dgm:t>
    </dgm:pt>
    <dgm:pt modelId="{7B18F429-5FB6-4813-B4B9-74A7FFE92B2B}" type="parTrans" cxnId="{9B268E4B-CE73-4970-8CBA-B3B1B1ADA062}">
      <dgm:prSet/>
      <dgm:spPr/>
      <dgm:t>
        <a:bodyPr/>
        <a:lstStyle/>
        <a:p>
          <a:endParaRPr lang="en-GB"/>
        </a:p>
      </dgm:t>
    </dgm:pt>
    <dgm:pt modelId="{19ADD0E0-00FC-48AC-8247-27953785E2E7}" type="sibTrans" cxnId="{9B268E4B-CE73-4970-8CBA-B3B1B1ADA062}">
      <dgm:prSet/>
      <dgm:spPr/>
      <dgm:t>
        <a:bodyPr/>
        <a:lstStyle/>
        <a:p>
          <a:endParaRPr lang="en-GB"/>
        </a:p>
      </dgm:t>
    </dgm:pt>
    <dgm:pt modelId="{B892C347-8C76-45EB-A587-E0F01516E7FA}" type="pres">
      <dgm:prSet presAssocID="{896F1DF6-7FBA-4951-932B-07DBBB5B74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D98DDA-0593-43DB-9D09-72B6BC4A2647}" type="pres">
      <dgm:prSet presAssocID="{896F1DF6-7FBA-4951-932B-07DBBB5B7424}" presName="children" presStyleCnt="0"/>
      <dgm:spPr/>
    </dgm:pt>
    <dgm:pt modelId="{E7C03BEB-F677-4852-8222-F39C51B8EDCE}" type="pres">
      <dgm:prSet presAssocID="{896F1DF6-7FBA-4951-932B-07DBBB5B7424}" presName="child1group" presStyleCnt="0"/>
      <dgm:spPr/>
    </dgm:pt>
    <dgm:pt modelId="{CD094A73-000D-44D1-A43F-69842CA734A2}" type="pres">
      <dgm:prSet presAssocID="{896F1DF6-7FBA-4951-932B-07DBBB5B7424}" presName="child1" presStyleLbl="bgAcc1" presStyleIdx="0" presStyleCnt="4" custScaleX="141827" custScaleY="169264" custLinFactNeighborX="1543" custLinFactNeighborY="11038"/>
      <dgm:spPr/>
      <dgm:t>
        <a:bodyPr/>
        <a:lstStyle/>
        <a:p>
          <a:endParaRPr lang="en-GB"/>
        </a:p>
      </dgm:t>
    </dgm:pt>
    <dgm:pt modelId="{57702816-A6DB-442B-809B-9D6DB16FA608}" type="pres">
      <dgm:prSet presAssocID="{896F1DF6-7FBA-4951-932B-07DBBB5B74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05D731-2151-4EC6-AE44-20B185E4864E}" type="pres">
      <dgm:prSet presAssocID="{896F1DF6-7FBA-4951-932B-07DBBB5B7424}" presName="child2group" presStyleCnt="0"/>
      <dgm:spPr/>
    </dgm:pt>
    <dgm:pt modelId="{981D5A08-26C3-49C5-974D-68AE9751291A}" type="pres">
      <dgm:prSet presAssocID="{896F1DF6-7FBA-4951-932B-07DBBB5B7424}" presName="child2" presStyleLbl="bgAcc1" presStyleIdx="1" presStyleCnt="4" custScaleX="149294" custScaleY="167440" custLinFactNeighborX="1626" custLinFactNeighborY="11556"/>
      <dgm:spPr/>
      <dgm:t>
        <a:bodyPr/>
        <a:lstStyle/>
        <a:p>
          <a:endParaRPr lang="en-GB"/>
        </a:p>
      </dgm:t>
    </dgm:pt>
    <dgm:pt modelId="{8972B295-5C2B-4C60-8E0C-4FA9C5A97565}" type="pres">
      <dgm:prSet presAssocID="{896F1DF6-7FBA-4951-932B-07DBBB5B742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193ABB-56CE-400F-A8E9-A2029422B94A}" type="pres">
      <dgm:prSet presAssocID="{896F1DF6-7FBA-4951-932B-07DBBB5B7424}" presName="child3group" presStyleCnt="0"/>
      <dgm:spPr/>
    </dgm:pt>
    <dgm:pt modelId="{EE0B5DC3-B74E-4003-A539-445EC1882C58}" type="pres">
      <dgm:prSet presAssocID="{896F1DF6-7FBA-4951-932B-07DBBB5B7424}" presName="child3" presStyleLbl="bgAcc1" presStyleIdx="2" presStyleCnt="4" custScaleX="157485" custScaleY="170277" custLinFactNeighborY="-9004"/>
      <dgm:spPr/>
      <dgm:t>
        <a:bodyPr/>
        <a:lstStyle/>
        <a:p>
          <a:endParaRPr lang="en-GB"/>
        </a:p>
      </dgm:t>
    </dgm:pt>
    <dgm:pt modelId="{F4CB1340-81E3-4112-805E-DE0C17724D68}" type="pres">
      <dgm:prSet presAssocID="{896F1DF6-7FBA-4951-932B-07DBBB5B74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C2C06D-C70D-42D9-9A6D-AB15A4FB1D99}" type="pres">
      <dgm:prSet presAssocID="{896F1DF6-7FBA-4951-932B-07DBBB5B7424}" presName="child4group" presStyleCnt="0"/>
      <dgm:spPr/>
    </dgm:pt>
    <dgm:pt modelId="{F8C4385D-C174-4ECF-BB6B-6EA821DCBA11}" type="pres">
      <dgm:prSet presAssocID="{896F1DF6-7FBA-4951-932B-07DBBB5B7424}" presName="child4" presStyleLbl="bgAcc1" presStyleIdx="3" presStyleCnt="4" custScaleX="145000" custScaleY="173765" custLinFactNeighborX="2856" custLinFactNeighborY="-11125"/>
      <dgm:spPr/>
      <dgm:t>
        <a:bodyPr/>
        <a:lstStyle/>
        <a:p>
          <a:endParaRPr lang="en-GB"/>
        </a:p>
      </dgm:t>
    </dgm:pt>
    <dgm:pt modelId="{CCE5FE82-00F0-4FF9-9537-132ABBF75BAC}" type="pres">
      <dgm:prSet presAssocID="{896F1DF6-7FBA-4951-932B-07DBBB5B74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9B455E-498D-4907-8BC5-103D3F89FBEB}" type="pres">
      <dgm:prSet presAssocID="{896F1DF6-7FBA-4951-932B-07DBBB5B7424}" presName="childPlaceholder" presStyleCnt="0"/>
      <dgm:spPr/>
    </dgm:pt>
    <dgm:pt modelId="{5116F798-9F07-40B2-AC84-968B1026B0B1}" type="pres">
      <dgm:prSet presAssocID="{896F1DF6-7FBA-4951-932B-07DBBB5B7424}" presName="circle" presStyleCnt="0"/>
      <dgm:spPr/>
    </dgm:pt>
    <dgm:pt modelId="{C86F422A-733D-4659-B365-2F4557E0521B}" type="pres">
      <dgm:prSet presAssocID="{896F1DF6-7FBA-4951-932B-07DBBB5B7424}" presName="quadrant1" presStyleLbl="node1" presStyleIdx="0" presStyleCnt="4" custScaleX="81401" custScaleY="73421" custLinFactNeighborX="9029" custLinFactNeighborY="1343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CC9EDB-2270-4640-90DE-4A2F2DABDC2C}" type="pres">
      <dgm:prSet presAssocID="{896F1DF6-7FBA-4951-932B-07DBBB5B7424}" presName="quadrant2" presStyleLbl="node1" presStyleIdx="1" presStyleCnt="4" custScaleX="73128" custScaleY="75938" custLinFactNeighborX="-15745" custLinFactNeighborY="1469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2C96C1-C324-4756-9BFA-EAF2F2D6B4C2}" type="pres">
      <dgm:prSet presAssocID="{896F1DF6-7FBA-4951-932B-07DBBB5B7424}" presName="quadrant3" presStyleLbl="node1" presStyleIdx="2" presStyleCnt="4" custScaleX="74679" custScaleY="73060" custLinFactNeighborX="-15746" custLinFactNeighborY="-2081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0EF380-5426-4799-81BB-A59F94AC68D1}" type="pres">
      <dgm:prSet presAssocID="{896F1DF6-7FBA-4951-932B-07DBBB5B7424}" presName="quadrant4" presStyleLbl="node1" presStyleIdx="3" presStyleCnt="4" custScaleX="82724" custScaleY="73060" custLinFactNeighborX="9691" custLinFactNeighborY="-1997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11304-1211-45A8-ADDF-29B0BF430A65}" type="pres">
      <dgm:prSet presAssocID="{896F1DF6-7FBA-4951-932B-07DBBB5B7424}" presName="quadrantPlaceholder" presStyleCnt="0"/>
      <dgm:spPr/>
    </dgm:pt>
    <dgm:pt modelId="{D9A39033-B207-4A76-AAA4-08FE4D7ADD47}" type="pres">
      <dgm:prSet presAssocID="{896F1DF6-7FBA-4951-932B-07DBBB5B7424}" presName="center1" presStyleLbl="fgShp" presStyleIdx="0" presStyleCnt="2" custScaleX="77671" custScaleY="62025"/>
      <dgm:spPr/>
    </dgm:pt>
    <dgm:pt modelId="{81A4FD1A-E07A-486C-AA6A-593E9AE50862}" type="pres">
      <dgm:prSet presAssocID="{896F1DF6-7FBA-4951-932B-07DBBB5B7424}" presName="center2" presStyleLbl="fgShp" presStyleIdx="1" presStyleCnt="2" custScaleX="77671" custScaleY="62026" custLinFactNeighborY="-16131"/>
      <dgm:spPr/>
    </dgm:pt>
  </dgm:ptLst>
  <dgm:cxnLst>
    <dgm:cxn modelId="{CAADCFAC-A37E-4C76-98A3-1BAB72B581C8}" srcId="{FE6AA47E-4427-4AB1-8BE8-83F2EEC39CBB}" destId="{3BEF13AF-4E39-4C2D-AE4D-89943C7B0516}" srcOrd="0" destOrd="0" parTransId="{9CFD50EC-4BA3-4EFC-8643-5B06D80324E1}" sibTransId="{05B987AA-153D-452B-9483-D69F61F678B2}"/>
    <dgm:cxn modelId="{A5F0844B-DF72-478D-96D6-5A87EABDA59F}" type="presOf" srcId="{E211B328-2A07-4C82-A6A7-702C4B389753}" destId="{EE0B5DC3-B74E-4003-A539-445EC1882C58}" srcOrd="0" destOrd="1" presId="urn:microsoft.com/office/officeart/2005/8/layout/cycle4"/>
    <dgm:cxn modelId="{245EF73C-5A96-4EBC-876B-2B71C5E8F8B9}" srcId="{02D12A19-DF5E-4D58-9C93-D4FA6EC79712}" destId="{58D4341C-C6E6-4A57-9E17-68D1DF103B26}" srcOrd="4" destOrd="0" parTransId="{E64D72CD-7AA8-4EBA-BF59-4145027F5C46}" sibTransId="{A6ADC3E4-C636-48B9-B44E-03AC36F32416}"/>
    <dgm:cxn modelId="{73E468E1-4B0A-4EE2-80E6-C6F89D126A02}" type="presOf" srcId="{7F357A54-2DC2-4C9F-83FF-C767C2F93846}" destId="{CCE5FE82-00F0-4FF9-9537-132ABBF75BAC}" srcOrd="1" destOrd="3" presId="urn:microsoft.com/office/officeart/2005/8/layout/cycle4"/>
    <dgm:cxn modelId="{A4AEEC2A-C0D4-4016-8AC7-0A3BE4C48402}" type="presOf" srcId="{BED6A245-020D-411D-B659-A6ECCEFE6BE1}" destId="{CD094A73-000D-44D1-A43F-69842CA734A2}" srcOrd="0" destOrd="1" presId="urn:microsoft.com/office/officeart/2005/8/layout/cycle4"/>
    <dgm:cxn modelId="{82F298F6-2B0B-41B8-9AC6-F4A3BEC9D2C7}" type="presOf" srcId="{E778B49F-6F64-40BF-B9B5-56384576FEFE}" destId="{EE0B5DC3-B74E-4003-A539-445EC1882C58}" srcOrd="0" destOrd="3" presId="urn:microsoft.com/office/officeart/2005/8/layout/cycle4"/>
    <dgm:cxn modelId="{B94115E9-6B0A-466B-95E2-5C762CE5BA3E}" srcId="{B4F794A0-6151-4AB1-94EE-896CD1777E5D}" destId="{215E1B18-B88B-4EFE-A5DC-ACA82F7769B5}" srcOrd="0" destOrd="0" parTransId="{5D450D69-C369-477C-9BE9-A1EDB0048605}" sibTransId="{A2E9CDE0-1EEB-4565-9826-544309CCED0B}"/>
    <dgm:cxn modelId="{1595A94C-648E-47E2-8EE9-1868988684A7}" type="presOf" srcId="{4820F50A-7F69-49D4-BE8F-F92709667208}" destId="{EE0B5DC3-B74E-4003-A539-445EC1882C58}" srcOrd="0" destOrd="5" presId="urn:microsoft.com/office/officeart/2005/8/layout/cycle4"/>
    <dgm:cxn modelId="{70E09A50-1BC6-4EC8-BB77-9D6DEF2BD33F}" type="presOf" srcId="{BED6A245-020D-411D-B659-A6ECCEFE6BE1}" destId="{57702816-A6DB-442B-809B-9D6DB16FA608}" srcOrd="1" destOrd="1" presId="urn:microsoft.com/office/officeart/2005/8/layout/cycle4"/>
    <dgm:cxn modelId="{9B68CB11-53DD-4E38-9D2A-B7D30DD54F8C}" type="presOf" srcId="{3BEF13AF-4E39-4C2D-AE4D-89943C7B0516}" destId="{CD094A73-000D-44D1-A43F-69842CA734A2}" srcOrd="0" destOrd="0" presId="urn:microsoft.com/office/officeart/2005/8/layout/cycle4"/>
    <dgm:cxn modelId="{EA551F2E-3F7E-45B3-9B95-6038B82E5CF0}" type="presOf" srcId="{4820F50A-7F69-49D4-BE8F-F92709667208}" destId="{F4CB1340-81E3-4112-805E-DE0C17724D68}" srcOrd="1" destOrd="5" presId="urn:microsoft.com/office/officeart/2005/8/layout/cycle4"/>
    <dgm:cxn modelId="{D9F41861-46E1-490E-8DF8-290DA6A17BB1}" srcId="{E115A6C0-AB73-44A2-814A-3776F689AFC6}" destId="{88C683D0-AF31-4D92-835F-5AEA05C298FE}" srcOrd="7" destOrd="0" parTransId="{C94EE47B-6BC5-42DA-BA2B-781C7E7E1E15}" sibTransId="{290E6982-514A-4609-A928-E55D20799FC3}"/>
    <dgm:cxn modelId="{C8F78B21-F30F-4AE5-AC21-ECAADB263DA3}" type="presOf" srcId="{F32C7F4F-EEE3-4597-8BC4-DBC4F0E310F3}" destId="{981D5A08-26C3-49C5-974D-68AE9751291A}" srcOrd="0" destOrd="2" presId="urn:microsoft.com/office/officeart/2005/8/layout/cycle4"/>
    <dgm:cxn modelId="{256AE1E2-8E02-465F-B580-FCFF2789AC40}" type="presOf" srcId="{896F1DF6-7FBA-4951-932B-07DBBB5B7424}" destId="{B892C347-8C76-45EB-A587-E0F01516E7FA}" srcOrd="0" destOrd="0" presId="urn:microsoft.com/office/officeart/2005/8/layout/cycle4"/>
    <dgm:cxn modelId="{2C44695F-7412-4D97-A623-7AA53ABF3119}" type="presOf" srcId="{F102AB3C-EB9C-4E98-A818-B91B7F72248B}" destId="{CCE5FE82-00F0-4FF9-9537-132ABBF75BAC}" srcOrd="1" destOrd="0" presId="urn:microsoft.com/office/officeart/2005/8/layout/cycle4"/>
    <dgm:cxn modelId="{266BF103-A315-4276-A566-F275DCAFB203}" type="presOf" srcId="{FB797D29-55A8-4C18-8B93-5A53E47BABFD}" destId="{F4CB1340-81E3-4112-805E-DE0C17724D68}" srcOrd="1" destOrd="2" presId="urn:microsoft.com/office/officeart/2005/8/layout/cycle4"/>
    <dgm:cxn modelId="{6AB2D0A3-5B91-4A8E-BF34-3C1445B264F1}" srcId="{E115A6C0-AB73-44A2-814A-3776F689AFC6}" destId="{A8A10556-A26A-48D4-9250-EA20AD088D4A}" srcOrd="0" destOrd="0" parTransId="{8839836F-5FD8-4D11-B4C1-F91C0B5DCE95}" sibTransId="{BD567095-37BD-4901-ACFE-D7BE7B884444}"/>
    <dgm:cxn modelId="{B9AAD998-A207-496D-82F2-64EBCCFEAE9F}" srcId="{FE6AA47E-4427-4AB1-8BE8-83F2EEC39CBB}" destId="{BED6A245-020D-411D-B659-A6ECCEFE6BE1}" srcOrd="1" destOrd="0" parTransId="{A6CFE5CC-2F09-409C-AC63-A51ACBE83486}" sibTransId="{1A3ED4C0-C954-4070-96FB-8243FEF5A46A}"/>
    <dgm:cxn modelId="{A17928AD-478D-423C-8A7C-EA786B954802}" srcId="{E115A6C0-AB73-44A2-814A-3776F689AFC6}" destId="{8D7AB78F-AC88-426F-A651-959495DA914B}" srcOrd="6" destOrd="0" parTransId="{1363FA89-99FF-4A52-982D-DA172B4D12AF}" sibTransId="{A44D9585-F3D9-47C8-B813-2946B292DAAB}"/>
    <dgm:cxn modelId="{3C3FD81B-AEE7-4B4F-B28F-2C730EFCEC40}" type="presOf" srcId="{02D12A19-DF5E-4D58-9C93-D4FA6EC79712}" destId="{A00EF380-5426-4799-81BB-A59F94AC68D1}" srcOrd="0" destOrd="0" presId="urn:microsoft.com/office/officeart/2005/8/layout/cycle4"/>
    <dgm:cxn modelId="{588D92F7-D94B-4AD1-BAA3-561C07574AE0}" type="presOf" srcId="{8D7AB78F-AC88-426F-A651-959495DA914B}" destId="{F4CB1340-81E3-4112-805E-DE0C17724D68}" srcOrd="1" destOrd="6" presId="urn:microsoft.com/office/officeart/2005/8/layout/cycle4"/>
    <dgm:cxn modelId="{5C08C3DD-D0B6-4FCC-999B-591EB4A0B501}" type="presOf" srcId="{E115A6C0-AB73-44A2-814A-3776F689AFC6}" destId="{982C96C1-C324-4756-9BFA-EAF2F2D6B4C2}" srcOrd="0" destOrd="0" presId="urn:microsoft.com/office/officeart/2005/8/layout/cycle4"/>
    <dgm:cxn modelId="{7CB80B42-2399-40A6-8F52-E07B1420FD0F}" srcId="{02D12A19-DF5E-4D58-9C93-D4FA6EC79712}" destId="{0B225979-13E7-4968-9E38-3CC25456C528}" srcOrd="2" destOrd="0" parTransId="{DB53C96D-7567-441F-A965-E3AC1A633DC7}" sibTransId="{165D8D81-F0E5-44A7-AE61-7F0926CDD64E}"/>
    <dgm:cxn modelId="{93D36189-57F7-4F4B-A508-EC928495253C}" type="presOf" srcId="{FE6AA47E-4427-4AB1-8BE8-83F2EEC39CBB}" destId="{C86F422A-733D-4659-B365-2F4557E0521B}" srcOrd="0" destOrd="0" presId="urn:microsoft.com/office/officeart/2005/8/layout/cycle4"/>
    <dgm:cxn modelId="{58A763E8-6219-443B-9494-255BF5C7A2F3}" type="presOf" srcId="{7F357A54-2DC2-4C9F-83FF-C767C2F93846}" destId="{F8C4385D-C174-4ECF-BB6B-6EA821DCBA11}" srcOrd="0" destOrd="3" presId="urn:microsoft.com/office/officeart/2005/8/layout/cycle4"/>
    <dgm:cxn modelId="{FA70CDB3-4F57-47FC-A058-A08AF94311EA}" srcId="{FE6AA47E-4427-4AB1-8BE8-83F2EEC39CBB}" destId="{9C56139B-8B7D-43B6-B0A0-515CF64E1791}" srcOrd="2" destOrd="0" parTransId="{09146794-5E86-41FA-A8C3-6788F8C58E18}" sibTransId="{982D1897-43B1-4496-A602-4D74705CCC33}"/>
    <dgm:cxn modelId="{0D9B77D7-9646-4804-B00E-9CCF814AB598}" type="presOf" srcId="{A8A10556-A26A-48D4-9250-EA20AD088D4A}" destId="{F4CB1340-81E3-4112-805E-DE0C17724D68}" srcOrd="1" destOrd="0" presId="urn:microsoft.com/office/officeart/2005/8/layout/cycle4"/>
    <dgm:cxn modelId="{A26E7E5C-E9AD-4A20-9142-5D4FCF8C0722}" type="presOf" srcId="{88C683D0-AF31-4D92-835F-5AEA05C298FE}" destId="{F4CB1340-81E3-4112-805E-DE0C17724D68}" srcOrd="1" destOrd="7" presId="urn:microsoft.com/office/officeart/2005/8/layout/cycle4"/>
    <dgm:cxn modelId="{12A23104-DFCF-498A-87D0-2A909E6B267C}" srcId="{B4F794A0-6151-4AB1-94EE-896CD1777E5D}" destId="{F32C7F4F-EEE3-4597-8BC4-DBC4F0E310F3}" srcOrd="2" destOrd="0" parTransId="{CE77BC6F-FE42-42D2-8368-F6ED371EA165}" sibTransId="{E79B00C6-A43D-42CC-BA75-0EAC9A40190E}"/>
    <dgm:cxn modelId="{3AF33C61-A70E-42D4-BCCF-4809F2C1F692}" type="presOf" srcId="{9C56139B-8B7D-43B6-B0A0-515CF64E1791}" destId="{57702816-A6DB-442B-809B-9D6DB16FA608}" srcOrd="1" destOrd="2" presId="urn:microsoft.com/office/officeart/2005/8/layout/cycle4"/>
    <dgm:cxn modelId="{296700A0-EBFC-4EF4-90F1-C3520C106F52}" srcId="{896F1DF6-7FBA-4951-932B-07DBBB5B7424}" destId="{FE6AA47E-4427-4AB1-8BE8-83F2EEC39CBB}" srcOrd="0" destOrd="0" parTransId="{E9C98910-FBCA-4BD5-9F6B-530E2AA0CCD8}" sibTransId="{28713B0C-40E9-48E9-B37A-0ACDE1B71B98}"/>
    <dgm:cxn modelId="{B1BAAED1-A800-4837-9C89-F2EFBB53A3F2}" type="presOf" srcId="{2E8497F3-E93C-42E9-892A-E97A20528D8E}" destId="{EE0B5DC3-B74E-4003-A539-445EC1882C58}" srcOrd="0" destOrd="4" presId="urn:microsoft.com/office/officeart/2005/8/layout/cycle4"/>
    <dgm:cxn modelId="{D4E6F879-A4AD-475D-A060-586F8296B7F7}" srcId="{E115A6C0-AB73-44A2-814A-3776F689AFC6}" destId="{0CB71C93-F6A5-437A-8E9F-B4A66A584570}" srcOrd="8" destOrd="0" parTransId="{4BC904E2-5EEE-4D0B-900B-5F0361EF5189}" sibTransId="{C72B31A1-4931-4D25-8C96-A069D72D5B3A}"/>
    <dgm:cxn modelId="{EFD6BF80-CF3D-4355-B490-81743CFB477B}" type="presOf" srcId="{E778B49F-6F64-40BF-B9B5-56384576FEFE}" destId="{F4CB1340-81E3-4112-805E-DE0C17724D68}" srcOrd="1" destOrd="3" presId="urn:microsoft.com/office/officeart/2005/8/layout/cycle4"/>
    <dgm:cxn modelId="{18620B46-7796-4A1C-98A2-6C49879BC977}" srcId="{896F1DF6-7FBA-4951-932B-07DBBB5B7424}" destId="{E115A6C0-AB73-44A2-814A-3776F689AFC6}" srcOrd="2" destOrd="0" parTransId="{BEA19CB6-D99A-4F9E-AA64-C92F8063C1E6}" sibTransId="{E46AC2ED-C6A0-47D2-AD72-D1B8FA564FEB}"/>
    <dgm:cxn modelId="{A79C50A9-F12A-44AA-88F9-AE21BEFFC9B1}" srcId="{E115A6C0-AB73-44A2-814A-3776F689AFC6}" destId="{4820F50A-7F69-49D4-BE8F-F92709667208}" srcOrd="5" destOrd="0" parTransId="{9B901188-76F6-4443-945F-0A6E9C7815C2}" sibTransId="{ED78059C-8E31-4E4A-815C-8E33060F3288}"/>
    <dgm:cxn modelId="{5BFE3E20-5304-4EC9-B4CD-D2101A49786A}" type="presOf" srcId="{EC97C886-F3E8-4552-A1E8-44D273CA85D9}" destId="{981D5A08-26C3-49C5-974D-68AE9751291A}" srcOrd="0" destOrd="1" presId="urn:microsoft.com/office/officeart/2005/8/layout/cycle4"/>
    <dgm:cxn modelId="{6339CAC0-4631-40AC-9499-80170BE1A589}" srcId="{E115A6C0-AB73-44A2-814A-3776F689AFC6}" destId="{E778B49F-6F64-40BF-B9B5-56384576FEFE}" srcOrd="3" destOrd="0" parTransId="{6CF87F23-7261-45C8-8AF1-F9BE13F64EBB}" sibTransId="{9C72A03A-2836-475A-8703-687E3D14C74E}"/>
    <dgm:cxn modelId="{0208EF68-9450-42CD-A669-73C7B0D14EAE}" srcId="{B4F794A0-6151-4AB1-94EE-896CD1777E5D}" destId="{EC97C886-F3E8-4552-A1E8-44D273CA85D9}" srcOrd="1" destOrd="0" parTransId="{E8493A8D-AF37-4CA8-B34E-A3A943E27884}" sibTransId="{33C7C2BD-A4F5-479E-A4B5-2C57730854A8}"/>
    <dgm:cxn modelId="{C036A0A1-5A08-4B26-8000-1FCCBE7B0A48}" type="presOf" srcId="{A8A10556-A26A-48D4-9250-EA20AD088D4A}" destId="{EE0B5DC3-B74E-4003-A539-445EC1882C58}" srcOrd="0" destOrd="0" presId="urn:microsoft.com/office/officeart/2005/8/layout/cycle4"/>
    <dgm:cxn modelId="{A0BB5B0C-E4DA-4B32-8A6B-8C05774E2C92}" type="presOf" srcId="{2E8497F3-E93C-42E9-892A-E97A20528D8E}" destId="{F4CB1340-81E3-4112-805E-DE0C17724D68}" srcOrd="1" destOrd="4" presId="urn:microsoft.com/office/officeart/2005/8/layout/cycle4"/>
    <dgm:cxn modelId="{2B98E06E-08E4-4482-9DA8-BE0AAE23B1B6}" type="presOf" srcId="{0CB71C93-F6A5-437A-8E9F-B4A66A584570}" destId="{F4CB1340-81E3-4112-805E-DE0C17724D68}" srcOrd="1" destOrd="8" presId="urn:microsoft.com/office/officeart/2005/8/layout/cycle4"/>
    <dgm:cxn modelId="{1244714C-2EDD-4AD0-896A-08FD2016858C}" type="presOf" srcId="{F32C7F4F-EEE3-4597-8BC4-DBC4F0E310F3}" destId="{8972B295-5C2B-4C60-8E0C-4FA9C5A97565}" srcOrd="1" destOrd="2" presId="urn:microsoft.com/office/officeart/2005/8/layout/cycle4"/>
    <dgm:cxn modelId="{55F7B171-D96B-445C-A13B-904A8B417719}" type="presOf" srcId="{88C683D0-AF31-4D92-835F-5AEA05C298FE}" destId="{EE0B5DC3-B74E-4003-A539-445EC1882C58}" srcOrd="0" destOrd="7" presId="urn:microsoft.com/office/officeart/2005/8/layout/cycle4"/>
    <dgm:cxn modelId="{6F5045CD-43EE-4B66-9055-9E4C98F4AEE7}" srcId="{02D12A19-DF5E-4D58-9C93-D4FA6EC79712}" destId="{F102AB3C-EB9C-4E98-A818-B91B7F72248B}" srcOrd="0" destOrd="0" parTransId="{0297579D-43D8-48B8-BCD9-DF27C01CA7B6}" sibTransId="{E2C7B123-98F7-462A-BC15-7AD51F144C32}"/>
    <dgm:cxn modelId="{FA16FBA2-90AF-457F-8B6F-3D9FA6D0266A}" type="presOf" srcId="{9C56139B-8B7D-43B6-B0A0-515CF64E1791}" destId="{CD094A73-000D-44D1-A43F-69842CA734A2}" srcOrd="0" destOrd="2" presId="urn:microsoft.com/office/officeart/2005/8/layout/cycle4"/>
    <dgm:cxn modelId="{F3E1FBBB-75AE-41F5-8421-2AA10CB5CE18}" srcId="{896F1DF6-7FBA-4951-932B-07DBBB5B7424}" destId="{02D12A19-DF5E-4D58-9C93-D4FA6EC79712}" srcOrd="3" destOrd="0" parTransId="{E9F3748F-0943-405E-872D-C912164DA0DE}" sibTransId="{FC480E78-5E0A-4A9F-AAF2-4461D2A9B642}"/>
    <dgm:cxn modelId="{45A4578D-AF13-4712-A33E-CBD3D58912D8}" type="presOf" srcId="{0CB71C93-F6A5-437A-8E9F-B4A66A584570}" destId="{EE0B5DC3-B74E-4003-A539-445EC1882C58}" srcOrd="0" destOrd="8" presId="urn:microsoft.com/office/officeart/2005/8/layout/cycle4"/>
    <dgm:cxn modelId="{ED216604-0EF9-4CBF-99EB-BCBABEEE2C9A}" type="presOf" srcId="{3BEF13AF-4E39-4C2D-AE4D-89943C7B0516}" destId="{57702816-A6DB-442B-809B-9D6DB16FA608}" srcOrd="1" destOrd="0" presId="urn:microsoft.com/office/officeart/2005/8/layout/cycle4"/>
    <dgm:cxn modelId="{6D085E68-8A59-4229-9423-105E981159AF}" type="presOf" srcId="{0B225979-13E7-4968-9E38-3CC25456C528}" destId="{F8C4385D-C174-4ECF-BB6B-6EA821DCBA11}" srcOrd="0" destOrd="2" presId="urn:microsoft.com/office/officeart/2005/8/layout/cycle4"/>
    <dgm:cxn modelId="{661A8702-5A86-4C8C-A719-18912CEF34D3}" srcId="{896F1DF6-7FBA-4951-932B-07DBBB5B7424}" destId="{B4F794A0-6151-4AB1-94EE-896CD1777E5D}" srcOrd="1" destOrd="0" parTransId="{0EC11515-B5D8-4115-9ADE-2D93DC85F6A4}" sibTransId="{1D5ADD3D-BC1F-408C-8695-099FE024562F}"/>
    <dgm:cxn modelId="{635EFB49-872B-42EA-8F63-CC82D87F8908}" srcId="{02D12A19-DF5E-4D58-9C93-D4FA6EC79712}" destId="{7F357A54-2DC2-4C9F-83FF-C767C2F93846}" srcOrd="3" destOrd="0" parTransId="{F2024BDA-1615-4FFE-9F2F-CA9FE642FBC9}" sibTransId="{0296EC2C-9CC4-4871-80A9-91055541B0B0}"/>
    <dgm:cxn modelId="{0989A24F-0F51-4B5C-BF35-CC93519C3285}" type="presOf" srcId="{215E1B18-B88B-4EFE-A5DC-ACA82F7769B5}" destId="{981D5A08-26C3-49C5-974D-68AE9751291A}" srcOrd="0" destOrd="0" presId="urn:microsoft.com/office/officeart/2005/8/layout/cycle4"/>
    <dgm:cxn modelId="{9B268E4B-CE73-4970-8CBA-B3B1B1ADA062}" srcId="{E115A6C0-AB73-44A2-814A-3776F689AFC6}" destId="{2E8497F3-E93C-42E9-892A-E97A20528D8E}" srcOrd="4" destOrd="0" parTransId="{7B18F429-5FB6-4813-B4B9-74A7FFE92B2B}" sibTransId="{19ADD0E0-00FC-48AC-8247-27953785E2E7}"/>
    <dgm:cxn modelId="{F83EBBE4-EBEA-4272-B145-6BE13164C65E}" srcId="{FE6AA47E-4427-4AB1-8BE8-83F2EEC39CBB}" destId="{04AC94AA-19F0-4A9D-B1EC-A5EE6ADFCD34}" srcOrd="3" destOrd="0" parTransId="{2CCBE13E-FF15-4395-8FAC-226FEBF520A2}" sibTransId="{B20E1437-027B-4BA9-A43D-403830C9B74A}"/>
    <dgm:cxn modelId="{A73CC6E1-F4D4-4EBC-B745-B5DC8E848C85}" type="presOf" srcId="{58D4341C-C6E6-4A57-9E17-68D1DF103B26}" destId="{F8C4385D-C174-4ECF-BB6B-6EA821DCBA11}" srcOrd="0" destOrd="4" presId="urn:microsoft.com/office/officeart/2005/8/layout/cycle4"/>
    <dgm:cxn modelId="{E58C0675-04FD-4D32-AC78-007C7EA325FB}" type="presOf" srcId="{EC97C886-F3E8-4552-A1E8-44D273CA85D9}" destId="{8972B295-5C2B-4C60-8E0C-4FA9C5A97565}" srcOrd="1" destOrd="1" presId="urn:microsoft.com/office/officeart/2005/8/layout/cycle4"/>
    <dgm:cxn modelId="{45428503-1ABA-40E3-9636-622E697ED258}" type="presOf" srcId="{215E1B18-B88B-4EFE-A5DC-ACA82F7769B5}" destId="{8972B295-5C2B-4C60-8E0C-4FA9C5A97565}" srcOrd="1" destOrd="0" presId="urn:microsoft.com/office/officeart/2005/8/layout/cycle4"/>
    <dgm:cxn modelId="{9091D66B-78A6-495D-A330-1DAAF19EF9DA}" type="presOf" srcId="{04AC94AA-19F0-4A9D-B1EC-A5EE6ADFCD34}" destId="{57702816-A6DB-442B-809B-9D6DB16FA608}" srcOrd="1" destOrd="3" presId="urn:microsoft.com/office/officeart/2005/8/layout/cycle4"/>
    <dgm:cxn modelId="{A3EC1911-3A5F-4140-8023-C52A34E14004}" type="presOf" srcId="{04AC94AA-19F0-4A9D-B1EC-A5EE6ADFCD34}" destId="{CD094A73-000D-44D1-A43F-69842CA734A2}" srcOrd="0" destOrd="3" presId="urn:microsoft.com/office/officeart/2005/8/layout/cycle4"/>
    <dgm:cxn modelId="{1B4EAB3F-DFE3-49C5-80DC-515AAB88601E}" type="presOf" srcId="{8D7AB78F-AC88-426F-A651-959495DA914B}" destId="{EE0B5DC3-B74E-4003-A539-445EC1882C58}" srcOrd="0" destOrd="6" presId="urn:microsoft.com/office/officeart/2005/8/layout/cycle4"/>
    <dgm:cxn modelId="{A39C89E2-3C0C-449A-AAF5-6B16013CBBC6}" type="presOf" srcId="{E211B328-2A07-4C82-A6A7-702C4B389753}" destId="{F4CB1340-81E3-4112-805E-DE0C17724D68}" srcOrd="1" destOrd="1" presId="urn:microsoft.com/office/officeart/2005/8/layout/cycle4"/>
    <dgm:cxn modelId="{94330077-1732-4CF6-88C5-DDAA571D1EDD}" srcId="{E115A6C0-AB73-44A2-814A-3776F689AFC6}" destId="{FB797D29-55A8-4C18-8B93-5A53E47BABFD}" srcOrd="2" destOrd="0" parTransId="{A4086BF4-FAF3-4539-9472-FECA10BC3017}" sibTransId="{1D4D4345-A23C-4BE9-8CCA-E80815EBA716}"/>
    <dgm:cxn modelId="{CEF4A0B3-8E0E-467B-A371-9FA18131E4D9}" type="presOf" srcId="{0B225979-13E7-4968-9E38-3CC25456C528}" destId="{CCE5FE82-00F0-4FF9-9537-132ABBF75BAC}" srcOrd="1" destOrd="2" presId="urn:microsoft.com/office/officeart/2005/8/layout/cycle4"/>
    <dgm:cxn modelId="{AEDD5888-1487-4680-AE8B-F31F17CB207A}" type="presOf" srcId="{1F928968-C270-4D8F-9E1D-2CA550EE616C}" destId="{CCE5FE82-00F0-4FF9-9537-132ABBF75BAC}" srcOrd="1" destOrd="1" presId="urn:microsoft.com/office/officeart/2005/8/layout/cycle4"/>
    <dgm:cxn modelId="{C4E945C9-7F9C-43B9-91B5-C2B0E84D04EA}" srcId="{E115A6C0-AB73-44A2-814A-3776F689AFC6}" destId="{E211B328-2A07-4C82-A6A7-702C4B389753}" srcOrd="1" destOrd="0" parTransId="{E37085F9-3750-4E5D-AF6D-838D583E033E}" sibTransId="{D9103C73-355A-4DB9-AEA1-4E5C5543EDA8}"/>
    <dgm:cxn modelId="{C24E4DCB-4480-4DFD-A22A-C019B5B087A4}" type="presOf" srcId="{F102AB3C-EB9C-4E98-A818-B91B7F72248B}" destId="{F8C4385D-C174-4ECF-BB6B-6EA821DCBA11}" srcOrd="0" destOrd="0" presId="urn:microsoft.com/office/officeart/2005/8/layout/cycle4"/>
    <dgm:cxn modelId="{129791E3-5632-459A-9B13-F076FF196760}" srcId="{02D12A19-DF5E-4D58-9C93-D4FA6EC79712}" destId="{1F928968-C270-4D8F-9E1D-2CA550EE616C}" srcOrd="1" destOrd="0" parTransId="{A9B31F28-087A-459C-8A76-2151DB39BEF9}" sibTransId="{1FB2D587-5E75-42A7-B380-AD03AECF3759}"/>
    <dgm:cxn modelId="{95D921E8-4922-4692-886D-CC7C9EEB5405}" type="presOf" srcId="{FB797D29-55A8-4C18-8B93-5A53E47BABFD}" destId="{EE0B5DC3-B74E-4003-A539-445EC1882C58}" srcOrd="0" destOrd="2" presId="urn:microsoft.com/office/officeart/2005/8/layout/cycle4"/>
    <dgm:cxn modelId="{D4927D49-527A-42AF-805F-061C4ED4B607}" type="presOf" srcId="{58D4341C-C6E6-4A57-9E17-68D1DF103B26}" destId="{CCE5FE82-00F0-4FF9-9537-132ABBF75BAC}" srcOrd="1" destOrd="4" presId="urn:microsoft.com/office/officeart/2005/8/layout/cycle4"/>
    <dgm:cxn modelId="{EF738FAC-BDFF-4E61-9E3D-1A9A39924A0F}" type="presOf" srcId="{B4F794A0-6151-4AB1-94EE-896CD1777E5D}" destId="{67CC9EDB-2270-4640-90DE-4A2F2DABDC2C}" srcOrd="0" destOrd="0" presId="urn:microsoft.com/office/officeart/2005/8/layout/cycle4"/>
    <dgm:cxn modelId="{052FCE12-0ECB-4637-9DE9-0CA150AD56C3}" type="presOf" srcId="{1F928968-C270-4D8F-9E1D-2CA550EE616C}" destId="{F8C4385D-C174-4ECF-BB6B-6EA821DCBA11}" srcOrd="0" destOrd="1" presId="urn:microsoft.com/office/officeart/2005/8/layout/cycle4"/>
    <dgm:cxn modelId="{62B543C1-52A9-439B-8196-3304FD1B95EA}" type="presParOf" srcId="{B892C347-8C76-45EB-A587-E0F01516E7FA}" destId="{F9D98DDA-0593-43DB-9D09-72B6BC4A2647}" srcOrd="0" destOrd="0" presId="urn:microsoft.com/office/officeart/2005/8/layout/cycle4"/>
    <dgm:cxn modelId="{310AC239-7EC2-45C4-B4F7-CF1CC5088C9A}" type="presParOf" srcId="{F9D98DDA-0593-43DB-9D09-72B6BC4A2647}" destId="{E7C03BEB-F677-4852-8222-F39C51B8EDCE}" srcOrd="0" destOrd="0" presId="urn:microsoft.com/office/officeart/2005/8/layout/cycle4"/>
    <dgm:cxn modelId="{957124D5-128D-4E0D-974D-CDF13267605D}" type="presParOf" srcId="{E7C03BEB-F677-4852-8222-F39C51B8EDCE}" destId="{CD094A73-000D-44D1-A43F-69842CA734A2}" srcOrd="0" destOrd="0" presId="urn:microsoft.com/office/officeart/2005/8/layout/cycle4"/>
    <dgm:cxn modelId="{FA46CF83-342D-4D78-915C-1DA0D912CBDA}" type="presParOf" srcId="{E7C03BEB-F677-4852-8222-F39C51B8EDCE}" destId="{57702816-A6DB-442B-809B-9D6DB16FA608}" srcOrd="1" destOrd="0" presId="urn:microsoft.com/office/officeart/2005/8/layout/cycle4"/>
    <dgm:cxn modelId="{6BF69F63-A945-4594-A97D-22AA338CE491}" type="presParOf" srcId="{F9D98DDA-0593-43DB-9D09-72B6BC4A2647}" destId="{1A05D731-2151-4EC6-AE44-20B185E4864E}" srcOrd="1" destOrd="0" presId="urn:microsoft.com/office/officeart/2005/8/layout/cycle4"/>
    <dgm:cxn modelId="{43AD1721-33BF-4034-B67F-B842E0B8B7F0}" type="presParOf" srcId="{1A05D731-2151-4EC6-AE44-20B185E4864E}" destId="{981D5A08-26C3-49C5-974D-68AE9751291A}" srcOrd="0" destOrd="0" presId="urn:microsoft.com/office/officeart/2005/8/layout/cycle4"/>
    <dgm:cxn modelId="{CFAAB6EE-7FD6-41C8-A384-C8FC43E37A37}" type="presParOf" srcId="{1A05D731-2151-4EC6-AE44-20B185E4864E}" destId="{8972B295-5C2B-4C60-8E0C-4FA9C5A97565}" srcOrd="1" destOrd="0" presId="urn:microsoft.com/office/officeart/2005/8/layout/cycle4"/>
    <dgm:cxn modelId="{AB304BC8-D429-4550-9C5E-C9072B7001FF}" type="presParOf" srcId="{F9D98DDA-0593-43DB-9D09-72B6BC4A2647}" destId="{AA193ABB-56CE-400F-A8E9-A2029422B94A}" srcOrd="2" destOrd="0" presId="urn:microsoft.com/office/officeart/2005/8/layout/cycle4"/>
    <dgm:cxn modelId="{BE1E51D9-D3F7-49FB-A722-2A525B584DEB}" type="presParOf" srcId="{AA193ABB-56CE-400F-A8E9-A2029422B94A}" destId="{EE0B5DC3-B74E-4003-A539-445EC1882C58}" srcOrd="0" destOrd="0" presId="urn:microsoft.com/office/officeart/2005/8/layout/cycle4"/>
    <dgm:cxn modelId="{724B9074-9174-4FCC-A9A1-9F212983D524}" type="presParOf" srcId="{AA193ABB-56CE-400F-A8E9-A2029422B94A}" destId="{F4CB1340-81E3-4112-805E-DE0C17724D68}" srcOrd="1" destOrd="0" presId="urn:microsoft.com/office/officeart/2005/8/layout/cycle4"/>
    <dgm:cxn modelId="{852854D7-6F2E-44AD-9EF3-A97AC146BF20}" type="presParOf" srcId="{F9D98DDA-0593-43DB-9D09-72B6BC4A2647}" destId="{C1C2C06D-C70D-42D9-9A6D-AB15A4FB1D99}" srcOrd="3" destOrd="0" presId="urn:microsoft.com/office/officeart/2005/8/layout/cycle4"/>
    <dgm:cxn modelId="{939682CF-08CC-4091-90EB-6D89FEDD0116}" type="presParOf" srcId="{C1C2C06D-C70D-42D9-9A6D-AB15A4FB1D99}" destId="{F8C4385D-C174-4ECF-BB6B-6EA821DCBA11}" srcOrd="0" destOrd="0" presId="urn:microsoft.com/office/officeart/2005/8/layout/cycle4"/>
    <dgm:cxn modelId="{A03E145C-A6E5-4013-A4BB-04888DFDBCD0}" type="presParOf" srcId="{C1C2C06D-C70D-42D9-9A6D-AB15A4FB1D99}" destId="{CCE5FE82-00F0-4FF9-9537-132ABBF75BAC}" srcOrd="1" destOrd="0" presId="urn:microsoft.com/office/officeart/2005/8/layout/cycle4"/>
    <dgm:cxn modelId="{91E638AD-228E-4121-8FB5-FE47406D551A}" type="presParOf" srcId="{F9D98DDA-0593-43DB-9D09-72B6BC4A2647}" destId="{559B455E-498D-4907-8BC5-103D3F89FBEB}" srcOrd="4" destOrd="0" presId="urn:microsoft.com/office/officeart/2005/8/layout/cycle4"/>
    <dgm:cxn modelId="{02647F11-2E11-479C-ACFD-F7F60590D2E5}" type="presParOf" srcId="{B892C347-8C76-45EB-A587-E0F01516E7FA}" destId="{5116F798-9F07-40B2-AC84-968B1026B0B1}" srcOrd="1" destOrd="0" presId="urn:microsoft.com/office/officeart/2005/8/layout/cycle4"/>
    <dgm:cxn modelId="{04BF95B9-3FB9-4DFB-97D8-9B2619F2D9CF}" type="presParOf" srcId="{5116F798-9F07-40B2-AC84-968B1026B0B1}" destId="{C86F422A-733D-4659-B365-2F4557E0521B}" srcOrd="0" destOrd="0" presId="urn:microsoft.com/office/officeart/2005/8/layout/cycle4"/>
    <dgm:cxn modelId="{BEB1BE67-038E-49B3-8241-1A44E121DDAC}" type="presParOf" srcId="{5116F798-9F07-40B2-AC84-968B1026B0B1}" destId="{67CC9EDB-2270-4640-90DE-4A2F2DABDC2C}" srcOrd="1" destOrd="0" presId="urn:microsoft.com/office/officeart/2005/8/layout/cycle4"/>
    <dgm:cxn modelId="{4EC9C4E3-14FE-47A4-A25F-0B9FF1EE003B}" type="presParOf" srcId="{5116F798-9F07-40B2-AC84-968B1026B0B1}" destId="{982C96C1-C324-4756-9BFA-EAF2F2D6B4C2}" srcOrd="2" destOrd="0" presId="urn:microsoft.com/office/officeart/2005/8/layout/cycle4"/>
    <dgm:cxn modelId="{1617628D-30A6-4597-BC18-6C174DAAB393}" type="presParOf" srcId="{5116F798-9F07-40B2-AC84-968B1026B0B1}" destId="{A00EF380-5426-4799-81BB-A59F94AC68D1}" srcOrd="3" destOrd="0" presId="urn:microsoft.com/office/officeart/2005/8/layout/cycle4"/>
    <dgm:cxn modelId="{F56BBA9F-3BEC-4753-B2BA-DC4C0A8A3230}" type="presParOf" srcId="{5116F798-9F07-40B2-AC84-968B1026B0B1}" destId="{F1311304-1211-45A8-ADDF-29B0BF430A65}" srcOrd="4" destOrd="0" presId="urn:microsoft.com/office/officeart/2005/8/layout/cycle4"/>
    <dgm:cxn modelId="{5C99E535-9467-43F1-9122-4940F8F84581}" type="presParOf" srcId="{B892C347-8C76-45EB-A587-E0F01516E7FA}" destId="{D9A39033-B207-4A76-AAA4-08FE4D7ADD47}" srcOrd="2" destOrd="0" presId="urn:microsoft.com/office/officeart/2005/8/layout/cycle4"/>
    <dgm:cxn modelId="{F85B10BB-775E-49B5-9288-4C98A34480C6}" type="presParOf" srcId="{B892C347-8C76-45EB-A587-E0F01516E7FA}" destId="{81A4FD1A-E07A-486C-AA6A-593E9AE5086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B4E90-19CA-46B0-9C31-B7E59D353921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18AF318-D382-42A6-95DC-22B75F02DEB9}">
      <dgm:prSet phldrT="[Text]"/>
      <dgm:spPr/>
      <dgm:t>
        <a:bodyPr/>
        <a:lstStyle/>
        <a:p>
          <a:r>
            <a:rPr lang="en-GB" dirty="0" smtClean="0">
              <a:latin typeface="Comic Sans MS" panose="030F0702030302020204" pitchFamily="66" charset="0"/>
            </a:rPr>
            <a:t>Key Features of our </a:t>
          </a:r>
          <a:r>
            <a:rPr lang="en-GB" dirty="0" smtClean="0">
              <a:latin typeface="Comic Sans MS" panose="030F0702030302020204" pitchFamily="66" charset="0"/>
            </a:rPr>
            <a:t>ELC </a:t>
          </a:r>
          <a:r>
            <a:rPr lang="en-GB" dirty="0" smtClean="0">
              <a:latin typeface="Comic Sans MS" panose="030F0702030302020204" pitchFamily="66" charset="0"/>
            </a:rPr>
            <a:t>Curriculum</a:t>
          </a:r>
          <a:endParaRPr lang="en-GB" dirty="0">
            <a:latin typeface="Comic Sans MS" panose="030F0702030302020204" pitchFamily="66" charset="0"/>
          </a:endParaRPr>
        </a:p>
      </dgm:t>
    </dgm:pt>
    <dgm:pt modelId="{7F58CAA2-317A-4546-9E5E-CCAC31B75E19}" type="parTrans" cxnId="{D250266D-0300-4845-9670-0788899EA47B}">
      <dgm:prSet/>
      <dgm:spPr/>
      <dgm:t>
        <a:bodyPr/>
        <a:lstStyle/>
        <a:p>
          <a:endParaRPr lang="en-GB"/>
        </a:p>
      </dgm:t>
    </dgm:pt>
    <dgm:pt modelId="{576537B4-F64C-46AC-B81D-93DCDA21D918}" type="sibTrans" cxnId="{D250266D-0300-4845-9670-0788899EA47B}">
      <dgm:prSet/>
      <dgm:spPr/>
      <dgm:t>
        <a:bodyPr/>
        <a:lstStyle/>
        <a:p>
          <a:endParaRPr lang="en-GB"/>
        </a:p>
      </dgm:t>
    </dgm:pt>
    <dgm:pt modelId="{F664FD19-D317-47C0-816C-1324BD85EB9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 anchor="t"/>
        <a:lstStyle/>
        <a:p>
          <a:pPr algn="l"/>
          <a:r>
            <a:rPr lang="en-GB" sz="1200" u="sng" dirty="0" smtClean="0">
              <a:latin typeface="Comic Sans MS" panose="030F0702030302020204" pitchFamily="66" charset="0"/>
            </a:rPr>
            <a:t>Self Evaluation for Self Improvement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Vision, Values and Aims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Building the Ambition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National Care Standards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How Good is Our Early Learning and Childcare?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Child Voice and Parent Voice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Team - Professional development and dialogue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Wider Community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Leadership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Ensuring Impact</a:t>
          </a:r>
          <a:endParaRPr lang="en-GB" sz="1200" u="none" dirty="0">
            <a:latin typeface="Comic Sans MS" panose="030F0702030302020204" pitchFamily="66" charset="0"/>
          </a:endParaRPr>
        </a:p>
      </dgm:t>
    </dgm:pt>
    <dgm:pt modelId="{1B6F544C-BA5C-4E91-AA15-3832BC200F22}" type="parTrans" cxnId="{57609501-09C3-48B8-964C-D9D4D852CE28}">
      <dgm:prSet/>
      <dgm:spPr/>
      <dgm:t>
        <a:bodyPr/>
        <a:lstStyle/>
        <a:p>
          <a:endParaRPr lang="en-GB"/>
        </a:p>
      </dgm:t>
    </dgm:pt>
    <dgm:pt modelId="{00FC9B71-47A2-48E1-9F50-407DAADC0B44}" type="sibTrans" cxnId="{57609501-09C3-48B8-964C-D9D4D852CE28}">
      <dgm:prSet/>
      <dgm:spPr/>
      <dgm:t>
        <a:bodyPr/>
        <a:lstStyle/>
        <a:p>
          <a:endParaRPr lang="en-GB"/>
        </a:p>
      </dgm:t>
    </dgm:pt>
    <dgm:pt modelId="{3A3471A6-A77D-4AB7-B5B0-9E9617266794}">
      <dgm:prSet phldrT="[Text]" custT="1"/>
      <dgm:spPr/>
      <dgm:t>
        <a:bodyPr anchor="t"/>
        <a:lstStyle/>
        <a:p>
          <a:pPr algn="l"/>
          <a:r>
            <a:rPr lang="en-GB" sz="1200" u="sng" dirty="0" smtClean="0">
              <a:latin typeface="Comic Sans MS" panose="030F0702030302020204" pitchFamily="66" charset="0"/>
            </a:rPr>
            <a:t>Curriculum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Rationale and Curriculum Plan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4 Capacities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7 Design Principles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Safeguarding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Partnerships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Learning pathways</a:t>
          </a:r>
        </a:p>
        <a:p>
          <a:r>
            <a:rPr lang="en-GB" sz="1200" u="none" dirty="0" smtClean="0">
              <a:latin typeface="Comic Sans MS" panose="030F0702030302020204" pitchFamily="66" charset="0"/>
            </a:rPr>
            <a:t>Development of principle drivers for early learning: wellbeing, communication, mathematics, curiosity, inquiry and creativity</a:t>
          </a:r>
        </a:p>
        <a:p>
          <a:r>
            <a:rPr lang="en-GB" sz="1200" u="none" dirty="0" smtClean="0">
              <a:latin typeface="Comic Sans MS" panose="030F0702030302020204" pitchFamily="66" charset="0"/>
            </a:rPr>
            <a:t>Family Learning </a:t>
          </a:r>
        </a:p>
        <a:p>
          <a:r>
            <a:rPr lang="en-GB" sz="1200" u="none" dirty="0" smtClean="0">
              <a:latin typeface="Comic Sans MS" panose="030F0702030302020204" pitchFamily="66" charset="0"/>
            </a:rPr>
            <a:t>         Transitions</a:t>
          </a:r>
        </a:p>
        <a:p>
          <a:pPr algn="l"/>
          <a:endParaRPr lang="en-GB" sz="1400" u="none" dirty="0" smtClean="0"/>
        </a:p>
      </dgm:t>
    </dgm:pt>
    <dgm:pt modelId="{8A2E2BFF-2B1C-44A5-8079-3111BDF40570}" type="parTrans" cxnId="{52586F06-E68C-4757-B9F4-BF704757574A}">
      <dgm:prSet/>
      <dgm:spPr/>
      <dgm:t>
        <a:bodyPr/>
        <a:lstStyle/>
        <a:p>
          <a:endParaRPr lang="en-GB"/>
        </a:p>
      </dgm:t>
    </dgm:pt>
    <dgm:pt modelId="{71DD7B67-3E8E-4D62-871C-673C1B89B56D}" type="sibTrans" cxnId="{52586F06-E68C-4757-B9F4-BF704757574A}">
      <dgm:prSet/>
      <dgm:spPr/>
      <dgm:t>
        <a:bodyPr/>
        <a:lstStyle/>
        <a:p>
          <a:endParaRPr lang="en-GB"/>
        </a:p>
      </dgm:t>
    </dgm:pt>
    <dgm:pt modelId="{4EB1E829-F9C7-40E0-8EC3-8345F7FB92E1}">
      <dgm:prSet phldrT="[Text]" custT="1"/>
      <dgm:spPr/>
      <dgm:t>
        <a:bodyPr anchor="t"/>
        <a:lstStyle/>
        <a:p>
          <a:pPr algn="l"/>
          <a:r>
            <a:rPr lang="en-GB" sz="1400" u="none" dirty="0" smtClean="0"/>
            <a:t>    </a:t>
          </a:r>
          <a:r>
            <a:rPr lang="en-GB" sz="1200" u="sng" dirty="0" smtClean="0">
              <a:latin typeface="Comic Sans MS" panose="030F0702030302020204" pitchFamily="66" charset="0"/>
            </a:rPr>
            <a:t>Learning, Teaching and Assessment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Interactions and Observations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Provocative Learning Environments</a:t>
          </a:r>
        </a:p>
        <a:p>
          <a:pPr algn="l"/>
          <a:r>
            <a:rPr lang="en-GB" sz="1200" u="none" smtClean="0">
              <a:latin typeface="Comic Sans MS" panose="030F0702030302020204" pitchFamily="66" charset="0"/>
            </a:rPr>
            <a:t>Developmental Milestone Tool</a:t>
          </a:r>
        </a:p>
        <a:p>
          <a:pPr algn="l"/>
          <a:r>
            <a:rPr lang="en-GB" sz="1200" u="none" smtClean="0">
              <a:latin typeface="Comic Sans MS" panose="030F0702030302020204" pitchFamily="66" charset="0"/>
            </a:rPr>
            <a:t>Play</a:t>
          </a:r>
          <a:endParaRPr lang="en-GB" sz="1200" u="none" dirty="0" smtClean="0">
            <a:latin typeface="Comic Sans MS" panose="030F0702030302020204" pitchFamily="66" charset="0"/>
          </a:endParaRP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Curiosity, Independence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Personalised learning 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Personal Learning Plan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Tracking and Monitoring</a:t>
          </a:r>
        </a:p>
        <a:p>
          <a:pPr algn="l"/>
          <a:r>
            <a:rPr lang="en-GB" sz="1200" u="none" dirty="0" smtClean="0">
              <a:latin typeface="Comic Sans MS" panose="030F0702030302020204" pitchFamily="66" charset="0"/>
            </a:rPr>
            <a:t>Removing barriers to learning</a:t>
          </a:r>
          <a:endParaRPr lang="en-GB" sz="1200" u="none" dirty="0">
            <a:latin typeface="Comic Sans MS" panose="030F0702030302020204" pitchFamily="66" charset="0"/>
          </a:endParaRPr>
        </a:p>
      </dgm:t>
    </dgm:pt>
    <dgm:pt modelId="{6DF03508-93CE-4AD4-9169-1A9C62D6996E}" type="sibTrans" cxnId="{AC22A7C3-36D3-463E-A204-480A94E3CB16}">
      <dgm:prSet/>
      <dgm:spPr/>
      <dgm:t>
        <a:bodyPr/>
        <a:lstStyle/>
        <a:p>
          <a:endParaRPr lang="en-GB"/>
        </a:p>
      </dgm:t>
    </dgm:pt>
    <dgm:pt modelId="{65DF8145-ECDE-4910-9548-E7A8FEDF662C}" type="parTrans" cxnId="{AC22A7C3-36D3-463E-A204-480A94E3CB16}">
      <dgm:prSet/>
      <dgm:spPr/>
      <dgm:t>
        <a:bodyPr/>
        <a:lstStyle/>
        <a:p>
          <a:endParaRPr lang="en-GB"/>
        </a:p>
      </dgm:t>
    </dgm:pt>
    <dgm:pt modelId="{0D19521A-7225-431C-AAAA-32A1ED4B25DF}">
      <dgm:prSet phldrT="[Text]" custT="1"/>
      <dgm:spPr/>
      <dgm:t>
        <a:bodyPr anchor="ctr"/>
        <a:lstStyle/>
        <a:p>
          <a:pPr algn="l">
            <a:lnSpc>
              <a:spcPct val="100000"/>
            </a:lnSpc>
          </a:pPr>
          <a:r>
            <a:rPr lang="en-GB" sz="1200" u="sng" dirty="0" smtClean="0">
              <a:latin typeface="Comic Sans MS" panose="030F0702030302020204" pitchFamily="66" charset="0"/>
            </a:rPr>
            <a:t>Securing Children’s Progress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Developmental Milestone Tool</a:t>
          </a:r>
        </a:p>
        <a:p>
          <a:pPr algn="l">
            <a:lnSpc>
              <a:spcPct val="100000"/>
            </a:lnSpc>
          </a:pPr>
          <a:r>
            <a:rPr lang="en-GB" sz="1200" u="none" smtClean="0">
              <a:latin typeface="Comic Sans MS" panose="030F0702030302020204" pitchFamily="66" charset="0"/>
            </a:rPr>
            <a:t>Provision for Language </a:t>
          </a:r>
          <a:r>
            <a:rPr lang="en-GB" sz="1200" u="none" dirty="0" smtClean="0">
              <a:latin typeface="Comic Sans MS" panose="030F0702030302020204" pitchFamily="66" charset="0"/>
            </a:rPr>
            <a:t>skills and mathematical thinking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Ensuring equity for all children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Parents as partners in learning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Developing creativity 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Developing skills for life and learning</a:t>
          </a:r>
        </a:p>
        <a:p>
          <a:pPr algn="l">
            <a:lnSpc>
              <a:spcPct val="100000"/>
            </a:lnSpc>
          </a:pPr>
          <a:r>
            <a:rPr lang="en-GB" sz="1200" u="none" dirty="0" smtClean="0">
              <a:latin typeface="Comic Sans MS" panose="030F0702030302020204" pitchFamily="66" charset="0"/>
            </a:rPr>
            <a:t>Developing digital skills</a:t>
          </a:r>
        </a:p>
        <a:p>
          <a:pPr algn="l">
            <a:lnSpc>
              <a:spcPct val="100000"/>
            </a:lnSpc>
          </a:pPr>
          <a:endParaRPr lang="en-GB" sz="1400" u="none" dirty="0" smtClean="0"/>
        </a:p>
        <a:p>
          <a:pPr algn="l">
            <a:lnSpc>
              <a:spcPct val="100000"/>
            </a:lnSpc>
          </a:pPr>
          <a:endParaRPr lang="en-GB" sz="1400" u="none" dirty="0"/>
        </a:p>
      </dgm:t>
    </dgm:pt>
    <dgm:pt modelId="{4AA77BA4-4EF4-46CD-BFFA-F863CACB2933}" type="sibTrans" cxnId="{915FCF3E-9539-4CA4-A7E5-EA3F1C3B6B99}">
      <dgm:prSet/>
      <dgm:spPr/>
      <dgm:t>
        <a:bodyPr/>
        <a:lstStyle/>
        <a:p>
          <a:endParaRPr lang="en-GB"/>
        </a:p>
      </dgm:t>
    </dgm:pt>
    <dgm:pt modelId="{A01679E5-AA50-48B8-969F-A4E62F185C7F}" type="parTrans" cxnId="{915FCF3E-9539-4CA4-A7E5-EA3F1C3B6B99}">
      <dgm:prSet/>
      <dgm:spPr/>
      <dgm:t>
        <a:bodyPr/>
        <a:lstStyle/>
        <a:p>
          <a:endParaRPr lang="en-GB"/>
        </a:p>
      </dgm:t>
    </dgm:pt>
    <dgm:pt modelId="{A1DBC38B-2E53-4F4E-8F68-90FAC3FF75ED}" type="pres">
      <dgm:prSet presAssocID="{D8FB4E90-19CA-46B0-9C31-B7E59D3539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0ECABB-4BF1-45A2-8F79-B78BE8174EB4}" type="pres">
      <dgm:prSet presAssocID="{D8FB4E90-19CA-46B0-9C31-B7E59D353921}" presName="matrix" presStyleCnt="0"/>
      <dgm:spPr/>
    </dgm:pt>
    <dgm:pt modelId="{D0B3AAB8-5B3D-45FD-9D92-055807CCD2BF}" type="pres">
      <dgm:prSet presAssocID="{D8FB4E90-19CA-46B0-9C31-B7E59D353921}" presName="tile1" presStyleLbl="node1" presStyleIdx="0" presStyleCnt="4"/>
      <dgm:spPr/>
      <dgm:t>
        <a:bodyPr/>
        <a:lstStyle/>
        <a:p>
          <a:endParaRPr lang="en-GB"/>
        </a:p>
      </dgm:t>
    </dgm:pt>
    <dgm:pt modelId="{592DFBE7-DC70-425D-BFAA-6003649CAF02}" type="pres">
      <dgm:prSet presAssocID="{D8FB4E90-19CA-46B0-9C31-B7E59D3539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6DB91B-9FEA-42C2-A44A-D542C9E9644E}" type="pres">
      <dgm:prSet presAssocID="{D8FB4E90-19CA-46B0-9C31-B7E59D353921}" presName="tile2" presStyleLbl="node1" presStyleIdx="1" presStyleCnt="4"/>
      <dgm:spPr/>
      <dgm:t>
        <a:bodyPr/>
        <a:lstStyle/>
        <a:p>
          <a:endParaRPr lang="en-GB"/>
        </a:p>
      </dgm:t>
    </dgm:pt>
    <dgm:pt modelId="{71CBDF43-138D-43E4-BB48-2333D49C708D}" type="pres">
      <dgm:prSet presAssocID="{D8FB4E90-19CA-46B0-9C31-B7E59D3539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BFCD1E-4A5B-4C7F-B016-767CC19234E0}" type="pres">
      <dgm:prSet presAssocID="{D8FB4E90-19CA-46B0-9C31-B7E59D353921}" presName="tile3" presStyleLbl="node1" presStyleIdx="2" presStyleCnt="4" custFlipHor="1" custLinFactX="0" custLinFactNeighborX="100000"/>
      <dgm:spPr/>
      <dgm:t>
        <a:bodyPr/>
        <a:lstStyle/>
        <a:p>
          <a:endParaRPr lang="en-GB"/>
        </a:p>
      </dgm:t>
    </dgm:pt>
    <dgm:pt modelId="{9DBFEB98-E3CE-4283-AE57-886B48169DE8}" type="pres">
      <dgm:prSet presAssocID="{D8FB4E90-19CA-46B0-9C31-B7E59D3539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0B02C0-0AD1-4538-8477-8B67B0B8C913}" type="pres">
      <dgm:prSet presAssocID="{D8FB4E90-19CA-46B0-9C31-B7E59D353921}" presName="tile4" presStyleLbl="node1" presStyleIdx="3" presStyleCnt="4" custAng="10800000" custFlipVert="1" custFlipHor="0" custLinFactNeighborX="-99224" custLinFactNeighborY="0"/>
      <dgm:spPr/>
      <dgm:t>
        <a:bodyPr/>
        <a:lstStyle/>
        <a:p>
          <a:endParaRPr lang="en-GB"/>
        </a:p>
      </dgm:t>
    </dgm:pt>
    <dgm:pt modelId="{2D92E3DB-FB82-446F-8077-35C3E74B141A}" type="pres">
      <dgm:prSet presAssocID="{D8FB4E90-19CA-46B0-9C31-B7E59D3539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11F5F1-62B5-41BF-B07E-8C80599C2EEF}" type="pres">
      <dgm:prSet presAssocID="{D8FB4E90-19CA-46B0-9C31-B7E59D353921}" presName="centerTile" presStyleLbl="fgShp" presStyleIdx="0" presStyleCnt="1" custScaleX="190476" custScaleY="27907" custLinFactNeighborX="0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CA250D76-E3D3-478F-84D1-723EADD93A01}" type="presOf" srcId="{4EB1E829-F9C7-40E0-8EC3-8345F7FB92E1}" destId="{D0B3AAB8-5B3D-45FD-9D92-055807CCD2BF}" srcOrd="0" destOrd="0" presId="urn:microsoft.com/office/officeart/2005/8/layout/matrix1"/>
    <dgm:cxn modelId="{D250266D-0300-4845-9670-0788899EA47B}" srcId="{D8FB4E90-19CA-46B0-9C31-B7E59D353921}" destId="{518AF318-D382-42A6-95DC-22B75F02DEB9}" srcOrd="0" destOrd="0" parTransId="{7F58CAA2-317A-4546-9E5E-CCAC31B75E19}" sibTransId="{576537B4-F64C-46AC-B81D-93DCDA21D918}"/>
    <dgm:cxn modelId="{875389AD-1EDD-447F-B90D-069EAF71CDAF}" type="presOf" srcId="{3A3471A6-A77D-4AB7-B5B0-9E9617266794}" destId="{6A0B02C0-0AD1-4538-8477-8B67B0B8C913}" srcOrd="0" destOrd="0" presId="urn:microsoft.com/office/officeart/2005/8/layout/matrix1"/>
    <dgm:cxn modelId="{2D9BD2AD-E25B-4AB1-BB3E-2914410286FF}" type="presOf" srcId="{F664FD19-D317-47C0-816C-1324BD85EB9E}" destId="{0E6DB91B-9FEA-42C2-A44A-D542C9E9644E}" srcOrd="0" destOrd="0" presId="urn:microsoft.com/office/officeart/2005/8/layout/matrix1"/>
    <dgm:cxn modelId="{AA9B5392-39E1-4179-B0E2-87210ABB375B}" type="presOf" srcId="{0D19521A-7225-431C-AAAA-32A1ED4B25DF}" destId="{9DBFEB98-E3CE-4283-AE57-886B48169DE8}" srcOrd="1" destOrd="0" presId="urn:microsoft.com/office/officeart/2005/8/layout/matrix1"/>
    <dgm:cxn modelId="{899C13BB-2558-420F-B7E2-84E5E91A4FD2}" type="presOf" srcId="{0D19521A-7225-431C-AAAA-32A1ED4B25DF}" destId="{C2BFCD1E-4A5B-4C7F-B016-767CC19234E0}" srcOrd="0" destOrd="0" presId="urn:microsoft.com/office/officeart/2005/8/layout/matrix1"/>
    <dgm:cxn modelId="{4BCA8352-2BC6-4E6D-B515-3EB13556DE35}" type="presOf" srcId="{518AF318-D382-42A6-95DC-22B75F02DEB9}" destId="{9E11F5F1-62B5-41BF-B07E-8C80599C2EEF}" srcOrd="0" destOrd="0" presId="urn:microsoft.com/office/officeart/2005/8/layout/matrix1"/>
    <dgm:cxn modelId="{86C4E5AC-FD69-439C-82D5-43AA1FEBF5D4}" type="presOf" srcId="{4EB1E829-F9C7-40E0-8EC3-8345F7FB92E1}" destId="{592DFBE7-DC70-425D-BFAA-6003649CAF02}" srcOrd="1" destOrd="0" presId="urn:microsoft.com/office/officeart/2005/8/layout/matrix1"/>
    <dgm:cxn modelId="{915FCF3E-9539-4CA4-A7E5-EA3F1C3B6B99}" srcId="{518AF318-D382-42A6-95DC-22B75F02DEB9}" destId="{0D19521A-7225-431C-AAAA-32A1ED4B25DF}" srcOrd="2" destOrd="0" parTransId="{A01679E5-AA50-48B8-969F-A4E62F185C7F}" sibTransId="{4AA77BA4-4EF4-46CD-BFFA-F863CACB2933}"/>
    <dgm:cxn modelId="{CABD33B0-6E8E-4062-B792-FD800DE0FEBA}" type="presOf" srcId="{D8FB4E90-19CA-46B0-9C31-B7E59D353921}" destId="{A1DBC38B-2E53-4F4E-8F68-90FAC3FF75ED}" srcOrd="0" destOrd="0" presId="urn:microsoft.com/office/officeart/2005/8/layout/matrix1"/>
    <dgm:cxn modelId="{57609501-09C3-48B8-964C-D9D4D852CE28}" srcId="{518AF318-D382-42A6-95DC-22B75F02DEB9}" destId="{F664FD19-D317-47C0-816C-1324BD85EB9E}" srcOrd="1" destOrd="0" parTransId="{1B6F544C-BA5C-4E91-AA15-3832BC200F22}" sibTransId="{00FC9B71-47A2-48E1-9F50-407DAADC0B44}"/>
    <dgm:cxn modelId="{52586F06-E68C-4757-B9F4-BF704757574A}" srcId="{518AF318-D382-42A6-95DC-22B75F02DEB9}" destId="{3A3471A6-A77D-4AB7-B5B0-9E9617266794}" srcOrd="3" destOrd="0" parTransId="{8A2E2BFF-2B1C-44A5-8079-3111BDF40570}" sibTransId="{71DD7B67-3E8E-4D62-871C-673C1B89B56D}"/>
    <dgm:cxn modelId="{AC22A7C3-36D3-463E-A204-480A94E3CB16}" srcId="{518AF318-D382-42A6-95DC-22B75F02DEB9}" destId="{4EB1E829-F9C7-40E0-8EC3-8345F7FB92E1}" srcOrd="0" destOrd="0" parTransId="{65DF8145-ECDE-4910-9548-E7A8FEDF662C}" sibTransId="{6DF03508-93CE-4AD4-9169-1A9C62D6996E}"/>
    <dgm:cxn modelId="{24A59E9E-E43C-43D4-81D0-5890519291C5}" type="presOf" srcId="{3A3471A6-A77D-4AB7-B5B0-9E9617266794}" destId="{2D92E3DB-FB82-446F-8077-35C3E74B141A}" srcOrd="1" destOrd="0" presId="urn:microsoft.com/office/officeart/2005/8/layout/matrix1"/>
    <dgm:cxn modelId="{98B893D6-5371-494C-ABA4-64C9FA0EAFF8}" type="presOf" srcId="{F664FD19-D317-47C0-816C-1324BD85EB9E}" destId="{71CBDF43-138D-43E4-BB48-2333D49C708D}" srcOrd="1" destOrd="0" presId="urn:microsoft.com/office/officeart/2005/8/layout/matrix1"/>
    <dgm:cxn modelId="{8327792D-3DDA-4F10-8586-4510C8EFAA28}" type="presParOf" srcId="{A1DBC38B-2E53-4F4E-8F68-90FAC3FF75ED}" destId="{550ECABB-4BF1-45A2-8F79-B78BE8174EB4}" srcOrd="0" destOrd="0" presId="urn:microsoft.com/office/officeart/2005/8/layout/matrix1"/>
    <dgm:cxn modelId="{A2F71520-3A6C-456E-880F-F874F0ECAE21}" type="presParOf" srcId="{550ECABB-4BF1-45A2-8F79-B78BE8174EB4}" destId="{D0B3AAB8-5B3D-45FD-9D92-055807CCD2BF}" srcOrd="0" destOrd="0" presId="urn:microsoft.com/office/officeart/2005/8/layout/matrix1"/>
    <dgm:cxn modelId="{A7932A8E-A5DA-4FC7-999D-5D530884B4A3}" type="presParOf" srcId="{550ECABB-4BF1-45A2-8F79-B78BE8174EB4}" destId="{592DFBE7-DC70-425D-BFAA-6003649CAF02}" srcOrd="1" destOrd="0" presId="urn:microsoft.com/office/officeart/2005/8/layout/matrix1"/>
    <dgm:cxn modelId="{FD7D1962-493C-460D-A61D-56DC2F11A93D}" type="presParOf" srcId="{550ECABB-4BF1-45A2-8F79-B78BE8174EB4}" destId="{0E6DB91B-9FEA-42C2-A44A-D542C9E9644E}" srcOrd="2" destOrd="0" presId="urn:microsoft.com/office/officeart/2005/8/layout/matrix1"/>
    <dgm:cxn modelId="{2FD12F8D-7648-4B56-825A-9DF586B36256}" type="presParOf" srcId="{550ECABB-4BF1-45A2-8F79-B78BE8174EB4}" destId="{71CBDF43-138D-43E4-BB48-2333D49C708D}" srcOrd="3" destOrd="0" presId="urn:microsoft.com/office/officeart/2005/8/layout/matrix1"/>
    <dgm:cxn modelId="{C401BFDE-2C57-40DE-BB87-F6677D806F09}" type="presParOf" srcId="{550ECABB-4BF1-45A2-8F79-B78BE8174EB4}" destId="{C2BFCD1E-4A5B-4C7F-B016-767CC19234E0}" srcOrd="4" destOrd="0" presId="urn:microsoft.com/office/officeart/2005/8/layout/matrix1"/>
    <dgm:cxn modelId="{008642C4-8C2D-4E51-8C42-0E3002034E1E}" type="presParOf" srcId="{550ECABB-4BF1-45A2-8F79-B78BE8174EB4}" destId="{9DBFEB98-E3CE-4283-AE57-886B48169DE8}" srcOrd="5" destOrd="0" presId="urn:microsoft.com/office/officeart/2005/8/layout/matrix1"/>
    <dgm:cxn modelId="{FF5C8681-D7E2-43C7-97EB-EFC56C8AB8BC}" type="presParOf" srcId="{550ECABB-4BF1-45A2-8F79-B78BE8174EB4}" destId="{6A0B02C0-0AD1-4538-8477-8B67B0B8C913}" srcOrd="6" destOrd="0" presId="urn:microsoft.com/office/officeart/2005/8/layout/matrix1"/>
    <dgm:cxn modelId="{C9B63121-7E82-4760-9C6B-D4DF55FA1F99}" type="presParOf" srcId="{550ECABB-4BF1-45A2-8F79-B78BE8174EB4}" destId="{2D92E3DB-FB82-446F-8077-35C3E74B141A}" srcOrd="7" destOrd="0" presId="urn:microsoft.com/office/officeart/2005/8/layout/matrix1"/>
    <dgm:cxn modelId="{BA84837C-D6CF-4FF4-98AC-D8FBD1ED68E8}" type="presParOf" srcId="{A1DBC38B-2E53-4F4E-8F68-90FAC3FF75ED}" destId="{9E11F5F1-62B5-41BF-B07E-8C80599C2EE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B5DC3-B74E-4003-A539-445EC1882C58}">
      <dsp:nvSpPr>
        <dsp:cNvPr id="0" name=""/>
        <dsp:cNvSpPr/>
      </dsp:nvSpPr>
      <dsp:spPr>
        <a:xfrm>
          <a:off x="3377410" y="2658260"/>
          <a:ext cx="3851545" cy="2697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Progress in communication, early language, mathematics and health and wellbeing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Progress of children’s development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Quality of children’s achievement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Ensuring equity for all children</a:t>
          </a:r>
          <a:endParaRPr lang="en-GB" sz="1400" kern="1200" dirty="0">
            <a:latin typeface="Comic Sans MS" panose="030F0702030302020204" pitchFamily="66" charset="0"/>
          </a:endParaRPr>
        </a:p>
      </dsp:txBody>
      <dsp:txXfrm>
        <a:off x="4592131" y="3391913"/>
        <a:ext cx="2577567" cy="1904673"/>
      </dsp:txXfrm>
    </dsp:sp>
    <dsp:sp modelId="{F8C4385D-C174-4ECF-BB6B-6EA821DCBA11}">
      <dsp:nvSpPr>
        <dsp:cNvPr id="0" name=""/>
        <dsp:cNvSpPr/>
      </dsp:nvSpPr>
      <dsp:spPr>
        <a:xfrm>
          <a:off x="-390355" y="2597029"/>
          <a:ext cx="3546204" cy="275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Rationale and design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Learning and development pathways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Pedagogy and play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Skills for life and learning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-329884" y="3345711"/>
        <a:ext cx="2361401" cy="1943688"/>
      </dsp:txXfrm>
    </dsp:sp>
    <dsp:sp modelId="{981D5A08-26C3-49C5-974D-68AE9751291A}">
      <dsp:nvSpPr>
        <dsp:cNvPr id="0" name=""/>
        <dsp:cNvSpPr/>
      </dsp:nvSpPr>
      <dsp:spPr>
        <a:xfrm>
          <a:off x="3477572" y="-360042"/>
          <a:ext cx="3651221" cy="265263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Collaborative approaches to self-evaluation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Evidence-based improvement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Ensuring impact on children and families</a:t>
          </a:r>
          <a:endParaRPr lang="en-GB" sz="1400" kern="1200" dirty="0">
            <a:latin typeface="Comic Sans MS" panose="030F0702030302020204" pitchFamily="66" charset="0"/>
          </a:endParaRPr>
        </a:p>
      </dsp:txBody>
      <dsp:txXfrm>
        <a:off x="4631208" y="-301772"/>
        <a:ext cx="2439314" cy="1872938"/>
      </dsp:txXfrm>
    </dsp:sp>
    <dsp:sp modelId="{CD094A73-000D-44D1-A43F-69842CA734A2}">
      <dsp:nvSpPr>
        <dsp:cNvPr id="0" name=""/>
        <dsp:cNvSpPr/>
      </dsp:nvSpPr>
      <dsp:spPr>
        <a:xfrm>
          <a:off x="-383666" y="-382697"/>
          <a:ext cx="3468603" cy="268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Learning &amp; engagement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Quality of interactions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Effective use of assessment</a:t>
          </a:r>
          <a:endParaRPr lang="en-GB" sz="1400" kern="1200" dirty="0">
            <a:latin typeface="Comic Sans MS" panose="030F0702030302020204" pitchFamily="66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omic Sans MS" panose="030F0702030302020204" pitchFamily="66" charset="0"/>
            </a:rPr>
            <a:t>Planning tracking and monitoring</a:t>
          </a:r>
          <a:endParaRPr lang="en-GB" sz="1400" kern="1200" dirty="0">
            <a:latin typeface="Comic Sans MS" panose="030F0702030302020204" pitchFamily="66" charset="0"/>
          </a:endParaRPr>
        </a:p>
      </dsp:txBody>
      <dsp:txXfrm>
        <a:off x="-324761" y="-323792"/>
        <a:ext cx="2310212" cy="1893341"/>
      </dsp:txXfrm>
    </dsp:sp>
    <dsp:sp modelId="{C86F422A-733D-4659-B365-2F4557E0521B}">
      <dsp:nvSpPr>
        <dsp:cNvPr id="0" name=""/>
        <dsp:cNvSpPr/>
      </dsp:nvSpPr>
      <dsp:spPr>
        <a:xfrm>
          <a:off x="1584106" y="864031"/>
          <a:ext cx="1744964" cy="157389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omic Sans MS" panose="030F0702030302020204" pitchFamily="66" charset="0"/>
            </a:rPr>
            <a:t>Learning , Teaching &amp; Assessment</a:t>
          </a:r>
          <a:endParaRPr lang="en-GB" sz="1400" kern="1200" dirty="0">
            <a:latin typeface="Comic Sans MS" panose="030F0702030302020204" pitchFamily="66" charset="0"/>
          </a:endParaRPr>
        </a:p>
      </dsp:txBody>
      <dsp:txXfrm>
        <a:off x="2095194" y="1325015"/>
        <a:ext cx="1233876" cy="1112915"/>
      </dsp:txXfrm>
    </dsp:sp>
    <dsp:sp modelId="{67CC9EDB-2270-4640-90DE-4A2F2DABDC2C}">
      <dsp:nvSpPr>
        <dsp:cNvPr id="0" name=""/>
        <dsp:cNvSpPr/>
      </dsp:nvSpPr>
      <dsp:spPr>
        <a:xfrm rot="5400000">
          <a:off x="3354267" y="894160"/>
          <a:ext cx="1627855" cy="1567618"/>
        </a:xfrm>
        <a:prstGeom prst="pieWedg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Comic Sans MS" panose="030F0702030302020204" pitchFamily="66" charset="0"/>
            </a:rPr>
            <a:t>Self Evaluation  for Self </a:t>
          </a:r>
          <a:r>
            <a:rPr lang="en-GB" sz="1100" kern="1200" dirty="0" smtClean="0">
              <a:latin typeface="Comic Sans MS" panose="030F0702030302020204" pitchFamily="66" charset="0"/>
            </a:rPr>
            <a:t>Improvement</a:t>
          </a:r>
          <a:endParaRPr lang="en-GB" sz="1100" kern="1200" dirty="0">
            <a:latin typeface="Comic Sans MS" panose="030F0702030302020204" pitchFamily="66" charset="0"/>
          </a:endParaRPr>
        </a:p>
      </dsp:txBody>
      <dsp:txXfrm rot="-5400000">
        <a:off x="3384386" y="1340830"/>
        <a:ext cx="1108473" cy="1151067"/>
      </dsp:txXfrm>
    </dsp:sp>
    <dsp:sp modelId="{982C96C1-C324-4756-9BFA-EAF2F2D6B4C2}">
      <dsp:nvSpPr>
        <dsp:cNvPr id="0" name=""/>
        <dsp:cNvSpPr/>
      </dsp:nvSpPr>
      <dsp:spPr>
        <a:xfrm rot="10800000">
          <a:off x="3367740" y="2376266"/>
          <a:ext cx="1600866" cy="1566160"/>
        </a:xfrm>
        <a:prstGeom prst="pieWedg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omic Sans MS" panose="030F0702030302020204" pitchFamily="66" charset="0"/>
            </a:rPr>
            <a:t>Securing</a:t>
          </a:r>
          <a:r>
            <a:rPr lang="en-GB" sz="1400" kern="1200" baseline="0" dirty="0" smtClean="0">
              <a:latin typeface="Comic Sans MS" panose="030F0702030302020204" pitchFamily="66" charset="0"/>
            </a:rPr>
            <a:t> Children’s Progress</a:t>
          </a:r>
          <a:endParaRPr lang="en-GB" sz="1400" kern="1200" dirty="0">
            <a:latin typeface="Comic Sans MS" panose="030F0702030302020204" pitchFamily="66" charset="0"/>
          </a:endParaRPr>
        </a:p>
      </dsp:txBody>
      <dsp:txXfrm rot="10800000">
        <a:off x="3367740" y="2376266"/>
        <a:ext cx="1131983" cy="1107442"/>
      </dsp:txXfrm>
    </dsp:sp>
    <dsp:sp modelId="{A00EF380-5426-4799-81BB-A59F94AC68D1}">
      <dsp:nvSpPr>
        <dsp:cNvPr id="0" name=""/>
        <dsp:cNvSpPr/>
      </dsp:nvSpPr>
      <dsp:spPr>
        <a:xfrm rot="16200000">
          <a:off x="1687698" y="2290756"/>
          <a:ext cx="1566160" cy="1773324"/>
        </a:xfrm>
        <a:prstGeom prst="pieWedg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omic Sans MS" panose="030F0702030302020204" pitchFamily="66" charset="0"/>
            </a:rPr>
            <a:t>Curriculum</a:t>
          </a:r>
          <a:endParaRPr lang="en-GB" sz="1400" kern="1200" dirty="0">
            <a:latin typeface="Comic Sans MS" panose="030F0702030302020204" pitchFamily="66" charset="0"/>
          </a:endParaRPr>
        </a:p>
      </dsp:txBody>
      <dsp:txXfrm rot="5400000">
        <a:off x="2103512" y="2394338"/>
        <a:ext cx="1253929" cy="1107442"/>
      </dsp:txXfrm>
    </dsp:sp>
    <dsp:sp modelId="{D9A39033-B207-4A76-AAA4-08FE4D7ADD47}">
      <dsp:nvSpPr>
        <dsp:cNvPr id="0" name=""/>
        <dsp:cNvSpPr/>
      </dsp:nvSpPr>
      <dsp:spPr>
        <a:xfrm>
          <a:off x="3096941" y="2160913"/>
          <a:ext cx="574869" cy="399189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FD1A-E07A-486C-AA6A-593E9AE50862}">
      <dsp:nvSpPr>
        <dsp:cNvPr id="0" name=""/>
        <dsp:cNvSpPr/>
      </dsp:nvSpPr>
      <dsp:spPr>
        <a:xfrm rot="10800000">
          <a:off x="3096941" y="2304628"/>
          <a:ext cx="574869" cy="39919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3AAB8-5B3D-45FD-9D92-055807CCD2BF}">
      <dsp:nvSpPr>
        <dsp:cNvPr id="0" name=""/>
        <dsp:cNvSpPr/>
      </dsp:nvSpPr>
      <dsp:spPr>
        <a:xfrm rot="16200000">
          <a:off x="468052" y="-468052"/>
          <a:ext cx="3096344" cy="403244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u="none" kern="1200" dirty="0" smtClean="0"/>
            <a:t>    </a:t>
          </a:r>
          <a:r>
            <a:rPr lang="en-GB" sz="1200" u="sng" kern="1200" dirty="0" smtClean="0">
              <a:latin typeface="Comic Sans MS" panose="030F0702030302020204" pitchFamily="66" charset="0"/>
            </a:rPr>
            <a:t>Learning, Teaching and Assessment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Interactions and Observations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Provocative Learning Environments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smtClean="0">
              <a:latin typeface="Comic Sans MS" panose="030F0702030302020204" pitchFamily="66" charset="0"/>
            </a:rPr>
            <a:t>Developmental Milestone Tool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smtClean="0">
              <a:latin typeface="Comic Sans MS" panose="030F0702030302020204" pitchFamily="66" charset="0"/>
            </a:rPr>
            <a:t>Play</a:t>
          </a:r>
          <a:endParaRPr lang="en-GB" sz="1200" u="none" kern="1200" dirty="0" smtClean="0">
            <a:latin typeface="Comic Sans MS" panose="030F0702030302020204" pitchFamily="66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Curiosity, Independence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Personalised learning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Personal Learning Plan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Tracking and Monitoring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Removing barriers to learning</a:t>
          </a:r>
          <a:endParaRPr lang="en-GB" sz="1200" u="none" kern="1200" dirty="0">
            <a:latin typeface="Comic Sans MS" panose="030F0702030302020204" pitchFamily="66" charset="0"/>
          </a:endParaRPr>
        </a:p>
      </dsp:txBody>
      <dsp:txXfrm rot="5400000">
        <a:off x="-1" y="1"/>
        <a:ext cx="4032448" cy="2322258"/>
      </dsp:txXfrm>
    </dsp:sp>
    <dsp:sp modelId="{0E6DB91B-9FEA-42C2-A44A-D542C9E9644E}">
      <dsp:nvSpPr>
        <dsp:cNvPr id="0" name=""/>
        <dsp:cNvSpPr/>
      </dsp:nvSpPr>
      <dsp:spPr>
        <a:xfrm>
          <a:off x="4032448" y="0"/>
          <a:ext cx="4032448" cy="3096344"/>
        </a:xfrm>
        <a:prstGeom prst="round1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dirty="0" smtClean="0">
              <a:latin typeface="Comic Sans MS" panose="030F0702030302020204" pitchFamily="66" charset="0"/>
            </a:rPr>
            <a:t>Self Evaluation for Self Improvement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Vision, Values and Aims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Building the Ambition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National Care Standards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How Good is Our Early Learning and Childcare?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Child Voice and Parent Voice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Team - Professional development and dialogue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Wider Community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Leadership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Ensuring Impact</a:t>
          </a:r>
          <a:endParaRPr lang="en-GB" sz="1200" u="none" kern="1200" dirty="0">
            <a:latin typeface="Comic Sans MS" panose="030F0702030302020204" pitchFamily="66" charset="0"/>
          </a:endParaRPr>
        </a:p>
      </dsp:txBody>
      <dsp:txXfrm>
        <a:off x="4032448" y="0"/>
        <a:ext cx="4032448" cy="2322258"/>
      </dsp:txXfrm>
    </dsp:sp>
    <dsp:sp modelId="{C2BFCD1E-4A5B-4C7F-B016-767CC19234E0}">
      <dsp:nvSpPr>
        <dsp:cNvPr id="0" name=""/>
        <dsp:cNvSpPr/>
      </dsp:nvSpPr>
      <dsp:spPr>
        <a:xfrm rot="10800000" flipH="1">
          <a:off x="4032448" y="3096344"/>
          <a:ext cx="4032448" cy="3096344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dirty="0" smtClean="0">
              <a:latin typeface="Comic Sans MS" panose="030F0702030302020204" pitchFamily="66" charset="0"/>
            </a:rPr>
            <a:t>Securing Children’s Progress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Developmental Milestone Tool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smtClean="0">
              <a:latin typeface="Comic Sans MS" panose="030F0702030302020204" pitchFamily="66" charset="0"/>
            </a:rPr>
            <a:t>Provision for Language </a:t>
          </a:r>
          <a:r>
            <a:rPr lang="en-GB" sz="1200" u="none" kern="1200" dirty="0" smtClean="0">
              <a:latin typeface="Comic Sans MS" panose="030F0702030302020204" pitchFamily="66" charset="0"/>
            </a:rPr>
            <a:t>skills and mathematical thinking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Ensuring equity for all children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Parents as partners in learning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Developing creativity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Developing skills for life and learning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Developing digital skills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GB" sz="1400" u="none" kern="1200" dirty="0" smtClean="0"/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GB" sz="1400" u="none" kern="1200" dirty="0"/>
        </a:p>
      </dsp:txBody>
      <dsp:txXfrm rot="10800000">
        <a:off x="4032448" y="3870429"/>
        <a:ext cx="4032448" cy="2322258"/>
      </dsp:txXfrm>
    </dsp:sp>
    <dsp:sp modelId="{6A0B02C0-0AD1-4538-8477-8B67B0B8C913}">
      <dsp:nvSpPr>
        <dsp:cNvPr id="0" name=""/>
        <dsp:cNvSpPr/>
      </dsp:nvSpPr>
      <dsp:spPr>
        <a:xfrm rot="5400000" flipV="1">
          <a:off x="499343" y="2628291"/>
          <a:ext cx="3096344" cy="4032448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sng" kern="1200" dirty="0" smtClean="0">
              <a:latin typeface="Comic Sans MS" panose="030F0702030302020204" pitchFamily="66" charset="0"/>
            </a:rPr>
            <a:t>Curriculum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Rationale and Curriculum Plan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4 Capacities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7 Design Principles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Safeguarding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Partnerships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Learning pathways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Development of principle drivers for early learning: wellbeing, communication, mathematics, curiosity, inquiry and creativity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Family Learning 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u="none" kern="1200" dirty="0" smtClean="0">
              <a:latin typeface="Comic Sans MS" panose="030F0702030302020204" pitchFamily="66" charset="0"/>
            </a:rPr>
            <a:t>         Transitions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u="none" kern="1200" dirty="0" smtClean="0"/>
        </a:p>
      </dsp:txBody>
      <dsp:txXfrm rot="-5400000">
        <a:off x="31291" y="3096343"/>
        <a:ext cx="4032448" cy="2322258"/>
      </dsp:txXfrm>
    </dsp:sp>
    <dsp:sp modelId="{9E11F5F1-62B5-41BF-B07E-8C80599C2EEF}">
      <dsp:nvSpPr>
        <dsp:cNvPr id="0" name=""/>
        <dsp:cNvSpPr/>
      </dsp:nvSpPr>
      <dsp:spPr>
        <a:xfrm>
          <a:off x="1728194" y="2880319"/>
          <a:ext cx="4608507" cy="432048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Key Features of our </a:t>
          </a:r>
          <a:r>
            <a:rPr lang="en-GB" sz="1600" kern="1200" dirty="0" smtClean="0">
              <a:latin typeface="Comic Sans MS" panose="030F0702030302020204" pitchFamily="66" charset="0"/>
            </a:rPr>
            <a:t>ELC </a:t>
          </a:r>
          <a:r>
            <a:rPr lang="en-GB" sz="1600" kern="1200" dirty="0" smtClean="0">
              <a:latin typeface="Comic Sans MS" panose="030F0702030302020204" pitchFamily="66" charset="0"/>
            </a:rPr>
            <a:t>Curriculum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1749285" y="2901410"/>
        <a:ext cx="4566325" cy="389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FE5DC-BBB1-4C97-B961-43626E5540B6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30EF0-8F63-42A8-8341-D2F3357620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3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30EF0-8F63-42A8-8341-D2F3357620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5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1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1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7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5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4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6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7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83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F74C-96E2-43B7-9F88-3737AFA6D331}" type="datetimeFigureOut">
              <a:rPr lang="en-GB" smtClean="0"/>
              <a:t>03/08/2016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AA2B-AC54-4B0E-BFEF-BA55B5599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0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3803575"/>
              </p:ext>
            </p:extLst>
          </p:nvPr>
        </p:nvGraphicFramePr>
        <p:xfrm>
          <a:off x="971600" y="980728"/>
          <a:ext cx="67687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5776" y="404664"/>
            <a:ext cx="3672408" cy="338554"/>
          </a:xfrm>
          <a:prstGeom prst="rect">
            <a:avLst/>
          </a:prstGeom>
          <a:ln w="63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ELC </a:t>
            </a:r>
            <a:r>
              <a:rPr lang="en-GB" sz="1600" dirty="0" smtClean="0">
                <a:latin typeface="Comic Sans MS" panose="030F0702030302020204" pitchFamily="66" charset="0"/>
              </a:rPr>
              <a:t>Curriculum Design - Overview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59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85915429"/>
              </p:ext>
            </p:extLst>
          </p:nvPr>
        </p:nvGraphicFramePr>
        <p:xfrm>
          <a:off x="467544" y="260648"/>
          <a:ext cx="80648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268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235</Words>
  <Application>Microsoft Office PowerPoint</Application>
  <PresentationFormat>On-screen Show (4:3)</PresentationFormat>
  <Paragraphs>60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Argyll and Bute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13</cp:revision>
  <dcterms:created xsi:type="dcterms:W3CDTF">2015-12-01T18:30:18Z</dcterms:created>
  <dcterms:modified xsi:type="dcterms:W3CDTF">2016-08-03T13:21:41Z</dcterms:modified>
</cp:coreProperties>
</file>