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1" r:id="rId3"/>
    <p:sldId id="263" r:id="rId4"/>
    <p:sldId id="266" r:id="rId5"/>
    <p:sldId id="265" r:id="rId6"/>
    <p:sldId id="268"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30"/>
    <p:restoredTop sz="95820"/>
  </p:normalViewPr>
  <p:slideViewPr>
    <p:cSldViewPr snapToGrid="0" snapToObjects="1">
      <p:cViewPr varScale="1">
        <p:scale>
          <a:sx n="101" d="100"/>
          <a:sy n="101" d="100"/>
        </p:scale>
        <p:origin x="208"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3" Type="http://schemas.openxmlformats.org/officeDocument/2006/relationships/image" Target="../media/image21.svg"/><Relationship Id="rId7" Type="http://schemas.openxmlformats.org/officeDocument/2006/relationships/hyperlink" Target="https://commons.wikimedia.org/wiki/File:Australia_flag-map_South_at_top.svg" TargetMode="External"/><Relationship Id="rId2" Type="http://schemas.openxmlformats.org/officeDocument/2006/relationships/image" Target="../media/image20.png"/><Relationship Id="rId1" Type="http://schemas.openxmlformats.org/officeDocument/2006/relationships/hyperlink" Target="https://education.gov.scot/improvement/learning-resources/Engaging%20parents%20and%20families:%20A%20toolkit%20for%20practitioners" TargetMode="Externa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hyperlink" Target="https://commons.wikimedia.org/wiki/File:Australia_flag-map_South_at_top.svg" TargetMode="External"/><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4.png"/><Relationship Id="rId5" Type="http://schemas.openxmlformats.org/officeDocument/2006/relationships/hyperlink" Target="https://education.gov.scot/improvement/learning-resources/Engaging%20parents%20and%20families:%20A%20toolkit%20for%20practitioners" TargetMode="External"/><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817BDBC-1ADB-4886-B686-472F6D3FA365}"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D2278EB4-9107-40A1-8561-A3415411146A}">
      <dgm:prSet/>
      <dgm:spPr/>
      <dgm:t>
        <a:bodyPr/>
        <a:lstStyle/>
        <a:p>
          <a:pPr>
            <a:defRPr cap="all"/>
          </a:pPr>
          <a:r>
            <a:rPr lang="en-GB"/>
            <a:t>We will ensure children have the best start in life and are ready to succeed.</a:t>
          </a:r>
          <a:endParaRPr lang="en-US"/>
        </a:p>
      </dgm:t>
    </dgm:pt>
    <dgm:pt modelId="{5447CEC5-BABE-4A3F-9227-2A076C5BDD44}" type="parTrans" cxnId="{9DE7754B-D751-4288-A9C1-266046CAE8F4}">
      <dgm:prSet/>
      <dgm:spPr/>
      <dgm:t>
        <a:bodyPr/>
        <a:lstStyle/>
        <a:p>
          <a:endParaRPr lang="en-US"/>
        </a:p>
      </dgm:t>
    </dgm:pt>
    <dgm:pt modelId="{C052B15C-D966-419A-B910-473565B0D53B}" type="sibTrans" cxnId="{9DE7754B-D751-4288-A9C1-266046CAE8F4}">
      <dgm:prSet/>
      <dgm:spPr/>
      <dgm:t>
        <a:bodyPr/>
        <a:lstStyle/>
        <a:p>
          <a:endParaRPr lang="en-US"/>
        </a:p>
      </dgm:t>
    </dgm:pt>
    <dgm:pt modelId="{D9E71796-19C8-41FB-BE03-66C7216D7327}">
      <dgm:prSet/>
      <dgm:spPr/>
      <dgm:t>
        <a:bodyPr/>
        <a:lstStyle/>
        <a:p>
          <a:pPr>
            <a:defRPr cap="all"/>
          </a:pPr>
          <a:r>
            <a:rPr lang="en-GB"/>
            <a:t>We will ensure high quality partnership working and community engagement.</a:t>
          </a:r>
          <a:endParaRPr lang="en-US"/>
        </a:p>
      </dgm:t>
    </dgm:pt>
    <dgm:pt modelId="{643A8666-EC16-46F3-BF11-E80DDC196A20}" type="parTrans" cxnId="{23D660FE-16B9-4310-8A9B-E0BC01F5194A}">
      <dgm:prSet/>
      <dgm:spPr/>
      <dgm:t>
        <a:bodyPr/>
        <a:lstStyle/>
        <a:p>
          <a:endParaRPr lang="en-US"/>
        </a:p>
      </dgm:t>
    </dgm:pt>
    <dgm:pt modelId="{B8A702C1-5FB3-4392-BBC0-D75F27AFA4E4}" type="sibTrans" cxnId="{23D660FE-16B9-4310-8A9B-E0BC01F5194A}">
      <dgm:prSet/>
      <dgm:spPr/>
      <dgm:t>
        <a:bodyPr/>
        <a:lstStyle/>
        <a:p>
          <a:endParaRPr lang="en-US"/>
        </a:p>
      </dgm:t>
    </dgm:pt>
    <dgm:pt modelId="{EDA7D9E8-5E11-4251-804F-15DF5533085E}">
      <dgm:prSet/>
      <dgm:spPr/>
      <dgm:t>
        <a:bodyPr/>
        <a:lstStyle/>
        <a:p>
          <a:pPr>
            <a:defRPr cap="all"/>
          </a:pPr>
          <a:r>
            <a:rPr lang="en-GB"/>
            <a:t>Early staged intervention</a:t>
          </a:r>
          <a:endParaRPr lang="en-US"/>
        </a:p>
      </dgm:t>
    </dgm:pt>
    <dgm:pt modelId="{C956B812-7B82-4FD9-B02C-BC5868A4C9E8}" type="parTrans" cxnId="{B12F5279-86E3-419E-A343-B4B8249D40BB}">
      <dgm:prSet/>
      <dgm:spPr/>
      <dgm:t>
        <a:bodyPr/>
        <a:lstStyle/>
        <a:p>
          <a:endParaRPr lang="en-US"/>
        </a:p>
      </dgm:t>
    </dgm:pt>
    <dgm:pt modelId="{219F39D4-A1B7-417F-AB9D-7B3253DC804F}" type="sibTrans" cxnId="{B12F5279-86E3-419E-A343-B4B8249D40BB}">
      <dgm:prSet/>
      <dgm:spPr/>
      <dgm:t>
        <a:bodyPr/>
        <a:lstStyle/>
        <a:p>
          <a:endParaRPr lang="en-US"/>
        </a:p>
      </dgm:t>
    </dgm:pt>
    <dgm:pt modelId="{95FFA0E5-8B0D-4677-AC2E-261EDD6D7290}">
      <dgm:prSet/>
      <dgm:spPr/>
      <dgm:t>
        <a:bodyPr/>
        <a:lstStyle/>
        <a:p>
          <a:pPr>
            <a:defRPr cap="all"/>
          </a:pPr>
          <a:r>
            <a:rPr lang="en-GB"/>
            <a:t>Empower parents and carers to be part of the decisions that are taken in respect of their children’s education and development, and to work along with the staff in each school on improvement planning.</a:t>
          </a:r>
          <a:endParaRPr lang="en-US"/>
        </a:p>
      </dgm:t>
    </dgm:pt>
    <dgm:pt modelId="{CBCC83FA-1DD9-4045-9B71-10950029A3CD}" type="parTrans" cxnId="{15877B53-E806-4D30-A756-4AC410F6CF5F}">
      <dgm:prSet/>
      <dgm:spPr/>
      <dgm:t>
        <a:bodyPr/>
        <a:lstStyle/>
        <a:p>
          <a:endParaRPr lang="en-US"/>
        </a:p>
      </dgm:t>
    </dgm:pt>
    <dgm:pt modelId="{3481B22B-14D3-4BD7-B770-7A1642B73B1B}" type="sibTrans" cxnId="{15877B53-E806-4D30-A756-4AC410F6CF5F}">
      <dgm:prSet/>
      <dgm:spPr/>
      <dgm:t>
        <a:bodyPr/>
        <a:lstStyle/>
        <a:p>
          <a:endParaRPr lang="en-US"/>
        </a:p>
      </dgm:t>
    </dgm:pt>
    <dgm:pt modelId="{09F3E958-7CEF-45E8-8054-F6C2F4ACB006}">
      <dgm:prSet/>
      <dgm:spPr/>
      <dgm:t>
        <a:bodyPr/>
        <a:lstStyle/>
        <a:p>
          <a:pPr>
            <a:defRPr cap="all"/>
          </a:pPr>
          <a:r>
            <a:rPr lang="en-GB"/>
            <a:t>Priority action: Develop and strengthen parental engagement and participation</a:t>
          </a:r>
          <a:endParaRPr lang="en-US"/>
        </a:p>
      </dgm:t>
    </dgm:pt>
    <dgm:pt modelId="{372C21CC-2446-4695-9E7C-3D6F09A672E4}" type="parTrans" cxnId="{46C122E5-F437-45D4-9416-469F5F27556D}">
      <dgm:prSet/>
      <dgm:spPr/>
      <dgm:t>
        <a:bodyPr/>
        <a:lstStyle/>
        <a:p>
          <a:endParaRPr lang="en-US"/>
        </a:p>
      </dgm:t>
    </dgm:pt>
    <dgm:pt modelId="{5025675A-42B1-472E-8CBB-A7338355C060}" type="sibTrans" cxnId="{46C122E5-F437-45D4-9416-469F5F27556D}">
      <dgm:prSet/>
      <dgm:spPr/>
      <dgm:t>
        <a:bodyPr/>
        <a:lstStyle/>
        <a:p>
          <a:endParaRPr lang="en-US"/>
        </a:p>
      </dgm:t>
    </dgm:pt>
    <dgm:pt modelId="{F8F1BF1E-9C19-4ABE-81E5-D6FF18C6293D}" type="pres">
      <dgm:prSet presAssocID="{5817BDBC-1ADB-4886-B686-472F6D3FA365}" presName="root" presStyleCnt="0">
        <dgm:presLayoutVars>
          <dgm:dir/>
          <dgm:resizeHandles val="exact"/>
        </dgm:presLayoutVars>
      </dgm:prSet>
      <dgm:spPr/>
    </dgm:pt>
    <dgm:pt modelId="{DC03CE83-C192-40FD-8575-8A21C86B93F1}" type="pres">
      <dgm:prSet presAssocID="{D2278EB4-9107-40A1-8561-A3415411146A}" presName="compNode" presStyleCnt="0"/>
      <dgm:spPr/>
    </dgm:pt>
    <dgm:pt modelId="{8A6179F8-E618-41CD-ADDC-17BA44B54A76}" type="pres">
      <dgm:prSet presAssocID="{D2278EB4-9107-40A1-8561-A3415411146A}" presName="iconBgRect" presStyleLbl="bgShp" presStyleIdx="0" presStyleCnt="5"/>
      <dgm:spPr/>
    </dgm:pt>
    <dgm:pt modelId="{EF3F6B78-26B5-4162-82F2-D29A617658B3}" type="pres">
      <dgm:prSet presAssocID="{D2278EB4-9107-40A1-8561-A3415411146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by"/>
        </a:ext>
      </dgm:extLst>
    </dgm:pt>
    <dgm:pt modelId="{7DABA19C-171A-4671-B1BD-25E1C05BB9AE}" type="pres">
      <dgm:prSet presAssocID="{D2278EB4-9107-40A1-8561-A3415411146A}" presName="spaceRect" presStyleCnt="0"/>
      <dgm:spPr/>
    </dgm:pt>
    <dgm:pt modelId="{7DF7F9C1-513A-42B5-BEEE-4AF14A74D267}" type="pres">
      <dgm:prSet presAssocID="{D2278EB4-9107-40A1-8561-A3415411146A}" presName="textRect" presStyleLbl="revTx" presStyleIdx="0" presStyleCnt="5">
        <dgm:presLayoutVars>
          <dgm:chMax val="1"/>
          <dgm:chPref val="1"/>
        </dgm:presLayoutVars>
      </dgm:prSet>
      <dgm:spPr/>
    </dgm:pt>
    <dgm:pt modelId="{932871FB-C61E-427E-B949-113D4902A966}" type="pres">
      <dgm:prSet presAssocID="{C052B15C-D966-419A-B910-473565B0D53B}" presName="sibTrans" presStyleCnt="0"/>
      <dgm:spPr/>
    </dgm:pt>
    <dgm:pt modelId="{2344EF50-6F50-4C6A-8357-EA84E422AB91}" type="pres">
      <dgm:prSet presAssocID="{D9E71796-19C8-41FB-BE03-66C7216D7327}" presName="compNode" presStyleCnt="0"/>
      <dgm:spPr/>
    </dgm:pt>
    <dgm:pt modelId="{FE8C4B9B-F11C-463E-AE3E-CF8C43163365}" type="pres">
      <dgm:prSet presAssocID="{D9E71796-19C8-41FB-BE03-66C7216D7327}" presName="iconBgRect" presStyleLbl="bgShp" presStyleIdx="1" presStyleCnt="5"/>
      <dgm:spPr/>
    </dgm:pt>
    <dgm:pt modelId="{9BC6F6B0-E3B3-47F2-9DB2-D547B7792CF7}" type="pres">
      <dgm:prSet presAssocID="{D9E71796-19C8-41FB-BE03-66C7216D732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F087751A-3824-4C5D-ACD1-99CD4B77877D}" type="pres">
      <dgm:prSet presAssocID="{D9E71796-19C8-41FB-BE03-66C7216D7327}" presName="spaceRect" presStyleCnt="0"/>
      <dgm:spPr/>
    </dgm:pt>
    <dgm:pt modelId="{FF15AECF-FC02-4D8D-99DA-78BEAADF84F0}" type="pres">
      <dgm:prSet presAssocID="{D9E71796-19C8-41FB-BE03-66C7216D7327}" presName="textRect" presStyleLbl="revTx" presStyleIdx="1" presStyleCnt="5">
        <dgm:presLayoutVars>
          <dgm:chMax val="1"/>
          <dgm:chPref val="1"/>
        </dgm:presLayoutVars>
      </dgm:prSet>
      <dgm:spPr/>
    </dgm:pt>
    <dgm:pt modelId="{AD62EB8A-B8B0-454F-9FAD-111147EF43B9}" type="pres">
      <dgm:prSet presAssocID="{B8A702C1-5FB3-4392-BBC0-D75F27AFA4E4}" presName="sibTrans" presStyleCnt="0"/>
      <dgm:spPr/>
    </dgm:pt>
    <dgm:pt modelId="{9D983230-B8E7-4B1E-B13B-B1CE5DA34E2D}" type="pres">
      <dgm:prSet presAssocID="{EDA7D9E8-5E11-4251-804F-15DF5533085E}" presName="compNode" presStyleCnt="0"/>
      <dgm:spPr/>
    </dgm:pt>
    <dgm:pt modelId="{F7F9C33F-B0CE-4D2B-889C-F044E4A634BF}" type="pres">
      <dgm:prSet presAssocID="{EDA7D9E8-5E11-4251-804F-15DF5533085E}" presName="iconBgRect" presStyleLbl="bgShp" presStyleIdx="2" presStyleCnt="5"/>
      <dgm:spPr/>
    </dgm:pt>
    <dgm:pt modelId="{4CC542BD-6F44-435A-9A1B-884A949451E3}" type="pres">
      <dgm:prSet presAssocID="{EDA7D9E8-5E11-4251-804F-15DF5533085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7A7885AA-125C-4EF2-8926-E881D0F54DEF}" type="pres">
      <dgm:prSet presAssocID="{EDA7D9E8-5E11-4251-804F-15DF5533085E}" presName="spaceRect" presStyleCnt="0"/>
      <dgm:spPr/>
    </dgm:pt>
    <dgm:pt modelId="{C6E6B770-47CD-47C2-A508-66FD18DDF44D}" type="pres">
      <dgm:prSet presAssocID="{EDA7D9E8-5E11-4251-804F-15DF5533085E}" presName="textRect" presStyleLbl="revTx" presStyleIdx="2" presStyleCnt="5">
        <dgm:presLayoutVars>
          <dgm:chMax val="1"/>
          <dgm:chPref val="1"/>
        </dgm:presLayoutVars>
      </dgm:prSet>
      <dgm:spPr/>
    </dgm:pt>
    <dgm:pt modelId="{F8EBBE2F-73A0-4A75-8C47-07D1459DF633}" type="pres">
      <dgm:prSet presAssocID="{219F39D4-A1B7-417F-AB9D-7B3253DC804F}" presName="sibTrans" presStyleCnt="0"/>
      <dgm:spPr/>
    </dgm:pt>
    <dgm:pt modelId="{9AA79FF5-8E78-465B-9924-D495959FA67A}" type="pres">
      <dgm:prSet presAssocID="{95FFA0E5-8B0D-4677-AC2E-261EDD6D7290}" presName="compNode" presStyleCnt="0"/>
      <dgm:spPr/>
    </dgm:pt>
    <dgm:pt modelId="{15A1D1E6-F8D7-4ECA-AF9D-C3E810DB4F43}" type="pres">
      <dgm:prSet presAssocID="{95FFA0E5-8B0D-4677-AC2E-261EDD6D7290}" presName="iconBgRect" presStyleLbl="bgShp" presStyleIdx="3" presStyleCnt="5"/>
      <dgm:spPr/>
    </dgm:pt>
    <dgm:pt modelId="{C46FEE4A-D4F8-47F6-AF6D-AA57B5D83563}" type="pres">
      <dgm:prSet presAssocID="{95FFA0E5-8B0D-4677-AC2E-261EDD6D729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nfluencer"/>
        </a:ext>
      </dgm:extLst>
    </dgm:pt>
    <dgm:pt modelId="{E4DBB725-E82C-44A5-94B1-E39FC3F1743D}" type="pres">
      <dgm:prSet presAssocID="{95FFA0E5-8B0D-4677-AC2E-261EDD6D7290}" presName="spaceRect" presStyleCnt="0"/>
      <dgm:spPr/>
    </dgm:pt>
    <dgm:pt modelId="{E3EF39F7-B971-49DD-9CAC-76CEF916D2A1}" type="pres">
      <dgm:prSet presAssocID="{95FFA0E5-8B0D-4677-AC2E-261EDD6D7290}" presName="textRect" presStyleLbl="revTx" presStyleIdx="3" presStyleCnt="5">
        <dgm:presLayoutVars>
          <dgm:chMax val="1"/>
          <dgm:chPref val="1"/>
        </dgm:presLayoutVars>
      </dgm:prSet>
      <dgm:spPr/>
    </dgm:pt>
    <dgm:pt modelId="{8DAEC071-E539-41FC-A6D3-7A636A7C48EF}" type="pres">
      <dgm:prSet presAssocID="{3481B22B-14D3-4BD7-B770-7A1642B73B1B}" presName="sibTrans" presStyleCnt="0"/>
      <dgm:spPr/>
    </dgm:pt>
    <dgm:pt modelId="{E3A8C0F9-5244-4FD5-8EF3-9453DBEEBDBD}" type="pres">
      <dgm:prSet presAssocID="{09F3E958-7CEF-45E8-8054-F6C2F4ACB006}" presName="compNode" presStyleCnt="0"/>
      <dgm:spPr/>
    </dgm:pt>
    <dgm:pt modelId="{EBE66702-8E09-48FB-ACFA-189AC20892E9}" type="pres">
      <dgm:prSet presAssocID="{09F3E958-7CEF-45E8-8054-F6C2F4ACB006}" presName="iconBgRect" presStyleLbl="bgShp" presStyleIdx="4" presStyleCnt="5"/>
      <dgm:spPr/>
    </dgm:pt>
    <dgm:pt modelId="{A9EF367B-87A4-48D2-BD9B-5155EA5429C0}" type="pres">
      <dgm:prSet presAssocID="{09F3E958-7CEF-45E8-8054-F6C2F4ACB00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arent and Child"/>
        </a:ext>
      </dgm:extLst>
    </dgm:pt>
    <dgm:pt modelId="{5073429F-18F3-484E-B969-5F48DCADC307}" type="pres">
      <dgm:prSet presAssocID="{09F3E958-7CEF-45E8-8054-F6C2F4ACB006}" presName="spaceRect" presStyleCnt="0"/>
      <dgm:spPr/>
    </dgm:pt>
    <dgm:pt modelId="{3D44D6F7-C901-4A57-AB81-93A1466B967C}" type="pres">
      <dgm:prSet presAssocID="{09F3E958-7CEF-45E8-8054-F6C2F4ACB006}" presName="textRect" presStyleLbl="revTx" presStyleIdx="4" presStyleCnt="5">
        <dgm:presLayoutVars>
          <dgm:chMax val="1"/>
          <dgm:chPref val="1"/>
        </dgm:presLayoutVars>
      </dgm:prSet>
      <dgm:spPr/>
    </dgm:pt>
  </dgm:ptLst>
  <dgm:cxnLst>
    <dgm:cxn modelId="{1E5B7C22-143D-4643-9680-57EBBD1247B6}" type="presOf" srcId="{EDA7D9E8-5E11-4251-804F-15DF5533085E}" destId="{C6E6B770-47CD-47C2-A508-66FD18DDF44D}" srcOrd="0" destOrd="0" presId="urn:microsoft.com/office/officeart/2018/5/layout/IconCircleLabelList"/>
    <dgm:cxn modelId="{D1C3C93B-F24B-467B-B10E-E8F4F2F1F15E}" type="presOf" srcId="{5817BDBC-1ADB-4886-B686-472F6D3FA365}" destId="{F8F1BF1E-9C19-4ABE-81E5-D6FF18C6293D}" srcOrd="0" destOrd="0" presId="urn:microsoft.com/office/officeart/2018/5/layout/IconCircleLabelList"/>
    <dgm:cxn modelId="{9DE7754B-D751-4288-A9C1-266046CAE8F4}" srcId="{5817BDBC-1ADB-4886-B686-472F6D3FA365}" destId="{D2278EB4-9107-40A1-8561-A3415411146A}" srcOrd="0" destOrd="0" parTransId="{5447CEC5-BABE-4A3F-9227-2A076C5BDD44}" sibTransId="{C052B15C-D966-419A-B910-473565B0D53B}"/>
    <dgm:cxn modelId="{15877B53-E806-4D30-A756-4AC410F6CF5F}" srcId="{5817BDBC-1ADB-4886-B686-472F6D3FA365}" destId="{95FFA0E5-8B0D-4677-AC2E-261EDD6D7290}" srcOrd="3" destOrd="0" parTransId="{CBCC83FA-1DD9-4045-9B71-10950029A3CD}" sibTransId="{3481B22B-14D3-4BD7-B770-7A1642B73B1B}"/>
    <dgm:cxn modelId="{B12F5279-86E3-419E-A343-B4B8249D40BB}" srcId="{5817BDBC-1ADB-4886-B686-472F6D3FA365}" destId="{EDA7D9E8-5E11-4251-804F-15DF5533085E}" srcOrd="2" destOrd="0" parTransId="{C956B812-7B82-4FD9-B02C-BC5868A4C9E8}" sibTransId="{219F39D4-A1B7-417F-AB9D-7B3253DC804F}"/>
    <dgm:cxn modelId="{A649287B-2EEE-46C8-8001-2FD24895ED7D}" type="presOf" srcId="{D2278EB4-9107-40A1-8561-A3415411146A}" destId="{7DF7F9C1-513A-42B5-BEEE-4AF14A74D267}" srcOrd="0" destOrd="0" presId="urn:microsoft.com/office/officeart/2018/5/layout/IconCircleLabelList"/>
    <dgm:cxn modelId="{CCCF5B98-7F07-4C73-BFE3-9A74E3EB623A}" type="presOf" srcId="{09F3E958-7CEF-45E8-8054-F6C2F4ACB006}" destId="{3D44D6F7-C901-4A57-AB81-93A1466B967C}" srcOrd="0" destOrd="0" presId="urn:microsoft.com/office/officeart/2018/5/layout/IconCircleLabelList"/>
    <dgm:cxn modelId="{3D1CBEB4-42C8-4A9F-833E-760B98D840F5}" type="presOf" srcId="{95FFA0E5-8B0D-4677-AC2E-261EDD6D7290}" destId="{E3EF39F7-B971-49DD-9CAC-76CEF916D2A1}" srcOrd="0" destOrd="0" presId="urn:microsoft.com/office/officeart/2018/5/layout/IconCircleLabelList"/>
    <dgm:cxn modelId="{7914F4E2-BEF5-4EB4-8371-548F85B61CE4}" type="presOf" srcId="{D9E71796-19C8-41FB-BE03-66C7216D7327}" destId="{FF15AECF-FC02-4D8D-99DA-78BEAADF84F0}" srcOrd="0" destOrd="0" presId="urn:microsoft.com/office/officeart/2018/5/layout/IconCircleLabelList"/>
    <dgm:cxn modelId="{46C122E5-F437-45D4-9416-469F5F27556D}" srcId="{5817BDBC-1ADB-4886-B686-472F6D3FA365}" destId="{09F3E958-7CEF-45E8-8054-F6C2F4ACB006}" srcOrd="4" destOrd="0" parTransId="{372C21CC-2446-4695-9E7C-3D6F09A672E4}" sibTransId="{5025675A-42B1-472E-8CBB-A7338355C060}"/>
    <dgm:cxn modelId="{23D660FE-16B9-4310-8A9B-E0BC01F5194A}" srcId="{5817BDBC-1ADB-4886-B686-472F6D3FA365}" destId="{D9E71796-19C8-41FB-BE03-66C7216D7327}" srcOrd="1" destOrd="0" parTransId="{643A8666-EC16-46F3-BF11-E80DDC196A20}" sibTransId="{B8A702C1-5FB3-4392-BBC0-D75F27AFA4E4}"/>
    <dgm:cxn modelId="{3E4955EA-2088-4079-875A-BC0937805B5F}" type="presParOf" srcId="{F8F1BF1E-9C19-4ABE-81E5-D6FF18C6293D}" destId="{DC03CE83-C192-40FD-8575-8A21C86B93F1}" srcOrd="0" destOrd="0" presId="urn:microsoft.com/office/officeart/2018/5/layout/IconCircleLabelList"/>
    <dgm:cxn modelId="{1B52A7A2-17E4-4F41-9A0F-AAFD241B3FE7}" type="presParOf" srcId="{DC03CE83-C192-40FD-8575-8A21C86B93F1}" destId="{8A6179F8-E618-41CD-ADDC-17BA44B54A76}" srcOrd="0" destOrd="0" presId="urn:microsoft.com/office/officeart/2018/5/layout/IconCircleLabelList"/>
    <dgm:cxn modelId="{760181B4-5C41-448B-84D3-7CE469DFDCD6}" type="presParOf" srcId="{DC03CE83-C192-40FD-8575-8A21C86B93F1}" destId="{EF3F6B78-26B5-4162-82F2-D29A617658B3}" srcOrd="1" destOrd="0" presId="urn:microsoft.com/office/officeart/2018/5/layout/IconCircleLabelList"/>
    <dgm:cxn modelId="{4DBC217C-38DD-4F04-A201-B3D865348581}" type="presParOf" srcId="{DC03CE83-C192-40FD-8575-8A21C86B93F1}" destId="{7DABA19C-171A-4671-B1BD-25E1C05BB9AE}" srcOrd="2" destOrd="0" presId="urn:microsoft.com/office/officeart/2018/5/layout/IconCircleLabelList"/>
    <dgm:cxn modelId="{A5DDEA30-74D8-45A4-A0C2-2BE86FFEF0CB}" type="presParOf" srcId="{DC03CE83-C192-40FD-8575-8A21C86B93F1}" destId="{7DF7F9C1-513A-42B5-BEEE-4AF14A74D267}" srcOrd="3" destOrd="0" presId="urn:microsoft.com/office/officeart/2018/5/layout/IconCircleLabelList"/>
    <dgm:cxn modelId="{49FA8F1B-4B4B-4EFB-AE40-531D83ABB3C8}" type="presParOf" srcId="{F8F1BF1E-9C19-4ABE-81E5-D6FF18C6293D}" destId="{932871FB-C61E-427E-B949-113D4902A966}" srcOrd="1" destOrd="0" presId="urn:microsoft.com/office/officeart/2018/5/layout/IconCircleLabelList"/>
    <dgm:cxn modelId="{C89331EA-CB18-450A-BA2C-7ED929FF66C7}" type="presParOf" srcId="{F8F1BF1E-9C19-4ABE-81E5-D6FF18C6293D}" destId="{2344EF50-6F50-4C6A-8357-EA84E422AB91}" srcOrd="2" destOrd="0" presId="urn:microsoft.com/office/officeart/2018/5/layout/IconCircleLabelList"/>
    <dgm:cxn modelId="{ED3A9A09-F09D-4D39-B870-485C83EEAEDE}" type="presParOf" srcId="{2344EF50-6F50-4C6A-8357-EA84E422AB91}" destId="{FE8C4B9B-F11C-463E-AE3E-CF8C43163365}" srcOrd="0" destOrd="0" presId="urn:microsoft.com/office/officeart/2018/5/layout/IconCircleLabelList"/>
    <dgm:cxn modelId="{0A4E9979-96F8-4E02-8227-A5EFAE52E05A}" type="presParOf" srcId="{2344EF50-6F50-4C6A-8357-EA84E422AB91}" destId="{9BC6F6B0-E3B3-47F2-9DB2-D547B7792CF7}" srcOrd="1" destOrd="0" presId="urn:microsoft.com/office/officeart/2018/5/layout/IconCircleLabelList"/>
    <dgm:cxn modelId="{B30F9770-9CF6-4C56-ACB3-7DF6C8AC0D39}" type="presParOf" srcId="{2344EF50-6F50-4C6A-8357-EA84E422AB91}" destId="{F087751A-3824-4C5D-ACD1-99CD4B77877D}" srcOrd="2" destOrd="0" presId="urn:microsoft.com/office/officeart/2018/5/layout/IconCircleLabelList"/>
    <dgm:cxn modelId="{DCA56DAA-F5E3-4E11-8E06-87EAC7477F0F}" type="presParOf" srcId="{2344EF50-6F50-4C6A-8357-EA84E422AB91}" destId="{FF15AECF-FC02-4D8D-99DA-78BEAADF84F0}" srcOrd="3" destOrd="0" presId="urn:microsoft.com/office/officeart/2018/5/layout/IconCircleLabelList"/>
    <dgm:cxn modelId="{47A39EDB-4487-4AC9-B4DF-A0A811834C78}" type="presParOf" srcId="{F8F1BF1E-9C19-4ABE-81E5-D6FF18C6293D}" destId="{AD62EB8A-B8B0-454F-9FAD-111147EF43B9}" srcOrd="3" destOrd="0" presId="urn:microsoft.com/office/officeart/2018/5/layout/IconCircleLabelList"/>
    <dgm:cxn modelId="{827793C9-F9C9-4CE7-85AF-B4B6D41C7712}" type="presParOf" srcId="{F8F1BF1E-9C19-4ABE-81E5-D6FF18C6293D}" destId="{9D983230-B8E7-4B1E-B13B-B1CE5DA34E2D}" srcOrd="4" destOrd="0" presId="urn:microsoft.com/office/officeart/2018/5/layout/IconCircleLabelList"/>
    <dgm:cxn modelId="{6A921E16-DFB4-45E3-B542-C0ADBEDA2539}" type="presParOf" srcId="{9D983230-B8E7-4B1E-B13B-B1CE5DA34E2D}" destId="{F7F9C33F-B0CE-4D2B-889C-F044E4A634BF}" srcOrd="0" destOrd="0" presId="urn:microsoft.com/office/officeart/2018/5/layout/IconCircleLabelList"/>
    <dgm:cxn modelId="{3552D5AF-5DC6-4384-8E99-DA44FBAE5B58}" type="presParOf" srcId="{9D983230-B8E7-4B1E-B13B-B1CE5DA34E2D}" destId="{4CC542BD-6F44-435A-9A1B-884A949451E3}" srcOrd="1" destOrd="0" presId="urn:microsoft.com/office/officeart/2018/5/layout/IconCircleLabelList"/>
    <dgm:cxn modelId="{368C8DDC-D0BA-44EE-8BC1-A99AE5AF6EC6}" type="presParOf" srcId="{9D983230-B8E7-4B1E-B13B-B1CE5DA34E2D}" destId="{7A7885AA-125C-4EF2-8926-E881D0F54DEF}" srcOrd="2" destOrd="0" presId="urn:microsoft.com/office/officeart/2018/5/layout/IconCircleLabelList"/>
    <dgm:cxn modelId="{50123E4A-AF34-4AC3-BF08-ABF52000232B}" type="presParOf" srcId="{9D983230-B8E7-4B1E-B13B-B1CE5DA34E2D}" destId="{C6E6B770-47CD-47C2-A508-66FD18DDF44D}" srcOrd="3" destOrd="0" presId="urn:microsoft.com/office/officeart/2018/5/layout/IconCircleLabelList"/>
    <dgm:cxn modelId="{111F5D49-04D0-4176-B108-7E71C4A92B6B}" type="presParOf" srcId="{F8F1BF1E-9C19-4ABE-81E5-D6FF18C6293D}" destId="{F8EBBE2F-73A0-4A75-8C47-07D1459DF633}" srcOrd="5" destOrd="0" presId="urn:microsoft.com/office/officeart/2018/5/layout/IconCircleLabelList"/>
    <dgm:cxn modelId="{EF030F2B-CC5B-4B55-A5F2-FDE6306F126E}" type="presParOf" srcId="{F8F1BF1E-9C19-4ABE-81E5-D6FF18C6293D}" destId="{9AA79FF5-8E78-465B-9924-D495959FA67A}" srcOrd="6" destOrd="0" presId="urn:microsoft.com/office/officeart/2018/5/layout/IconCircleLabelList"/>
    <dgm:cxn modelId="{3DE166B9-1BB8-479E-AC0E-2781ED4F2266}" type="presParOf" srcId="{9AA79FF5-8E78-465B-9924-D495959FA67A}" destId="{15A1D1E6-F8D7-4ECA-AF9D-C3E810DB4F43}" srcOrd="0" destOrd="0" presId="urn:microsoft.com/office/officeart/2018/5/layout/IconCircleLabelList"/>
    <dgm:cxn modelId="{D1B18504-0F44-4CC5-98E0-F14E96FC42A3}" type="presParOf" srcId="{9AA79FF5-8E78-465B-9924-D495959FA67A}" destId="{C46FEE4A-D4F8-47F6-AF6D-AA57B5D83563}" srcOrd="1" destOrd="0" presId="urn:microsoft.com/office/officeart/2018/5/layout/IconCircleLabelList"/>
    <dgm:cxn modelId="{DE638E36-8424-47BC-9C58-F904289A95BE}" type="presParOf" srcId="{9AA79FF5-8E78-465B-9924-D495959FA67A}" destId="{E4DBB725-E82C-44A5-94B1-E39FC3F1743D}" srcOrd="2" destOrd="0" presId="urn:microsoft.com/office/officeart/2018/5/layout/IconCircleLabelList"/>
    <dgm:cxn modelId="{DC23AE63-9BA3-439C-A357-34A22B601770}" type="presParOf" srcId="{9AA79FF5-8E78-465B-9924-D495959FA67A}" destId="{E3EF39F7-B971-49DD-9CAC-76CEF916D2A1}" srcOrd="3" destOrd="0" presId="urn:microsoft.com/office/officeart/2018/5/layout/IconCircleLabelList"/>
    <dgm:cxn modelId="{7D21D119-C7D2-4472-8975-7009F4D3A1EB}" type="presParOf" srcId="{F8F1BF1E-9C19-4ABE-81E5-D6FF18C6293D}" destId="{8DAEC071-E539-41FC-A6D3-7A636A7C48EF}" srcOrd="7" destOrd="0" presId="urn:microsoft.com/office/officeart/2018/5/layout/IconCircleLabelList"/>
    <dgm:cxn modelId="{FB72DAC1-7BAE-446E-97F8-4EDF912BC082}" type="presParOf" srcId="{F8F1BF1E-9C19-4ABE-81E5-D6FF18C6293D}" destId="{E3A8C0F9-5244-4FD5-8EF3-9453DBEEBDBD}" srcOrd="8" destOrd="0" presId="urn:microsoft.com/office/officeart/2018/5/layout/IconCircleLabelList"/>
    <dgm:cxn modelId="{D86C4ACE-8D4B-44EA-A7B6-889B25A9845D}" type="presParOf" srcId="{E3A8C0F9-5244-4FD5-8EF3-9453DBEEBDBD}" destId="{EBE66702-8E09-48FB-ACFA-189AC20892E9}" srcOrd="0" destOrd="0" presId="urn:microsoft.com/office/officeart/2018/5/layout/IconCircleLabelList"/>
    <dgm:cxn modelId="{F58716A6-DC7B-4839-B894-B4977F549B02}" type="presParOf" srcId="{E3A8C0F9-5244-4FD5-8EF3-9453DBEEBDBD}" destId="{A9EF367B-87A4-48D2-BD9B-5155EA5429C0}" srcOrd="1" destOrd="0" presId="urn:microsoft.com/office/officeart/2018/5/layout/IconCircleLabelList"/>
    <dgm:cxn modelId="{87D9B5ED-84C3-49AF-B6FB-234CCE25A9A7}" type="presParOf" srcId="{E3A8C0F9-5244-4FD5-8EF3-9453DBEEBDBD}" destId="{5073429F-18F3-484E-B969-5F48DCADC307}" srcOrd="2" destOrd="0" presId="urn:microsoft.com/office/officeart/2018/5/layout/IconCircleLabelList"/>
    <dgm:cxn modelId="{B03335B9-18A8-4BE8-B963-68EFFD434E74}" type="presParOf" srcId="{E3A8C0F9-5244-4FD5-8EF3-9453DBEEBDBD}" destId="{3D44D6F7-C901-4A57-AB81-93A1466B967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A49BF7-CDA8-46B5-A65D-954F6F3B2CF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D3E83CB-17BC-42EE-8163-783AEE0A1F97}">
      <dgm:prSet/>
      <dgm:spPr/>
      <dgm:t>
        <a:bodyPr/>
        <a:lstStyle/>
        <a:p>
          <a:pPr>
            <a:lnSpc>
              <a:spcPct val="100000"/>
            </a:lnSpc>
          </a:pPr>
          <a:r>
            <a:rPr lang="en-GB"/>
            <a:t>How have I engaged with parents?</a:t>
          </a:r>
          <a:endParaRPr lang="en-US"/>
        </a:p>
      </dgm:t>
    </dgm:pt>
    <dgm:pt modelId="{B1A6B9A2-B56E-4E59-990D-BC98C8B66A1F}" type="parTrans" cxnId="{CC62D11C-0134-4660-BF83-68DD05ECCFF6}">
      <dgm:prSet/>
      <dgm:spPr/>
      <dgm:t>
        <a:bodyPr/>
        <a:lstStyle/>
        <a:p>
          <a:endParaRPr lang="en-US"/>
        </a:p>
      </dgm:t>
    </dgm:pt>
    <dgm:pt modelId="{1F77D243-AC24-4E11-9D5A-134E0FACDC84}" type="sibTrans" cxnId="{CC62D11C-0134-4660-BF83-68DD05ECCFF6}">
      <dgm:prSet/>
      <dgm:spPr/>
      <dgm:t>
        <a:bodyPr/>
        <a:lstStyle/>
        <a:p>
          <a:endParaRPr lang="en-US"/>
        </a:p>
      </dgm:t>
    </dgm:pt>
    <dgm:pt modelId="{0C321D47-B512-4E3B-80C1-27FFA70424A1}">
      <dgm:prSet/>
      <dgm:spPr/>
      <dgm:t>
        <a:bodyPr/>
        <a:lstStyle/>
        <a:p>
          <a:pPr>
            <a:lnSpc>
              <a:spcPct val="100000"/>
            </a:lnSpc>
          </a:pPr>
          <a:r>
            <a:rPr lang="en-GB"/>
            <a:t>How has this impacted on my practise?</a:t>
          </a:r>
          <a:endParaRPr lang="en-US"/>
        </a:p>
      </dgm:t>
    </dgm:pt>
    <dgm:pt modelId="{A19088E5-F337-452C-9600-4B5E5E0E3A1F}" type="parTrans" cxnId="{268EEE56-6FDA-4F50-916E-9EF62965066A}">
      <dgm:prSet/>
      <dgm:spPr/>
      <dgm:t>
        <a:bodyPr/>
        <a:lstStyle/>
        <a:p>
          <a:endParaRPr lang="en-US"/>
        </a:p>
      </dgm:t>
    </dgm:pt>
    <dgm:pt modelId="{67361A32-2B3C-420F-8DAB-9F2E0758B8A4}" type="sibTrans" cxnId="{268EEE56-6FDA-4F50-916E-9EF62965066A}">
      <dgm:prSet/>
      <dgm:spPr/>
      <dgm:t>
        <a:bodyPr/>
        <a:lstStyle/>
        <a:p>
          <a:endParaRPr lang="en-US"/>
        </a:p>
      </dgm:t>
    </dgm:pt>
    <dgm:pt modelId="{5A1A6B19-EDC1-4B2C-B445-B86E4FC3918F}">
      <dgm:prSet/>
      <dgm:spPr/>
      <dgm:t>
        <a:bodyPr/>
        <a:lstStyle/>
        <a:p>
          <a:pPr>
            <a:lnSpc>
              <a:spcPct val="100000"/>
            </a:lnSpc>
          </a:pPr>
          <a:r>
            <a:rPr lang="en-GB"/>
            <a:t>What results have there been?</a:t>
          </a:r>
          <a:endParaRPr lang="en-US"/>
        </a:p>
      </dgm:t>
    </dgm:pt>
    <dgm:pt modelId="{9055056A-D1F0-4402-A369-7C04A61AEF08}" type="parTrans" cxnId="{581D327F-90FE-4B6C-8193-C1D642195593}">
      <dgm:prSet/>
      <dgm:spPr/>
      <dgm:t>
        <a:bodyPr/>
        <a:lstStyle/>
        <a:p>
          <a:endParaRPr lang="en-US"/>
        </a:p>
      </dgm:t>
    </dgm:pt>
    <dgm:pt modelId="{B438CB36-AFEB-465F-8E34-11FB9E52AAE2}" type="sibTrans" cxnId="{581D327F-90FE-4B6C-8193-C1D642195593}">
      <dgm:prSet/>
      <dgm:spPr/>
      <dgm:t>
        <a:bodyPr/>
        <a:lstStyle/>
        <a:p>
          <a:endParaRPr lang="en-US"/>
        </a:p>
      </dgm:t>
    </dgm:pt>
    <dgm:pt modelId="{6E33492C-780C-4D6C-AAF4-BBFC413C43CB}" type="pres">
      <dgm:prSet presAssocID="{A0A49BF7-CDA8-46B5-A65D-954F6F3B2CF5}" presName="root" presStyleCnt="0">
        <dgm:presLayoutVars>
          <dgm:dir/>
          <dgm:resizeHandles val="exact"/>
        </dgm:presLayoutVars>
      </dgm:prSet>
      <dgm:spPr/>
    </dgm:pt>
    <dgm:pt modelId="{16F0A3BE-03AE-41D2-A5D1-BCB8ED24E5E6}" type="pres">
      <dgm:prSet presAssocID="{AD3E83CB-17BC-42EE-8163-783AEE0A1F97}" presName="compNode" presStyleCnt="0"/>
      <dgm:spPr/>
    </dgm:pt>
    <dgm:pt modelId="{2E16DCB7-8D08-47FE-AB59-659328F36C74}" type="pres">
      <dgm:prSet presAssocID="{AD3E83CB-17BC-42EE-8163-783AEE0A1F97}" presName="bgRect" presStyleLbl="bgShp" presStyleIdx="0" presStyleCnt="3"/>
      <dgm:spPr/>
    </dgm:pt>
    <dgm:pt modelId="{59E6C2C4-07A2-4D9B-9D11-4DFDD9712A67}" type="pres">
      <dgm:prSet presAssocID="{AD3E83CB-17BC-42EE-8163-783AEE0A1F9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fluencer"/>
        </a:ext>
      </dgm:extLst>
    </dgm:pt>
    <dgm:pt modelId="{5E523B5B-2614-4EB7-B548-CBACD69C1469}" type="pres">
      <dgm:prSet presAssocID="{AD3E83CB-17BC-42EE-8163-783AEE0A1F97}" presName="spaceRect" presStyleCnt="0"/>
      <dgm:spPr/>
    </dgm:pt>
    <dgm:pt modelId="{9F577935-D35D-40B0-98AD-DF5E8607A728}" type="pres">
      <dgm:prSet presAssocID="{AD3E83CB-17BC-42EE-8163-783AEE0A1F97}" presName="parTx" presStyleLbl="revTx" presStyleIdx="0" presStyleCnt="3">
        <dgm:presLayoutVars>
          <dgm:chMax val="0"/>
          <dgm:chPref val="0"/>
        </dgm:presLayoutVars>
      </dgm:prSet>
      <dgm:spPr/>
    </dgm:pt>
    <dgm:pt modelId="{548390B7-1D32-4693-9968-1A836560CEFF}" type="pres">
      <dgm:prSet presAssocID="{1F77D243-AC24-4E11-9D5A-134E0FACDC84}" presName="sibTrans" presStyleCnt="0"/>
      <dgm:spPr/>
    </dgm:pt>
    <dgm:pt modelId="{9BD60226-8F56-437D-B08C-68D0C92F98A1}" type="pres">
      <dgm:prSet presAssocID="{0C321D47-B512-4E3B-80C1-27FFA70424A1}" presName="compNode" presStyleCnt="0"/>
      <dgm:spPr/>
    </dgm:pt>
    <dgm:pt modelId="{C1AC8430-F0EC-4C0D-87B1-25926AC8EC30}" type="pres">
      <dgm:prSet presAssocID="{0C321D47-B512-4E3B-80C1-27FFA70424A1}" presName="bgRect" presStyleLbl="bgShp" presStyleIdx="1" presStyleCnt="3"/>
      <dgm:spPr/>
    </dgm:pt>
    <dgm:pt modelId="{78340ABC-DB00-4D8D-98B6-219CFCA182C1}" type="pres">
      <dgm:prSet presAssocID="{0C321D47-B512-4E3B-80C1-27FFA70424A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3444527D-CBFA-44B4-AC1C-0D4513DF71F4}" type="pres">
      <dgm:prSet presAssocID="{0C321D47-B512-4E3B-80C1-27FFA70424A1}" presName="spaceRect" presStyleCnt="0"/>
      <dgm:spPr/>
    </dgm:pt>
    <dgm:pt modelId="{3B85BAA5-4825-4A3B-B855-6277E0CC0BB8}" type="pres">
      <dgm:prSet presAssocID="{0C321D47-B512-4E3B-80C1-27FFA70424A1}" presName="parTx" presStyleLbl="revTx" presStyleIdx="1" presStyleCnt="3">
        <dgm:presLayoutVars>
          <dgm:chMax val="0"/>
          <dgm:chPref val="0"/>
        </dgm:presLayoutVars>
      </dgm:prSet>
      <dgm:spPr/>
    </dgm:pt>
    <dgm:pt modelId="{5CC12FD7-4696-4840-A563-40D96EDE6EE1}" type="pres">
      <dgm:prSet presAssocID="{67361A32-2B3C-420F-8DAB-9F2E0758B8A4}" presName="sibTrans" presStyleCnt="0"/>
      <dgm:spPr/>
    </dgm:pt>
    <dgm:pt modelId="{1496C390-C5BB-4D86-A6EB-70D7D77662F8}" type="pres">
      <dgm:prSet presAssocID="{5A1A6B19-EDC1-4B2C-B445-B86E4FC3918F}" presName="compNode" presStyleCnt="0"/>
      <dgm:spPr/>
    </dgm:pt>
    <dgm:pt modelId="{FA051934-D278-458F-9471-31B3F54272B1}" type="pres">
      <dgm:prSet presAssocID="{5A1A6B19-EDC1-4B2C-B445-B86E4FC3918F}" presName="bgRect" presStyleLbl="bgShp" presStyleIdx="2" presStyleCnt="3"/>
      <dgm:spPr/>
    </dgm:pt>
    <dgm:pt modelId="{BA1278D8-55C2-4DAC-B816-6190A81A9FCE}" type="pres">
      <dgm:prSet presAssocID="{5A1A6B19-EDC1-4B2C-B445-B86E4FC3918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5EDBDEAE-6750-405D-A012-08DC06CE3FD8}" type="pres">
      <dgm:prSet presAssocID="{5A1A6B19-EDC1-4B2C-B445-B86E4FC3918F}" presName="spaceRect" presStyleCnt="0"/>
      <dgm:spPr/>
    </dgm:pt>
    <dgm:pt modelId="{81B80AB3-AE30-45DE-A6E2-28FB8F2DD447}" type="pres">
      <dgm:prSet presAssocID="{5A1A6B19-EDC1-4B2C-B445-B86E4FC3918F}" presName="parTx" presStyleLbl="revTx" presStyleIdx="2" presStyleCnt="3">
        <dgm:presLayoutVars>
          <dgm:chMax val="0"/>
          <dgm:chPref val="0"/>
        </dgm:presLayoutVars>
      </dgm:prSet>
      <dgm:spPr/>
    </dgm:pt>
  </dgm:ptLst>
  <dgm:cxnLst>
    <dgm:cxn modelId="{CC62D11C-0134-4660-BF83-68DD05ECCFF6}" srcId="{A0A49BF7-CDA8-46B5-A65D-954F6F3B2CF5}" destId="{AD3E83CB-17BC-42EE-8163-783AEE0A1F97}" srcOrd="0" destOrd="0" parTransId="{B1A6B9A2-B56E-4E59-990D-BC98C8B66A1F}" sibTransId="{1F77D243-AC24-4E11-9D5A-134E0FACDC84}"/>
    <dgm:cxn modelId="{95837528-5D30-1046-9357-69C2462CC7EB}" type="presOf" srcId="{A0A49BF7-CDA8-46B5-A65D-954F6F3B2CF5}" destId="{6E33492C-780C-4D6C-AAF4-BBFC413C43CB}" srcOrd="0" destOrd="0" presId="urn:microsoft.com/office/officeart/2018/2/layout/IconVerticalSolidList"/>
    <dgm:cxn modelId="{E417BD3F-F264-A241-87E0-AF3E08FA257B}" type="presOf" srcId="{5A1A6B19-EDC1-4B2C-B445-B86E4FC3918F}" destId="{81B80AB3-AE30-45DE-A6E2-28FB8F2DD447}" srcOrd="0" destOrd="0" presId="urn:microsoft.com/office/officeart/2018/2/layout/IconVerticalSolidList"/>
    <dgm:cxn modelId="{268EEE56-6FDA-4F50-916E-9EF62965066A}" srcId="{A0A49BF7-CDA8-46B5-A65D-954F6F3B2CF5}" destId="{0C321D47-B512-4E3B-80C1-27FFA70424A1}" srcOrd="1" destOrd="0" parTransId="{A19088E5-F337-452C-9600-4B5E5E0E3A1F}" sibTransId="{67361A32-2B3C-420F-8DAB-9F2E0758B8A4}"/>
    <dgm:cxn modelId="{581D327F-90FE-4B6C-8193-C1D642195593}" srcId="{A0A49BF7-CDA8-46B5-A65D-954F6F3B2CF5}" destId="{5A1A6B19-EDC1-4B2C-B445-B86E4FC3918F}" srcOrd="2" destOrd="0" parTransId="{9055056A-D1F0-4402-A369-7C04A61AEF08}" sibTransId="{B438CB36-AFEB-465F-8E34-11FB9E52AAE2}"/>
    <dgm:cxn modelId="{B1D788D3-B6C4-1F40-A2C9-9691351D7695}" type="presOf" srcId="{AD3E83CB-17BC-42EE-8163-783AEE0A1F97}" destId="{9F577935-D35D-40B0-98AD-DF5E8607A728}" srcOrd="0" destOrd="0" presId="urn:microsoft.com/office/officeart/2018/2/layout/IconVerticalSolidList"/>
    <dgm:cxn modelId="{F41434DA-6D7E-CE47-93DA-19E270C7760B}" type="presOf" srcId="{0C321D47-B512-4E3B-80C1-27FFA70424A1}" destId="{3B85BAA5-4825-4A3B-B855-6277E0CC0BB8}" srcOrd="0" destOrd="0" presId="urn:microsoft.com/office/officeart/2018/2/layout/IconVerticalSolidList"/>
    <dgm:cxn modelId="{29B1832A-DF76-E34E-896B-39FD164017F4}" type="presParOf" srcId="{6E33492C-780C-4D6C-AAF4-BBFC413C43CB}" destId="{16F0A3BE-03AE-41D2-A5D1-BCB8ED24E5E6}" srcOrd="0" destOrd="0" presId="urn:microsoft.com/office/officeart/2018/2/layout/IconVerticalSolidList"/>
    <dgm:cxn modelId="{F4918AAD-8863-A24C-8440-2CDC2750330A}" type="presParOf" srcId="{16F0A3BE-03AE-41D2-A5D1-BCB8ED24E5E6}" destId="{2E16DCB7-8D08-47FE-AB59-659328F36C74}" srcOrd="0" destOrd="0" presId="urn:microsoft.com/office/officeart/2018/2/layout/IconVerticalSolidList"/>
    <dgm:cxn modelId="{4F70B32E-A6B0-8242-974D-8CA15DE2A85B}" type="presParOf" srcId="{16F0A3BE-03AE-41D2-A5D1-BCB8ED24E5E6}" destId="{59E6C2C4-07A2-4D9B-9D11-4DFDD9712A67}" srcOrd="1" destOrd="0" presId="urn:microsoft.com/office/officeart/2018/2/layout/IconVerticalSolidList"/>
    <dgm:cxn modelId="{AFA42DAB-4267-7644-B4ED-93A8B3E53B3C}" type="presParOf" srcId="{16F0A3BE-03AE-41D2-A5D1-BCB8ED24E5E6}" destId="{5E523B5B-2614-4EB7-B548-CBACD69C1469}" srcOrd="2" destOrd="0" presId="urn:microsoft.com/office/officeart/2018/2/layout/IconVerticalSolidList"/>
    <dgm:cxn modelId="{EE1C62A9-8DD1-B548-9C20-70D74F99792C}" type="presParOf" srcId="{16F0A3BE-03AE-41D2-A5D1-BCB8ED24E5E6}" destId="{9F577935-D35D-40B0-98AD-DF5E8607A728}" srcOrd="3" destOrd="0" presId="urn:microsoft.com/office/officeart/2018/2/layout/IconVerticalSolidList"/>
    <dgm:cxn modelId="{68DE3AF4-E1D9-B14F-9730-E7445A9ADE85}" type="presParOf" srcId="{6E33492C-780C-4D6C-AAF4-BBFC413C43CB}" destId="{548390B7-1D32-4693-9968-1A836560CEFF}" srcOrd="1" destOrd="0" presId="urn:microsoft.com/office/officeart/2018/2/layout/IconVerticalSolidList"/>
    <dgm:cxn modelId="{CF226C79-9488-794C-B6D7-37DC7D212CDC}" type="presParOf" srcId="{6E33492C-780C-4D6C-AAF4-BBFC413C43CB}" destId="{9BD60226-8F56-437D-B08C-68D0C92F98A1}" srcOrd="2" destOrd="0" presId="urn:microsoft.com/office/officeart/2018/2/layout/IconVerticalSolidList"/>
    <dgm:cxn modelId="{2E1DEC2C-1364-DA47-9F5C-068380E26B0B}" type="presParOf" srcId="{9BD60226-8F56-437D-B08C-68D0C92F98A1}" destId="{C1AC8430-F0EC-4C0D-87B1-25926AC8EC30}" srcOrd="0" destOrd="0" presId="urn:microsoft.com/office/officeart/2018/2/layout/IconVerticalSolidList"/>
    <dgm:cxn modelId="{AEE22FFA-9EA0-4246-AA7B-024E3B24C4E7}" type="presParOf" srcId="{9BD60226-8F56-437D-B08C-68D0C92F98A1}" destId="{78340ABC-DB00-4D8D-98B6-219CFCA182C1}" srcOrd="1" destOrd="0" presId="urn:microsoft.com/office/officeart/2018/2/layout/IconVerticalSolidList"/>
    <dgm:cxn modelId="{5A1DD9C5-09AD-F840-8DCA-1D94F9B3DDE5}" type="presParOf" srcId="{9BD60226-8F56-437D-B08C-68D0C92F98A1}" destId="{3444527D-CBFA-44B4-AC1C-0D4513DF71F4}" srcOrd="2" destOrd="0" presId="urn:microsoft.com/office/officeart/2018/2/layout/IconVerticalSolidList"/>
    <dgm:cxn modelId="{1573DD98-8DC3-894D-A47E-695A3724EA5C}" type="presParOf" srcId="{9BD60226-8F56-437D-B08C-68D0C92F98A1}" destId="{3B85BAA5-4825-4A3B-B855-6277E0CC0BB8}" srcOrd="3" destOrd="0" presId="urn:microsoft.com/office/officeart/2018/2/layout/IconVerticalSolidList"/>
    <dgm:cxn modelId="{E3E204BF-A340-C445-BBE8-B52C76F3A10D}" type="presParOf" srcId="{6E33492C-780C-4D6C-AAF4-BBFC413C43CB}" destId="{5CC12FD7-4696-4840-A563-40D96EDE6EE1}" srcOrd="3" destOrd="0" presId="urn:microsoft.com/office/officeart/2018/2/layout/IconVerticalSolidList"/>
    <dgm:cxn modelId="{6418650F-E4F0-0147-808D-8A993FB1B04E}" type="presParOf" srcId="{6E33492C-780C-4D6C-AAF4-BBFC413C43CB}" destId="{1496C390-C5BB-4D86-A6EB-70D7D77662F8}" srcOrd="4" destOrd="0" presId="urn:microsoft.com/office/officeart/2018/2/layout/IconVerticalSolidList"/>
    <dgm:cxn modelId="{735BE15F-D9E9-B748-BAD1-CAD0210022CF}" type="presParOf" srcId="{1496C390-C5BB-4D86-A6EB-70D7D77662F8}" destId="{FA051934-D278-458F-9471-31B3F54272B1}" srcOrd="0" destOrd="0" presId="urn:microsoft.com/office/officeart/2018/2/layout/IconVerticalSolidList"/>
    <dgm:cxn modelId="{EA87A276-321F-6D45-97B5-E8D4DD5C54D2}" type="presParOf" srcId="{1496C390-C5BB-4D86-A6EB-70D7D77662F8}" destId="{BA1278D8-55C2-4DAC-B816-6190A81A9FCE}" srcOrd="1" destOrd="0" presId="urn:microsoft.com/office/officeart/2018/2/layout/IconVerticalSolidList"/>
    <dgm:cxn modelId="{4D5399A8-68A8-D04C-977B-78E11B7BD347}" type="presParOf" srcId="{1496C390-C5BB-4D86-A6EB-70D7D77662F8}" destId="{5EDBDEAE-6750-405D-A012-08DC06CE3FD8}" srcOrd="2" destOrd="0" presId="urn:microsoft.com/office/officeart/2018/2/layout/IconVerticalSolidList"/>
    <dgm:cxn modelId="{73E1AE74-7E5E-CB41-B55D-555ECDD0BD49}" type="presParOf" srcId="{1496C390-C5BB-4D86-A6EB-70D7D77662F8}" destId="{81B80AB3-AE30-45DE-A6E2-28FB8F2DD44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8F12B0-05F4-43B3-B95A-367BE86929D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CAA9B23-5777-42A0-9135-E6DD1E8C7594}">
      <dgm:prSet/>
      <dgm:spPr/>
      <dgm:t>
        <a:bodyPr/>
        <a:lstStyle/>
        <a:p>
          <a:r>
            <a:rPr lang="en-US"/>
            <a:t>Domina, T. (2005) Leveling the Home Advantage: Assessing the Effectiveness of Parental Involvement in Elementary School. </a:t>
          </a:r>
          <a:r>
            <a:rPr lang="en-US" i="1"/>
            <a:t>Sociology of Education, </a:t>
          </a:r>
          <a:r>
            <a:rPr lang="en-US"/>
            <a:t>78 (3), pp. 233-249.</a:t>
          </a:r>
          <a:r>
            <a:rPr lang="en-GB"/>
            <a:t> </a:t>
          </a:r>
          <a:endParaRPr lang="en-US"/>
        </a:p>
      </dgm:t>
    </dgm:pt>
    <dgm:pt modelId="{09CF0142-4DEA-4DB4-A03C-7A8685D77DA3}" type="parTrans" cxnId="{AC7D43D0-9D62-4E7C-BC6A-643A9E7D1CA6}">
      <dgm:prSet/>
      <dgm:spPr/>
      <dgm:t>
        <a:bodyPr/>
        <a:lstStyle/>
        <a:p>
          <a:endParaRPr lang="en-US"/>
        </a:p>
      </dgm:t>
    </dgm:pt>
    <dgm:pt modelId="{C1387F7C-E622-4800-9E04-4F0E47F53726}" type="sibTrans" cxnId="{AC7D43D0-9D62-4E7C-BC6A-643A9E7D1CA6}">
      <dgm:prSet/>
      <dgm:spPr/>
      <dgm:t>
        <a:bodyPr/>
        <a:lstStyle/>
        <a:p>
          <a:endParaRPr lang="en-US"/>
        </a:p>
      </dgm:t>
    </dgm:pt>
    <dgm:pt modelId="{C5082B20-26D9-49F6-BF31-43CE337EC79B}">
      <dgm:prSet/>
      <dgm:spPr/>
      <dgm:t>
        <a:bodyPr/>
        <a:lstStyle/>
        <a:p>
          <a:r>
            <a:rPr lang="en-US"/>
            <a:t>Education Scotland (2018) </a:t>
          </a:r>
          <a:r>
            <a:rPr lang="en-US" i="1"/>
            <a:t>Section 1: Involving all parents. </a:t>
          </a:r>
          <a:r>
            <a:rPr lang="en-US"/>
            <a:t>Egaging parents and families: A toolkit for practitioners. Livingston, Scotland: Education Scotland. Available: </a:t>
          </a:r>
          <a:r>
            <a:rPr lang="en-US" u="sng">
              <a:hlinkClick xmlns:r="http://schemas.openxmlformats.org/officeDocument/2006/relationships" r:id="rId1"/>
            </a:rPr>
            <a:t>https://education.gov.scot/improvement/learning-resources/Engaging%20parents%20and%20families:%20A%20toolkit%20for%20practitioners</a:t>
          </a:r>
          <a:r>
            <a:rPr lang="en-GB"/>
            <a:t> </a:t>
          </a:r>
          <a:endParaRPr lang="en-US"/>
        </a:p>
      </dgm:t>
    </dgm:pt>
    <dgm:pt modelId="{AE8D4B97-3AF9-484A-BD63-2932CD157F8D}" type="parTrans" cxnId="{16F90D10-6CC9-45B2-A450-3B20BCB94EE9}">
      <dgm:prSet/>
      <dgm:spPr/>
      <dgm:t>
        <a:bodyPr/>
        <a:lstStyle/>
        <a:p>
          <a:endParaRPr lang="en-US"/>
        </a:p>
      </dgm:t>
    </dgm:pt>
    <dgm:pt modelId="{30646FFA-6021-4CFC-A182-643F15A2013B}" type="sibTrans" cxnId="{16F90D10-6CC9-45B2-A450-3B20BCB94EE9}">
      <dgm:prSet/>
      <dgm:spPr/>
      <dgm:t>
        <a:bodyPr/>
        <a:lstStyle/>
        <a:p>
          <a:endParaRPr lang="en-US"/>
        </a:p>
      </dgm:t>
    </dgm:pt>
    <dgm:pt modelId="{0EC2EC3B-6D70-442B-A35F-AFA3C55D313C}">
      <dgm:prSet/>
      <dgm:spPr/>
      <dgm:t>
        <a:bodyPr/>
        <a:lstStyle/>
        <a:p>
          <a:r>
            <a:rPr lang="en-US"/>
            <a:t>Emerson, L., Fear, J., Fox, S. and Sanders, E. (2012) </a:t>
          </a:r>
          <a:r>
            <a:rPr lang="en-US" i="1"/>
            <a:t>Parental engagement in learning and schooling: Lessons from research. </a:t>
          </a:r>
          <a:r>
            <a:rPr lang="en-US"/>
            <a:t>Family-School &amp; Community Partnerships Bureau. Australia: Family-School and Community Partnership Bureau. Available: ISBN: 978-0-9872370-3-3</a:t>
          </a:r>
          <a:r>
            <a:rPr lang="en-GB"/>
            <a:t> </a:t>
          </a:r>
          <a:endParaRPr lang="en-US"/>
        </a:p>
      </dgm:t>
    </dgm:pt>
    <dgm:pt modelId="{2250BF42-6F6D-4740-A57B-F6041A50ACAA}" type="parTrans" cxnId="{799E6F6C-FCB2-44D5-85E6-EF9089A3EFDB}">
      <dgm:prSet/>
      <dgm:spPr/>
      <dgm:t>
        <a:bodyPr/>
        <a:lstStyle/>
        <a:p>
          <a:endParaRPr lang="en-US"/>
        </a:p>
      </dgm:t>
    </dgm:pt>
    <dgm:pt modelId="{17A1E336-B752-4325-A030-463E18DF84F2}" type="sibTrans" cxnId="{799E6F6C-FCB2-44D5-85E6-EF9089A3EFDB}">
      <dgm:prSet/>
      <dgm:spPr/>
      <dgm:t>
        <a:bodyPr/>
        <a:lstStyle/>
        <a:p>
          <a:endParaRPr lang="en-US"/>
        </a:p>
      </dgm:t>
    </dgm:pt>
    <dgm:pt modelId="{74500509-29A3-495E-B955-C2F1EE96DA2B}" type="pres">
      <dgm:prSet presAssocID="{718F12B0-05F4-43B3-B95A-367BE86929DA}" presName="root" presStyleCnt="0">
        <dgm:presLayoutVars>
          <dgm:dir/>
          <dgm:resizeHandles val="exact"/>
        </dgm:presLayoutVars>
      </dgm:prSet>
      <dgm:spPr/>
    </dgm:pt>
    <dgm:pt modelId="{39CCBD3B-92B9-46AF-8904-4A1CF170C355}" type="pres">
      <dgm:prSet presAssocID="{BCAA9B23-5777-42A0-9135-E6DD1E8C7594}" presName="compNode" presStyleCnt="0"/>
      <dgm:spPr/>
    </dgm:pt>
    <dgm:pt modelId="{38638A53-869F-4E9C-94DB-2AB821A4DC40}" type="pres">
      <dgm:prSet presAssocID="{BCAA9B23-5777-42A0-9135-E6DD1E8C7594}" presName="bgRect" presStyleLbl="bgShp" presStyleIdx="0" presStyleCnt="3"/>
      <dgm:spPr/>
    </dgm:pt>
    <dgm:pt modelId="{B7D79E43-9D17-4AE1-9E8E-0E699DB4DF14}" type="pres">
      <dgm:prSet presAssocID="{BCAA9B23-5777-42A0-9135-E6DD1E8C7594}"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Education"/>
        </a:ext>
      </dgm:extLst>
    </dgm:pt>
    <dgm:pt modelId="{A1812EDF-369E-4A81-B80A-822C1B0B60A6}" type="pres">
      <dgm:prSet presAssocID="{BCAA9B23-5777-42A0-9135-E6DD1E8C7594}" presName="spaceRect" presStyleCnt="0"/>
      <dgm:spPr/>
    </dgm:pt>
    <dgm:pt modelId="{29614762-1F1B-42A3-B456-B2C48DE1C27A}" type="pres">
      <dgm:prSet presAssocID="{BCAA9B23-5777-42A0-9135-E6DD1E8C7594}" presName="parTx" presStyleLbl="revTx" presStyleIdx="0" presStyleCnt="3">
        <dgm:presLayoutVars>
          <dgm:chMax val="0"/>
          <dgm:chPref val="0"/>
        </dgm:presLayoutVars>
      </dgm:prSet>
      <dgm:spPr/>
    </dgm:pt>
    <dgm:pt modelId="{FA853C20-060B-4422-B679-0526AF5CB2EF}" type="pres">
      <dgm:prSet presAssocID="{C1387F7C-E622-4800-9E04-4F0E47F53726}" presName="sibTrans" presStyleCnt="0"/>
      <dgm:spPr/>
    </dgm:pt>
    <dgm:pt modelId="{57F2E7D1-ED78-4ABA-B093-7FAB0CC3B382}" type="pres">
      <dgm:prSet presAssocID="{C5082B20-26D9-49F6-BF31-43CE337EC79B}" presName="compNode" presStyleCnt="0"/>
      <dgm:spPr/>
    </dgm:pt>
    <dgm:pt modelId="{3A53827C-6E29-4071-81CE-A82FAE52329B}" type="pres">
      <dgm:prSet presAssocID="{C5082B20-26D9-49F6-BF31-43CE337EC79B}" presName="bgRect" presStyleLbl="bgShp" presStyleIdx="1" presStyleCnt="3"/>
      <dgm:spPr/>
    </dgm:pt>
    <dgm:pt modelId="{36A22AB0-7FEA-4A44-A91E-789A29104EC5}" type="pres">
      <dgm:prSet presAssocID="{C5082B20-26D9-49F6-BF31-43CE337EC79B}"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Family"/>
        </a:ext>
      </dgm:extLst>
    </dgm:pt>
    <dgm:pt modelId="{E133D421-74E6-48E1-B8D0-3F2A1E0C6813}" type="pres">
      <dgm:prSet presAssocID="{C5082B20-26D9-49F6-BF31-43CE337EC79B}" presName="spaceRect" presStyleCnt="0"/>
      <dgm:spPr/>
    </dgm:pt>
    <dgm:pt modelId="{3BCC1982-46ED-4475-BCE5-29A1EA4A8E16}" type="pres">
      <dgm:prSet presAssocID="{C5082B20-26D9-49F6-BF31-43CE337EC79B}" presName="parTx" presStyleLbl="revTx" presStyleIdx="1" presStyleCnt="3">
        <dgm:presLayoutVars>
          <dgm:chMax val="0"/>
          <dgm:chPref val="0"/>
        </dgm:presLayoutVars>
      </dgm:prSet>
      <dgm:spPr/>
    </dgm:pt>
    <dgm:pt modelId="{9B44D7B7-01A7-4956-BEBD-74C9D94BE1FE}" type="pres">
      <dgm:prSet presAssocID="{30646FFA-6021-4CFC-A182-643F15A2013B}" presName="sibTrans" presStyleCnt="0"/>
      <dgm:spPr/>
    </dgm:pt>
    <dgm:pt modelId="{F5C8F2DA-7811-445F-9C37-3272BA9D9A6B}" type="pres">
      <dgm:prSet presAssocID="{0EC2EC3B-6D70-442B-A35F-AFA3C55D313C}" presName="compNode" presStyleCnt="0"/>
      <dgm:spPr/>
    </dgm:pt>
    <dgm:pt modelId="{986CC08F-DA11-47B1-819C-3237C16B0016}" type="pres">
      <dgm:prSet presAssocID="{0EC2EC3B-6D70-442B-A35F-AFA3C55D313C}" presName="bgRect" presStyleLbl="bgShp" presStyleIdx="2" presStyleCnt="3"/>
      <dgm:spPr/>
    </dgm:pt>
    <dgm:pt modelId="{2FB0AD91-6690-4DA2-8DEB-65A74D6DD239}" type="pres">
      <dgm:prSet presAssocID="{0EC2EC3B-6D70-442B-A35F-AFA3C55D313C}"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a:stretch>
            <a:fillRect l="-6000" r="-6000"/>
          </a:stretch>
        </a:blipFill>
        <a:ln>
          <a:noFill/>
        </a:ln>
      </dgm:spPr>
    </dgm:pt>
    <dgm:pt modelId="{9D4BABCC-133D-4FE1-B584-3783B66773E8}" type="pres">
      <dgm:prSet presAssocID="{0EC2EC3B-6D70-442B-A35F-AFA3C55D313C}" presName="spaceRect" presStyleCnt="0"/>
      <dgm:spPr/>
    </dgm:pt>
    <dgm:pt modelId="{35F83761-263F-491D-ACF8-DC3F4ACD415D}" type="pres">
      <dgm:prSet presAssocID="{0EC2EC3B-6D70-442B-A35F-AFA3C55D313C}" presName="parTx" presStyleLbl="revTx" presStyleIdx="2" presStyleCnt="3">
        <dgm:presLayoutVars>
          <dgm:chMax val="0"/>
          <dgm:chPref val="0"/>
        </dgm:presLayoutVars>
      </dgm:prSet>
      <dgm:spPr/>
    </dgm:pt>
  </dgm:ptLst>
  <dgm:cxnLst>
    <dgm:cxn modelId="{9822510E-72F1-4380-9AAF-5CD535E66A43}" type="presOf" srcId="{BCAA9B23-5777-42A0-9135-E6DD1E8C7594}" destId="{29614762-1F1B-42A3-B456-B2C48DE1C27A}" srcOrd="0" destOrd="0" presId="urn:microsoft.com/office/officeart/2018/2/layout/IconVerticalSolidList"/>
    <dgm:cxn modelId="{16F90D10-6CC9-45B2-A450-3B20BCB94EE9}" srcId="{718F12B0-05F4-43B3-B95A-367BE86929DA}" destId="{C5082B20-26D9-49F6-BF31-43CE337EC79B}" srcOrd="1" destOrd="0" parTransId="{AE8D4B97-3AF9-484A-BD63-2932CD157F8D}" sibTransId="{30646FFA-6021-4CFC-A182-643F15A2013B}"/>
    <dgm:cxn modelId="{9F598836-2438-4FF7-9ADF-7A6F56E88C98}" type="presOf" srcId="{718F12B0-05F4-43B3-B95A-367BE86929DA}" destId="{74500509-29A3-495E-B955-C2F1EE96DA2B}" srcOrd="0" destOrd="0" presId="urn:microsoft.com/office/officeart/2018/2/layout/IconVerticalSolidList"/>
    <dgm:cxn modelId="{F529B960-55A4-4DF6-97B9-8C06378AD1CF}" type="presOf" srcId="{0EC2EC3B-6D70-442B-A35F-AFA3C55D313C}" destId="{35F83761-263F-491D-ACF8-DC3F4ACD415D}" srcOrd="0" destOrd="0" presId="urn:microsoft.com/office/officeart/2018/2/layout/IconVerticalSolidList"/>
    <dgm:cxn modelId="{799E6F6C-FCB2-44D5-85E6-EF9089A3EFDB}" srcId="{718F12B0-05F4-43B3-B95A-367BE86929DA}" destId="{0EC2EC3B-6D70-442B-A35F-AFA3C55D313C}" srcOrd="2" destOrd="0" parTransId="{2250BF42-6F6D-4740-A57B-F6041A50ACAA}" sibTransId="{17A1E336-B752-4325-A030-463E18DF84F2}"/>
    <dgm:cxn modelId="{66187FA3-7FF1-4DE5-A4CD-8A175EB57C0D}" type="presOf" srcId="{C5082B20-26D9-49F6-BF31-43CE337EC79B}" destId="{3BCC1982-46ED-4475-BCE5-29A1EA4A8E16}" srcOrd="0" destOrd="0" presId="urn:microsoft.com/office/officeart/2018/2/layout/IconVerticalSolidList"/>
    <dgm:cxn modelId="{AC7D43D0-9D62-4E7C-BC6A-643A9E7D1CA6}" srcId="{718F12B0-05F4-43B3-B95A-367BE86929DA}" destId="{BCAA9B23-5777-42A0-9135-E6DD1E8C7594}" srcOrd="0" destOrd="0" parTransId="{09CF0142-4DEA-4DB4-A03C-7A8685D77DA3}" sibTransId="{C1387F7C-E622-4800-9E04-4F0E47F53726}"/>
    <dgm:cxn modelId="{23FD9A72-8496-4515-AD51-9446D926AEA4}" type="presParOf" srcId="{74500509-29A3-495E-B955-C2F1EE96DA2B}" destId="{39CCBD3B-92B9-46AF-8904-4A1CF170C355}" srcOrd="0" destOrd="0" presId="urn:microsoft.com/office/officeart/2018/2/layout/IconVerticalSolidList"/>
    <dgm:cxn modelId="{DDDA9E37-86E6-4F3C-AC41-A633A4453DB0}" type="presParOf" srcId="{39CCBD3B-92B9-46AF-8904-4A1CF170C355}" destId="{38638A53-869F-4E9C-94DB-2AB821A4DC40}" srcOrd="0" destOrd="0" presId="urn:microsoft.com/office/officeart/2018/2/layout/IconVerticalSolidList"/>
    <dgm:cxn modelId="{07E42CA1-6449-48F2-8296-5A3A1DDE99AF}" type="presParOf" srcId="{39CCBD3B-92B9-46AF-8904-4A1CF170C355}" destId="{B7D79E43-9D17-4AE1-9E8E-0E699DB4DF14}" srcOrd="1" destOrd="0" presId="urn:microsoft.com/office/officeart/2018/2/layout/IconVerticalSolidList"/>
    <dgm:cxn modelId="{707E3B6B-BCC7-4084-A34A-B8CE5ACE8A6A}" type="presParOf" srcId="{39CCBD3B-92B9-46AF-8904-4A1CF170C355}" destId="{A1812EDF-369E-4A81-B80A-822C1B0B60A6}" srcOrd="2" destOrd="0" presId="urn:microsoft.com/office/officeart/2018/2/layout/IconVerticalSolidList"/>
    <dgm:cxn modelId="{E365033A-2B0B-4876-AE2F-E8BD6044CB1C}" type="presParOf" srcId="{39CCBD3B-92B9-46AF-8904-4A1CF170C355}" destId="{29614762-1F1B-42A3-B456-B2C48DE1C27A}" srcOrd="3" destOrd="0" presId="urn:microsoft.com/office/officeart/2018/2/layout/IconVerticalSolidList"/>
    <dgm:cxn modelId="{71AFD83D-5365-42BC-A6B1-234E1038B47C}" type="presParOf" srcId="{74500509-29A3-495E-B955-C2F1EE96DA2B}" destId="{FA853C20-060B-4422-B679-0526AF5CB2EF}" srcOrd="1" destOrd="0" presId="urn:microsoft.com/office/officeart/2018/2/layout/IconVerticalSolidList"/>
    <dgm:cxn modelId="{05AA6878-7F32-4F42-B0D7-B3D8EFEB325C}" type="presParOf" srcId="{74500509-29A3-495E-B955-C2F1EE96DA2B}" destId="{57F2E7D1-ED78-4ABA-B093-7FAB0CC3B382}" srcOrd="2" destOrd="0" presId="urn:microsoft.com/office/officeart/2018/2/layout/IconVerticalSolidList"/>
    <dgm:cxn modelId="{AD87845B-3A5F-4F95-B39B-B68FCCC69606}" type="presParOf" srcId="{57F2E7D1-ED78-4ABA-B093-7FAB0CC3B382}" destId="{3A53827C-6E29-4071-81CE-A82FAE52329B}" srcOrd="0" destOrd="0" presId="urn:microsoft.com/office/officeart/2018/2/layout/IconVerticalSolidList"/>
    <dgm:cxn modelId="{ED9272A4-CAD2-4477-ADDD-EC5E6582FF33}" type="presParOf" srcId="{57F2E7D1-ED78-4ABA-B093-7FAB0CC3B382}" destId="{36A22AB0-7FEA-4A44-A91E-789A29104EC5}" srcOrd="1" destOrd="0" presId="urn:microsoft.com/office/officeart/2018/2/layout/IconVerticalSolidList"/>
    <dgm:cxn modelId="{057DA35F-D36E-4A5E-9873-CE3944CDBBD1}" type="presParOf" srcId="{57F2E7D1-ED78-4ABA-B093-7FAB0CC3B382}" destId="{E133D421-74E6-48E1-B8D0-3F2A1E0C6813}" srcOrd="2" destOrd="0" presId="urn:microsoft.com/office/officeart/2018/2/layout/IconVerticalSolidList"/>
    <dgm:cxn modelId="{93A1B7D2-4163-4AC7-B6E9-65DAF4C7A7E7}" type="presParOf" srcId="{57F2E7D1-ED78-4ABA-B093-7FAB0CC3B382}" destId="{3BCC1982-46ED-4475-BCE5-29A1EA4A8E16}" srcOrd="3" destOrd="0" presId="urn:microsoft.com/office/officeart/2018/2/layout/IconVerticalSolidList"/>
    <dgm:cxn modelId="{C04A4E68-18DF-4E25-B745-3DD874C98281}" type="presParOf" srcId="{74500509-29A3-495E-B955-C2F1EE96DA2B}" destId="{9B44D7B7-01A7-4956-BEBD-74C9D94BE1FE}" srcOrd="3" destOrd="0" presId="urn:microsoft.com/office/officeart/2018/2/layout/IconVerticalSolidList"/>
    <dgm:cxn modelId="{379A9AFA-191A-40B7-86D5-970F0DF21B9F}" type="presParOf" srcId="{74500509-29A3-495E-B955-C2F1EE96DA2B}" destId="{F5C8F2DA-7811-445F-9C37-3272BA9D9A6B}" srcOrd="4" destOrd="0" presId="urn:microsoft.com/office/officeart/2018/2/layout/IconVerticalSolidList"/>
    <dgm:cxn modelId="{E9A950CA-FBF0-4B8B-9209-C8C109801431}" type="presParOf" srcId="{F5C8F2DA-7811-445F-9C37-3272BA9D9A6B}" destId="{986CC08F-DA11-47B1-819C-3237C16B0016}" srcOrd="0" destOrd="0" presId="urn:microsoft.com/office/officeart/2018/2/layout/IconVerticalSolidList"/>
    <dgm:cxn modelId="{AB1ED5BA-FE05-4BC5-8565-DDDDA8E88418}" type="presParOf" srcId="{F5C8F2DA-7811-445F-9C37-3272BA9D9A6B}" destId="{2FB0AD91-6690-4DA2-8DEB-65A74D6DD239}" srcOrd="1" destOrd="0" presId="urn:microsoft.com/office/officeart/2018/2/layout/IconVerticalSolidList"/>
    <dgm:cxn modelId="{FE77CB44-9464-4641-8FF2-B3610EE9B022}" type="presParOf" srcId="{F5C8F2DA-7811-445F-9C37-3272BA9D9A6B}" destId="{9D4BABCC-133D-4FE1-B584-3783B66773E8}" srcOrd="2" destOrd="0" presId="urn:microsoft.com/office/officeart/2018/2/layout/IconVerticalSolidList"/>
    <dgm:cxn modelId="{9271940C-97BE-4CB5-B286-7EA7AA5369FE}" type="presParOf" srcId="{F5C8F2DA-7811-445F-9C37-3272BA9D9A6B}" destId="{35F83761-263F-491D-ACF8-DC3F4ACD415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179F8-E618-41CD-ADDC-17BA44B54A76}">
      <dsp:nvSpPr>
        <dsp:cNvPr id="0" name=""/>
        <dsp:cNvSpPr/>
      </dsp:nvSpPr>
      <dsp:spPr>
        <a:xfrm>
          <a:off x="729204" y="1926"/>
          <a:ext cx="1057253" cy="105725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3F6B78-26B5-4162-82F2-D29A617658B3}">
      <dsp:nvSpPr>
        <dsp:cNvPr id="0" name=""/>
        <dsp:cNvSpPr/>
      </dsp:nvSpPr>
      <dsp:spPr>
        <a:xfrm>
          <a:off x="954521" y="227242"/>
          <a:ext cx="606621" cy="6066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F7F9C1-513A-42B5-BEEE-4AF14A74D267}">
      <dsp:nvSpPr>
        <dsp:cNvPr id="0" name=""/>
        <dsp:cNvSpPr/>
      </dsp:nvSpPr>
      <dsp:spPr>
        <a:xfrm>
          <a:off x="391230" y="1388488"/>
          <a:ext cx="1733203" cy="1343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We will ensure children have the best start in life and are ready to succeed.</a:t>
          </a:r>
          <a:endParaRPr lang="en-US" sz="1100" kern="1200"/>
        </a:p>
      </dsp:txBody>
      <dsp:txXfrm>
        <a:off x="391230" y="1388488"/>
        <a:ext cx="1733203" cy="1343232"/>
      </dsp:txXfrm>
    </dsp:sp>
    <dsp:sp modelId="{FE8C4B9B-F11C-463E-AE3E-CF8C43163365}">
      <dsp:nvSpPr>
        <dsp:cNvPr id="0" name=""/>
        <dsp:cNvSpPr/>
      </dsp:nvSpPr>
      <dsp:spPr>
        <a:xfrm>
          <a:off x="2765718" y="1926"/>
          <a:ext cx="1057253" cy="105725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C6F6B0-E3B3-47F2-9DB2-D547B7792CF7}">
      <dsp:nvSpPr>
        <dsp:cNvPr id="0" name=""/>
        <dsp:cNvSpPr/>
      </dsp:nvSpPr>
      <dsp:spPr>
        <a:xfrm>
          <a:off x="2991034" y="227242"/>
          <a:ext cx="606621" cy="6066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15AECF-FC02-4D8D-99DA-78BEAADF84F0}">
      <dsp:nvSpPr>
        <dsp:cNvPr id="0" name=""/>
        <dsp:cNvSpPr/>
      </dsp:nvSpPr>
      <dsp:spPr>
        <a:xfrm>
          <a:off x="2427743" y="1388488"/>
          <a:ext cx="1733203" cy="1343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We will ensure high quality partnership working and community engagement.</a:t>
          </a:r>
          <a:endParaRPr lang="en-US" sz="1100" kern="1200"/>
        </a:p>
      </dsp:txBody>
      <dsp:txXfrm>
        <a:off x="2427743" y="1388488"/>
        <a:ext cx="1733203" cy="1343232"/>
      </dsp:txXfrm>
    </dsp:sp>
    <dsp:sp modelId="{F7F9C33F-B0CE-4D2B-889C-F044E4A634BF}">
      <dsp:nvSpPr>
        <dsp:cNvPr id="0" name=""/>
        <dsp:cNvSpPr/>
      </dsp:nvSpPr>
      <dsp:spPr>
        <a:xfrm>
          <a:off x="4802232" y="1926"/>
          <a:ext cx="1057253" cy="105725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C542BD-6F44-435A-9A1B-884A949451E3}">
      <dsp:nvSpPr>
        <dsp:cNvPr id="0" name=""/>
        <dsp:cNvSpPr/>
      </dsp:nvSpPr>
      <dsp:spPr>
        <a:xfrm>
          <a:off x="5027548" y="227242"/>
          <a:ext cx="606621" cy="6066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E6B770-47CD-47C2-A508-66FD18DDF44D}">
      <dsp:nvSpPr>
        <dsp:cNvPr id="0" name=""/>
        <dsp:cNvSpPr/>
      </dsp:nvSpPr>
      <dsp:spPr>
        <a:xfrm>
          <a:off x="4464257" y="1388488"/>
          <a:ext cx="1733203" cy="1343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Early staged intervention</a:t>
          </a:r>
          <a:endParaRPr lang="en-US" sz="1100" kern="1200"/>
        </a:p>
      </dsp:txBody>
      <dsp:txXfrm>
        <a:off x="4464257" y="1388488"/>
        <a:ext cx="1733203" cy="1343232"/>
      </dsp:txXfrm>
    </dsp:sp>
    <dsp:sp modelId="{15A1D1E6-F8D7-4ECA-AF9D-C3E810DB4F43}">
      <dsp:nvSpPr>
        <dsp:cNvPr id="0" name=""/>
        <dsp:cNvSpPr/>
      </dsp:nvSpPr>
      <dsp:spPr>
        <a:xfrm>
          <a:off x="1747461" y="3165021"/>
          <a:ext cx="1057253" cy="105725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6FEE4A-D4F8-47F6-AF6D-AA57B5D83563}">
      <dsp:nvSpPr>
        <dsp:cNvPr id="0" name=""/>
        <dsp:cNvSpPr/>
      </dsp:nvSpPr>
      <dsp:spPr>
        <a:xfrm>
          <a:off x="1972778" y="3390338"/>
          <a:ext cx="606621" cy="6066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EF39F7-B971-49DD-9CAC-76CEF916D2A1}">
      <dsp:nvSpPr>
        <dsp:cNvPr id="0" name=""/>
        <dsp:cNvSpPr/>
      </dsp:nvSpPr>
      <dsp:spPr>
        <a:xfrm>
          <a:off x="1409487" y="4551584"/>
          <a:ext cx="1733203" cy="1343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Empower parents and carers to be part of the decisions that are taken in respect of their children’s education and development, and to work along with the staff in each school on improvement planning.</a:t>
          </a:r>
          <a:endParaRPr lang="en-US" sz="1100" kern="1200"/>
        </a:p>
      </dsp:txBody>
      <dsp:txXfrm>
        <a:off x="1409487" y="4551584"/>
        <a:ext cx="1733203" cy="1343232"/>
      </dsp:txXfrm>
    </dsp:sp>
    <dsp:sp modelId="{EBE66702-8E09-48FB-ACFA-189AC20892E9}">
      <dsp:nvSpPr>
        <dsp:cNvPr id="0" name=""/>
        <dsp:cNvSpPr/>
      </dsp:nvSpPr>
      <dsp:spPr>
        <a:xfrm>
          <a:off x="3783975" y="3165021"/>
          <a:ext cx="1057253" cy="105725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F367B-87A4-48D2-BD9B-5155EA5429C0}">
      <dsp:nvSpPr>
        <dsp:cNvPr id="0" name=""/>
        <dsp:cNvSpPr/>
      </dsp:nvSpPr>
      <dsp:spPr>
        <a:xfrm>
          <a:off x="4009291" y="3390338"/>
          <a:ext cx="606621" cy="60662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44D6F7-C901-4A57-AB81-93A1466B967C}">
      <dsp:nvSpPr>
        <dsp:cNvPr id="0" name=""/>
        <dsp:cNvSpPr/>
      </dsp:nvSpPr>
      <dsp:spPr>
        <a:xfrm>
          <a:off x="3446000" y="4551584"/>
          <a:ext cx="1733203" cy="1343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Priority action: Develop and strengthen parental engagement and participation</a:t>
          </a:r>
          <a:endParaRPr lang="en-US" sz="1100" kern="1200"/>
        </a:p>
      </dsp:txBody>
      <dsp:txXfrm>
        <a:off x="3446000" y="4551584"/>
        <a:ext cx="1733203" cy="1343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6DCB7-8D08-47FE-AB59-659328F36C74}">
      <dsp:nvSpPr>
        <dsp:cNvPr id="0" name=""/>
        <dsp:cNvSpPr/>
      </dsp:nvSpPr>
      <dsp:spPr>
        <a:xfrm>
          <a:off x="0" y="719"/>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E6C2C4-07A2-4D9B-9D11-4DFDD9712A67}">
      <dsp:nvSpPr>
        <dsp:cNvPr id="0" name=""/>
        <dsp:cNvSpPr/>
      </dsp:nvSpPr>
      <dsp:spPr>
        <a:xfrm>
          <a:off x="509522" y="379703"/>
          <a:ext cx="926404" cy="9264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577935-D35D-40B0-98AD-DF5E8607A728}">
      <dsp:nvSpPr>
        <dsp:cNvPr id="0" name=""/>
        <dsp:cNvSpPr/>
      </dsp:nvSpPr>
      <dsp:spPr>
        <a:xfrm>
          <a:off x="1945450" y="719"/>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GB" sz="2500" kern="1200"/>
            <a:t>How have I engaged with parents?</a:t>
          </a:r>
          <a:endParaRPr lang="en-US" sz="2500" kern="1200"/>
        </a:p>
      </dsp:txBody>
      <dsp:txXfrm>
        <a:off x="1945450" y="719"/>
        <a:ext cx="4643240" cy="1684372"/>
      </dsp:txXfrm>
    </dsp:sp>
    <dsp:sp modelId="{C1AC8430-F0EC-4C0D-87B1-25926AC8EC30}">
      <dsp:nvSpPr>
        <dsp:cNvPr id="0" name=""/>
        <dsp:cNvSpPr/>
      </dsp:nvSpPr>
      <dsp:spPr>
        <a:xfrm>
          <a:off x="0" y="2106185"/>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340ABC-DB00-4D8D-98B6-219CFCA182C1}">
      <dsp:nvSpPr>
        <dsp:cNvPr id="0" name=""/>
        <dsp:cNvSpPr/>
      </dsp:nvSpPr>
      <dsp:spPr>
        <a:xfrm>
          <a:off x="509522" y="2485169"/>
          <a:ext cx="926404" cy="9264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85BAA5-4825-4A3B-B855-6277E0CC0BB8}">
      <dsp:nvSpPr>
        <dsp:cNvPr id="0" name=""/>
        <dsp:cNvSpPr/>
      </dsp:nvSpPr>
      <dsp:spPr>
        <a:xfrm>
          <a:off x="1945450" y="2106185"/>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GB" sz="2500" kern="1200"/>
            <a:t>How has this impacted on my practise?</a:t>
          </a:r>
          <a:endParaRPr lang="en-US" sz="2500" kern="1200"/>
        </a:p>
      </dsp:txBody>
      <dsp:txXfrm>
        <a:off x="1945450" y="2106185"/>
        <a:ext cx="4643240" cy="1684372"/>
      </dsp:txXfrm>
    </dsp:sp>
    <dsp:sp modelId="{FA051934-D278-458F-9471-31B3F54272B1}">
      <dsp:nvSpPr>
        <dsp:cNvPr id="0" name=""/>
        <dsp:cNvSpPr/>
      </dsp:nvSpPr>
      <dsp:spPr>
        <a:xfrm>
          <a:off x="0" y="4211650"/>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1278D8-55C2-4DAC-B816-6190A81A9FCE}">
      <dsp:nvSpPr>
        <dsp:cNvPr id="0" name=""/>
        <dsp:cNvSpPr/>
      </dsp:nvSpPr>
      <dsp:spPr>
        <a:xfrm>
          <a:off x="509522" y="4590634"/>
          <a:ext cx="926404" cy="9264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B80AB3-AE30-45DE-A6E2-28FB8F2DD447}">
      <dsp:nvSpPr>
        <dsp:cNvPr id="0" name=""/>
        <dsp:cNvSpPr/>
      </dsp:nvSpPr>
      <dsp:spPr>
        <a:xfrm>
          <a:off x="1945450" y="4211650"/>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GB" sz="2500" kern="1200"/>
            <a:t>What results have there been?</a:t>
          </a:r>
          <a:endParaRPr lang="en-US" sz="2500" kern="1200"/>
        </a:p>
      </dsp:txBody>
      <dsp:txXfrm>
        <a:off x="1945450" y="4211650"/>
        <a:ext cx="4643240" cy="16843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38A53-869F-4E9C-94DB-2AB821A4DC40}">
      <dsp:nvSpPr>
        <dsp:cNvPr id="0" name=""/>
        <dsp:cNvSpPr/>
      </dsp:nvSpPr>
      <dsp:spPr>
        <a:xfrm>
          <a:off x="0" y="5351"/>
          <a:ext cx="6588691" cy="158822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D79E43-9D17-4AE1-9E8E-0E699DB4DF14}">
      <dsp:nvSpPr>
        <dsp:cNvPr id="0" name=""/>
        <dsp:cNvSpPr/>
      </dsp:nvSpPr>
      <dsp:spPr>
        <a:xfrm>
          <a:off x="480437" y="362701"/>
          <a:ext cx="874376" cy="8735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614762-1F1B-42A3-B456-B2C48DE1C27A}">
      <dsp:nvSpPr>
        <dsp:cNvPr id="0" name=""/>
        <dsp:cNvSpPr/>
      </dsp:nvSpPr>
      <dsp:spPr>
        <a:xfrm>
          <a:off x="1835251" y="5351"/>
          <a:ext cx="4623509" cy="1689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756" tIns="178756" rIns="178756" bIns="178756" numCol="1" spcCol="1270" anchor="ctr" anchorCtr="0">
          <a:noAutofit/>
        </a:bodyPr>
        <a:lstStyle/>
        <a:p>
          <a:pPr marL="0" lvl="0" indent="0" algn="l" defTabSz="622300">
            <a:lnSpc>
              <a:spcPct val="90000"/>
            </a:lnSpc>
            <a:spcBef>
              <a:spcPct val="0"/>
            </a:spcBef>
            <a:spcAft>
              <a:spcPct val="35000"/>
            </a:spcAft>
            <a:buNone/>
          </a:pPr>
          <a:r>
            <a:rPr lang="en-US" sz="1400" kern="1200"/>
            <a:t>Domina, T. (2005) Leveling the Home Advantage: Assessing the Effectiveness of Parental Involvement in Elementary School. </a:t>
          </a:r>
          <a:r>
            <a:rPr lang="en-US" sz="1400" i="1" kern="1200"/>
            <a:t>Sociology of Education, </a:t>
          </a:r>
          <a:r>
            <a:rPr lang="en-US" sz="1400" kern="1200"/>
            <a:t>78 (3), pp. 233-249.</a:t>
          </a:r>
          <a:r>
            <a:rPr lang="en-GB" sz="1400" kern="1200"/>
            <a:t> </a:t>
          </a:r>
          <a:endParaRPr lang="en-US" sz="1400" kern="1200"/>
        </a:p>
      </dsp:txBody>
      <dsp:txXfrm>
        <a:off x="1835251" y="5351"/>
        <a:ext cx="4623509" cy="1689037"/>
      </dsp:txXfrm>
    </dsp:sp>
    <dsp:sp modelId="{3A53827C-6E29-4071-81CE-A82FAE52329B}">
      <dsp:nvSpPr>
        <dsp:cNvPr id="0" name=""/>
        <dsp:cNvSpPr/>
      </dsp:nvSpPr>
      <dsp:spPr>
        <a:xfrm>
          <a:off x="0" y="2103852"/>
          <a:ext cx="6588691" cy="158822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A22AB0-7FEA-4A44-A91E-789A29104EC5}">
      <dsp:nvSpPr>
        <dsp:cNvPr id="0" name=""/>
        <dsp:cNvSpPr/>
      </dsp:nvSpPr>
      <dsp:spPr>
        <a:xfrm>
          <a:off x="480437" y="2461202"/>
          <a:ext cx="874376" cy="8735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CC1982-46ED-4475-BCE5-29A1EA4A8E16}">
      <dsp:nvSpPr>
        <dsp:cNvPr id="0" name=""/>
        <dsp:cNvSpPr/>
      </dsp:nvSpPr>
      <dsp:spPr>
        <a:xfrm>
          <a:off x="1835251" y="2103852"/>
          <a:ext cx="4623509" cy="1689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756" tIns="178756" rIns="178756" bIns="178756" numCol="1" spcCol="1270" anchor="ctr" anchorCtr="0">
          <a:noAutofit/>
        </a:bodyPr>
        <a:lstStyle/>
        <a:p>
          <a:pPr marL="0" lvl="0" indent="0" algn="l" defTabSz="622300">
            <a:lnSpc>
              <a:spcPct val="90000"/>
            </a:lnSpc>
            <a:spcBef>
              <a:spcPct val="0"/>
            </a:spcBef>
            <a:spcAft>
              <a:spcPct val="35000"/>
            </a:spcAft>
            <a:buNone/>
          </a:pPr>
          <a:r>
            <a:rPr lang="en-US" sz="1400" kern="1200"/>
            <a:t>Education Scotland (2018) </a:t>
          </a:r>
          <a:r>
            <a:rPr lang="en-US" sz="1400" i="1" kern="1200"/>
            <a:t>Section 1: Involving all parents. </a:t>
          </a:r>
          <a:r>
            <a:rPr lang="en-US" sz="1400" kern="1200"/>
            <a:t>Egaging parents and families: A toolkit for practitioners. Livingston, Scotland: Education Scotland. Available: </a:t>
          </a:r>
          <a:r>
            <a:rPr lang="en-US" sz="1400" u="sng" kern="1200">
              <a:hlinkClick xmlns:r="http://schemas.openxmlformats.org/officeDocument/2006/relationships" r:id="rId5"/>
            </a:rPr>
            <a:t>https://education.gov.scot/improvement/learning-resources/Engaging%20parents%20and%20families:%20A%20toolkit%20for%20practitioners</a:t>
          </a:r>
          <a:r>
            <a:rPr lang="en-GB" sz="1400" kern="1200"/>
            <a:t> </a:t>
          </a:r>
          <a:endParaRPr lang="en-US" sz="1400" kern="1200"/>
        </a:p>
      </dsp:txBody>
      <dsp:txXfrm>
        <a:off x="1835251" y="2103852"/>
        <a:ext cx="4623509" cy="1689037"/>
      </dsp:txXfrm>
    </dsp:sp>
    <dsp:sp modelId="{986CC08F-DA11-47B1-819C-3237C16B0016}">
      <dsp:nvSpPr>
        <dsp:cNvPr id="0" name=""/>
        <dsp:cNvSpPr/>
      </dsp:nvSpPr>
      <dsp:spPr>
        <a:xfrm>
          <a:off x="0" y="4202354"/>
          <a:ext cx="6588691" cy="158822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B0AD91-6690-4DA2-8DEB-65A74D6DD239}">
      <dsp:nvSpPr>
        <dsp:cNvPr id="0" name=""/>
        <dsp:cNvSpPr/>
      </dsp:nvSpPr>
      <dsp:spPr>
        <a:xfrm>
          <a:off x="480437" y="4559704"/>
          <a:ext cx="874376" cy="873522"/>
        </a:xfrm>
        <a:prstGeom prst="rect">
          <a:avLst/>
        </a:prstGeom>
        <a:blipFill>
          <a:blip xmlns:r="http://schemas.openxmlformats.org/officeDocument/2006/relationships"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a:stretch>
            <a:fillRect l="-6000" r="-6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F83761-263F-491D-ACF8-DC3F4ACD415D}">
      <dsp:nvSpPr>
        <dsp:cNvPr id="0" name=""/>
        <dsp:cNvSpPr/>
      </dsp:nvSpPr>
      <dsp:spPr>
        <a:xfrm>
          <a:off x="1835251" y="4202354"/>
          <a:ext cx="4623509" cy="1689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756" tIns="178756" rIns="178756" bIns="178756" numCol="1" spcCol="1270" anchor="ctr" anchorCtr="0">
          <a:noAutofit/>
        </a:bodyPr>
        <a:lstStyle/>
        <a:p>
          <a:pPr marL="0" lvl="0" indent="0" algn="l" defTabSz="622300">
            <a:lnSpc>
              <a:spcPct val="90000"/>
            </a:lnSpc>
            <a:spcBef>
              <a:spcPct val="0"/>
            </a:spcBef>
            <a:spcAft>
              <a:spcPct val="35000"/>
            </a:spcAft>
            <a:buNone/>
          </a:pPr>
          <a:r>
            <a:rPr lang="en-US" sz="1400" kern="1200"/>
            <a:t>Emerson, L., Fear, J., Fox, S. and Sanders, E. (2012) </a:t>
          </a:r>
          <a:r>
            <a:rPr lang="en-US" sz="1400" i="1" kern="1200"/>
            <a:t>Parental engagement in learning and schooling: Lessons from research. </a:t>
          </a:r>
          <a:r>
            <a:rPr lang="en-US" sz="1400" kern="1200"/>
            <a:t>Family-School &amp; Community Partnerships Bureau. Australia: Family-School and Community Partnership Bureau. Available: ISBN: 978-0-9872370-3-3</a:t>
          </a:r>
          <a:r>
            <a:rPr lang="en-GB" sz="1400" kern="1200"/>
            <a:t> </a:t>
          </a:r>
          <a:endParaRPr lang="en-US" sz="1400" kern="1200"/>
        </a:p>
      </dsp:txBody>
      <dsp:txXfrm>
        <a:off x="1835251" y="4202354"/>
        <a:ext cx="4623509" cy="168903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83C59-2A7F-7844-801F-7DC8788521F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1A1A19B-11F2-7446-B967-DA5402130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707D3B6-69D5-EF44-A2C2-E5127A98BA3B}"/>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5" name="Footer Placeholder 4">
            <a:extLst>
              <a:ext uri="{FF2B5EF4-FFF2-40B4-BE49-F238E27FC236}">
                <a16:creationId xmlns:a16="http://schemas.microsoft.com/office/drawing/2014/main" id="{FDE7196E-A5BE-E848-8387-30686807EF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227FC5-0483-E446-BB2F-C5251CA719EF}"/>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158379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BCC13-EE68-494E-8883-DB087E55BB1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C5B29D4-3FD7-EF4E-9823-F3AE9323E00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6C3880-5CBA-964A-A41E-52C20C2F1253}"/>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5" name="Footer Placeholder 4">
            <a:extLst>
              <a:ext uri="{FF2B5EF4-FFF2-40B4-BE49-F238E27FC236}">
                <a16:creationId xmlns:a16="http://schemas.microsoft.com/office/drawing/2014/main" id="{2FED530D-D31B-8041-B3CD-28DC51620D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93437F-83D5-7E4F-BE84-9A7800DEE3AB}"/>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175269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1ED4A-3979-9242-9C31-0C7A96DE63F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D1D3F47-CD12-6547-AFAC-1E7B300D3AA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89E21E8-AE3F-3B47-8D8F-E43788BB57EF}"/>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5" name="Footer Placeholder 4">
            <a:extLst>
              <a:ext uri="{FF2B5EF4-FFF2-40B4-BE49-F238E27FC236}">
                <a16:creationId xmlns:a16="http://schemas.microsoft.com/office/drawing/2014/main" id="{61AB9867-4904-E845-89CF-340CAEA5AE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2D00A4-026A-4543-9BC3-F2EC05E8ADB1}"/>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366778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11F1B-FCC4-B342-9BD8-B49DE49FCA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39A75CB-9EC8-8044-BBC8-F8456659618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AD59E9B-9733-8A4F-92A0-80C3F18CA5D7}"/>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5" name="Footer Placeholder 4">
            <a:extLst>
              <a:ext uri="{FF2B5EF4-FFF2-40B4-BE49-F238E27FC236}">
                <a16:creationId xmlns:a16="http://schemas.microsoft.com/office/drawing/2014/main" id="{602074E5-3478-134A-8E79-61644ECD62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CFFC6A-D8D9-3E47-B474-9C17D0524CB2}"/>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401228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D13C-446A-DD43-ABCC-570C4CC784D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2375E05-C677-2F47-92D2-B9DE651E7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6BA05AC-030A-D443-97DD-563C254756EB}"/>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5" name="Footer Placeholder 4">
            <a:extLst>
              <a:ext uri="{FF2B5EF4-FFF2-40B4-BE49-F238E27FC236}">
                <a16:creationId xmlns:a16="http://schemas.microsoft.com/office/drawing/2014/main" id="{B1AF93EB-0A1F-5E4A-A34F-89F71BEAF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434F71-44C0-7F41-BA93-0F25E493B2AC}"/>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115183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5B71-1295-574C-95DF-7AFAC88F8B9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EC800E1-DEB5-474D-8B22-3E806A55BD8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2542101-978B-CB4D-A1D6-EB0A2B663F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039A071-7324-004A-8C0E-460173987E40}"/>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6" name="Footer Placeholder 5">
            <a:extLst>
              <a:ext uri="{FF2B5EF4-FFF2-40B4-BE49-F238E27FC236}">
                <a16:creationId xmlns:a16="http://schemas.microsoft.com/office/drawing/2014/main" id="{FDCA90FA-FE8D-8248-BBDB-1900CD446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965B58-E33C-2747-ABE7-C1E60FE01044}"/>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158178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902B-0A9C-8646-8F87-BB22C0346E3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F87FA99-947F-EB48-9696-7C2267F3C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32A9063-83C2-5948-B76F-16D32AB66C4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819DFEB-0E59-1A48-955B-5666D803A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76E0CE6-DA02-B647-B9AC-96EE53A91F3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C70AEC3-F35B-9B4E-9B46-60A61880BFA3}"/>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8" name="Footer Placeholder 7">
            <a:extLst>
              <a:ext uri="{FF2B5EF4-FFF2-40B4-BE49-F238E27FC236}">
                <a16:creationId xmlns:a16="http://schemas.microsoft.com/office/drawing/2014/main" id="{990AF5D5-9F35-EC40-BB1C-E0EED3F81BD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D841C3B-66E2-4543-AF23-34909D9151DE}"/>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28604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1495-245B-8A40-BAD6-2405DC330C6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92AB9CD-0C05-AD46-9848-8A0C23E9E871}"/>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4" name="Footer Placeholder 3">
            <a:extLst>
              <a:ext uri="{FF2B5EF4-FFF2-40B4-BE49-F238E27FC236}">
                <a16:creationId xmlns:a16="http://schemas.microsoft.com/office/drawing/2014/main" id="{42DE2305-7542-2747-BEDD-63F065CCFB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B7EB70-A888-6149-9F80-B711D34769FE}"/>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10126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76426-2742-D34E-ACF1-58D3F167BEB4}"/>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3" name="Footer Placeholder 2">
            <a:extLst>
              <a:ext uri="{FF2B5EF4-FFF2-40B4-BE49-F238E27FC236}">
                <a16:creationId xmlns:a16="http://schemas.microsoft.com/office/drawing/2014/main" id="{2FB755D9-178A-1240-8DBC-F9D3CBC0BA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C123A2-41C1-3C4C-B71D-BC867E1B58BA}"/>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404038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A538-1FD4-BA44-A225-78E3D801C3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2A4EF13-2593-CE48-B241-22FF1FC1DE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B29A033-65BE-7D4E-A65C-B90FAA1D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2B313F-5869-074C-9F66-8C6F6D262C3A}"/>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6" name="Footer Placeholder 5">
            <a:extLst>
              <a:ext uri="{FF2B5EF4-FFF2-40B4-BE49-F238E27FC236}">
                <a16:creationId xmlns:a16="http://schemas.microsoft.com/office/drawing/2014/main" id="{DE116326-31AD-764A-BA3F-E1BEB11743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C45E8A-AA02-124E-965F-5A24038DEE7B}"/>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243655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5AB74-7461-1F48-BC6F-811FB00ECA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5988E49-CF25-5F4A-A15A-50954EEBA1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E4C8B1-686C-8A4B-859C-E0585DA46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59E987-29D3-9E44-9C1E-46A3C8CBFB87}"/>
              </a:ext>
            </a:extLst>
          </p:cNvPr>
          <p:cNvSpPr>
            <a:spLocks noGrp="1"/>
          </p:cNvSpPr>
          <p:nvPr>
            <p:ph type="dt" sz="half" idx="10"/>
          </p:nvPr>
        </p:nvSpPr>
        <p:spPr/>
        <p:txBody>
          <a:bodyPr/>
          <a:lstStyle/>
          <a:p>
            <a:fld id="{63F517A5-D8EF-BC45-851E-821C3C357C49}" type="datetimeFigureOut">
              <a:rPr lang="en-GB" smtClean="0"/>
              <a:t>27/05/2020</a:t>
            </a:fld>
            <a:endParaRPr lang="en-GB"/>
          </a:p>
        </p:txBody>
      </p:sp>
      <p:sp>
        <p:nvSpPr>
          <p:cNvPr id="6" name="Footer Placeholder 5">
            <a:extLst>
              <a:ext uri="{FF2B5EF4-FFF2-40B4-BE49-F238E27FC236}">
                <a16:creationId xmlns:a16="http://schemas.microsoft.com/office/drawing/2014/main" id="{4A417915-5426-584D-AE73-19D8E19411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A7A980-6D0B-734F-AF66-64F56F462E53}"/>
              </a:ext>
            </a:extLst>
          </p:cNvPr>
          <p:cNvSpPr>
            <a:spLocks noGrp="1"/>
          </p:cNvSpPr>
          <p:nvPr>
            <p:ph type="sldNum" sz="quarter" idx="12"/>
          </p:nvPr>
        </p:nvSpPr>
        <p:spPr/>
        <p:txBody>
          <a:bodyPr/>
          <a:lstStyle/>
          <a:p>
            <a:fld id="{FB2657F3-5796-4041-B33E-0343D7260DEE}" type="slidenum">
              <a:rPr lang="en-GB" smtClean="0"/>
              <a:t>‹#›</a:t>
            </a:fld>
            <a:endParaRPr lang="en-GB"/>
          </a:p>
        </p:txBody>
      </p:sp>
    </p:spTree>
    <p:extLst>
      <p:ext uri="{BB962C8B-B14F-4D97-AF65-F5344CB8AC3E}">
        <p14:creationId xmlns:p14="http://schemas.microsoft.com/office/powerpoint/2010/main" val="250419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1DA90A-2B48-0C45-9491-6FCF3916C5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3A8AF6A-8204-0C47-837C-7499FF4F6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E8B7518-43F4-2B47-9D22-F4D2D52985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517A5-D8EF-BC45-851E-821C3C357C49}" type="datetimeFigureOut">
              <a:rPr lang="en-GB" smtClean="0"/>
              <a:t>27/05/2020</a:t>
            </a:fld>
            <a:endParaRPr lang="en-GB"/>
          </a:p>
        </p:txBody>
      </p:sp>
      <p:sp>
        <p:nvSpPr>
          <p:cNvPr id="5" name="Footer Placeholder 4">
            <a:extLst>
              <a:ext uri="{FF2B5EF4-FFF2-40B4-BE49-F238E27FC236}">
                <a16:creationId xmlns:a16="http://schemas.microsoft.com/office/drawing/2014/main" id="{23BB160F-2E22-394F-84E2-C4C108FEC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BCF622-76D7-1548-8001-7EA29C46B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657F3-5796-4041-B33E-0343D7260DEE}" type="slidenum">
              <a:rPr lang="en-GB" smtClean="0"/>
              <a:t>‹#›</a:t>
            </a:fld>
            <a:endParaRPr lang="en-GB"/>
          </a:p>
        </p:txBody>
      </p:sp>
    </p:spTree>
    <p:extLst>
      <p:ext uri="{BB962C8B-B14F-4D97-AF65-F5344CB8AC3E}">
        <p14:creationId xmlns:p14="http://schemas.microsoft.com/office/powerpoint/2010/main" val="1870443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3.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E9651E-73DB-CA49-9C0B-B910039B53F7}"/>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8000" kern="1200">
                <a:solidFill>
                  <a:schemeClr val="tx1"/>
                </a:solidFill>
                <a:latin typeface="+mj-lt"/>
                <a:ea typeface="+mj-ea"/>
                <a:cs typeface="+mj-cs"/>
              </a:rPr>
              <a:t>Practitioner’s Enquiry</a:t>
            </a:r>
          </a:p>
        </p:txBody>
      </p:sp>
      <p:sp>
        <p:nvSpPr>
          <p:cNvPr id="3" name="Content Placeholder 2">
            <a:extLst>
              <a:ext uri="{FF2B5EF4-FFF2-40B4-BE49-F238E27FC236}">
                <a16:creationId xmlns:a16="http://schemas.microsoft.com/office/drawing/2014/main" id="{666C4340-6F2B-AC42-9762-57D9A31ADCCC}"/>
              </a:ext>
            </a:extLst>
          </p:cNvPr>
          <p:cNvSpPr>
            <a:spLocks noGrp="1"/>
          </p:cNvSpPr>
          <p:nvPr>
            <p:ph idx="1"/>
          </p:nvPr>
        </p:nvSpPr>
        <p:spPr>
          <a:xfrm>
            <a:off x="987688" y="1553518"/>
            <a:ext cx="9910295" cy="1281733"/>
          </a:xfrm>
        </p:spPr>
        <p:txBody>
          <a:bodyPr vert="horz" lIns="91440" tIns="45720" rIns="91440" bIns="45720" rtlCol="0" anchor="b">
            <a:normAutofit/>
          </a:bodyPr>
          <a:lstStyle/>
          <a:p>
            <a:pPr marL="0" indent="0">
              <a:buNone/>
            </a:pPr>
            <a:r>
              <a:rPr lang="en-US" sz="2400" kern="1200">
                <a:solidFill>
                  <a:schemeClr val="tx1"/>
                </a:solidFill>
                <a:latin typeface="+mn-lt"/>
                <a:ea typeface="+mn-ea"/>
                <a:cs typeface="+mn-cs"/>
              </a:rPr>
              <a:t>Alexander Couper 2019-20</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21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B9F7F-3269-7B49-B75F-54D4FFB52549}"/>
              </a:ext>
            </a:extLst>
          </p:cNvPr>
          <p:cNvSpPr>
            <a:spLocks noGrp="1"/>
          </p:cNvSpPr>
          <p:nvPr>
            <p:ph type="title"/>
          </p:nvPr>
        </p:nvSpPr>
        <p:spPr>
          <a:xfrm>
            <a:off x="793662" y="386930"/>
            <a:ext cx="10066122" cy="1298448"/>
          </a:xfrm>
        </p:spPr>
        <p:txBody>
          <a:bodyPr anchor="b">
            <a:normAutofit/>
          </a:bodyPr>
          <a:lstStyle/>
          <a:p>
            <a:r>
              <a:rPr lang="en-GB" dirty="0"/>
              <a:t>How does parental involvement influence learner engagement in reading and writing? </a:t>
            </a:r>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604941-DD4A-D24C-91AF-96F72A2B59C7}"/>
              </a:ext>
            </a:extLst>
          </p:cNvPr>
          <p:cNvSpPr>
            <a:spLocks noGrp="1"/>
          </p:cNvSpPr>
          <p:nvPr>
            <p:ph idx="1"/>
          </p:nvPr>
        </p:nvSpPr>
        <p:spPr>
          <a:xfrm>
            <a:off x="793661" y="2599509"/>
            <a:ext cx="4530898" cy="3639450"/>
          </a:xfrm>
        </p:spPr>
        <p:txBody>
          <a:bodyPr anchor="ctr">
            <a:normAutofit/>
          </a:bodyPr>
          <a:lstStyle/>
          <a:p>
            <a:pPr marL="0" indent="0">
              <a:buNone/>
            </a:pPr>
            <a:r>
              <a:rPr lang="en-GB" sz="2000" dirty="0"/>
              <a:t>3.1.5 - Work effectively in partnership in order to promote learning and wellbeing</a:t>
            </a:r>
          </a:p>
          <a:p>
            <a:pPr marL="0" indent="0">
              <a:buNone/>
            </a:pPr>
            <a:endParaRPr lang="en-GB" sz="2000" dirty="0"/>
          </a:p>
          <a:p>
            <a:pPr marL="0" indent="0">
              <a:buNone/>
            </a:pPr>
            <a:r>
              <a:rPr lang="en-GB" sz="2000" dirty="0">
                <a:highlight>
                  <a:srgbClr val="FFFF00"/>
                </a:highlight>
              </a:rPr>
              <a:t>Create and sustain appropriate working relationships </a:t>
            </a:r>
            <a:r>
              <a:rPr lang="en-GB" sz="2000" dirty="0"/>
              <a:t>with all staff, </a:t>
            </a:r>
            <a:r>
              <a:rPr lang="en-GB" sz="2000" dirty="0">
                <a:highlight>
                  <a:srgbClr val="FFFF00"/>
                </a:highlight>
              </a:rPr>
              <a:t>parents</a:t>
            </a:r>
            <a:r>
              <a:rPr lang="en-GB" sz="2000" dirty="0"/>
              <a:t> and partner agencies </a:t>
            </a:r>
            <a:r>
              <a:rPr lang="en-GB" sz="2000" dirty="0">
                <a:highlight>
                  <a:srgbClr val="FFFF00"/>
                </a:highlight>
              </a:rPr>
              <a:t>to support learning and wellbeing, taking a lead role when appropriate.</a:t>
            </a:r>
          </a:p>
        </p:txBody>
      </p:sp>
      <p:pic>
        <p:nvPicPr>
          <p:cNvPr id="7" name="Graphic 6" descr="Classroom">
            <a:extLst>
              <a:ext uri="{FF2B5EF4-FFF2-40B4-BE49-F238E27FC236}">
                <a16:creationId xmlns:a16="http://schemas.microsoft.com/office/drawing/2014/main" id="{CA7ED12C-915F-415A-B47B-74E8F571BE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9548" y="2484255"/>
            <a:ext cx="3714244" cy="3714244"/>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92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56" name="Rectangle 3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3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3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Rectangle 3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6FE938-A67A-744A-BFE9-03F02ACBC27A}"/>
              </a:ext>
            </a:extLst>
          </p:cNvPr>
          <p:cNvSpPr>
            <a:spLocks noGrp="1"/>
          </p:cNvSpPr>
          <p:nvPr>
            <p:ph type="title"/>
          </p:nvPr>
        </p:nvSpPr>
        <p:spPr>
          <a:xfrm>
            <a:off x="1043631" y="809898"/>
            <a:ext cx="9942716" cy="1554480"/>
          </a:xfrm>
        </p:spPr>
        <p:txBody>
          <a:bodyPr anchor="ctr">
            <a:normAutofit/>
          </a:bodyPr>
          <a:lstStyle/>
          <a:p>
            <a:r>
              <a:rPr lang="en-GB" sz="4800"/>
              <a:t>Parental Involvement - National Level</a:t>
            </a:r>
          </a:p>
        </p:txBody>
      </p:sp>
      <p:sp>
        <p:nvSpPr>
          <p:cNvPr id="25" name="Content Placeholder 2">
            <a:extLst>
              <a:ext uri="{FF2B5EF4-FFF2-40B4-BE49-F238E27FC236}">
                <a16:creationId xmlns:a16="http://schemas.microsoft.com/office/drawing/2014/main" id="{F5A23956-62B5-D344-9507-2F5FDFD36A36}"/>
              </a:ext>
            </a:extLst>
          </p:cNvPr>
          <p:cNvSpPr>
            <a:spLocks noGrp="1"/>
          </p:cNvSpPr>
          <p:nvPr>
            <p:ph idx="1"/>
          </p:nvPr>
        </p:nvSpPr>
        <p:spPr>
          <a:xfrm>
            <a:off x="1045028" y="3017522"/>
            <a:ext cx="9941319" cy="3124658"/>
          </a:xfrm>
        </p:spPr>
        <p:txBody>
          <a:bodyPr anchor="ctr">
            <a:normAutofit/>
          </a:bodyPr>
          <a:lstStyle/>
          <a:p>
            <a:r>
              <a:rPr lang="en-GB" sz="2400"/>
              <a:t>National Improvement Framework – Driver of Improvement</a:t>
            </a:r>
          </a:p>
          <a:p>
            <a:endParaRPr lang="en-GB" sz="2400"/>
          </a:p>
          <a:p>
            <a:r>
              <a:rPr lang="en-GB" sz="2400"/>
              <a:t>“Learning Together” National Action Plan</a:t>
            </a:r>
          </a:p>
          <a:p>
            <a:pPr lvl="2"/>
            <a:r>
              <a:rPr lang="en-GB" sz="2400"/>
              <a:t>“Provides a national vision but allows for local and community innovation and flexibility.”</a:t>
            </a:r>
          </a:p>
          <a:p>
            <a:endParaRPr lang="en-GB" sz="2400"/>
          </a:p>
          <a:p>
            <a:endParaRPr lang="en-GB" sz="2400"/>
          </a:p>
        </p:txBody>
      </p:sp>
      <p:cxnSp>
        <p:nvCxnSpPr>
          <p:cNvPr id="60" name="Straight Connector 3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93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22DF-C483-7645-86EF-44F8F3FA6F38}"/>
              </a:ext>
            </a:extLst>
          </p:cNvPr>
          <p:cNvSpPr>
            <a:spLocks noGrp="1"/>
          </p:cNvSpPr>
          <p:nvPr>
            <p:ph type="title"/>
          </p:nvPr>
        </p:nvSpPr>
        <p:spPr>
          <a:xfrm>
            <a:off x="594360" y="637125"/>
            <a:ext cx="3802276" cy="5256371"/>
          </a:xfrm>
        </p:spPr>
        <p:txBody>
          <a:bodyPr>
            <a:normAutofit/>
          </a:bodyPr>
          <a:lstStyle/>
          <a:p>
            <a:r>
              <a:rPr lang="en-GB" dirty="0"/>
              <a:t>Parental Involvement – Local Authority: </a:t>
            </a:r>
            <a:br>
              <a:rPr lang="en-GB" dirty="0"/>
            </a:br>
            <a:r>
              <a:rPr lang="en-GB" i="1" dirty="0"/>
              <a:t>Our children, their </a:t>
            </a:r>
            <a:r>
              <a:rPr lang="en-GB" i="1" dirty="0" err="1"/>
              <a:t>futur</a:t>
            </a:r>
            <a:endParaRPr lang="en-GB" dirty="0"/>
          </a:p>
        </p:txBody>
      </p:sp>
      <p:graphicFrame>
        <p:nvGraphicFramePr>
          <p:cNvPr id="5" name="Content Placeholder 2">
            <a:extLst>
              <a:ext uri="{FF2B5EF4-FFF2-40B4-BE49-F238E27FC236}">
                <a16:creationId xmlns:a16="http://schemas.microsoft.com/office/drawing/2014/main" id="{AA3DE695-70B6-40D6-A5E0-44F89F81E6FF}"/>
              </a:ext>
            </a:extLst>
          </p:cNvPr>
          <p:cNvGraphicFramePr>
            <a:graphicFrameLocks noGrp="1"/>
          </p:cNvGraphicFramePr>
          <p:nvPr>
            <p:ph idx="1"/>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a16="http://schemas.microsoft.com/office/drawing/2014/main" id="{55C2ADA7-DA5E-274B-83B6-5AD3390129B8}"/>
              </a:ext>
            </a:extLst>
          </p:cNvPr>
          <p:cNvSpPr/>
          <p:nvPr/>
        </p:nvSpPr>
        <p:spPr>
          <a:xfrm>
            <a:off x="5873113" y="2974301"/>
            <a:ext cx="5176434" cy="3883699"/>
          </a:xfrm>
          <a:prstGeom prst="ellipse">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86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208B44-339D-F84F-9FD5-C05438DC5E56}"/>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1900"/>
              <a:t>Argyll &amp; Bute Council</a:t>
            </a:r>
            <a:br>
              <a:rPr lang="en-US" sz="1900"/>
            </a:br>
            <a:r>
              <a:rPr lang="en-US" sz="1900"/>
              <a:t>Parental Engagement Strategy 2019-2021</a:t>
            </a:r>
            <a:br>
              <a:rPr lang="en-US" sz="1900"/>
            </a:br>
            <a:endParaRPr lang="en-US" sz="1900"/>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26C4775-C49A-274B-B46C-CCA1602C44CD}"/>
              </a:ext>
            </a:extLst>
          </p:cNvPr>
          <p:cNvSpPr/>
          <p:nvPr/>
        </p:nvSpPr>
        <p:spPr>
          <a:xfrm>
            <a:off x="590719" y="2330505"/>
            <a:ext cx="4559425" cy="397958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900" dirty="0">
                <a:effectLst/>
              </a:rPr>
              <a:t>Develop strong partnerships with parents.</a:t>
            </a:r>
          </a:p>
          <a:p>
            <a:pPr indent="-228600">
              <a:lnSpc>
                <a:spcPct val="90000"/>
              </a:lnSpc>
              <a:spcAft>
                <a:spcPts val="600"/>
              </a:spcAft>
              <a:buFont typeface="Arial" panose="020B0604020202020204" pitchFamily="34" charset="0"/>
              <a:buChar char="•"/>
            </a:pPr>
            <a:r>
              <a:rPr lang="en-US" sz="1900" dirty="0">
                <a:effectLst/>
              </a:rPr>
              <a:t>Promote and support effective      communication between schools, early years’ establishments and parents.</a:t>
            </a:r>
          </a:p>
          <a:p>
            <a:pPr indent="-228600">
              <a:lnSpc>
                <a:spcPct val="90000"/>
              </a:lnSpc>
              <a:spcAft>
                <a:spcPts val="600"/>
              </a:spcAft>
              <a:buFont typeface="Arial" panose="020B0604020202020204" pitchFamily="34" charset="0"/>
              <a:buChar char="•"/>
            </a:pPr>
            <a:r>
              <a:rPr lang="en-US" sz="1900" dirty="0">
                <a:effectLst/>
              </a:rPr>
              <a:t>Provide support and encouragement for learning at home.</a:t>
            </a:r>
          </a:p>
          <a:p>
            <a:pPr indent="-228600">
              <a:lnSpc>
                <a:spcPct val="90000"/>
              </a:lnSpc>
              <a:spcAft>
                <a:spcPts val="600"/>
              </a:spcAft>
              <a:buFont typeface="Arial" panose="020B0604020202020204" pitchFamily="34" charset="0"/>
              <a:buChar char="•"/>
            </a:pPr>
            <a:r>
              <a:rPr lang="en-US" sz="1900" dirty="0">
                <a:effectLst/>
              </a:rPr>
              <a:t>Support and promote the role of Parent Councils.</a:t>
            </a:r>
          </a:p>
          <a:p>
            <a:pPr indent="-228600">
              <a:lnSpc>
                <a:spcPct val="90000"/>
              </a:lnSpc>
              <a:spcAft>
                <a:spcPts val="600"/>
              </a:spcAft>
              <a:buFont typeface="Arial" panose="020B0604020202020204" pitchFamily="34" charset="0"/>
              <a:buChar char="•"/>
            </a:pPr>
            <a:r>
              <a:rPr lang="en-US" sz="1900" dirty="0">
                <a:effectLst/>
              </a:rPr>
              <a:t>Provide a clear route for parents’ concerns and complaints to be resolved.</a:t>
            </a:r>
          </a:p>
          <a:p>
            <a:pPr indent="-228600">
              <a:lnSpc>
                <a:spcPct val="90000"/>
              </a:lnSpc>
              <a:spcAft>
                <a:spcPts val="600"/>
              </a:spcAft>
              <a:buFont typeface="Arial" panose="020B0604020202020204" pitchFamily="34" charset="0"/>
              <a:buChar char="•"/>
            </a:pPr>
            <a:r>
              <a:rPr lang="en-US" sz="1900" dirty="0">
                <a:effectLst/>
              </a:rPr>
              <a:t>Seek views and respond to feedback from parents about this Strategy.</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close up of a logo&#10;&#10;Description automatically generated">
            <a:extLst>
              <a:ext uri="{FF2B5EF4-FFF2-40B4-BE49-F238E27FC236}">
                <a16:creationId xmlns:a16="http://schemas.microsoft.com/office/drawing/2014/main" id="{B49E1BA4-8679-8F4A-92C5-0C9E45C6055A}"/>
              </a:ext>
            </a:extLst>
          </p:cNvPr>
          <p:cNvPicPr>
            <a:picLocks noGrp="1" noChangeAspect="1"/>
          </p:cNvPicPr>
          <p:nvPr>
            <p:ph idx="1"/>
          </p:nvPr>
        </p:nvPicPr>
        <p:blipFill rotWithShape="1">
          <a:blip r:embed="rId2"/>
          <a:srcRect r="3445" b="-2"/>
          <a:stretch/>
        </p:blipFill>
        <p:spPr>
          <a:xfrm>
            <a:off x="5977788" y="799352"/>
            <a:ext cx="5425410" cy="5259296"/>
          </a:xfrm>
          <a:prstGeom prst="rect">
            <a:avLst/>
          </a:prstGeom>
        </p:spPr>
      </p:pic>
    </p:spTree>
    <p:extLst>
      <p:ext uri="{BB962C8B-B14F-4D97-AF65-F5344CB8AC3E}">
        <p14:creationId xmlns:p14="http://schemas.microsoft.com/office/powerpoint/2010/main" val="189944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E7913D-0D95-F244-858D-0729A25090E6}"/>
              </a:ext>
            </a:extLst>
          </p:cNvPr>
          <p:cNvSpPr>
            <a:spLocks noGrp="1"/>
          </p:cNvSpPr>
          <p:nvPr>
            <p:ph type="title"/>
          </p:nvPr>
        </p:nvSpPr>
        <p:spPr>
          <a:xfrm>
            <a:off x="594360" y="637125"/>
            <a:ext cx="3802276" cy="5256371"/>
          </a:xfrm>
        </p:spPr>
        <p:txBody>
          <a:bodyPr>
            <a:normAutofit/>
          </a:bodyPr>
          <a:lstStyle/>
          <a:p>
            <a:r>
              <a:rPr lang="en-GB" sz="4800">
                <a:solidFill>
                  <a:schemeClr val="bg1"/>
                </a:solidFill>
              </a:rPr>
              <a:t>Parental Engagement – Classroom Level</a:t>
            </a:r>
          </a:p>
        </p:txBody>
      </p:sp>
      <p:graphicFrame>
        <p:nvGraphicFramePr>
          <p:cNvPr id="5" name="Content Placeholder 2">
            <a:extLst>
              <a:ext uri="{FF2B5EF4-FFF2-40B4-BE49-F238E27FC236}">
                <a16:creationId xmlns:a16="http://schemas.microsoft.com/office/drawing/2014/main" id="{935C7419-109E-498C-937F-ECC86E31B88C}"/>
              </a:ext>
            </a:extLst>
          </p:cNvPr>
          <p:cNvGraphicFramePr>
            <a:graphicFrameLocks noGrp="1"/>
          </p:cNvGraphicFramePr>
          <p:nvPr>
            <p:ph idx="1"/>
            <p:extLst>
              <p:ext uri="{D42A27DB-BD31-4B8C-83A1-F6EECF244321}">
                <p14:modId xmlns:p14="http://schemas.microsoft.com/office/powerpoint/2010/main" val="3729389525"/>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060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362613-0F2B-9348-B131-2DFFE4417268}"/>
              </a:ext>
            </a:extLst>
          </p:cNvPr>
          <p:cNvSpPr>
            <a:spLocks noGrp="1"/>
          </p:cNvSpPr>
          <p:nvPr>
            <p:ph type="title"/>
          </p:nvPr>
        </p:nvSpPr>
        <p:spPr>
          <a:xfrm>
            <a:off x="594360" y="637125"/>
            <a:ext cx="3802276" cy="5256371"/>
          </a:xfrm>
        </p:spPr>
        <p:txBody>
          <a:bodyPr>
            <a:normAutofit/>
          </a:bodyPr>
          <a:lstStyle/>
          <a:p>
            <a:r>
              <a:rPr lang="en-GB" sz="4800">
                <a:solidFill>
                  <a:schemeClr val="bg1"/>
                </a:solidFill>
              </a:rPr>
              <a:t>Relevant Reading:</a:t>
            </a:r>
            <a:br>
              <a:rPr lang="en-GB" sz="4800">
                <a:solidFill>
                  <a:schemeClr val="bg1"/>
                </a:solidFill>
              </a:rPr>
            </a:br>
            <a:endParaRPr lang="en-GB" sz="4800">
              <a:solidFill>
                <a:schemeClr val="bg1"/>
              </a:solidFill>
            </a:endParaRPr>
          </a:p>
        </p:txBody>
      </p:sp>
      <p:graphicFrame>
        <p:nvGraphicFramePr>
          <p:cNvPr id="5" name="Content Placeholder 2">
            <a:extLst>
              <a:ext uri="{FF2B5EF4-FFF2-40B4-BE49-F238E27FC236}">
                <a16:creationId xmlns:a16="http://schemas.microsoft.com/office/drawing/2014/main" id="{CCD8F2C2-026D-4A09-BB76-21CEFEA6164C}"/>
              </a:ext>
            </a:extLst>
          </p:cNvPr>
          <p:cNvGraphicFramePr>
            <a:graphicFrameLocks noGrp="1"/>
          </p:cNvGraphicFramePr>
          <p:nvPr>
            <p:ph idx="1"/>
            <p:extLst>
              <p:ext uri="{D42A27DB-BD31-4B8C-83A1-F6EECF244321}">
                <p14:modId xmlns:p14="http://schemas.microsoft.com/office/powerpoint/2010/main" val="2315220495"/>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0240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426</Words>
  <Application>Microsoft Macintosh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Practitioner’s Enquiry</vt:lpstr>
      <vt:lpstr>How does parental involvement influence learner engagement in reading and writing? </vt:lpstr>
      <vt:lpstr>Parental Involvement - National Level</vt:lpstr>
      <vt:lpstr>Parental Involvement – Local Authority:  Our children, their futur</vt:lpstr>
      <vt:lpstr>Argyll &amp; Bute Council Parental Engagement Strategy 2019-2021 </vt:lpstr>
      <vt:lpstr>Parental Engagement – Classroom Level</vt:lpstr>
      <vt:lpstr>Relevant Reading: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Practitioner’s Enquiry</dc:title>
  <dc:creator>Alexander Couper</dc:creator>
  <cp:lastModifiedBy>Alexander Couper</cp:lastModifiedBy>
  <cp:revision>4</cp:revision>
  <dcterms:created xsi:type="dcterms:W3CDTF">2020-05-27T01:47:25Z</dcterms:created>
  <dcterms:modified xsi:type="dcterms:W3CDTF">2020-05-27T02:10:12Z</dcterms:modified>
</cp:coreProperties>
</file>