
<file path=[Content_Types].xml><?xml version="1.0" encoding="utf-8"?>
<Types xmlns="http://schemas.openxmlformats.org/package/2006/content-types">
  <Default Extension="png" ContentType="image/png"/>
  <Default Extension="jfif" ContentType="image/jpe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24"/>
  </p:handoutMasterIdLst>
  <p:sldIdLst>
    <p:sldId id="256" r:id="rId2"/>
    <p:sldId id="257" r:id="rId3"/>
    <p:sldId id="266" r:id="rId4"/>
    <p:sldId id="258" r:id="rId5"/>
    <p:sldId id="265" r:id="rId6"/>
    <p:sldId id="259" r:id="rId7"/>
    <p:sldId id="267" r:id="rId8"/>
    <p:sldId id="260" r:id="rId9"/>
    <p:sldId id="268" r:id="rId10"/>
    <p:sldId id="261" r:id="rId11"/>
    <p:sldId id="269" r:id="rId12"/>
    <p:sldId id="262" r:id="rId13"/>
    <p:sldId id="270" r:id="rId14"/>
    <p:sldId id="263" r:id="rId15"/>
    <p:sldId id="271" r:id="rId16"/>
    <p:sldId id="274" r:id="rId17"/>
    <p:sldId id="276" r:id="rId18"/>
    <p:sldId id="273" r:id="rId19"/>
    <p:sldId id="278" r:id="rId20"/>
    <p:sldId id="279" r:id="rId21"/>
    <p:sldId id="281" r:id="rId22"/>
    <p:sldId id="282" r:id="rId23"/>
  </p:sldIdLst>
  <p:sldSz cx="12192000" cy="6858000"/>
  <p:notesSz cx="6669088" cy="987266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15" autoAdjust="0"/>
    <p:restoredTop sz="94660"/>
  </p:normalViewPr>
  <p:slideViewPr>
    <p:cSldViewPr snapToGrid="0">
      <p:cViewPr varScale="1">
        <p:scale>
          <a:sx n="66" d="100"/>
          <a:sy n="66" d="100"/>
        </p:scale>
        <p:origin x="664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777607" y="0"/>
            <a:ext cx="2889938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AF0D56-AE1B-4E37-B1FE-DF35698AC1D8}" type="datetimeFigureOut">
              <a:rPr lang="en-GB" smtClean="0"/>
              <a:t>21/05/2020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377317"/>
            <a:ext cx="2889938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777607" y="9377317"/>
            <a:ext cx="2889938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8442D3-8BF8-4D3E-B8D8-67944888D6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0543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084AE6B-10C7-5F43-B991-F700A3304C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6B74A72E-8D84-7A42-B27D-C20C7C8F1D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7548894-C2D7-394D-8417-A89D985F83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2965F-59B7-2B45-9D2C-128A1E8D39F6}" type="datetimeFigureOut">
              <a:rPr lang="en-US" smtClean="0"/>
              <a:t>5/21/2020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0873B32-E3C5-3148-BC1F-64F2D65C2F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89CCEA9-6CEB-954E-993E-691FC44E6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5E47F-40E1-574C-B028-F33D9B8E0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7539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EC3DAE3-C051-4340-9EAC-243BD7849A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88C881D-C85F-6949-B242-66D77239F2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en-GB"/>
              <a:t>Click to edit Master text styles
Second level
Third level
Fourth level
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2CAB9A6-ADA8-4C42-A3EE-E92DC7C68A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2965F-59B7-2B45-9D2C-128A1E8D39F6}" type="datetimeFigureOut">
              <a:rPr lang="en-US" smtClean="0"/>
              <a:t>5/21/2020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F4D00CB-E106-324F-B7BE-016F3A5A63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58092D5-AFF7-0B48-87EC-6556B272AA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5E47F-40E1-574C-B028-F33D9B8E0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0659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0F48B677-ED8E-1048-891B-A3E80E16817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9DC5B962-FA03-EF4D-B26E-09EE623F53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en-GB"/>
              <a:t>Click to edit Master text styles
Second level
Third level
Fourth level
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FDD037D-441E-7C44-8F39-044FC879C5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2965F-59B7-2B45-9D2C-128A1E8D39F6}" type="datetimeFigureOut">
              <a:rPr lang="en-US" smtClean="0"/>
              <a:t>5/21/2020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69AB074-2D06-AD40-83F1-E181D2F47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D85816C-5CD9-6C44-9208-038769CA2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5E47F-40E1-574C-B028-F33D9B8E0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0743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FB4F74C-04CB-F04C-99E3-775C8E0B33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5C0B784-08A2-2649-AE6A-575AAB9BF8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/>
              <a:t>Click to edit Master text styles
Second level
Third level
Fourth level
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2B922B1-533F-C745-A768-F05B4A0744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2965F-59B7-2B45-9D2C-128A1E8D39F6}" type="datetimeFigureOut">
              <a:rPr lang="en-US" smtClean="0"/>
              <a:t>5/21/2020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FDBD7C3-67D8-CE4A-B952-991C33B17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580C6E4-3D44-EF48-8C26-0DE73A0274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5E47F-40E1-574C-B028-F33D9B8E0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9355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40120DF-72BE-A047-A53C-4D656E2688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FA89567-A453-9D46-B734-8CD86E9B7D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text styles
Second level
Third level
Fourth level
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59D91AD-878C-AE4F-881A-7FE2B8AEAE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2965F-59B7-2B45-9D2C-128A1E8D39F6}" type="datetimeFigureOut">
              <a:rPr lang="en-US" smtClean="0"/>
              <a:t>5/21/2020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C654634-D48B-2E4B-A46F-F7C5FBA612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37DBE5A-0EA5-3E4B-B164-80A1CD9F55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5E47F-40E1-574C-B028-F33D9B8E0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2286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37BACEE-F753-AF41-9C0E-E87A45FC33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D99CEA1-3077-7947-8413-8B0BD17B15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en-GB"/>
              <a:t>Click to edit Master text styles
Second level
Third level
Fourth level
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AD71EB2-986F-2641-88D2-2CA4F8EAA3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en-GB"/>
              <a:t>Click to edit Master text styles
Second level
Third level
Fourth level
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FF05001-C934-7347-BD74-0659F89C87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2965F-59B7-2B45-9D2C-128A1E8D39F6}" type="datetimeFigureOut">
              <a:rPr lang="en-US" smtClean="0"/>
              <a:t>5/21/2020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755436B-242D-8547-B807-B94A485F2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1D06083-BD13-9E41-AC27-C7B5C762AC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5E47F-40E1-574C-B028-F33D9B8E0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2355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4F08F97-1822-F546-B6F6-9E4E32E2F6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CDAC8A1-ECE7-0940-B89C-1DE1C7668C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n-GB"/>
              <a:t>Click to edit Master text styles
Second level
Third level
Fourth level
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8D52871-0131-FE42-A356-ACF58862B1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en-GB"/>
              <a:t>Click to edit Master text styles
Second level
Third level
Fourth level
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7B0E7AE5-B2C7-3C46-8889-BD09F74322E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n-GB"/>
              <a:t>Click to edit Master text styles
Second level
Third level
Fourth level
Fifth level</a:t>
            </a:r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D9830C05-7BE7-8D4D-A769-DE7589F18B7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en-GB"/>
              <a:t>Click to edit Master text styles
Second level
Third level
Fourth level
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3F03CBBA-B35C-1942-995A-B36B08DB26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2965F-59B7-2B45-9D2C-128A1E8D39F6}" type="datetimeFigureOut">
              <a:rPr lang="en-US" smtClean="0"/>
              <a:t>5/21/2020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155ABB2F-D46F-1E4B-8A3D-E7383A3D99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2FC941F8-F9F4-B247-84B4-7AE8EB924F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5E47F-40E1-574C-B028-F33D9B8E0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3776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CBACE94-2895-CF49-A2F5-4AD5B5853C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91EAEC7-2251-ED4C-9097-EC9544428B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2965F-59B7-2B45-9D2C-128A1E8D39F6}" type="datetimeFigureOut">
              <a:rPr lang="en-US" smtClean="0"/>
              <a:t>5/21/2020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0C9FBF44-333A-3049-BC89-FBEAB8445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4CE82E54-7DAC-5D49-B9EF-7C03848058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5E47F-40E1-574C-B028-F33D9B8E0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9897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032A9F9-ED19-8C48-A46C-418BD78176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2965F-59B7-2B45-9D2C-128A1E8D39F6}" type="datetimeFigureOut">
              <a:rPr lang="en-US" smtClean="0"/>
              <a:t>5/21/2020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AF6C59D-892B-084C-9CF0-63DCF76918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7D41F150-843E-9F46-8676-025B3929BB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5E47F-40E1-574C-B028-F33D9B8E0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1675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AC8EAFC-5FD1-5349-ABA7-073A707CDA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D375FDA-0A17-B845-92EE-88410A9DF7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en-GB"/>
              <a:t>Click to edit Master text styles
Second level
Third level
Fourth level
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EDD80D7-6F7D-FB4C-BFC4-303081CFBC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en-GB"/>
              <a:t>Click to edit Master text styles
Second level
Third level
Fourth level
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1088400-A47F-2F42-A594-587E6F9D24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2965F-59B7-2B45-9D2C-128A1E8D39F6}" type="datetimeFigureOut">
              <a:rPr lang="en-US" smtClean="0"/>
              <a:t>5/21/2020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1497EFB-BF01-BB46-82C0-7FC0CE939D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4065588-73F8-5C4D-BDB3-DF8975E809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5E47F-40E1-574C-B028-F33D9B8E0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0423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BA9FDE4-8A4D-CC4A-BAB5-85445F688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31EE00AF-DA84-8048-806D-A6BA7484B3F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42F445A-AEF1-5742-B24F-B1DFF29FF2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en-GB"/>
              <a:t>Click to edit Master text styles
Second level
Third level
Fourth level
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33808C7-75C3-F54E-A83C-59DCCBFE46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2965F-59B7-2B45-9D2C-128A1E8D39F6}" type="datetimeFigureOut">
              <a:rPr lang="en-US" smtClean="0"/>
              <a:t>5/21/2020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7C7CCC9-4DF3-CB41-97B4-B0F6A33F48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F605109-E40F-2B4D-98EE-FC41B4B53D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5E47F-40E1-574C-B028-F33D9B8E0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012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2F8D9C84-C392-344B-905D-46176999CE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5EA2CA0-6AC6-AE4B-A252-72098F4B0D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en-GB"/>
              <a:t>Click to edit Master text styles
Second level
Third level
Fourth level
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0370FE9-7D49-AA40-BB94-C3ADDC50826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72965F-59B7-2B45-9D2C-128A1E8D39F6}" type="datetimeFigureOut">
              <a:rPr lang="en-US" smtClean="0"/>
              <a:t>5/21/2020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67C5307-70E2-9B47-9283-B030C57149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E3BCA13-62F3-954B-ADD7-8498AF8CD4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05E47F-40E1-574C-B028-F33D9B8E0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9879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media21.m4a"/><Relationship Id="rId3" Type="http://schemas.microsoft.com/office/2007/relationships/media" Target="../media/media24.m4a"/><Relationship Id="rId7" Type="http://schemas.microsoft.com/office/2007/relationships/media" Target="../media/media21.m4a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audio" Target="../media/media25.m4a"/><Relationship Id="rId11" Type="http://schemas.openxmlformats.org/officeDocument/2006/relationships/image" Target="../media/image2.png"/><Relationship Id="rId5" Type="http://schemas.microsoft.com/office/2007/relationships/media" Target="../media/media25.m4a"/><Relationship Id="rId10" Type="http://schemas.openxmlformats.org/officeDocument/2006/relationships/image" Target="../media/image8.jpg"/><Relationship Id="rId4" Type="http://schemas.openxmlformats.org/officeDocument/2006/relationships/audio" Target="../media/media24.m4a"/><Relationship Id="rId9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microsoft.com/office/2007/relationships/media" Target="../media/media27.m4a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audio" Target="../media/media28.m4a"/><Relationship Id="rId5" Type="http://schemas.microsoft.com/office/2007/relationships/media" Target="../media/media28.m4a"/><Relationship Id="rId4" Type="http://schemas.openxmlformats.org/officeDocument/2006/relationships/audio" Target="../media/media27.m4a"/><Relationship Id="rId9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media32.m4a"/><Relationship Id="rId3" Type="http://schemas.microsoft.com/office/2007/relationships/media" Target="../media/media30.m4a"/><Relationship Id="rId7" Type="http://schemas.microsoft.com/office/2007/relationships/media" Target="../media/media32.m4a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openxmlformats.org/officeDocument/2006/relationships/audio" Target="../media/media31.m4a"/><Relationship Id="rId11" Type="http://schemas.openxmlformats.org/officeDocument/2006/relationships/image" Target="../media/image2.png"/><Relationship Id="rId5" Type="http://schemas.microsoft.com/office/2007/relationships/media" Target="../media/media31.m4a"/><Relationship Id="rId10" Type="http://schemas.openxmlformats.org/officeDocument/2006/relationships/image" Target="../media/image9.png"/><Relationship Id="rId4" Type="http://schemas.openxmlformats.org/officeDocument/2006/relationships/audio" Target="../media/media30.m4a"/><Relationship Id="rId9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media36.m4a"/><Relationship Id="rId3" Type="http://schemas.microsoft.com/office/2007/relationships/media" Target="../media/media34.m4a"/><Relationship Id="rId7" Type="http://schemas.microsoft.com/office/2007/relationships/media" Target="../media/media36.m4a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6" Type="http://schemas.openxmlformats.org/officeDocument/2006/relationships/audio" Target="../media/media35.m4a"/><Relationship Id="rId11" Type="http://schemas.openxmlformats.org/officeDocument/2006/relationships/image" Target="../media/image2.png"/><Relationship Id="rId5" Type="http://schemas.microsoft.com/office/2007/relationships/media" Target="../media/media35.m4a"/><Relationship Id="rId10" Type="http://schemas.openxmlformats.org/officeDocument/2006/relationships/image" Target="../media/image9.png"/><Relationship Id="rId4" Type="http://schemas.openxmlformats.org/officeDocument/2006/relationships/audio" Target="../media/media34.m4a"/><Relationship Id="rId9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38.m4a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6" Type="http://schemas.openxmlformats.org/officeDocument/2006/relationships/audio" Target="../media/media36.m4a"/><Relationship Id="rId5" Type="http://schemas.microsoft.com/office/2007/relationships/media" Target="../media/media36.m4a"/><Relationship Id="rId4" Type="http://schemas.openxmlformats.org/officeDocument/2006/relationships/audio" Target="../media/media38.m4a"/><Relationship Id="rId9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media" Target="../media/media40.m4a"/><Relationship Id="rId7" Type="http://schemas.openxmlformats.org/officeDocument/2006/relationships/image" Target="../media/image2.png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6" Type="http://schemas.openxmlformats.org/officeDocument/2006/relationships/image" Target="../media/image10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0.m4a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microsoft.com/office/2007/relationships/media" Target="../media/media42.m4a"/><Relationship Id="rId7" Type="http://schemas.openxmlformats.org/officeDocument/2006/relationships/slideLayout" Target="../slideLayouts/slideLayout7.xml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6" Type="http://schemas.openxmlformats.org/officeDocument/2006/relationships/audio" Target="../media/media43.m4a"/><Relationship Id="rId5" Type="http://schemas.microsoft.com/office/2007/relationships/media" Target="../media/media43.m4a"/><Relationship Id="rId4" Type="http://schemas.openxmlformats.org/officeDocument/2006/relationships/audio" Target="../media/media42.m4a"/><Relationship Id="rId9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media47.m4a"/><Relationship Id="rId3" Type="http://schemas.microsoft.com/office/2007/relationships/media" Target="../media/media45.m4a"/><Relationship Id="rId7" Type="http://schemas.microsoft.com/office/2007/relationships/media" Target="../media/media47.m4a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6" Type="http://schemas.openxmlformats.org/officeDocument/2006/relationships/audio" Target="../media/media46.m4a"/><Relationship Id="rId11" Type="http://schemas.openxmlformats.org/officeDocument/2006/relationships/image" Target="../media/image2.png"/><Relationship Id="rId5" Type="http://schemas.microsoft.com/office/2007/relationships/media" Target="../media/media46.m4a"/><Relationship Id="rId10" Type="http://schemas.openxmlformats.org/officeDocument/2006/relationships/image" Target="../media/image11.jpg"/><Relationship Id="rId4" Type="http://schemas.openxmlformats.org/officeDocument/2006/relationships/audio" Target="../media/media45.m4a"/><Relationship Id="rId9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media" Target="../media/media49.m4a"/><Relationship Id="rId7" Type="http://schemas.openxmlformats.org/officeDocument/2006/relationships/image" Target="../media/image2.png"/><Relationship Id="rId2" Type="http://schemas.openxmlformats.org/officeDocument/2006/relationships/audio" Target="../media/media48.m4a"/><Relationship Id="rId1" Type="http://schemas.microsoft.com/office/2007/relationships/media" Target="../media/media48.m4a"/><Relationship Id="rId6" Type="http://schemas.openxmlformats.org/officeDocument/2006/relationships/image" Target="../media/image12.jp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49.m4a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microsoft.com/office/2007/relationships/media" Target="../media/media51.m4a"/><Relationship Id="rId7" Type="http://schemas.openxmlformats.org/officeDocument/2006/relationships/slideLayout" Target="../slideLayouts/slideLayout7.xml"/><Relationship Id="rId2" Type="http://schemas.openxmlformats.org/officeDocument/2006/relationships/audio" Target="../media/media50.m4a"/><Relationship Id="rId1" Type="http://schemas.microsoft.com/office/2007/relationships/media" Target="../media/media50.m4a"/><Relationship Id="rId6" Type="http://schemas.openxmlformats.org/officeDocument/2006/relationships/audio" Target="../media/media52.m4a"/><Relationship Id="rId5" Type="http://schemas.microsoft.com/office/2007/relationships/media" Target="../media/media52.m4a"/><Relationship Id="rId4" Type="http://schemas.openxmlformats.org/officeDocument/2006/relationships/audio" Target="../media/media51.m4a"/><Relationship Id="rId9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3.m4a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audio" Target="../media/media4.m4a"/><Relationship Id="rId5" Type="http://schemas.microsoft.com/office/2007/relationships/media" Target="../media/media4.m4a"/><Relationship Id="rId4" Type="http://schemas.openxmlformats.org/officeDocument/2006/relationships/audio" Target="../media/media3.m4a"/><Relationship Id="rId9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microsoft.com/office/2007/relationships/media" Target="../media/media54.m4a"/><Relationship Id="rId7" Type="http://schemas.openxmlformats.org/officeDocument/2006/relationships/slideLayout" Target="../slideLayouts/slideLayout7.xml"/><Relationship Id="rId2" Type="http://schemas.openxmlformats.org/officeDocument/2006/relationships/audio" Target="../media/media53.m4a"/><Relationship Id="rId1" Type="http://schemas.microsoft.com/office/2007/relationships/media" Target="../media/media53.m4a"/><Relationship Id="rId6" Type="http://schemas.openxmlformats.org/officeDocument/2006/relationships/audio" Target="../media/media55.m4a"/><Relationship Id="rId5" Type="http://schemas.microsoft.com/office/2007/relationships/media" Target="../media/media55.m4a"/><Relationship Id="rId4" Type="http://schemas.openxmlformats.org/officeDocument/2006/relationships/audio" Target="../media/media54.m4a"/><Relationship Id="rId9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audio" Target="../media/media59.m4a"/><Relationship Id="rId3" Type="http://schemas.microsoft.com/office/2007/relationships/media" Target="../media/media57.m4a"/><Relationship Id="rId7" Type="http://schemas.microsoft.com/office/2007/relationships/media" Target="../media/media59.m4a"/><Relationship Id="rId2" Type="http://schemas.openxmlformats.org/officeDocument/2006/relationships/audio" Target="../media/media56.m4a"/><Relationship Id="rId1" Type="http://schemas.microsoft.com/office/2007/relationships/media" Target="../media/media56.m4a"/><Relationship Id="rId6" Type="http://schemas.openxmlformats.org/officeDocument/2006/relationships/audio" Target="../media/media58.m4a"/><Relationship Id="rId11" Type="http://schemas.openxmlformats.org/officeDocument/2006/relationships/image" Target="../media/image2.png"/><Relationship Id="rId5" Type="http://schemas.microsoft.com/office/2007/relationships/media" Target="../media/media58.m4a"/><Relationship Id="rId10" Type="http://schemas.openxmlformats.org/officeDocument/2006/relationships/image" Target="../media/image13.jpg"/><Relationship Id="rId4" Type="http://schemas.openxmlformats.org/officeDocument/2006/relationships/audio" Target="../media/media57.m4a"/><Relationship Id="rId9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0.m4a"/><Relationship Id="rId1" Type="http://schemas.microsoft.com/office/2007/relationships/media" Target="../media/media60.m4a"/><Relationship Id="rId5" Type="http://schemas.openxmlformats.org/officeDocument/2006/relationships/image" Target="../media/image2.png"/><Relationship Id="rId4" Type="http://schemas.openxmlformats.org/officeDocument/2006/relationships/image" Target="../media/image14.jp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6.m4a"/><Relationship Id="rId7" Type="http://schemas.openxmlformats.org/officeDocument/2006/relationships/image" Target="../media/image2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6.m4a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8.m4a"/><Relationship Id="rId7" Type="http://schemas.openxmlformats.org/officeDocument/2006/relationships/image" Target="../media/image2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8.m4a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fif"/><Relationship Id="rId3" Type="http://schemas.microsoft.com/office/2007/relationships/media" Target="../media/media10.m4a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audio" Target="../media/media11.m4a"/><Relationship Id="rId5" Type="http://schemas.microsoft.com/office/2007/relationships/media" Target="../media/media11.m4a"/><Relationship Id="rId4" Type="http://schemas.openxmlformats.org/officeDocument/2006/relationships/audio" Target="../media/media10.m4a"/><Relationship Id="rId9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13.m4a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audio" Target="../media/media14.m4a"/><Relationship Id="rId5" Type="http://schemas.microsoft.com/office/2007/relationships/media" Target="../media/media14.m4a"/><Relationship Id="rId4" Type="http://schemas.openxmlformats.org/officeDocument/2006/relationships/audio" Target="../media/media13.m4a"/><Relationship Id="rId9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16.m4a"/><Relationship Id="rId7" Type="http://schemas.openxmlformats.org/officeDocument/2006/relationships/image" Target="../media/image2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6.m4a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18.m4a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audio" Target="../media/media19.m4a"/><Relationship Id="rId5" Type="http://schemas.microsoft.com/office/2007/relationships/media" Target="../media/media19.m4a"/><Relationship Id="rId4" Type="http://schemas.openxmlformats.org/officeDocument/2006/relationships/audio" Target="../media/media18.m4a"/><Relationship Id="rId9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21.m4a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audio" Target="../media/media22.m4a"/><Relationship Id="rId5" Type="http://schemas.microsoft.com/office/2007/relationships/media" Target="../media/media22.m4a"/><Relationship Id="rId4" Type="http://schemas.openxmlformats.org/officeDocument/2006/relationships/audio" Target="../media/media21.m4a"/><Relationship Id="rId9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28D74F4-3A49-054F-967F-A3D517C77B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12518" y="-888332"/>
            <a:ext cx="8596690" cy="2244691"/>
          </a:xfrm>
        </p:spPr>
        <p:txBody>
          <a:bodyPr>
            <a:normAutofit/>
          </a:bodyPr>
          <a:lstStyle/>
          <a:p>
            <a:r>
              <a:rPr lang="fr-FR" dirty="0" smtClean="0">
                <a:latin typeface="Comic Sans MS" panose="020F0502020204030204" pitchFamily="34" charset="0"/>
              </a:rPr>
              <a:t>NA </a:t>
            </a:r>
            <a:r>
              <a:rPr lang="fr-FR" dirty="0">
                <a:latin typeface="Comic Sans MS" panose="020F0502020204030204" pitchFamily="34" charset="0"/>
              </a:rPr>
              <a:t>BROONS</a:t>
            </a:r>
            <a:endParaRPr lang="en-US" dirty="0">
              <a:latin typeface="Comic Sans MS" panose="020F0502020204030204" pitchFamily="34" charset="0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xmlns="" id="{D49EBC4B-4B9F-D346-9304-5A76F53561D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9047" y="1600200"/>
            <a:ext cx="4583188" cy="4586174"/>
          </a:xfrm>
          <a:prstGeom prst="rect">
            <a:avLst/>
          </a:prstGeom>
        </p:spPr>
      </p:pic>
      <p:pic>
        <p:nvPicPr>
          <p:cNvPr id="3" name="Na Broon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28750" y="5638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915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peech Bubble: Oval 3">
            <a:extLst>
              <a:ext uri="{FF2B5EF4-FFF2-40B4-BE49-F238E27FC236}">
                <a16:creationId xmlns:a16="http://schemas.microsoft.com/office/drawing/2014/main" xmlns="" id="{EB51F5A9-A160-194F-AABE-EB65EE0BDD83}"/>
              </a:ext>
            </a:extLst>
          </p:cNvPr>
          <p:cNvSpPr/>
          <p:nvPr/>
        </p:nvSpPr>
        <p:spPr>
          <a:xfrm>
            <a:off x="4587717" y="1679273"/>
            <a:ext cx="5620796" cy="1464205"/>
          </a:xfrm>
          <a:prstGeom prst="wedgeEllipseCallout">
            <a:avLst>
              <a:gd name="adj1" fmla="val -77887"/>
              <a:gd name="adj2" fmla="val -60581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en-GB" sz="2800" dirty="0">
                <a:latin typeface="Comic Sans MS" panose="030F0702030302020204" pitchFamily="66" charset="0"/>
              </a:rPr>
              <a:t>Tha mi </a:t>
            </a:r>
            <a:r>
              <a:rPr lang="en-GB" sz="2800" dirty="0" smtClean="0">
                <a:latin typeface="Comic Sans MS" panose="030F0702030302020204" pitchFamily="66" charset="0"/>
              </a:rPr>
              <a:t>fichead ‘s a </a:t>
            </a:r>
            <a:r>
              <a:rPr lang="en-GB" sz="2800" dirty="0" err="1" smtClean="0">
                <a:latin typeface="Comic Sans MS" panose="030F0702030302020204" pitchFamily="66" charset="0"/>
              </a:rPr>
              <a:t>sia</a:t>
            </a:r>
            <a:r>
              <a:rPr lang="en-GB" sz="2800" dirty="0" smtClean="0">
                <a:latin typeface="Comic Sans MS" panose="030F0702030302020204" pitchFamily="66" charset="0"/>
              </a:rPr>
              <a:t>.</a:t>
            </a:r>
            <a:endParaRPr lang="en-GB" sz="2800" dirty="0">
              <a:latin typeface="Comic Sans MS" panose="030F0702030302020204" pitchFamily="66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655" y="373281"/>
            <a:ext cx="2135376" cy="6291734"/>
          </a:xfrm>
        </p:spPr>
      </p:pic>
      <p:sp>
        <p:nvSpPr>
          <p:cNvPr id="3" name="Speech Bubble: Oval 2">
            <a:extLst>
              <a:ext uri="{FF2B5EF4-FFF2-40B4-BE49-F238E27FC236}">
                <a16:creationId xmlns:a16="http://schemas.microsoft.com/office/drawing/2014/main" xmlns="" id="{16FE6481-0A78-2049-B869-B2B2B283E93E}"/>
              </a:ext>
            </a:extLst>
          </p:cNvPr>
          <p:cNvSpPr/>
          <p:nvPr/>
        </p:nvSpPr>
        <p:spPr>
          <a:xfrm>
            <a:off x="4009407" y="97859"/>
            <a:ext cx="3162574" cy="1455519"/>
          </a:xfrm>
          <a:prstGeom prst="wedgeEllipseCallout">
            <a:avLst>
              <a:gd name="adj1" fmla="val -87708"/>
              <a:gd name="adj2" fmla="val 12856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en-GB" sz="2800" dirty="0">
                <a:latin typeface="Comic Sans MS" panose="030F0702030302020204" pitchFamily="66" charset="0"/>
              </a:rPr>
              <a:t>Is </a:t>
            </a:r>
            <a:r>
              <a:rPr lang="en-GB" sz="2800" dirty="0" err="1">
                <a:latin typeface="Comic Sans MS" panose="030F0702030302020204" pitchFamily="66" charset="0"/>
              </a:rPr>
              <a:t>mise</a:t>
            </a:r>
            <a:r>
              <a:rPr lang="en-GB" sz="2800" dirty="0">
                <a:latin typeface="Comic Sans MS" panose="030F0702030302020204" pitchFamily="66" charset="0"/>
              </a:rPr>
              <a:t> </a:t>
            </a:r>
            <a:r>
              <a:rPr lang="en-GB" sz="2800" dirty="0" smtClean="0">
                <a:latin typeface="Comic Sans MS" panose="030F0702030302020204" pitchFamily="66" charset="0"/>
              </a:rPr>
              <a:t>Joe.</a:t>
            </a:r>
            <a:endParaRPr lang="en-GB" sz="2800" dirty="0">
              <a:latin typeface="Comic Sans MS" panose="030F0702030302020204" pitchFamily="66" charset="0"/>
            </a:endParaRPr>
          </a:p>
        </p:txBody>
      </p:sp>
      <p:sp>
        <p:nvSpPr>
          <p:cNvPr id="6" name="Speech Bubble: Oval 5">
            <a:extLst>
              <a:ext uri="{FF2B5EF4-FFF2-40B4-BE49-F238E27FC236}">
                <a16:creationId xmlns:a16="http://schemas.microsoft.com/office/drawing/2014/main" xmlns="" id="{679AB30D-7A8E-CE45-9D6A-6453A316ED1D}"/>
              </a:ext>
            </a:extLst>
          </p:cNvPr>
          <p:cNvSpPr/>
          <p:nvPr/>
        </p:nvSpPr>
        <p:spPr>
          <a:xfrm>
            <a:off x="4691789" y="3652202"/>
            <a:ext cx="5893773" cy="1170503"/>
          </a:xfrm>
          <a:prstGeom prst="wedgeEllipseCallout">
            <a:avLst>
              <a:gd name="adj1" fmla="val -67768"/>
              <a:gd name="adj2" fmla="val -136755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en-GB" sz="2800" dirty="0">
                <a:solidFill>
                  <a:prstClr val="black"/>
                </a:solidFill>
                <a:latin typeface="Comic Sans MS" panose="030F0702030302020204" pitchFamily="66" charset="0"/>
              </a:rPr>
              <a:t>Tha mi mòr </a:t>
            </a:r>
            <a:r>
              <a:rPr lang="en-GB" sz="2800" dirty="0" err="1">
                <a:solidFill>
                  <a:prstClr val="black"/>
                </a:solidFill>
                <a:latin typeface="Comic Sans MS" panose="030F0702030302020204" pitchFamily="66" charset="0"/>
              </a:rPr>
              <a:t>agus</a:t>
            </a:r>
            <a:r>
              <a:rPr lang="en-GB" sz="2800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Comic Sans MS" panose="030F0702030302020204" pitchFamily="66" charset="0"/>
              </a:rPr>
              <a:t>àrd</a:t>
            </a:r>
            <a:r>
              <a:rPr lang="en-GB" sz="2800" dirty="0">
                <a:solidFill>
                  <a:prstClr val="black"/>
                </a:solidFill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2" name="Joe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562381" y="520818"/>
            <a:ext cx="609600" cy="609600"/>
          </a:xfrm>
          <a:prstGeom prst="rect">
            <a:avLst/>
          </a:prstGeom>
        </p:spPr>
      </p:pic>
      <p:pic>
        <p:nvPicPr>
          <p:cNvPr id="7" name="Joe 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351110" y="2106575"/>
            <a:ext cx="609600" cy="609600"/>
          </a:xfrm>
          <a:prstGeom prst="rect">
            <a:avLst/>
          </a:prstGeom>
        </p:spPr>
      </p:pic>
      <p:pic>
        <p:nvPicPr>
          <p:cNvPr id="8" name="Joe 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351110" y="3875581"/>
            <a:ext cx="609600" cy="609600"/>
          </a:xfrm>
          <a:prstGeom prst="rect">
            <a:avLst/>
          </a:prstGeom>
        </p:spPr>
      </p:pic>
      <p:sp>
        <p:nvSpPr>
          <p:cNvPr id="9" name="Speech Bubble: Oval 2">
            <a:extLst>
              <a:ext uri="{FF2B5EF4-FFF2-40B4-BE49-F238E27FC236}">
                <a16:creationId xmlns:a16="http://schemas.microsoft.com/office/drawing/2014/main" xmlns="" id="{7B0AE50D-7444-0848-8E47-D3268A6E6096}"/>
              </a:ext>
            </a:extLst>
          </p:cNvPr>
          <p:cNvSpPr/>
          <p:nvPr/>
        </p:nvSpPr>
        <p:spPr>
          <a:xfrm>
            <a:off x="2700590" y="5398751"/>
            <a:ext cx="6345720" cy="1266264"/>
          </a:xfrm>
          <a:prstGeom prst="wedgeEllipseCallout">
            <a:avLst>
              <a:gd name="adj1" fmla="val -48657"/>
              <a:gd name="adj2" fmla="val -231136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en-GB" sz="2800" dirty="0">
                <a:solidFill>
                  <a:prstClr val="black"/>
                </a:solidFill>
                <a:latin typeface="Comic Sans MS" panose="030F0702030302020204" pitchFamily="66" charset="0"/>
              </a:rPr>
              <a:t>Tha mi a’ </a:t>
            </a:r>
            <a:r>
              <a:rPr lang="en-GB" sz="2800" dirty="0" err="1">
                <a:solidFill>
                  <a:prstClr val="black"/>
                </a:solidFill>
                <a:latin typeface="Comic Sans MS" panose="030F0702030302020204" pitchFamily="66" charset="0"/>
              </a:rPr>
              <a:t>fuireach</a:t>
            </a:r>
            <a:r>
              <a:rPr lang="en-GB" sz="2800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n-GB" sz="2800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ann an </a:t>
            </a:r>
            <a:r>
              <a:rPr lang="en-GB" sz="2800" dirty="0" err="1" smtClean="0">
                <a:solidFill>
                  <a:prstClr val="black"/>
                </a:solidFill>
                <a:latin typeface="Comic Sans MS" panose="030F0702030302020204" pitchFamily="66" charset="0"/>
              </a:rPr>
              <a:t>Glaschu</a:t>
            </a:r>
            <a:r>
              <a:rPr lang="en-GB" sz="2800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. </a:t>
            </a:r>
            <a:endParaRPr lang="en-GB" sz="2800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" name="Hen 5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444799" y="605541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69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48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80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69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peech Bubble: Oval 3">
            <a:extLst>
              <a:ext uri="{FF2B5EF4-FFF2-40B4-BE49-F238E27FC236}">
                <a16:creationId xmlns:a16="http://schemas.microsoft.com/office/drawing/2014/main" xmlns="" id="{EB51F5A9-A160-194F-AABE-EB65EE0BDD83}"/>
              </a:ext>
            </a:extLst>
          </p:cNvPr>
          <p:cNvSpPr/>
          <p:nvPr/>
        </p:nvSpPr>
        <p:spPr>
          <a:xfrm>
            <a:off x="4716397" y="2609592"/>
            <a:ext cx="4458159" cy="1516345"/>
          </a:xfrm>
          <a:prstGeom prst="wedgeEllipseCallout">
            <a:avLst>
              <a:gd name="adj1" fmla="val -85079"/>
              <a:gd name="adj2" fmla="val -89736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en-GB" sz="2800" dirty="0">
                <a:solidFill>
                  <a:prstClr val="black"/>
                </a:solidFill>
                <a:latin typeface="Comic Sans MS" panose="030F0702030302020204" pitchFamily="66" charset="0"/>
              </a:rPr>
              <a:t>Tha </a:t>
            </a:r>
            <a:r>
              <a:rPr lang="en-GB" sz="2800" dirty="0" err="1">
                <a:solidFill>
                  <a:prstClr val="black"/>
                </a:solidFill>
                <a:latin typeface="Comic Sans MS" panose="030F0702030302020204" pitchFamily="66" charset="0"/>
              </a:rPr>
              <a:t>falt</a:t>
            </a:r>
            <a:r>
              <a:rPr lang="en-GB" sz="2800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Comic Sans MS" panose="030F0702030302020204" pitchFamily="66" charset="0"/>
              </a:rPr>
              <a:t>bàn</a:t>
            </a:r>
            <a:r>
              <a:rPr lang="en-GB" sz="2800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Comic Sans MS" panose="030F0702030302020204" pitchFamily="66" charset="0"/>
              </a:rPr>
              <a:t>orm</a:t>
            </a:r>
            <a:r>
              <a:rPr lang="en-GB" sz="2800" dirty="0">
                <a:solidFill>
                  <a:prstClr val="black"/>
                </a:solidFill>
              </a:rPr>
              <a:t>.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608" y="182210"/>
            <a:ext cx="2247440" cy="6621919"/>
          </a:xfrm>
        </p:spPr>
      </p:pic>
      <p:sp>
        <p:nvSpPr>
          <p:cNvPr id="3" name="Speech Bubble: Oval 2">
            <a:extLst>
              <a:ext uri="{FF2B5EF4-FFF2-40B4-BE49-F238E27FC236}">
                <a16:creationId xmlns:a16="http://schemas.microsoft.com/office/drawing/2014/main" xmlns="" id="{16FE6481-0A78-2049-B869-B2B2B283E93E}"/>
              </a:ext>
            </a:extLst>
          </p:cNvPr>
          <p:cNvSpPr/>
          <p:nvPr/>
        </p:nvSpPr>
        <p:spPr>
          <a:xfrm>
            <a:off x="3326937" y="325697"/>
            <a:ext cx="5847619" cy="1763992"/>
          </a:xfrm>
          <a:prstGeom prst="wedgeEllipseCallout">
            <a:avLst>
              <a:gd name="adj1" fmla="val -68569"/>
              <a:gd name="adj2" fmla="val -8751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en-GB" sz="2800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‘S </a:t>
            </a:r>
            <a:r>
              <a:rPr lang="en-GB" sz="2800" dirty="0" err="1" smtClean="0">
                <a:solidFill>
                  <a:prstClr val="black"/>
                </a:solidFill>
                <a:latin typeface="Comic Sans MS" panose="030F0702030302020204" pitchFamily="66" charset="0"/>
              </a:rPr>
              <a:t>toigh</a:t>
            </a:r>
            <a:r>
              <a:rPr lang="en-GB" sz="2800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n-GB" sz="2800" dirty="0">
                <a:solidFill>
                  <a:prstClr val="black"/>
                </a:solidFill>
                <a:latin typeface="Comic Sans MS" panose="030F0702030302020204" pitchFamily="66" charset="0"/>
              </a:rPr>
              <a:t>leam ball-</a:t>
            </a:r>
            <a:r>
              <a:rPr lang="en-GB" sz="2800" dirty="0" err="1">
                <a:solidFill>
                  <a:prstClr val="black"/>
                </a:solidFill>
                <a:latin typeface="Comic Sans MS" panose="030F0702030302020204" pitchFamily="66" charset="0"/>
              </a:rPr>
              <a:t>coise</a:t>
            </a:r>
            <a:r>
              <a:rPr lang="en-GB" sz="2800" dirty="0">
                <a:solidFill>
                  <a:prstClr val="black"/>
                </a:solidFill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6" name="Speech Bubble: Oval 5">
            <a:extLst>
              <a:ext uri="{FF2B5EF4-FFF2-40B4-BE49-F238E27FC236}">
                <a16:creationId xmlns:a16="http://schemas.microsoft.com/office/drawing/2014/main" xmlns="" id="{679AB30D-7A8E-CE45-9D6A-6453A316ED1D}"/>
              </a:ext>
            </a:extLst>
          </p:cNvPr>
          <p:cNvSpPr/>
          <p:nvPr/>
        </p:nvSpPr>
        <p:spPr>
          <a:xfrm>
            <a:off x="3099787" y="4743712"/>
            <a:ext cx="7194749" cy="1678082"/>
          </a:xfrm>
          <a:prstGeom prst="wedgeEllipseCallout">
            <a:avLst>
              <a:gd name="adj1" fmla="val -50608"/>
              <a:gd name="adj2" fmla="val -145039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8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Tha </a:t>
            </a:r>
            <a:r>
              <a:rPr lang="en-GB" sz="2800" dirty="0" err="1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ceithir</a:t>
            </a:r>
            <a:r>
              <a:rPr lang="en-GB" sz="28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bràithrean</a:t>
            </a:r>
            <a:r>
              <a:rPr lang="en-GB" sz="28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agus</a:t>
            </a:r>
            <a:r>
              <a:rPr lang="en-GB" sz="28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trì</a:t>
            </a:r>
            <a:r>
              <a:rPr lang="en-GB" sz="28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peathraichean</a:t>
            </a:r>
            <a:r>
              <a:rPr lang="en-GB" sz="28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800" dirty="0" err="1" smtClean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agam</a:t>
            </a:r>
            <a:r>
              <a:rPr lang="en-GB" sz="2800" dirty="0" smtClean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dirty="0"/>
          </a:p>
        </p:txBody>
      </p:sp>
      <p:pic>
        <p:nvPicPr>
          <p:cNvPr id="2" name="Joe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236275" y="902893"/>
            <a:ext cx="609600" cy="609600"/>
          </a:xfrm>
          <a:prstGeom prst="rect">
            <a:avLst/>
          </a:prstGeom>
        </p:spPr>
      </p:pic>
      <p:pic>
        <p:nvPicPr>
          <p:cNvPr id="7" name="Joe 5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469313" y="3062964"/>
            <a:ext cx="609600" cy="609600"/>
          </a:xfrm>
          <a:prstGeom prst="rect">
            <a:avLst/>
          </a:prstGeom>
        </p:spPr>
      </p:pic>
      <p:pic>
        <p:nvPicPr>
          <p:cNvPr id="8" name="Joe 6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174556" y="527795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506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01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775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xmlns="" id="{12EB46DB-2B61-204C-ACB2-5FD49B64A5E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1037"/>
            <a:ext cx="5691112" cy="4243888"/>
          </a:xfrm>
          <a:prstGeom prst="rect">
            <a:avLst/>
          </a:prstGeom>
        </p:spPr>
      </p:pic>
      <p:sp>
        <p:nvSpPr>
          <p:cNvPr id="2" name="Speech Bubble: Oval 1">
            <a:extLst>
              <a:ext uri="{FF2B5EF4-FFF2-40B4-BE49-F238E27FC236}">
                <a16:creationId xmlns:a16="http://schemas.microsoft.com/office/drawing/2014/main" xmlns="" id="{7C0F4B0B-81FA-5547-A244-AA09C01294A5}"/>
              </a:ext>
            </a:extLst>
          </p:cNvPr>
          <p:cNvSpPr/>
          <p:nvPr/>
        </p:nvSpPr>
        <p:spPr>
          <a:xfrm>
            <a:off x="5691112" y="596011"/>
            <a:ext cx="4445000" cy="1585329"/>
          </a:xfrm>
          <a:prstGeom prst="wedgeEllipseCallout">
            <a:avLst>
              <a:gd name="adj1" fmla="val -76253"/>
              <a:gd name="adj2" fmla="val 71046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lnSpc>
                <a:spcPct val="107000"/>
              </a:lnSpc>
              <a:spcAft>
                <a:spcPts val="0"/>
              </a:spcAft>
            </a:pPr>
            <a:r>
              <a:rPr lang="en-GB" sz="28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Is </a:t>
            </a:r>
            <a:r>
              <a:rPr lang="en-GB" sz="2800" dirty="0" err="1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mise</a:t>
            </a:r>
            <a:r>
              <a:rPr lang="en-GB" sz="28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800" dirty="0" smtClean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Daphne</a:t>
            </a:r>
            <a:r>
              <a:rPr lang="en-GB" dirty="0" smtClean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GB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Speech Bubble: Oval 2">
            <a:extLst>
              <a:ext uri="{FF2B5EF4-FFF2-40B4-BE49-F238E27FC236}">
                <a16:creationId xmlns:a16="http://schemas.microsoft.com/office/drawing/2014/main" xmlns="" id="{2BC3227A-827B-7B40-A4B7-D4724F4FFC57}"/>
              </a:ext>
            </a:extLst>
          </p:cNvPr>
          <p:cNvSpPr/>
          <p:nvPr/>
        </p:nvSpPr>
        <p:spPr>
          <a:xfrm>
            <a:off x="6500890" y="2588597"/>
            <a:ext cx="4906131" cy="1046243"/>
          </a:xfrm>
          <a:prstGeom prst="wedgeEllipseCallout">
            <a:avLst>
              <a:gd name="adj1" fmla="val -75974"/>
              <a:gd name="adj2" fmla="val -12800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lnSpc>
                <a:spcPct val="107000"/>
              </a:lnSpc>
              <a:spcAft>
                <a:spcPts val="0"/>
              </a:spcAft>
            </a:pPr>
            <a:r>
              <a:rPr lang="en-GB" sz="28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Tha mi </a:t>
            </a:r>
            <a:r>
              <a:rPr lang="en-GB" sz="2800" dirty="0" err="1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trithead</a:t>
            </a:r>
            <a:r>
              <a:rPr lang="en-GB" sz="28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800" dirty="0" smtClean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GB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Speech Bubble: Oval 6">
            <a:extLst>
              <a:ext uri="{FF2B5EF4-FFF2-40B4-BE49-F238E27FC236}">
                <a16:creationId xmlns:a16="http://schemas.microsoft.com/office/drawing/2014/main" xmlns="" id="{84F41564-7EA5-AD42-947F-FAF59B0B60A1}"/>
              </a:ext>
            </a:extLst>
          </p:cNvPr>
          <p:cNvSpPr/>
          <p:nvPr/>
        </p:nvSpPr>
        <p:spPr>
          <a:xfrm>
            <a:off x="6324738" y="3846154"/>
            <a:ext cx="3603033" cy="1456098"/>
          </a:xfrm>
          <a:prstGeom prst="wedgeEllipseCallout">
            <a:avLst>
              <a:gd name="adj1" fmla="val -83284"/>
              <a:gd name="adj2" fmla="val -47279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lnSpc>
                <a:spcPct val="107000"/>
              </a:lnSpc>
            </a:pPr>
            <a:r>
              <a:rPr lang="en-GB" sz="2800" dirty="0">
                <a:solidFill>
                  <a:prstClr val="black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Tha mi mòr.</a:t>
            </a:r>
            <a:endParaRPr lang="en-GB" sz="28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Oval Callout 4"/>
          <p:cNvSpPr/>
          <p:nvPr/>
        </p:nvSpPr>
        <p:spPr>
          <a:xfrm>
            <a:off x="1156996" y="5529951"/>
            <a:ext cx="5089569" cy="1201355"/>
          </a:xfrm>
          <a:prstGeom prst="wedgeEllipseCallout">
            <a:avLst>
              <a:gd name="adj1" fmla="val -9133"/>
              <a:gd name="adj2" fmla="val -116184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en-GB" sz="2800" dirty="0" smtClean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‘S </a:t>
            </a:r>
            <a:r>
              <a:rPr lang="en-GB" sz="2800" dirty="0" err="1" smtClean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toigh</a:t>
            </a:r>
            <a:r>
              <a:rPr lang="en-GB" sz="2800" dirty="0" smtClean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8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leam </a:t>
            </a:r>
            <a:r>
              <a:rPr lang="en-GB" sz="2800" dirty="0" err="1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fighe</a:t>
            </a:r>
            <a:r>
              <a:rPr lang="en-GB" sz="28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GB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Daphne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264770" y="1132499"/>
            <a:ext cx="414278" cy="414278"/>
          </a:xfrm>
          <a:prstGeom prst="rect">
            <a:avLst/>
          </a:prstGeom>
        </p:spPr>
      </p:pic>
      <p:pic>
        <p:nvPicPr>
          <p:cNvPr id="9" name="Daphne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264770" y="4269403"/>
            <a:ext cx="609600" cy="609600"/>
          </a:xfrm>
          <a:prstGeom prst="rect">
            <a:avLst/>
          </a:prstGeom>
        </p:spPr>
      </p:pic>
      <p:pic>
        <p:nvPicPr>
          <p:cNvPr id="10" name="Daphne4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387863" y="5838975"/>
            <a:ext cx="606498" cy="606498"/>
          </a:xfrm>
          <a:prstGeom prst="rect">
            <a:avLst/>
          </a:prstGeom>
        </p:spPr>
      </p:pic>
      <p:pic>
        <p:nvPicPr>
          <p:cNvPr id="11" name="Daphne new 2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177356" y="2855167"/>
            <a:ext cx="512614" cy="512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344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3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97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13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97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xmlns="" id="{12EB46DB-2B61-204C-ACB2-5FD49B64A5E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283" y="900447"/>
            <a:ext cx="5691112" cy="4243888"/>
          </a:xfrm>
          <a:prstGeom prst="rect">
            <a:avLst/>
          </a:prstGeom>
        </p:spPr>
      </p:pic>
      <p:sp>
        <p:nvSpPr>
          <p:cNvPr id="2" name="Speech Bubble: Oval 1">
            <a:extLst>
              <a:ext uri="{FF2B5EF4-FFF2-40B4-BE49-F238E27FC236}">
                <a16:creationId xmlns:a16="http://schemas.microsoft.com/office/drawing/2014/main" xmlns="" id="{7C0F4B0B-81FA-5547-A244-AA09C01294A5}"/>
              </a:ext>
            </a:extLst>
          </p:cNvPr>
          <p:cNvSpPr/>
          <p:nvPr/>
        </p:nvSpPr>
        <p:spPr>
          <a:xfrm>
            <a:off x="6622143" y="498929"/>
            <a:ext cx="4784878" cy="1605293"/>
          </a:xfrm>
          <a:prstGeom prst="wedgeEllipseCallout">
            <a:avLst>
              <a:gd name="adj1" fmla="val -74200"/>
              <a:gd name="adj2" fmla="val 47732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lnSpc>
                <a:spcPct val="107000"/>
              </a:lnSpc>
              <a:spcAft>
                <a:spcPts val="0"/>
              </a:spcAft>
            </a:pPr>
            <a:r>
              <a:rPr lang="en-GB" sz="28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Tha </a:t>
            </a:r>
            <a:r>
              <a:rPr lang="en-GB" sz="2800" dirty="0" err="1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falt</a:t>
            </a:r>
            <a:r>
              <a:rPr lang="en-GB" sz="28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donn</a:t>
            </a:r>
            <a:r>
              <a:rPr lang="en-GB" sz="28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orm</a:t>
            </a:r>
            <a:r>
              <a:rPr lang="en-GB" sz="28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GB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Speech Bubble: Oval 2">
            <a:extLst>
              <a:ext uri="{FF2B5EF4-FFF2-40B4-BE49-F238E27FC236}">
                <a16:creationId xmlns:a16="http://schemas.microsoft.com/office/drawing/2014/main" xmlns="" id="{2BC3227A-827B-7B40-A4B7-D4724F4FFC57}"/>
              </a:ext>
            </a:extLst>
          </p:cNvPr>
          <p:cNvSpPr/>
          <p:nvPr/>
        </p:nvSpPr>
        <p:spPr>
          <a:xfrm>
            <a:off x="6500890" y="2588597"/>
            <a:ext cx="4906131" cy="1680806"/>
          </a:xfrm>
          <a:prstGeom prst="wedgeEllipseCallout">
            <a:avLst>
              <a:gd name="adj1" fmla="val -75389"/>
              <a:gd name="adj2" fmla="val -18402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lnSpc>
                <a:spcPct val="107000"/>
              </a:lnSpc>
              <a:spcAft>
                <a:spcPts val="0"/>
              </a:spcAft>
            </a:pPr>
            <a:r>
              <a:rPr lang="en-GB" sz="28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Tha </a:t>
            </a:r>
            <a:r>
              <a:rPr lang="en-GB" sz="2800" dirty="0" err="1" smtClean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dreasa</a:t>
            </a:r>
            <a:r>
              <a:rPr lang="en-GB" sz="2800" dirty="0" smtClean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800" dirty="0" err="1" smtClean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orm</a:t>
            </a:r>
            <a:r>
              <a:rPr lang="en-GB" sz="28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GB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Speech Bubble: Oval 6">
            <a:extLst>
              <a:ext uri="{FF2B5EF4-FFF2-40B4-BE49-F238E27FC236}">
                <a16:creationId xmlns:a16="http://schemas.microsoft.com/office/drawing/2014/main" xmlns="" id="{84F41564-7EA5-AD42-947F-FAF59B0B60A1}"/>
              </a:ext>
            </a:extLst>
          </p:cNvPr>
          <p:cNvSpPr/>
          <p:nvPr/>
        </p:nvSpPr>
        <p:spPr>
          <a:xfrm>
            <a:off x="6194264" y="4351923"/>
            <a:ext cx="5640636" cy="1962874"/>
          </a:xfrm>
          <a:prstGeom prst="wedgeEllipseCallout">
            <a:avLst>
              <a:gd name="adj1" fmla="val -75853"/>
              <a:gd name="adj2" fmla="val -6661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lnSpc>
                <a:spcPct val="107000"/>
              </a:lnSpc>
              <a:spcAft>
                <a:spcPts val="0"/>
              </a:spcAft>
            </a:pPr>
            <a:r>
              <a:rPr lang="en-GB" sz="28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Tha </a:t>
            </a:r>
            <a:r>
              <a:rPr lang="en-GB" sz="2800" dirty="0" err="1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còig</a:t>
            </a:r>
            <a:r>
              <a:rPr lang="en-GB" sz="28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bràithrean</a:t>
            </a:r>
            <a:r>
              <a:rPr lang="en-GB" sz="28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agus</a:t>
            </a:r>
            <a:r>
              <a:rPr lang="en-GB" sz="28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dà</a:t>
            </a:r>
            <a:r>
              <a:rPr lang="en-GB" sz="28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phiuthar</a:t>
            </a:r>
            <a:r>
              <a:rPr lang="en-GB" sz="28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agam</a:t>
            </a:r>
            <a:r>
              <a:rPr lang="en-GB" sz="28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GB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Speech Bubble: Oval 6">
            <a:extLst>
              <a:ext uri="{FF2B5EF4-FFF2-40B4-BE49-F238E27FC236}">
                <a16:creationId xmlns:a16="http://schemas.microsoft.com/office/drawing/2014/main" xmlns="" id="{84F41564-7EA5-AD42-947F-FAF59B0B60A1}"/>
              </a:ext>
            </a:extLst>
          </p:cNvPr>
          <p:cNvSpPr/>
          <p:nvPr/>
        </p:nvSpPr>
        <p:spPr>
          <a:xfrm>
            <a:off x="472316" y="5123673"/>
            <a:ext cx="5662670" cy="1439494"/>
          </a:xfrm>
          <a:prstGeom prst="wedgeEllipseCallout">
            <a:avLst>
              <a:gd name="adj1" fmla="val 3021"/>
              <a:gd name="adj2" fmla="val -87721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en-GB" sz="28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Tha mi a’ </a:t>
            </a:r>
            <a:r>
              <a:rPr lang="en-GB" sz="2800" dirty="0" err="1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fuireach</a:t>
            </a:r>
            <a:r>
              <a:rPr lang="en-GB" sz="28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800" dirty="0" smtClean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ann an </a:t>
            </a:r>
            <a:r>
              <a:rPr lang="en-GB" sz="2800" dirty="0" err="1" smtClean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Glaschu</a:t>
            </a:r>
            <a:r>
              <a:rPr lang="en-GB" sz="2800" dirty="0" smtClean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GB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Daphne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698163" y="996775"/>
            <a:ext cx="609600" cy="609600"/>
          </a:xfrm>
          <a:prstGeom prst="rect">
            <a:avLst/>
          </a:prstGeom>
        </p:spPr>
      </p:pic>
      <p:pic>
        <p:nvPicPr>
          <p:cNvPr id="8" name="Daphne6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393363" y="3124200"/>
            <a:ext cx="609600" cy="609600"/>
          </a:xfrm>
          <a:prstGeom prst="rect">
            <a:avLst/>
          </a:prstGeom>
        </p:spPr>
      </p:pic>
      <p:pic>
        <p:nvPicPr>
          <p:cNvPr id="9" name="Daphne7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002963" y="5008655"/>
            <a:ext cx="609600" cy="609600"/>
          </a:xfrm>
          <a:prstGeom prst="rect">
            <a:avLst/>
          </a:prstGeom>
        </p:spPr>
      </p:pic>
      <p:pic>
        <p:nvPicPr>
          <p:cNvPr id="11" name="Daphne new 8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606540" y="58434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353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9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52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675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413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xmlns="" id="{FCE1F3A8-478C-664F-B6DC-F4F314E38C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247321"/>
            <a:ext cx="2908905" cy="4363358"/>
          </a:xfrm>
          <a:prstGeom prst="rect">
            <a:avLst/>
          </a:prstGeom>
        </p:spPr>
      </p:pic>
      <p:sp>
        <p:nvSpPr>
          <p:cNvPr id="3" name="Speech Bubble: Oval 2">
            <a:extLst>
              <a:ext uri="{FF2B5EF4-FFF2-40B4-BE49-F238E27FC236}">
                <a16:creationId xmlns:a16="http://schemas.microsoft.com/office/drawing/2014/main" xmlns="" id="{3C542699-650C-8744-9694-519A0DD9035A}"/>
              </a:ext>
            </a:extLst>
          </p:cNvPr>
          <p:cNvSpPr/>
          <p:nvPr/>
        </p:nvSpPr>
        <p:spPr>
          <a:xfrm>
            <a:off x="4719132" y="304166"/>
            <a:ext cx="4524020" cy="1601752"/>
          </a:xfrm>
          <a:prstGeom prst="wedgeEllipseCallout">
            <a:avLst>
              <a:gd name="adj1" fmla="val -64985"/>
              <a:gd name="adj2" fmla="val 6383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GB" sz="2800" dirty="0">
                <a:latin typeface="Comic Sans MS" panose="030F0702030302020204" pitchFamily="66" charset="0"/>
              </a:rPr>
              <a:t>Is </a:t>
            </a:r>
            <a:r>
              <a:rPr lang="en-GB" sz="2800" dirty="0" err="1">
                <a:latin typeface="Comic Sans MS" panose="030F0702030302020204" pitchFamily="66" charset="0"/>
              </a:rPr>
              <a:t>mise</a:t>
            </a:r>
            <a:r>
              <a:rPr lang="en-GB" sz="2800" dirty="0">
                <a:latin typeface="Comic Sans MS" panose="030F0702030302020204" pitchFamily="66" charset="0"/>
              </a:rPr>
              <a:t> </a:t>
            </a:r>
            <a:r>
              <a:rPr lang="en-GB" sz="2800" dirty="0" err="1">
                <a:latin typeface="Comic Sans MS" panose="030F0702030302020204" pitchFamily="66" charset="0"/>
              </a:rPr>
              <a:t>Magaidh</a:t>
            </a:r>
            <a:r>
              <a:rPr lang="en-GB" sz="2800" dirty="0"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6" name="Speech Bubble: Oval 5">
            <a:extLst>
              <a:ext uri="{FF2B5EF4-FFF2-40B4-BE49-F238E27FC236}">
                <a16:creationId xmlns:a16="http://schemas.microsoft.com/office/drawing/2014/main" xmlns="" id="{4136F934-7384-CB4B-A5D5-EF56513D4582}"/>
              </a:ext>
            </a:extLst>
          </p:cNvPr>
          <p:cNvSpPr/>
          <p:nvPr/>
        </p:nvSpPr>
        <p:spPr>
          <a:xfrm>
            <a:off x="5535990" y="2340641"/>
            <a:ext cx="5661097" cy="1191547"/>
          </a:xfrm>
          <a:prstGeom prst="wedgeEllipseCallout">
            <a:avLst>
              <a:gd name="adj1" fmla="val -80255"/>
              <a:gd name="adj2" fmla="val -16060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en-GB" sz="2800" dirty="0">
                <a:solidFill>
                  <a:prstClr val="black"/>
                </a:solidFill>
                <a:latin typeface="Comic Sans MS" panose="030F0702030302020204" pitchFamily="66" charset="0"/>
              </a:rPr>
              <a:t>Tha mi fichead ‘</a:t>
            </a:r>
            <a:r>
              <a:rPr lang="en-GB" sz="2800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s a </a:t>
            </a:r>
            <a:r>
              <a:rPr lang="en-GB" sz="2800" dirty="0" err="1" smtClean="0">
                <a:solidFill>
                  <a:prstClr val="black"/>
                </a:solidFill>
                <a:latin typeface="Comic Sans MS" panose="030F0702030302020204" pitchFamily="66" charset="0"/>
              </a:rPr>
              <a:t>ceithir</a:t>
            </a:r>
            <a:r>
              <a:rPr lang="en-GB" sz="2800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.</a:t>
            </a:r>
            <a:endParaRPr lang="en-GB" sz="2800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Speech Bubble: Oval 7">
            <a:extLst>
              <a:ext uri="{FF2B5EF4-FFF2-40B4-BE49-F238E27FC236}">
                <a16:creationId xmlns:a16="http://schemas.microsoft.com/office/drawing/2014/main" xmlns="" id="{53873FAD-1083-AD40-A124-A00F75D77577}"/>
              </a:ext>
            </a:extLst>
          </p:cNvPr>
          <p:cNvSpPr/>
          <p:nvPr/>
        </p:nvSpPr>
        <p:spPr>
          <a:xfrm>
            <a:off x="5051248" y="4500321"/>
            <a:ext cx="4819865" cy="1890209"/>
          </a:xfrm>
          <a:prstGeom prst="wedgeEllipseCallout">
            <a:avLst>
              <a:gd name="adj1" fmla="val -72998"/>
              <a:gd name="adj2" fmla="val -6697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GB" sz="2800" dirty="0">
                <a:latin typeface="Comic Sans MS" panose="030F0702030302020204" pitchFamily="66" charset="0"/>
              </a:rPr>
              <a:t>Tha mi a</a:t>
            </a:r>
            <a:r>
              <a:rPr lang="en-GB" sz="2800" dirty="0" smtClean="0">
                <a:latin typeface="Comic Sans MS" panose="030F0702030302020204" pitchFamily="66" charset="0"/>
              </a:rPr>
              <a:t>’ </a:t>
            </a:r>
            <a:r>
              <a:rPr lang="en-GB" sz="2800" dirty="0" err="1" smtClean="0">
                <a:latin typeface="Comic Sans MS" panose="030F0702030302020204" pitchFamily="66" charset="0"/>
              </a:rPr>
              <a:t>fuireach</a:t>
            </a:r>
            <a:r>
              <a:rPr lang="en-GB" sz="2800" dirty="0" smtClean="0">
                <a:latin typeface="Comic Sans MS" panose="030F0702030302020204" pitchFamily="66" charset="0"/>
              </a:rPr>
              <a:t> ann an </a:t>
            </a:r>
            <a:r>
              <a:rPr lang="en-GB" sz="2800" dirty="0" err="1" smtClean="0">
                <a:latin typeface="Comic Sans MS" panose="030F0702030302020204" pitchFamily="66" charset="0"/>
              </a:rPr>
              <a:t>Glaschu</a:t>
            </a:r>
            <a:r>
              <a:rPr lang="en-GB" sz="2800" dirty="0" smtClean="0">
                <a:latin typeface="Comic Sans MS" panose="030F0702030302020204" pitchFamily="66" charset="0"/>
              </a:rPr>
              <a:t>.</a:t>
            </a:r>
            <a:endParaRPr lang="en-GB" sz="2800" dirty="0">
              <a:latin typeface="Comic Sans MS" panose="030F0702030302020204" pitchFamily="66" charset="0"/>
            </a:endParaRPr>
          </a:p>
        </p:txBody>
      </p:sp>
      <p:pic>
        <p:nvPicPr>
          <p:cNvPr id="2" name="Magaidh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69325" y="927100"/>
            <a:ext cx="609600" cy="609600"/>
          </a:xfrm>
          <a:prstGeom prst="rect">
            <a:avLst/>
          </a:prstGeom>
        </p:spPr>
      </p:pic>
      <p:pic>
        <p:nvPicPr>
          <p:cNvPr id="9" name="Magaidh new 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886950" y="2631614"/>
            <a:ext cx="609600" cy="609600"/>
          </a:xfrm>
          <a:prstGeom prst="rect">
            <a:avLst/>
          </a:prstGeom>
        </p:spPr>
      </p:pic>
      <p:pic>
        <p:nvPicPr>
          <p:cNvPr id="10" name="Daphne new 8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633552" y="551699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400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27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13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xmlns="" id="{FCE1F3A8-478C-664F-B6DC-F4F314E38C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247321"/>
            <a:ext cx="2908905" cy="4363358"/>
          </a:xfrm>
          <a:prstGeom prst="rect">
            <a:avLst/>
          </a:prstGeom>
        </p:spPr>
      </p:pic>
      <p:sp>
        <p:nvSpPr>
          <p:cNvPr id="3" name="Speech Bubble: Oval 2">
            <a:extLst>
              <a:ext uri="{FF2B5EF4-FFF2-40B4-BE49-F238E27FC236}">
                <a16:creationId xmlns:a16="http://schemas.microsoft.com/office/drawing/2014/main" xmlns="" id="{3C542699-650C-8744-9694-519A0DD9035A}"/>
              </a:ext>
            </a:extLst>
          </p:cNvPr>
          <p:cNvSpPr/>
          <p:nvPr/>
        </p:nvSpPr>
        <p:spPr>
          <a:xfrm>
            <a:off x="4487778" y="382879"/>
            <a:ext cx="4336732" cy="1890209"/>
          </a:xfrm>
          <a:prstGeom prst="wedgeEllipseCallout">
            <a:avLst>
              <a:gd name="adj1" fmla="val -61619"/>
              <a:gd name="adj2" fmla="val 68451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GB" sz="2800" dirty="0">
                <a:latin typeface="Comic Sans MS" panose="030F0702030302020204" pitchFamily="66" charset="0"/>
              </a:rPr>
              <a:t>Tha mi </a:t>
            </a:r>
            <a:r>
              <a:rPr lang="en-GB" sz="2800" dirty="0" err="1" smtClean="0">
                <a:latin typeface="Comic Sans MS" panose="030F0702030302020204" pitchFamily="66" charset="0"/>
              </a:rPr>
              <a:t>brèagha</a:t>
            </a:r>
            <a:r>
              <a:rPr lang="en-GB" dirty="0"/>
              <a:t>.</a:t>
            </a:r>
          </a:p>
        </p:txBody>
      </p:sp>
      <p:sp>
        <p:nvSpPr>
          <p:cNvPr id="6" name="Speech Bubble: Oval 5">
            <a:extLst>
              <a:ext uri="{FF2B5EF4-FFF2-40B4-BE49-F238E27FC236}">
                <a16:creationId xmlns:a16="http://schemas.microsoft.com/office/drawing/2014/main" xmlns="" id="{4136F934-7384-CB4B-A5D5-EF56513D4582}"/>
              </a:ext>
            </a:extLst>
          </p:cNvPr>
          <p:cNvSpPr/>
          <p:nvPr/>
        </p:nvSpPr>
        <p:spPr>
          <a:xfrm>
            <a:off x="4783125" y="3121387"/>
            <a:ext cx="4426977" cy="1890209"/>
          </a:xfrm>
          <a:prstGeom prst="wedgeEllipseCallout">
            <a:avLst>
              <a:gd name="adj1" fmla="val -70925"/>
              <a:gd name="adj2" fmla="val -28300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GB" sz="2800" dirty="0">
                <a:latin typeface="Comic Sans MS" panose="030F0702030302020204" pitchFamily="66" charset="0"/>
              </a:rPr>
              <a:t>Tha </a:t>
            </a:r>
            <a:r>
              <a:rPr lang="en-GB" sz="2800" dirty="0" err="1">
                <a:latin typeface="Comic Sans MS" panose="030F0702030302020204" pitchFamily="66" charset="0"/>
              </a:rPr>
              <a:t>falt</a:t>
            </a:r>
            <a:r>
              <a:rPr lang="en-GB" sz="2800" dirty="0">
                <a:latin typeface="Comic Sans MS" panose="030F0702030302020204" pitchFamily="66" charset="0"/>
              </a:rPr>
              <a:t> </a:t>
            </a:r>
            <a:r>
              <a:rPr lang="en-GB" sz="2800" dirty="0" err="1">
                <a:latin typeface="Comic Sans MS" panose="030F0702030302020204" pitchFamily="66" charset="0"/>
              </a:rPr>
              <a:t>bàn</a:t>
            </a:r>
            <a:r>
              <a:rPr lang="en-GB" sz="2800" dirty="0">
                <a:latin typeface="Comic Sans MS" panose="030F0702030302020204" pitchFamily="66" charset="0"/>
              </a:rPr>
              <a:t> </a:t>
            </a:r>
            <a:r>
              <a:rPr lang="en-GB" sz="2800" dirty="0" err="1">
                <a:latin typeface="Comic Sans MS" panose="030F0702030302020204" pitchFamily="66" charset="0"/>
              </a:rPr>
              <a:t>orm</a:t>
            </a:r>
            <a:r>
              <a:rPr lang="en-GB" sz="2800" dirty="0"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2" name="Magaidh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897483" y="1023183"/>
            <a:ext cx="609600" cy="609600"/>
          </a:xfrm>
          <a:prstGeom prst="rect">
            <a:avLst/>
          </a:prstGeom>
        </p:spPr>
      </p:pic>
      <p:pic>
        <p:nvPicPr>
          <p:cNvPr id="5" name="Magaidh5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30386" y="376169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055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06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52" y="2234385"/>
            <a:ext cx="3811836" cy="4623616"/>
          </a:xfrm>
          <a:prstGeom prst="rect">
            <a:avLst/>
          </a:prstGeom>
        </p:spPr>
      </p:pic>
      <p:sp>
        <p:nvSpPr>
          <p:cNvPr id="4" name="Oval Callout 3"/>
          <p:cNvSpPr/>
          <p:nvPr/>
        </p:nvSpPr>
        <p:spPr>
          <a:xfrm>
            <a:off x="2544896" y="385590"/>
            <a:ext cx="5666070" cy="1489646"/>
          </a:xfrm>
          <a:prstGeom prst="wedgeEllipseCallout">
            <a:avLst>
              <a:gd name="adj1" fmla="val -38239"/>
              <a:gd name="adj2" fmla="val 121153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lnSpc>
                <a:spcPct val="107000"/>
              </a:lnSpc>
              <a:spcAft>
                <a:spcPts val="0"/>
              </a:spcAft>
            </a:pPr>
            <a:r>
              <a:rPr lang="en-GB" sz="28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Is </a:t>
            </a:r>
            <a:r>
              <a:rPr lang="en-GB" sz="2800" dirty="0" err="1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mise</a:t>
            </a:r>
            <a:r>
              <a:rPr lang="en-GB" sz="280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800" smtClean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Horace.</a:t>
            </a:r>
            <a:endParaRPr lang="en-GB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Oval Callout 4"/>
          <p:cNvSpPr/>
          <p:nvPr/>
        </p:nvSpPr>
        <p:spPr>
          <a:xfrm>
            <a:off x="4162539" y="2563054"/>
            <a:ext cx="5666070" cy="1489646"/>
          </a:xfrm>
          <a:prstGeom prst="wedgeEllipseCallout">
            <a:avLst>
              <a:gd name="adj1" fmla="val -65849"/>
              <a:gd name="adj2" fmla="val 4645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lnSpc>
                <a:spcPct val="107000"/>
              </a:lnSpc>
              <a:spcAft>
                <a:spcPts val="0"/>
              </a:spcAft>
            </a:pPr>
            <a:r>
              <a:rPr lang="en-GB" sz="2800" dirty="0" smtClean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Tha </a:t>
            </a:r>
            <a:r>
              <a:rPr lang="en-GB" sz="28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mi </a:t>
            </a:r>
            <a:r>
              <a:rPr lang="en-GB" sz="2800" dirty="0" err="1" smtClean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ceithir-deug</a:t>
            </a:r>
            <a:r>
              <a:rPr lang="en-GB" sz="2800" dirty="0" smtClean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GB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Oval Callout 5"/>
          <p:cNvSpPr/>
          <p:nvPr/>
        </p:nvSpPr>
        <p:spPr>
          <a:xfrm>
            <a:off x="4461831" y="4997985"/>
            <a:ext cx="6193728" cy="1489646"/>
          </a:xfrm>
          <a:prstGeom prst="wedgeEllipseCallout">
            <a:avLst>
              <a:gd name="adj1" fmla="val -70710"/>
              <a:gd name="adj2" fmla="val -41551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lnSpc>
                <a:spcPct val="107000"/>
              </a:lnSpc>
              <a:spcAft>
                <a:spcPts val="0"/>
              </a:spcAft>
            </a:pPr>
            <a:r>
              <a:rPr lang="en-GB" sz="2800" dirty="0" smtClean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‘S </a:t>
            </a:r>
            <a:r>
              <a:rPr lang="en-GB" sz="2800" dirty="0" err="1" smtClean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toigh</a:t>
            </a:r>
            <a:r>
              <a:rPr lang="en-GB" sz="2800" dirty="0" smtClean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8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leam </a:t>
            </a:r>
            <a:r>
              <a:rPr lang="en-GB" sz="2800" dirty="0" smtClean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a’ </a:t>
            </a:r>
            <a:r>
              <a:rPr lang="en-GB" sz="2800" dirty="0" err="1" smtClean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leughadh</a:t>
            </a:r>
            <a:r>
              <a:rPr lang="en-GB" sz="28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GB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Horace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853877" y="825613"/>
            <a:ext cx="609600" cy="609600"/>
          </a:xfrm>
          <a:prstGeom prst="rect">
            <a:avLst/>
          </a:prstGeom>
        </p:spPr>
      </p:pic>
      <p:pic>
        <p:nvPicPr>
          <p:cNvPr id="7" name="Horace 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697131" y="3003077"/>
            <a:ext cx="609600" cy="609600"/>
          </a:xfrm>
          <a:prstGeom prst="rect">
            <a:avLst/>
          </a:prstGeom>
        </p:spPr>
      </p:pic>
      <p:pic>
        <p:nvPicPr>
          <p:cNvPr id="9" name="reading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828609" y="54380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704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92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78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99293"/>
            <a:ext cx="3811836" cy="4623616"/>
          </a:xfrm>
          <a:prstGeom prst="rect">
            <a:avLst/>
          </a:prstGeom>
        </p:spPr>
      </p:pic>
      <p:sp>
        <p:nvSpPr>
          <p:cNvPr id="4" name="Oval Callout 3"/>
          <p:cNvSpPr/>
          <p:nvPr/>
        </p:nvSpPr>
        <p:spPr>
          <a:xfrm>
            <a:off x="969484" y="231354"/>
            <a:ext cx="4671152" cy="1079653"/>
          </a:xfrm>
          <a:prstGeom prst="wedgeEllipseCallout">
            <a:avLst>
              <a:gd name="adj1" fmla="val -22322"/>
              <a:gd name="adj2" fmla="val 123964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lnSpc>
                <a:spcPct val="107000"/>
              </a:lnSpc>
              <a:spcAft>
                <a:spcPts val="0"/>
              </a:spcAft>
            </a:pPr>
            <a:r>
              <a:rPr lang="en-GB" sz="28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Tha </a:t>
            </a:r>
            <a:r>
              <a:rPr lang="en-GB" sz="2800" dirty="0" err="1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falt</a:t>
            </a:r>
            <a:r>
              <a:rPr lang="en-GB" sz="28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dubh</a:t>
            </a:r>
            <a:r>
              <a:rPr lang="en-GB" sz="28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orm</a:t>
            </a:r>
            <a:r>
              <a:rPr lang="en-GB" sz="28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GB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Oval Callout 4"/>
          <p:cNvSpPr/>
          <p:nvPr/>
        </p:nvSpPr>
        <p:spPr>
          <a:xfrm>
            <a:off x="3809999" y="1192208"/>
            <a:ext cx="5666070" cy="1489646"/>
          </a:xfrm>
          <a:prstGeom prst="wedgeEllipseCallout">
            <a:avLst>
              <a:gd name="adj1" fmla="val -62195"/>
              <a:gd name="adj2" fmla="val 100892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lnSpc>
                <a:spcPct val="107000"/>
              </a:lnSpc>
              <a:spcAft>
                <a:spcPts val="0"/>
              </a:spcAft>
            </a:pPr>
            <a:r>
              <a:rPr lang="en-GB" sz="28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Tha </a:t>
            </a:r>
            <a:r>
              <a:rPr lang="en-GB" sz="2800" dirty="0" err="1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speuclairean</a:t>
            </a:r>
            <a:r>
              <a:rPr lang="en-GB" sz="28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orm</a:t>
            </a:r>
            <a:r>
              <a:rPr lang="en-GB" sz="28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GB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Oval Callout 5"/>
          <p:cNvSpPr/>
          <p:nvPr/>
        </p:nvSpPr>
        <p:spPr>
          <a:xfrm>
            <a:off x="4634977" y="2975434"/>
            <a:ext cx="6885543" cy="1334548"/>
          </a:xfrm>
          <a:prstGeom prst="wedgeEllipseCallout">
            <a:avLst>
              <a:gd name="adj1" fmla="val -71190"/>
              <a:gd name="adj2" fmla="val 30269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lnSpc>
                <a:spcPct val="107000"/>
              </a:lnSpc>
              <a:spcAft>
                <a:spcPts val="0"/>
              </a:spcAft>
            </a:pPr>
            <a:r>
              <a:rPr lang="en-GB" sz="28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Tha </a:t>
            </a:r>
            <a:r>
              <a:rPr lang="en-GB" sz="2800" dirty="0" err="1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ceithir</a:t>
            </a:r>
            <a:r>
              <a:rPr lang="en-GB" sz="28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bràithrean</a:t>
            </a:r>
            <a:r>
              <a:rPr lang="en-GB" sz="28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agus</a:t>
            </a:r>
            <a:r>
              <a:rPr lang="en-GB" sz="28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trì</a:t>
            </a:r>
            <a:r>
              <a:rPr lang="en-GB" sz="28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peathraichean</a:t>
            </a:r>
            <a:r>
              <a:rPr lang="en-GB" sz="28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800" dirty="0" err="1" smtClean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agam</a:t>
            </a:r>
            <a:r>
              <a:rPr lang="en-GB" sz="2800" dirty="0" smtClean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GB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Oval Callout 1"/>
          <p:cNvSpPr/>
          <p:nvPr/>
        </p:nvSpPr>
        <p:spPr>
          <a:xfrm>
            <a:off x="4285560" y="4511101"/>
            <a:ext cx="5871991" cy="1901621"/>
          </a:xfrm>
          <a:prstGeom prst="wedgeEllipseCallout">
            <a:avLst>
              <a:gd name="adj1" fmla="val -69525"/>
              <a:gd name="adj2" fmla="val -36316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en-GB" sz="28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Tha mi a’ </a:t>
            </a:r>
            <a:r>
              <a:rPr lang="en-GB" sz="2800" dirty="0" err="1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fuireach</a:t>
            </a:r>
            <a:r>
              <a:rPr lang="en-GB" sz="28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800" dirty="0" smtClean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an ann </a:t>
            </a:r>
            <a:r>
              <a:rPr lang="en-GB" sz="2800" dirty="0" err="1" smtClean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Glaschu</a:t>
            </a:r>
            <a:r>
              <a:rPr lang="en-GB" sz="2800" dirty="0" smtClean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GB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Horace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916251" y="466380"/>
            <a:ext cx="609600" cy="609600"/>
          </a:xfrm>
          <a:prstGeom prst="rect">
            <a:avLst/>
          </a:prstGeom>
        </p:spPr>
      </p:pic>
      <p:pic>
        <p:nvPicPr>
          <p:cNvPr id="8" name="Horace 5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532576" y="1589693"/>
            <a:ext cx="609600" cy="609600"/>
          </a:xfrm>
          <a:prstGeom prst="rect">
            <a:avLst/>
          </a:prstGeom>
        </p:spPr>
      </p:pic>
      <p:pic>
        <p:nvPicPr>
          <p:cNvPr id="9" name="Horace 6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457313" y="3337908"/>
            <a:ext cx="609600" cy="609600"/>
          </a:xfrm>
          <a:prstGeom prst="rect">
            <a:avLst/>
          </a:prstGeom>
        </p:spPr>
      </p:pic>
      <p:pic>
        <p:nvPicPr>
          <p:cNvPr id="10" name="Horace 7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077748" y="546191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411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4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87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710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520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3760" y="1086684"/>
            <a:ext cx="6418995" cy="4537427"/>
          </a:xfrm>
          <a:prstGeom prst="rect">
            <a:avLst/>
          </a:prstGeom>
        </p:spPr>
      </p:pic>
      <p:sp>
        <p:nvSpPr>
          <p:cNvPr id="7" name="Oval Callout 6"/>
          <p:cNvSpPr/>
          <p:nvPr/>
        </p:nvSpPr>
        <p:spPr>
          <a:xfrm>
            <a:off x="0" y="5185861"/>
            <a:ext cx="4494883" cy="1443210"/>
          </a:xfrm>
          <a:prstGeom prst="wedgeEllipseCallout">
            <a:avLst>
              <a:gd name="adj1" fmla="val 34822"/>
              <a:gd name="adj2" fmla="val -14644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lnSpc>
                <a:spcPct val="107000"/>
              </a:lnSpc>
              <a:spcAft>
                <a:spcPts val="0"/>
              </a:spcAft>
            </a:pPr>
            <a:r>
              <a:rPr lang="en-GB" sz="28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Tha </a:t>
            </a:r>
            <a:r>
              <a:rPr lang="en-GB" sz="2800" dirty="0" err="1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sinn</a:t>
            </a:r>
            <a:r>
              <a:rPr lang="en-GB" sz="28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800" dirty="0" err="1" smtClean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deich</a:t>
            </a:r>
            <a:r>
              <a:rPr lang="en-GB" dirty="0" smtClean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GB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Oval Callout 4"/>
          <p:cNvSpPr/>
          <p:nvPr/>
        </p:nvSpPr>
        <p:spPr>
          <a:xfrm>
            <a:off x="8283140" y="676462"/>
            <a:ext cx="3811838" cy="1251490"/>
          </a:xfrm>
          <a:prstGeom prst="wedgeEllipseCallout">
            <a:avLst>
              <a:gd name="adj1" fmla="val -37638"/>
              <a:gd name="adj2" fmla="val 56783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lnSpc>
                <a:spcPct val="107000"/>
              </a:lnSpc>
              <a:spcAft>
                <a:spcPts val="0"/>
              </a:spcAft>
            </a:pPr>
            <a:r>
              <a:rPr lang="en-GB" sz="28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Tha </a:t>
            </a:r>
            <a:r>
              <a:rPr lang="en-GB" sz="2800" dirty="0" err="1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sinn</a:t>
            </a:r>
            <a:r>
              <a:rPr lang="en-GB" sz="28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beag</a:t>
            </a:r>
            <a:r>
              <a:rPr lang="en-GB" sz="28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GB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Twins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89497" y="997407"/>
            <a:ext cx="609600" cy="609600"/>
          </a:xfrm>
          <a:prstGeom prst="rect">
            <a:avLst/>
          </a:prstGeom>
        </p:spPr>
      </p:pic>
      <p:pic>
        <p:nvPicPr>
          <p:cNvPr id="10" name="Twins 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346238" y="560266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40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27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2514" y="1215183"/>
            <a:ext cx="6418995" cy="4537427"/>
          </a:xfrm>
          <a:prstGeom prst="rect">
            <a:avLst/>
          </a:prstGeom>
        </p:spPr>
      </p:pic>
      <p:sp>
        <p:nvSpPr>
          <p:cNvPr id="7" name="Oval Callout 6"/>
          <p:cNvSpPr/>
          <p:nvPr/>
        </p:nvSpPr>
        <p:spPr>
          <a:xfrm>
            <a:off x="0" y="5185861"/>
            <a:ext cx="5310130" cy="1443210"/>
          </a:xfrm>
          <a:prstGeom prst="wedgeEllipseCallout">
            <a:avLst>
              <a:gd name="adj1" fmla="val 21337"/>
              <a:gd name="adj2" fmla="val -15789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en-GB" sz="28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Tha </a:t>
            </a:r>
            <a:r>
              <a:rPr lang="en-GB" sz="2800" dirty="0" err="1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sinn</a:t>
            </a:r>
            <a:r>
              <a:rPr lang="en-GB" sz="28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a’ </a:t>
            </a:r>
            <a:r>
              <a:rPr lang="en-GB" sz="2800" dirty="0" err="1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fuireach</a:t>
            </a:r>
            <a:r>
              <a:rPr lang="en-GB" sz="28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800" dirty="0" smtClean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ann an </a:t>
            </a:r>
            <a:r>
              <a:rPr lang="en-GB" sz="2800" dirty="0" err="1" smtClean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Glaschu</a:t>
            </a:r>
            <a:r>
              <a:rPr lang="en-GB" sz="2800" dirty="0" smtClean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GB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Oval Callout 7"/>
          <p:cNvSpPr/>
          <p:nvPr/>
        </p:nvSpPr>
        <p:spPr>
          <a:xfrm>
            <a:off x="4279888" y="204276"/>
            <a:ext cx="3864248" cy="1182791"/>
          </a:xfrm>
          <a:prstGeom prst="wedgeEllipseCallout">
            <a:avLst>
              <a:gd name="adj1" fmla="val -47957"/>
              <a:gd name="adj2" fmla="val 111679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Oval Callout 8"/>
          <p:cNvSpPr/>
          <p:nvPr/>
        </p:nvSpPr>
        <p:spPr>
          <a:xfrm>
            <a:off x="3517051" y="81724"/>
            <a:ext cx="4853096" cy="1427897"/>
          </a:xfrm>
          <a:prstGeom prst="wedgeEllipseCallout">
            <a:avLst>
              <a:gd name="adj1" fmla="val 45794"/>
              <a:gd name="adj2" fmla="val 108245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lnSpc>
                <a:spcPct val="107000"/>
              </a:lnSpc>
              <a:spcAft>
                <a:spcPts val="0"/>
              </a:spcAft>
            </a:pPr>
            <a:r>
              <a:rPr lang="en-GB" sz="28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Tha </a:t>
            </a:r>
            <a:r>
              <a:rPr lang="en-GB" sz="2800" dirty="0" err="1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falt</a:t>
            </a:r>
            <a:r>
              <a:rPr lang="en-GB" sz="28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bàn</a:t>
            </a:r>
            <a:r>
              <a:rPr lang="en-GB" sz="28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oirnn</a:t>
            </a:r>
            <a:r>
              <a:rPr lang="en-GB" sz="28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GB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Oval Callout 1"/>
          <p:cNvSpPr/>
          <p:nvPr/>
        </p:nvSpPr>
        <p:spPr>
          <a:xfrm>
            <a:off x="5923128" y="5331882"/>
            <a:ext cx="6171850" cy="1458369"/>
          </a:xfrm>
          <a:prstGeom prst="wedgeEllipseCallout">
            <a:avLst>
              <a:gd name="adj1" fmla="val -12304"/>
              <a:gd name="adj2" fmla="val -140240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lnSpc>
                <a:spcPct val="107000"/>
              </a:lnSpc>
              <a:spcAft>
                <a:spcPts val="0"/>
              </a:spcAft>
            </a:pPr>
            <a:r>
              <a:rPr lang="en-GB" sz="28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Tha </a:t>
            </a:r>
            <a:r>
              <a:rPr lang="en-GB" sz="2800" dirty="0" err="1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trì</a:t>
            </a:r>
            <a:r>
              <a:rPr lang="en-GB" sz="28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bràithrean</a:t>
            </a:r>
            <a:r>
              <a:rPr lang="en-GB" sz="28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agus</a:t>
            </a:r>
            <a:r>
              <a:rPr lang="en-GB" sz="28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trì</a:t>
            </a:r>
            <a:r>
              <a:rPr lang="en-GB" sz="28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peathraichean</a:t>
            </a:r>
            <a:r>
              <a:rPr lang="en-GB" sz="28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800" dirty="0" err="1" smtClean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againn</a:t>
            </a:r>
            <a:r>
              <a:rPr lang="en-GB" sz="2800" dirty="0" smtClean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GB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Twins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400334" y="466251"/>
            <a:ext cx="609600" cy="609600"/>
          </a:xfrm>
          <a:prstGeom prst="rect">
            <a:avLst/>
          </a:prstGeom>
        </p:spPr>
      </p:pic>
      <p:pic>
        <p:nvPicPr>
          <p:cNvPr id="4" name="Twins 6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851181" y="5756266"/>
            <a:ext cx="609600" cy="609600"/>
          </a:xfrm>
          <a:prstGeom prst="rect">
            <a:avLst/>
          </a:prstGeom>
        </p:spPr>
      </p:pic>
      <p:pic>
        <p:nvPicPr>
          <p:cNvPr id="5" name="Twins 7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166784" y="575626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508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1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768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xmlns="" id="{CB149A80-4063-5243-97A9-9774AB3F8F2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2216"/>
            <a:ext cx="4094237" cy="4094237"/>
          </a:xfrm>
          <a:prstGeom prst="rect">
            <a:avLst/>
          </a:prstGeom>
        </p:spPr>
      </p:pic>
      <p:sp>
        <p:nvSpPr>
          <p:cNvPr id="6" name="Speech Bubble: Oval 5">
            <a:extLst>
              <a:ext uri="{FF2B5EF4-FFF2-40B4-BE49-F238E27FC236}">
                <a16:creationId xmlns:a16="http://schemas.microsoft.com/office/drawing/2014/main" xmlns="" id="{8552EC14-51BB-FA4C-8A87-FFD65B7A9791}"/>
              </a:ext>
            </a:extLst>
          </p:cNvPr>
          <p:cNvSpPr/>
          <p:nvPr/>
        </p:nvSpPr>
        <p:spPr>
          <a:xfrm>
            <a:off x="3568095" y="143305"/>
            <a:ext cx="4818427" cy="1720112"/>
          </a:xfrm>
          <a:prstGeom prst="wedgeEllipseCallout">
            <a:avLst>
              <a:gd name="adj1" fmla="val -50882"/>
              <a:gd name="adj2" fmla="val 8117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peech Bubble: Oval 7">
            <a:extLst>
              <a:ext uri="{FF2B5EF4-FFF2-40B4-BE49-F238E27FC236}">
                <a16:creationId xmlns:a16="http://schemas.microsoft.com/office/drawing/2014/main" xmlns="" id="{69B7312D-4EEB-B242-A12B-195A7A07B7DD}"/>
              </a:ext>
            </a:extLst>
          </p:cNvPr>
          <p:cNvSpPr/>
          <p:nvPr/>
        </p:nvSpPr>
        <p:spPr>
          <a:xfrm>
            <a:off x="4558094" y="2203291"/>
            <a:ext cx="5783335" cy="1958062"/>
          </a:xfrm>
          <a:prstGeom prst="wedgeEllipseCallout">
            <a:avLst>
              <a:gd name="adj1" fmla="val -72916"/>
              <a:gd name="adj2" fmla="val 25164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Speech Bubble: Oval 9">
            <a:extLst>
              <a:ext uri="{FF2B5EF4-FFF2-40B4-BE49-F238E27FC236}">
                <a16:creationId xmlns:a16="http://schemas.microsoft.com/office/drawing/2014/main" xmlns="" id="{9B900A07-CC10-4B40-B711-9F7182F5905B}"/>
              </a:ext>
            </a:extLst>
          </p:cNvPr>
          <p:cNvSpPr/>
          <p:nvPr/>
        </p:nvSpPr>
        <p:spPr>
          <a:xfrm>
            <a:off x="3762215" y="4271577"/>
            <a:ext cx="7728262" cy="1958062"/>
          </a:xfrm>
          <a:prstGeom prst="wedgeEllipseCallout">
            <a:avLst>
              <a:gd name="adj1" fmla="val -56672"/>
              <a:gd name="adj2" fmla="val -57239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98CF3BB-4267-2146-847E-A76DA71FD14D}"/>
              </a:ext>
            </a:extLst>
          </p:cNvPr>
          <p:cNvSpPr txBox="1"/>
          <p:nvPr/>
        </p:nvSpPr>
        <p:spPr>
          <a:xfrm>
            <a:off x="4974166" y="374491"/>
            <a:ext cx="2571127" cy="13437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8F92451-8E6E-B44A-902F-5B30E825AE82}"/>
              </a:ext>
            </a:extLst>
          </p:cNvPr>
          <p:cNvSpPr txBox="1"/>
          <p:nvPr/>
        </p:nvSpPr>
        <p:spPr>
          <a:xfrm>
            <a:off x="4558094" y="784753"/>
            <a:ext cx="36467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2800" dirty="0">
                <a:latin typeface="Comic Sans MS" panose="030F0702030302020204" pitchFamily="66" charset="0"/>
              </a:rPr>
              <a:t>Is mise </a:t>
            </a:r>
            <a:r>
              <a:rPr lang="fr-FR" sz="2800" dirty="0" err="1" smtClean="0">
                <a:latin typeface="Comic Sans MS" panose="030F0702030302020204" pitchFamily="66" charset="0"/>
              </a:rPr>
              <a:t>M</a:t>
            </a:r>
            <a:r>
              <a:rPr lang="fr-FR" sz="2800" dirty="0" err="1">
                <a:latin typeface="Comic Sans MS" panose="030F0702030302020204" pitchFamily="66" charset="0"/>
              </a:rPr>
              <a:t>à</a:t>
            </a:r>
            <a:r>
              <a:rPr lang="fr-FR" sz="2800" dirty="0" err="1" smtClean="0">
                <a:latin typeface="Comic Sans MS" panose="030F0702030302020204" pitchFamily="66" charset="0"/>
              </a:rPr>
              <a:t>thair</a:t>
            </a:r>
            <a:r>
              <a:rPr lang="fr-FR" sz="2800" dirty="0">
                <a:latin typeface="Comic Sans MS" panose="030F0702030302020204" pitchFamily="66" charset="0"/>
              </a:rPr>
              <a:t>.</a:t>
            </a:r>
            <a:endParaRPr lang="en-US" sz="2800" dirty="0">
              <a:latin typeface="Comic Sans MS" panose="030F0702030302020204" pitchFamily="66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7762F43-41EF-474A-8F6F-E625225E33D0}"/>
              </a:ext>
            </a:extLst>
          </p:cNvPr>
          <p:cNvSpPr txBox="1"/>
          <p:nvPr/>
        </p:nvSpPr>
        <p:spPr>
          <a:xfrm>
            <a:off x="4865592" y="2848998"/>
            <a:ext cx="53594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dirty="0" err="1">
                <a:solidFill>
                  <a:prstClr val="black"/>
                </a:solidFill>
                <a:latin typeface="Comic Sans MS" panose="030F0702030302020204" pitchFamily="66" charset="0"/>
              </a:rPr>
              <a:t>Tha</a:t>
            </a:r>
            <a:r>
              <a:rPr lang="en-US" sz="2800" dirty="0">
                <a:solidFill>
                  <a:prstClr val="black"/>
                </a:solidFill>
                <a:latin typeface="Comic Sans MS" panose="030F0702030302020204" pitchFamily="66" charset="0"/>
              </a:rPr>
              <a:t> mi </a:t>
            </a:r>
            <a:r>
              <a:rPr lang="en-US" sz="2800" dirty="0" err="1">
                <a:solidFill>
                  <a:prstClr val="black"/>
                </a:solidFill>
                <a:latin typeface="Comic Sans MS" panose="030F0702030302020204" pitchFamily="66" charset="0"/>
              </a:rPr>
              <a:t>ceathrad</a:t>
            </a:r>
            <a:r>
              <a:rPr lang="en-US" sz="2800" dirty="0">
                <a:solidFill>
                  <a:prstClr val="black"/>
                </a:solidFill>
                <a:latin typeface="Comic Sans MS" panose="030F0702030302020204" pitchFamily="66" charset="0"/>
              </a:rPr>
              <a:t> ‘</a:t>
            </a:r>
            <a:r>
              <a:rPr lang="en-US" sz="2800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s a h-</a:t>
            </a:r>
            <a:r>
              <a:rPr lang="en-US" sz="2800" dirty="0" err="1" smtClean="0">
                <a:solidFill>
                  <a:prstClr val="black"/>
                </a:solidFill>
                <a:latin typeface="Comic Sans MS" panose="030F0702030302020204" pitchFamily="66" charset="0"/>
              </a:rPr>
              <a:t>ochd</a:t>
            </a:r>
            <a:r>
              <a:rPr lang="en-US" sz="2800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.</a:t>
            </a:r>
            <a:endParaRPr lang="en-US" sz="2800" dirty="0">
              <a:latin typeface="Comic Sans MS" panose="030F0702030302020204" pitchFamily="66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C22CBED-65CF-AA4B-90B4-2394D87791E3}"/>
              </a:ext>
            </a:extLst>
          </p:cNvPr>
          <p:cNvSpPr txBox="1"/>
          <p:nvPr/>
        </p:nvSpPr>
        <p:spPr>
          <a:xfrm>
            <a:off x="5178576" y="2540302"/>
            <a:ext cx="1828800" cy="1828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5943E4EA-0E1A-4E46-A838-290046FB8B5E}"/>
              </a:ext>
            </a:extLst>
          </p:cNvPr>
          <p:cNvSpPr txBox="1"/>
          <p:nvPr/>
        </p:nvSpPr>
        <p:spPr>
          <a:xfrm>
            <a:off x="4671787" y="5056671"/>
            <a:ext cx="70152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dirty="0" err="1">
                <a:solidFill>
                  <a:prstClr val="black"/>
                </a:solidFill>
                <a:latin typeface="Comic Sans MS" panose="030F0702030302020204" pitchFamily="66" charset="0"/>
              </a:rPr>
              <a:t>Tha</a:t>
            </a:r>
            <a:r>
              <a:rPr lang="en-US" sz="2800" dirty="0">
                <a:solidFill>
                  <a:prstClr val="black"/>
                </a:solidFill>
                <a:latin typeface="Comic Sans MS" panose="030F0702030302020204" pitchFamily="66" charset="0"/>
              </a:rPr>
              <a:t> mi </a:t>
            </a:r>
            <a:r>
              <a:rPr lang="en-US" sz="2800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a’ </a:t>
            </a:r>
            <a:r>
              <a:rPr lang="en-US" sz="2800" dirty="0" err="1" smtClean="0">
                <a:solidFill>
                  <a:prstClr val="black"/>
                </a:solidFill>
                <a:latin typeface="Comic Sans MS" panose="030F0702030302020204" pitchFamily="66" charset="0"/>
              </a:rPr>
              <a:t>fuireach</a:t>
            </a:r>
            <a:r>
              <a:rPr lang="en-US" sz="2800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 ann an </a:t>
            </a:r>
            <a:r>
              <a:rPr lang="en-US" sz="2800" dirty="0" err="1" smtClean="0">
                <a:solidFill>
                  <a:prstClr val="black"/>
                </a:solidFill>
                <a:latin typeface="Comic Sans MS" panose="030F0702030302020204" pitchFamily="66" charset="0"/>
              </a:rPr>
              <a:t>Glaschu</a:t>
            </a:r>
            <a:r>
              <a:rPr lang="en-US" sz="2800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.</a:t>
            </a:r>
            <a:endParaRPr lang="en-US" sz="2800" dirty="0">
              <a:latin typeface="Comic Sans MS" panose="030F0702030302020204" pitchFamily="66" charset="0"/>
            </a:endParaRPr>
          </a:p>
        </p:txBody>
      </p:sp>
      <p:pic>
        <p:nvPicPr>
          <p:cNvPr id="7" name="mathair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685915" y="784753"/>
            <a:ext cx="442878" cy="442878"/>
          </a:xfrm>
          <a:prstGeom prst="rect">
            <a:avLst/>
          </a:prstGeom>
        </p:spPr>
      </p:pic>
      <p:pic>
        <p:nvPicPr>
          <p:cNvPr id="14" name="mathair  2 new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673611" y="2877522"/>
            <a:ext cx="609600" cy="609600"/>
          </a:xfrm>
          <a:prstGeom prst="rect">
            <a:avLst/>
          </a:prstGeom>
        </p:spPr>
      </p:pic>
      <p:pic>
        <p:nvPicPr>
          <p:cNvPr id="15" name="Mathair 3 new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388600" y="49704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005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4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97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9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49" t="9156" r="8817" b="11969"/>
          <a:stretch/>
        </p:blipFill>
        <p:spPr>
          <a:xfrm>
            <a:off x="2326055" y="924601"/>
            <a:ext cx="7017745" cy="5409282"/>
          </a:xfrm>
          <a:prstGeom prst="rect">
            <a:avLst/>
          </a:prstGeom>
        </p:spPr>
      </p:pic>
      <p:sp>
        <p:nvSpPr>
          <p:cNvPr id="5" name="Oval Callout 4"/>
          <p:cNvSpPr/>
          <p:nvPr/>
        </p:nvSpPr>
        <p:spPr>
          <a:xfrm>
            <a:off x="4547014" y="5012062"/>
            <a:ext cx="7274086" cy="1398735"/>
          </a:xfrm>
          <a:prstGeom prst="wedgeEllipseCallout">
            <a:avLst>
              <a:gd name="adj1" fmla="val -28964"/>
              <a:gd name="adj2" fmla="val -156433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lnSpc>
                <a:spcPct val="107000"/>
              </a:lnSpc>
              <a:spcAft>
                <a:spcPts val="0"/>
              </a:spcAft>
            </a:pPr>
            <a:r>
              <a:rPr lang="en-GB" sz="2800" dirty="0" smtClean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‘S </a:t>
            </a:r>
            <a:r>
              <a:rPr lang="en-GB" sz="2800" dirty="0" err="1" smtClean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toigh</a:t>
            </a:r>
            <a:r>
              <a:rPr lang="en-GB" sz="2800" dirty="0" smtClean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leam </a:t>
            </a:r>
            <a:r>
              <a:rPr lang="en-GB" sz="2800" dirty="0" err="1" smtClean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cluich</a:t>
            </a:r>
            <a:r>
              <a:rPr lang="en-GB" sz="2800" dirty="0" smtClean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8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le </a:t>
            </a:r>
            <a:r>
              <a:rPr lang="en-GB" sz="2800" dirty="0" err="1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Seanair</a:t>
            </a:r>
            <a:r>
              <a:rPr lang="en-GB" sz="28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GB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Oval Callout 5"/>
          <p:cNvSpPr/>
          <p:nvPr/>
        </p:nvSpPr>
        <p:spPr>
          <a:xfrm>
            <a:off x="53589" y="169333"/>
            <a:ext cx="4762211" cy="1346426"/>
          </a:xfrm>
          <a:prstGeom prst="wedgeEllipseCallout">
            <a:avLst>
              <a:gd name="adj1" fmla="val 38248"/>
              <a:gd name="adj2" fmla="val 7359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lnSpc>
                <a:spcPct val="107000"/>
              </a:lnSpc>
              <a:spcAft>
                <a:spcPts val="0"/>
              </a:spcAft>
            </a:pPr>
            <a:r>
              <a:rPr lang="en-GB" sz="28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Is </a:t>
            </a:r>
            <a:r>
              <a:rPr lang="en-GB" sz="2800" dirty="0" err="1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mise</a:t>
            </a:r>
            <a:r>
              <a:rPr lang="en-GB" sz="28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800" dirty="0" smtClean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an leanabh.</a:t>
            </a:r>
            <a:endParaRPr lang="en-GB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Oval Callout 6"/>
          <p:cNvSpPr/>
          <p:nvPr/>
        </p:nvSpPr>
        <p:spPr>
          <a:xfrm>
            <a:off x="7591244" y="169333"/>
            <a:ext cx="4025021" cy="1346426"/>
          </a:xfrm>
          <a:prstGeom prst="wedgeEllipseCallout">
            <a:avLst>
              <a:gd name="adj1" fmla="val -78374"/>
              <a:gd name="adj2" fmla="val 6190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lnSpc>
                <a:spcPct val="107000"/>
              </a:lnSpc>
              <a:spcAft>
                <a:spcPts val="0"/>
              </a:spcAft>
            </a:pPr>
            <a:r>
              <a:rPr lang="en-GB" sz="28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Tha mi </a:t>
            </a:r>
            <a:r>
              <a:rPr lang="en-GB" sz="2800" dirty="0" err="1" smtClean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ceithir</a:t>
            </a:r>
            <a:r>
              <a:rPr lang="en-GB" sz="2800" dirty="0" smtClean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GB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Leanabh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194875" y="672860"/>
            <a:ext cx="481466" cy="481466"/>
          </a:xfrm>
          <a:prstGeom prst="rect">
            <a:avLst/>
          </a:prstGeom>
        </p:spPr>
      </p:pic>
      <p:pic>
        <p:nvPicPr>
          <p:cNvPr id="10" name="Leanabh4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750310" y="5450375"/>
            <a:ext cx="586836" cy="586836"/>
          </a:xfrm>
          <a:prstGeom prst="rect">
            <a:avLst/>
          </a:prstGeom>
        </p:spPr>
      </p:pic>
      <p:pic>
        <p:nvPicPr>
          <p:cNvPr id="11" name="baby new 2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777955" y="54472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709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66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18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49" t="9156" r="8817" b="11969"/>
          <a:stretch/>
        </p:blipFill>
        <p:spPr>
          <a:xfrm>
            <a:off x="2326055" y="924601"/>
            <a:ext cx="7017745" cy="5409282"/>
          </a:xfrm>
          <a:prstGeom prst="rect">
            <a:avLst/>
          </a:prstGeom>
        </p:spPr>
      </p:pic>
      <p:sp>
        <p:nvSpPr>
          <p:cNvPr id="5" name="Oval Callout 4"/>
          <p:cNvSpPr/>
          <p:nvPr/>
        </p:nvSpPr>
        <p:spPr>
          <a:xfrm>
            <a:off x="5834927" y="4935148"/>
            <a:ext cx="6067230" cy="1398735"/>
          </a:xfrm>
          <a:prstGeom prst="wedgeEllipseCallout">
            <a:avLst>
              <a:gd name="adj1" fmla="val -42219"/>
              <a:gd name="adj2" fmla="val -146194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lnSpc>
                <a:spcPct val="107000"/>
              </a:lnSpc>
              <a:spcAft>
                <a:spcPts val="0"/>
              </a:spcAft>
            </a:pPr>
            <a:r>
              <a:rPr lang="en-GB" sz="28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Tha </a:t>
            </a:r>
            <a:r>
              <a:rPr lang="en-GB" sz="2800" dirty="0" err="1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còig</a:t>
            </a:r>
            <a:r>
              <a:rPr lang="en-GB" sz="28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bràithrean</a:t>
            </a:r>
            <a:r>
              <a:rPr lang="en-GB" sz="28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agus</a:t>
            </a:r>
            <a:r>
              <a:rPr lang="en-GB" sz="28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dà</a:t>
            </a:r>
            <a:r>
              <a:rPr lang="en-GB" sz="28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phuithar</a:t>
            </a:r>
            <a:r>
              <a:rPr lang="en-GB" sz="28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agam</a:t>
            </a:r>
            <a:r>
              <a:rPr lang="en-GB" sz="28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GB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Oval Callout 5"/>
          <p:cNvSpPr/>
          <p:nvPr/>
        </p:nvSpPr>
        <p:spPr>
          <a:xfrm>
            <a:off x="53589" y="169333"/>
            <a:ext cx="4762211" cy="1346426"/>
          </a:xfrm>
          <a:prstGeom prst="wedgeEllipseCallout">
            <a:avLst>
              <a:gd name="adj1" fmla="val 38248"/>
              <a:gd name="adj2" fmla="val 7359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lnSpc>
                <a:spcPct val="107000"/>
              </a:lnSpc>
              <a:spcAft>
                <a:spcPts val="0"/>
              </a:spcAft>
            </a:pPr>
            <a:r>
              <a:rPr lang="en-GB" sz="28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Tha </a:t>
            </a:r>
            <a:r>
              <a:rPr lang="en-GB" sz="2800" dirty="0" err="1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falt</a:t>
            </a:r>
            <a:r>
              <a:rPr lang="en-GB" sz="28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bàn</a:t>
            </a:r>
            <a:r>
              <a:rPr lang="en-GB" sz="28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orm</a:t>
            </a:r>
            <a:r>
              <a:rPr lang="en-GB" sz="28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GB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Oval Callout 6"/>
          <p:cNvSpPr/>
          <p:nvPr/>
        </p:nvSpPr>
        <p:spPr>
          <a:xfrm>
            <a:off x="6536265" y="169333"/>
            <a:ext cx="5207715" cy="1152691"/>
          </a:xfrm>
          <a:prstGeom prst="wedgeEllipseCallout">
            <a:avLst>
              <a:gd name="adj1" fmla="val -55233"/>
              <a:gd name="adj2" fmla="val 8801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lnSpc>
                <a:spcPct val="107000"/>
              </a:lnSpc>
              <a:spcAft>
                <a:spcPts val="0"/>
              </a:spcAft>
            </a:pPr>
            <a:r>
              <a:rPr lang="en-GB" sz="28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Tha </a:t>
            </a:r>
            <a:r>
              <a:rPr lang="en-GB" sz="2800" dirty="0" err="1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dreasa</a:t>
            </a:r>
            <a:r>
              <a:rPr lang="en-GB" sz="28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pinc</a:t>
            </a:r>
            <a:r>
              <a:rPr lang="en-GB" sz="28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orm</a:t>
            </a:r>
            <a:r>
              <a:rPr lang="en-GB" sz="28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GB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Oval Callout 7"/>
          <p:cNvSpPr/>
          <p:nvPr/>
        </p:nvSpPr>
        <p:spPr>
          <a:xfrm>
            <a:off x="53589" y="3435896"/>
            <a:ext cx="4675711" cy="1290340"/>
          </a:xfrm>
          <a:prstGeom prst="wedgeEllipseCallout">
            <a:avLst>
              <a:gd name="adj1" fmla="val 46645"/>
              <a:gd name="adj2" fmla="val -103716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en-GB" sz="28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Tha mi a’ </a:t>
            </a:r>
            <a:r>
              <a:rPr lang="en-GB" sz="2800" dirty="0" err="1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fuireach</a:t>
            </a:r>
            <a:r>
              <a:rPr lang="en-GB" sz="28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800" dirty="0" smtClean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an ann </a:t>
            </a:r>
            <a:r>
              <a:rPr lang="en-GB" sz="2800" dirty="0" err="1" smtClean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Glaschu</a:t>
            </a:r>
            <a:r>
              <a:rPr lang="en-GB" sz="2800" dirty="0" smtClean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GB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Leanabh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896350" y="603848"/>
            <a:ext cx="543497" cy="543497"/>
          </a:xfrm>
          <a:prstGeom prst="rect">
            <a:avLst/>
          </a:prstGeom>
        </p:spPr>
      </p:pic>
      <p:pic>
        <p:nvPicPr>
          <p:cNvPr id="3" name="Leanabh6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064264" y="539094"/>
            <a:ext cx="511383" cy="511383"/>
          </a:xfrm>
          <a:prstGeom prst="rect">
            <a:avLst/>
          </a:prstGeom>
        </p:spPr>
      </p:pic>
      <p:pic>
        <p:nvPicPr>
          <p:cNvPr id="9" name="Leanabh7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970374" y="3916392"/>
            <a:ext cx="469474" cy="469474"/>
          </a:xfrm>
          <a:prstGeom prst="rect">
            <a:avLst/>
          </a:prstGeom>
        </p:spPr>
      </p:pic>
      <p:pic>
        <p:nvPicPr>
          <p:cNvPr id="10" name="Leanabh8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763435" y="5332570"/>
            <a:ext cx="564371" cy="564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419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0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701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485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6933" y="1750644"/>
            <a:ext cx="6318993" cy="4872916"/>
          </a:xfrm>
          <a:prstGeom prst="rect">
            <a:avLst/>
          </a:prstGeom>
        </p:spPr>
      </p:pic>
      <p:sp>
        <p:nvSpPr>
          <p:cNvPr id="3" name="Oval Callout 2"/>
          <p:cNvSpPr/>
          <p:nvPr/>
        </p:nvSpPr>
        <p:spPr>
          <a:xfrm>
            <a:off x="1155940" y="0"/>
            <a:ext cx="10196422" cy="1380226"/>
          </a:xfrm>
          <a:prstGeom prst="wedgeEllipseCallout">
            <a:avLst>
              <a:gd name="adj1" fmla="val -1426"/>
              <a:gd name="adj2" fmla="val 103434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9677048"/>
              </p:ext>
            </p:extLst>
          </p:nvPr>
        </p:nvGraphicFramePr>
        <p:xfrm>
          <a:off x="3906238" y="213327"/>
          <a:ext cx="4695825" cy="941070"/>
        </p:xfrm>
        <a:graphic>
          <a:graphicData uri="http://schemas.openxmlformats.org/drawingml/2006/table">
            <a:tbl>
              <a:tblPr/>
              <a:tblGrid>
                <a:gridCol w="4695825"/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/>
                      </a:r>
                      <a:br>
                        <a:rPr lang="en-GB" dirty="0"/>
                      </a:br>
                      <a:r>
                        <a:rPr lang="en-GB" sz="4000" dirty="0">
                          <a:latin typeface="Comic Sans MS" panose="030F0702030302020204" pitchFamily="66" charset="0"/>
                        </a:rPr>
                        <a:t>Mar sin </a:t>
                      </a:r>
                      <a:r>
                        <a:rPr lang="en-GB" sz="4000" dirty="0" err="1">
                          <a:latin typeface="Comic Sans MS" panose="030F0702030302020204" pitchFamily="66" charset="0"/>
                        </a:rPr>
                        <a:t>leibh</a:t>
                      </a:r>
                      <a:endParaRPr lang="en-GB" sz="4000" dirty="0">
                        <a:latin typeface="Comic Sans MS" panose="030F0702030302020204" pitchFamily="66" charset="0"/>
                      </a:endParaRPr>
                    </a:p>
                  </a:txBody>
                  <a:tcPr marL="28575" marR="28575" marT="28575" marB="2857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pic>
        <p:nvPicPr>
          <p:cNvPr id="5" name="Mar sin leibh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97263" y="3790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856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0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xmlns="" id="{CB149A80-4063-5243-97A9-9774AB3F8F2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2216"/>
            <a:ext cx="4094237" cy="409423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4C22CBED-65CF-AA4B-90B4-2394D87791E3}"/>
              </a:ext>
            </a:extLst>
          </p:cNvPr>
          <p:cNvSpPr txBox="1"/>
          <p:nvPr/>
        </p:nvSpPr>
        <p:spPr>
          <a:xfrm>
            <a:off x="5673502" y="2864508"/>
            <a:ext cx="3404212" cy="531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tabLst>
                <a:tab pos="1085850" algn="l"/>
              </a:tabLst>
            </a:pPr>
            <a:endParaRPr lang="en-GB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Oval Callout 12"/>
          <p:cNvSpPr/>
          <p:nvPr/>
        </p:nvSpPr>
        <p:spPr>
          <a:xfrm>
            <a:off x="4715106" y="1594240"/>
            <a:ext cx="5442335" cy="1573933"/>
          </a:xfrm>
          <a:prstGeom prst="wedgeEllipseCallout">
            <a:avLst>
              <a:gd name="adj1" fmla="val -72991"/>
              <a:gd name="adj2" fmla="val 53209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  <a:tabLst>
                <a:tab pos="1085850" algn="l"/>
              </a:tabLst>
            </a:pPr>
            <a:r>
              <a:rPr lang="en-GB" sz="28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Tha </a:t>
            </a:r>
            <a:r>
              <a:rPr lang="en-GB" sz="2800" dirty="0" err="1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ochd</a:t>
            </a:r>
            <a:r>
              <a:rPr lang="en-GB" sz="28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clann</a:t>
            </a:r>
            <a:r>
              <a:rPr lang="en-GB" sz="28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agam</a:t>
            </a:r>
            <a:r>
              <a:rPr lang="en-GB" sz="28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GB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Oval Callout 13"/>
          <p:cNvSpPr/>
          <p:nvPr/>
        </p:nvSpPr>
        <p:spPr>
          <a:xfrm>
            <a:off x="4257866" y="3910431"/>
            <a:ext cx="7102498" cy="1573933"/>
          </a:xfrm>
          <a:prstGeom prst="wedgeEllipseCallout">
            <a:avLst>
              <a:gd name="adj1" fmla="val -60793"/>
              <a:gd name="adj2" fmla="val -30065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  <a:tabLst>
                <a:tab pos="1085850" algn="l"/>
              </a:tabLst>
            </a:pPr>
            <a:r>
              <a:rPr lang="en-GB" sz="2800" dirty="0" smtClean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‘S </a:t>
            </a:r>
            <a:r>
              <a:rPr lang="en-GB" sz="2800" dirty="0" err="1" smtClean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toigh</a:t>
            </a:r>
            <a:r>
              <a:rPr lang="en-GB" sz="2800" dirty="0" smtClean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leam a’  </a:t>
            </a:r>
            <a:r>
              <a:rPr lang="en-GB" sz="2800" dirty="0" err="1" smtClean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còcaireachd</a:t>
            </a:r>
            <a:r>
              <a:rPr lang="en-GB" sz="28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GB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mathair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70219" y="2122248"/>
            <a:ext cx="517915" cy="517915"/>
          </a:xfrm>
          <a:prstGeom prst="rect">
            <a:avLst/>
          </a:prstGeom>
        </p:spPr>
      </p:pic>
      <p:pic>
        <p:nvPicPr>
          <p:cNvPr id="3" name="mathair7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388448" y="439259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546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4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9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xmlns="" id="{4C7CE12F-91A3-1845-A87A-34369253C62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7190" y="2183190"/>
            <a:ext cx="4674810" cy="4674810"/>
          </a:xfrm>
          <a:prstGeom prst="rect">
            <a:avLst/>
          </a:prstGeom>
        </p:spPr>
      </p:pic>
      <p:sp>
        <p:nvSpPr>
          <p:cNvPr id="6" name="Speech Bubble: Oval 5">
            <a:extLst>
              <a:ext uri="{FF2B5EF4-FFF2-40B4-BE49-F238E27FC236}">
                <a16:creationId xmlns:a16="http://schemas.microsoft.com/office/drawing/2014/main" xmlns="" id="{10B4638E-43E3-244C-8A69-AD5CFDAEEF7A}"/>
              </a:ext>
            </a:extLst>
          </p:cNvPr>
          <p:cNvSpPr/>
          <p:nvPr/>
        </p:nvSpPr>
        <p:spPr>
          <a:xfrm>
            <a:off x="3699441" y="198438"/>
            <a:ext cx="4861719" cy="1399008"/>
          </a:xfrm>
          <a:prstGeom prst="wedgeEllipseCallout">
            <a:avLst>
              <a:gd name="adj1" fmla="val 42580"/>
              <a:gd name="adj2" fmla="val 58520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8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Is </a:t>
            </a:r>
            <a:r>
              <a:rPr lang="en-GB" sz="2800" dirty="0" err="1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mise</a:t>
            </a:r>
            <a:r>
              <a:rPr lang="en-GB" sz="28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Athair</a:t>
            </a:r>
            <a:r>
              <a:rPr lang="en-GB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GB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Speech Bubble: Oval 7">
            <a:extLst>
              <a:ext uri="{FF2B5EF4-FFF2-40B4-BE49-F238E27FC236}">
                <a16:creationId xmlns:a16="http://schemas.microsoft.com/office/drawing/2014/main" xmlns="" id="{25732377-169F-B94C-828F-B9161E4D743B}"/>
              </a:ext>
            </a:extLst>
          </p:cNvPr>
          <p:cNvSpPr/>
          <p:nvPr/>
        </p:nvSpPr>
        <p:spPr>
          <a:xfrm>
            <a:off x="2139351" y="1743393"/>
            <a:ext cx="4359155" cy="1806593"/>
          </a:xfrm>
          <a:prstGeom prst="wedgeEllipseCallout">
            <a:avLst>
              <a:gd name="adj1" fmla="val 80478"/>
              <a:gd name="adj2" fmla="val 15426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8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Tha mi </a:t>
            </a:r>
            <a:r>
              <a:rPr lang="en-GB" sz="2800" dirty="0" err="1" smtClean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caogad</a:t>
            </a:r>
            <a:r>
              <a:rPr lang="en-GB" sz="2800" dirty="0" smtClean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GB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Speech Bubble: Oval 9">
            <a:extLst>
              <a:ext uri="{FF2B5EF4-FFF2-40B4-BE49-F238E27FC236}">
                <a16:creationId xmlns:a16="http://schemas.microsoft.com/office/drawing/2014/main" xmlns="" id="{9A19FCF9-9BE9-EF41-A8D2-97C118837073}"/>
              </a:ext>
            </a:extLst>
          </p:cNvPr>
          <p:cNvSpPr/>
          <p:nvPr/>
        </p:nvSpPr>
        <p:spPr>
          <a:xfrm>
            <a:off x="1057619" y="4520595"/>
            <a:ext cx="4826293" cy="2162738"/>
          </a:xfrm>
          <a:prstGeom prst="wedgeEllipseCallout">
            <a:avLst>
              <a:gd name="adj1" fmla="val 76741"/>
              <a:gd name="adj2" fmla="val -3351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8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Tha mi a</a:t>
            </a:r>
            <a:r>
              <a:rPr lang="en-GB" sz="2800" dirty="0" smtClean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’ </a:t>
            </a:r>
            <a:r>
              <a:rPr lang="en-GB" sz="2800" dirty="0" err="1" smtClean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fuireach</a:t>
            </a:r>
            <a:r>
              <a:rPr lang="en-GB" sz="2800" dirty="0" smtClean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8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ann </a:t>
            </a:r>
            <a:r>
              <a:rPr lang="en-GB" sz="2800" dirty="0" smtClean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an </a:t>
            </a:r>
            <a:r>
              <a:rPr lang="en-GB" sz="2800" dirty="0" err="1" smtClean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Glaschu</a:t>
            </a:r>
            <a:r>
              <a:rPr lang="en-GB" sz="2800" dirty="0" smtClean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GB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Ismiseathair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369874" y="750626"/>
            <a:ext cx="452115" cy="452115"/>
          </a:xfrm>
          <a:prstGeom prst="rect">
            <a:avLst/>
          </a:prstGeom>
        </p:spPr>
      </p:pic>
      <p:pic>
        <p:nvPicPr>
          <p:cNvPr id="7" name="Aithair age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07063" y="2554288"/>
            <a:ext cx="609600" cy="609600"/>
          </a:xfrm>
          <a:prstGeom prst="rect">
            <a:avLst/>
          </a:prstGeom>
        </p:spPr>
      </p:pic>
      <p:pic>
        <p:nvPicPr>
          <p:cNvPr id="9" name="Aithair age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806358" y="54206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154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45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45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069" y="1031709"/>
            <a:ext cx="4877825" cy="5826291"/>
          </a:xfrm>
          <a:prstGeom prst="rect">
            <a:avLst/>
          </a:prstGeom>
        </p:spPr>
      </p:pic>
      <p:sp>
        <p:nvSpPr>
          <p:cNvPr id="6" name="Speech Bubble: Oval 5">
            <a:extLst>
              <a:ext uri="{FF2B5EF4-FFF2-40B4-BE49-F238E27FC236}">
                <a16:creationId xmlns:a16="http://schemas.microsoft.com/office/drawing/2014/main" xmlns="" id="{10B4638E-43E3-244C-8A69-AD5CFDAEEF7A}"/>
              </a:ext>
            </a:extLst>
          </p:cNvPr>
          <p:cNvSpPr/>
          <p:nvPr/>
        </p:nvSpPr>
        <p:spPr>
          <a:xfrm>
            <a:off x="3760349" y="242505"/>
            <a:ext cx="4861719" cy="1123587"/>
          </a:xfrm>
          <a:prstGeom prst="wedgeEllipseCallout">
            <a:avLst>
              <a:gd name="adj1" fmla="val 42580"/>
              <a:gd name="adj2" fmla="val 112448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8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Tha mi </a:t>
            </a:r>
            <a:r>
              <a:rPr lang="en-GB" sz="2800" dirty="0" err="1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greannach</a:t>
            </a:r>
            <a:r>
              <a:rPr lang="en-GB" sz="28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GB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Speech Bubble: Oval 9">
            <a:extLst>
              <a:ext uri="{FF2B5EF4-FFF2-40B4-BE49-F238E27FC236}">
                <a16:creationId xmlns:a16="http://schemas.microsoft.com/office/drawing/2014/main" xmlns="" id="{9A19FCF9-9BE9-EF41-A8D2-97C118837073}"/>
              </a:ext>
            </a:extLst>
          </p:cNvPr>
          <p:cNvSpPr/>
          <p:nvPr/>
        </p:nvSpPr>
        <p:spPr>
          <a:xfrm>
            <a:off x="2374711" y="4208712"/>
            <a:ext cx="5007496" cy="1296311"/>
          </a:xfrm>
          <a:prstGeom prst="wedgeEllipseCallout">
            <a:avLst>
              <a:gd name="adj1" fmla="val 72072"/>
              <a:gd name="adj2" fmla="val -113404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GB" sz="2800" dirty="0" err="1">
                <a:latin typeface="Comic Sans MS" panose="030F0702030302020204" pitchFamily="66" charset="0"/>
              </a:rPr>
              <a:t>Tha</a:t>
            </a:r>
            <a:r>
              <a:rPr lang="en-GB" sz="2800" dirty="0">
                <a:latin typeface="Comic Sans MS" panose="030F0702030302020204" pitchFamily="66" charset="0"/>
              </a:rPr>
              <a:t> </a:t>
            </a:r>
            <a:r>
              <a:rPr lang="en-GB" sz="2800" dirty="0" err="1">
                <a:latin typeface="Comic Sans MS" panose="030F0702030302020204" pitchFamily="66" charset="0"/>
              </a:rPr>
              <a:t>stais</a:t>
            </a:r>
            <a:r>
              <a:rPr lang="en-GB" sz="2800" dirty="0">
                <a:latin typeface="Comic Sans MS" panose="030F0702030302020204" pitchFamily="66" charset="0"/>
              </a:rPr>
              <a:t> </a:t>
            </a:r>
            <a:r>
              <a:rPr lang="en-GB" sz="2800" dirty="0" err="1">
                <a:latin typeface="Comic Sans MS" panose="030F0702030302020204" pitchFamily="66" charset="0"/>
              </a:rPr>
              <a:t>mhòr</a:t>
            </a:r>
            <a:r>
              <a:rPr lang="en-GB" sz="2800" dirty="0">
                <a:latin typeface="Comic Sans MS" panose="030F0702030302020204" pitchFamily="66" charset="0"/>
              </a:rPr>
              <a:t> </a:t>
            </a:r>
            <a:r>
              <a:rPr lang="en-GB" sz="2800" dirty="0" err="1">
                <a:latin typeface="Comic Sans MS" panose="030F0702030302020204" pitchFamily="66" charset="0"/>
              </a:rPr>
              <a:t>orm</a:t>
            </a:r>
            <a:r>
              <a:rPr lang="en-GB" sz="2800" dirty="0"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8" name="Speech Bubble: Oval 7">
            <a:extLst>
              <a:ext uri="{FF2B5EF4-FFF2-40B4-BE49-F238E27FC236}">
                <a16:creationId xmlns:a16="http://schemas.microsoft.com/office/drawing/2014/main" xmlns="" id="{25732377-169F-B94C-828F-B9161E4D743B}"/>
              </a:ext>
            </a:extLst>
          </p:cNvPr>
          <p:cNvSpPr/>
          <p:nvPr/>
        </p:nvSpPr>
        <p:spPr>
          <a:xfrm>
            <a:off x="4016578" y="2155296"/>
            <a:ext cx="3365628" cy="1264212"/>
          </a:xfrm>
          <a:prstGeom prst="wedgeEllipseCallout">
            <a:avLst>
              <a:gd name="adj1" fmla="val 80478"/>
              <a:gd name="adj2" fmla="val 15426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8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Tha ad </a:t>
            </a:r>
            <a:r>
              <a:rPr lang="en-GB" sz="2800" dirty="0" err="1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orm</a:t>
            </a:r>
            <a:r>
              <a:rPr lang="en-GB" sz="28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GB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athair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721003" y="627796"/>
            <a:ext cx="481301" cy="481301"/>
          </a:xfrm>
          <a:prstGeom prst="rect">
            <a:avLst/>
          </a:prstGeom>
        </p:spPr>
      </p:pic>
      <p:pic>
        <p:nvPicPr>
          <p:cNvPr id="4" name="Athair5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605516" y="2566455"/>
            <a:ext cx="441893" cy="441893"/>
          </a:xfrm>
          <a:prstGeom prst="rect">
            <a:avLst/>
          </a:prstGeom>
        </p:spPr>
      </p:pic>
      <p:pic>
        <p:nvPicPr>
          <p:cNvPr id="5" name="Athair6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553276" y="4609800"/>
            <a:ext cx="494133" cy="494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925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8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71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xmlns="" id="{3D4CF3C7-0DB1-5F4A-BE29-C596E5ABFBB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26" t="17468" r="34150" b="48389"/>
          <a:stretch/>
        </p:blipFill>
        <p:spPr>
          <a:xfrm>
            <a:off x="0" y="2851454"/>
            <a:ext cx="3733235" cy="4006546"/>
          </a:xfrm>
          <a:prstGeom prst="rect">
            <a:avLst/>
          </a:prstGeom>
        </p:spPr>
      </p:pic>
      <p:sp>
        <p:nvSpPr>
          <p:cNvPr id="4" name="Speech Bubble: Oval 3">
            <a:extLst>
              <a:ext uri="{FF2B5EF4-FFF2-40B4-BE49-F238E27FC236}">
                <a16:creationId xmlns:a16="http://schemas.microsoft.com/office/drawing/2014/main" xmlns="" id="{35FC8CEC-02AD-E648-AF0B-CF5A9DECE338}"/>
              </a:ext>
            </a:extLst>
          </p:cNvPr>
          <p:cNvSpPr/>
          <p:nvPr/>
        </p:nvSpPr>
        <p:spPr>
          <a:xfrm>
            <a:off x="2221444" y="222127"/>
            <a:ext cx="4322576" cy="1209848"/>
          </a:xfrm>
          <a:prstGeom prst="wedgeEllipseCallout">
            <a:avLst>
              <a:gd name="adj1" fmla="val -31976"/>
              <a:gd name="adj2" fmla="val 89854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8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Is </a:t>
            </a:r>
            <a:r>
              <a:rPr lang="en-GB" sz="2800" dirty="0" err="1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mise</a:t>
            </a:r>
            <a:r>
              <a:rPr lang="en-GB" sz="28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Seanair</a:t>
            </a:r>
            <a:r>
              <a:rPr lang="en-GB" sz="28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GB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Speech Bubble: Oval 6">
            <a:extLst>
              <a:ext uri="{FF2B5EF4-FFF2-40B4-BE49-F238E27FC236}">
                <a16:creationId xmlns:a16="http://schemas.microsoft.com/office/drawing/2014/main" xmlns="" id="{8E2F71D7-8C52-4749-AF9A-B3408A57D773}"/>
              </a:ext>
            </a:extLst>
          </p:cNvPr>
          <p:cNvSpPr/>
          <p:nvPr/>
        </p:nvSpPr>
        <p:spPr>
          <a:xfrm>
            <a:off x="4171720" y="2139054"/>
            <a:ext cx="3902605" cy="1628330"/>
          </a:xfrm>
          <a:prstGeom prst="wedgeEllipseCallout">
            <a:avLst>
              <a:gd name="adj1" fmla="val -59366"/>
              <a:gd name="adj2" fmla="val 51499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800" dirty="0" err="1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Tha</a:t>
            </a:r>
            <a:r>
              <a:rPr lang="en-GB" sz="28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mi </a:t>
            </a:r>
            <a:r>
              <a:rPr lang="en-GB" sz="2800" dirty="0" err="1" smtClean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ochdad</a:t>
            </a:r>
            <a:r>
              <a:rPr lang="en-GB" sz="2800" dirty="0" smtClean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GB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Speech Bubble: Oval 8">
            <a:extLst>
              <a:ext uri="{FF2B5EF4-FFF2-40B4-BE49-F238E27FC236}">
                <a16:creationId xmlns:a16="http://schemas.microsoft.com/office/drawing/2014/main" xmlns="" id="{99241537-4E2A-4D43-8C18-367435DA27A9}"/>
              </a:ext>
            </a:extLst>
          </p:cNvPr>
          <p:cNvSpPr/>
          <p:nvPr/>
        </p:nvSpPr>
        <p:spPr>
          <a:xfrm>
            <a:off x="5400751" y="4235450"/>
            <a:ext cx="5313257" cy="1691625"/>
          </a:xfrm>
          <a:prstGeom prst="wedgeEllipseCallout">
            <a:avLst>
              <a:gd name="adj1" fmla="val -83038"/>
              <a:gd name="adj2" fmla="val -1970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8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Tha mi a</a:t>
            </a:r>
            <a:r>
              <a:rPr lang="en-GB" sz="2800" dirty="0" smtClean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’ </a:t>
            </a:r>
            <a:r>
              <a:rPr lang="en-GB" sz="2800" dirty="0" err="1" smtClean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fuireach</a:t>
            </a:r>
            <a:r>
              <a:rPr lang="en-GB" sz="2800" dirty="0" smtClean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8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ann </a:t>
            </a:r>
            <a:r>
              <a:rPr lang="en-GB" sz="2800" dirty="0" smtClean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an </a:t>
            </a:r>
            <a:r>
              <a:rPr lang="en-GB" sz="2800" dirty="0" err="1" smtClean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Glaschu</a:t>
            </a:r>
            <a:r>
              <a:rPr lang="en-GB" sz="2800" dirty="0" smtClean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GB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seanair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722961" y="642858"/>
            <a:ext cx="418531" cy="418531"/>
          </a:xfrm>
          <a:prstGeom prst="rect">
            <a:avLst/>
          </a:prstGeom>
        </p:spPr>
      </p:pic>
      <p:pic>
        <p:nvPicPr>
          <p:cNvPr id="8" name="seanair age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345078" y="2648419"/>
            <a:ext cx="609600" cy="609600"/>
          </a:xfrm>
          <a:prstGeom prst="rect">
            <a:avLst/>
          </a:prstGeom>
        </p:spPr>
      </p:pic>
      <p:pic>
        <p:nvPicPr>
          <p:cNvPr id="10" name="Athair live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610228" y="485472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930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4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04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43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xmlns="" id="{3D4CF3C7-0DB1-5F4A-BE29-C596E5ABFBB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26" t="17468" r="34150" b="48389"/>
          <a:stretch/>
        </p:blipFill>
        <p:spPr>
          <a:xfrm>
            <a:off x="0" y="2851454"/>
            <a:ext cx="3733235" cy="4006546"/>
          </a:xfrm>
          <a:prstGeom prst="rect">
            <a:avLst/>
          </a:prstGeom>
        </p:spPr>
      </p:pic>
      <p:sp>
        <p:nvSpPr>
          <p:cNvPr id="7" name="Speech Bubble: Oval 6">
            <a:extLst>
              <a:ext uri="{FF2B5EF4-FFF2-40B4-BE49-F238E27FC236}">
                <a16:creationId xmlns:a16="http://schemas.microsoft.com/office/drawing/2014/main" xmlns="" id="{8E2F71D7-8C52-4749-AF9A-B3408A57D773}"/>
              </a:ext>
            </a:extLst>
          </p:cNvPr>
          <p:cNvSpPr/>
          <p:nvPr/>
        </p:nvSpPr>
        <p:spPr>
          <a:xfrm>
            <a:off x="5143981" y="1067019"/>
            <a:ext cx="5741353" cy="1908192"/>
          </a:xfrm>
          <a:prstGeom prst="wedgeEllipseCallout">
            <a:avLst>
              <a:gd name="adj1" fmla="val -70492"/>
              <a:gd name="adj2" fmla="val 75578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8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Is toil leam </a:t>
            </a:r>
            <a:r>
              <a:rPr lang="en-GB" sz="2800" dirty="0" err="1" smtClean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cluiche</a:t>
            </a:r>
            <a:r>
              <a:rPr lang="en-GB" sz="2800" dirty="0" smtClean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còmhla</a:t>
            </a:r>
            <a:r>
              <a:rPr lang="en-GB" sz="28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800" dirty="0" err="1" smtClean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ris</a:t>
            </a:r>
            <a:r>
              <a:rPr lang="en-GB" sz="2800" dirty="0" smtClean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8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an leanabh.</a:t>
            </a:r>
            <a:endParaRPr lang="en-US" sz="2800" dirty="0"/>
          </a:p>
        </p:txBody>
      </p:sp>
      <p:sp>
        <p:nvSpPr>
          <p:cNvPr id="3" name="Oval Callout 2"/>
          <p:cNvSpPr/>
          <p:nvPr/>
        </p:nvSpPr>
        <p:spPr>
          <a:xfrm>
            <a:off x="4384712" y="4388658"/>
            <a:ext cx="7259892" cy="1438913"/>
          </a:xfrm>
          <a:prstGeom prst="wedgeEllipseCallout">
            <a:avLst>
              <a:gd name="adj1" fmla="val -60617"/>
              <a:gd name="adj2" fmla="val -28566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800" dirty="0" smtClean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‘S </a:t>
            </a:r>
            <a:r>
              <a:rPr lang="en-GB" sz="2800" dirty="0" err="1" smtClean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toigh</a:t>
            </a:r>
            <a:r>
              <a:rPr lang="en-GB" sz="2800" dirty="0" smtClean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8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leam a</a:t>
            </a:r>
            <a:r>
              <a:rPr lang="en-GB" sz="2800" dirty="0" smtClean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’ </a:t>
            </a:r>
            <a:r>
              <a:rPr lang="en-GB" sz="2800" dirty="0" err="1" smtClean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cluich</a:t>
            </a:r>
            <a:r>
              <a:rPr lang="en-GB" sz="2800" dirty="0" smtClean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cleasan</a:t>
            </a:r>
            <a:r>
              <a:rPr lang="en-GB" sz="28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GB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seanair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032410" y="1766653"/>
            <a:ext cx="508923" cy="508923"/>
          </a:xfrm>
          <a:prstGeom prst="rect">
            <a:avLst/>
          </a:prstGeom>
        </p:spPr>
      </p:pic>
      <p:pic>
        <p:nvPicPr>
          <p:cNvPr id="8" name="seanair6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541333" y="4854727"/>
            <a:ext cx="529511" cy="529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299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8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03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xmlns="" id="{DC463763-CCAA-F247-A854-897339FF02D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096" y="92016"/>
            <a:ext cx="1920118" cy="6420395"/>
          </a:xfrm>
          <a:prstGeom prst="rect">
            <a:avLst/>
          </a:prstGeom>
        </p:spPr>
      </p:pic>
      <p:sp>
        <p:nvSpPr>
          <p:cNvPr id="2" name="Speech Bubble: Oval 1">
            <a:extLst>
              <a:ext uri="{FF2B5EF4-FFF2-40B4-BE49-F238E27FC236}">
                <a16:creationId xmlns:a16="http://schemas.microsoft.com/office/drawing/2014/main" xmlns="" id="{546436F5-35E6-5942-8A43-AC89862BB495}"/>
              </a:ext>
            </a:extLst>
          </p:cNvPr>
          <p:cNvSpPr/>
          <p:nvPr/>
        </p:nvSpPr>
        <p:spPr>
          <a:xfrm>
            <a:off x="4936888" y="197218"/>
            <a:ext cx="3756585" cy="1958691"/>
          </a:xfrm>
          <a:prstGeom prst="wedgeEllipseCallout">
            <a:avLst>
              <a:gd name="adj1" fmla="val -94511"/>
              <a:gd name="adj2" fmla="val -1513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Comic Sans MS" panose="030F0702030302020204" pitchFamily="66" charset="0"/>
              </a:rPr>
              <a:t>Is </a:t>
            </a:r>
            <a:r>
              <a:rPr lang="en-US" sz="2800" dirty="0" err="1" smtClean="0">
                <a:latin typeface="Comic Sans MS" panose="030F0702030302020204" pitchFamily="66" charset="0"/>
              </a:rPr>
              <a:t>mise</a:t>
            </a:r>
            <a:r>
              <a:rPr lang="en-US" sz="2800" dirty="0" smtClean="0">
                <a:latin typeface="Comic Sans MS" panose="030F0702030302020204" pitchFamily="66" charset="0"/>
              </a:rPr>
              <a:t> Hen.</a:t>
            </a:r>
            <a:endParaRPr lang="en-US" sz="2800" dirty="0">
              <a:latin typeface="Comic Sans MS" panose="030F0702030302020204" pitchFamily="66" charset="0"/>
            </a:endParaRPr>
          </a:p>
        </p:txBody>
      </p:sp>
      <p:sp>
        <p:nvSpPr>
          <p:cNvPr id="3" name="Speech Bubble: Oval 2">
            <a:extLst>
              <a:ext uri="{FF2B5EF4-FFF2-40B4-BE49-F238E27FC236}">
                <a16:creationId xmlns:a16="http://schemas.microsoft.com/office/drawing/2014/main" xmlns="" id="{7B0AE50D-7444-0848-8E47-D3268A6E6096}"/>
              </a:ext>
            </a:extLst>
          </p:cNvPr>
          <p:cNvSpPr/>
          <p:nvPr/>
        </p:nvSpPr>
        <p:spPr>
          <a:xfrm>
            <a:off x="3967294" y="2322867"/>
            <a:ext cx="6664311" cy="1958691"/>
          </a:xfrm>
          <a:prstGeom prst="wedgeEllipseCallout">
            <a:avLst>
              <a:gd name="adj1" fmla="val -60758"/>
              <a:gd name="adj2" fmla="val -83842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en-GB" sz="2800" dirty="0">
                <a:solidFill>
                  <a:prstClr val="black"/>
                </a:solidFill>
                <a:latin typeface="Comic Sans MS" panose="030F0702030302020204" pitchFamily="66" charset="0"/>
              </a:rPr>
              <a:t>Tha mi </a:t>
            </a:r>
            <a:r>
              <a:rPr lang="en-GB" sz="2800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fichead ‘s a h-</a:t>
            </a:r>
            <a:r>
              <a:rPr lang="en-GB" sz="2800" dirty="0" err="1" smtClean="0">
                <a:solidFill>
                  <a:prstClr val="black"/>
                </a:solidFill>
                <a:latin typeface="Comic Sans MS" panose="030F0702030302020204" pitchFamily="66" charset="0"/>
              </a:rPr>
              <a:t>ochd</a:t>
            </a:r>
            <a:r>
              <a:rPr lang="en-GB" sz="2800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.</a:t>
            </a:r>
            <a:endParaRPr lang="en-GB" sz="2800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Speech Bubble: Oval 6">
            <a:extLst>
              <a:ext uri="{FF2B5EF4-FFF2-40B4-BE49-F238E27FC236}">
                <a16:creationId xmlns:a16="http://schemas.microsoft.com/office/drawing/2014/main" xmlns="" id="{5F4B49E9-9430-A842-B690-3E1B6155CE66}"/>
              </a:ext>
            </a:extLst>
          </p:cNvPr>
          <p:cNvSpPr/>
          <p:nvPr/>
        </p:nvSpPr>
        <p:spPr>
          <a:xfrm>
            <a:off x="3692635" y="4715163"/>
            <a:ext cx="5382353" cy="1797248"/>
          </a:xfrm>
          <a:prstGeom prst="wedgeEllipseCallout">
            <a:avLst>
              <a:gd name="adj1" fmla="val -50248"/>
              <a:gd name="adj2" fmla="val -110529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en-GB" sz="2800" dirty="0">
                <a:solidFill>
                  <a:prstClr val="black"/>
                </a:solidFill>
                <a:latin typeface="Comic Sans MS" panose="030F0702030302020204" pitchFamily="66" charset="0"/>
              </a:rPr>
              <a:t>Tha mi </a:t>
            </a:r>
            <a:r>
              <a:rPr lang="en-GB" sz="2800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n-GB" sz="2800" dirty="0" err="1" smtClean="0">
                <a:solidFill>
                  <a:prstClr val="black"/>
                </a:solidFill>
                <a:latin typeface="Comic Sans MS" panose="030F0702030302020204" pitchFamily="66" charset="0"/>
              </a:rPr>
              <a:t>àrd</a:t>
            </a:r>
            <a:r>
              <a:rPr lang="en-GB" sz="2800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n-GB" sz="2800" dirty="0" err="1" smtClean="0">
                <a:solidFill>
                  <a:prstClr val="black"/>
                </a:solidFill>
                <a:latin typeface="Comic Sans MS" panose="030F0702030302020204" pitchFamily="66" charset="0"/>
              </a:rPr>
              <a:t>agus</a:t>
            </a:r>
            <a:r>
              <a:rPr lang="en-GB" sz="2800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n-GB" sz="2800" dirty="0" err="1" smtClean="0">
                <a:solidFill>
                  <a:prstClr val="black"/>
                </a:solidFill>
                <a:latin typeface="Comic Sans MS" panose="030F0702030302020204" pitchFamily="66" charset="0"/>
              </a:rPr>
              <a:t>caol</a:t>
            </a:r>
            <a:r>
              <a:rPr lang="en-GB" sz="2800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. </a:t>
            </a:r>
            <a:endParaRPr lang="en-GB" sz="2800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Hen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863385" y="871763"/>
            <a:ext cx="609600" cy="609600"/>
          </a:xfrm>
          <a:prstGeom prst="rect">
            <a:avLst/>
          </a:prstGeom>
        </p:spPr>
      </p:pic>
      <p:pic>
        <p:nvPicPr>
          <p:cNvPr id="6" name="Hen 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556323" y="2997412"/>
            <a:ext cx="609600" cy="609600"/>
          </a:xfrm>
          <a:prstGeom prst="rect">
            <a:avLst/>
          </a:prstGeom>
        </p:spPr>
      </p:pic>
      <p:pic>
        <p:nvPicPr>
          <p:cNvPr id="8" name="Hen 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273458" y="530898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936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99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82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xmlns="" id="{DC463763-CCAA-F247-A854-897339FF02D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033" y="300580"/>
            <a:ext cx="1920118" cy="6420395"/>
          </a:xfrm>
          <a:prstGeom prst="rect">
            <a:avLst/>
          </a:prstGeom>
        </p:spPr>
      </p:pic>
      <p:sp>
        <p:nvSpPr>
          <p:cNvPr id="2" name="Speech Bubble: Oval 1">
            <a:extLst>
              <a:ext uri="{FF2B5EF4-FFF2-40B4-BE49-F238E27FC236}">
                <a16:creationId xmlns:a16="http://schemas.microsoft.com/office/drawing/2014/main" xmlns="" id="{546436F5-35E6-5942-8A43-AC89862BB495}"/>
              </a:ext>
            </a:extLst>
          </p:cNvPr>
          <p:cNvSpPr/>
          <p:nvPr/>
        </p:nvSpPr>
        <p:spPr>
          <a:xfrm>
            <a:off x="3627069" y="519941"/>
            <a:ext cx="6764191" cy="1344348"/>
          </a:xfrm>
          <a:prstGeom prst="wedgeEllipseCallout">
            <a:avLst>
              <a:gd name="adj1" fmla="val -67532"/>
              <a:gd name="adj2" fmla="val -71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en-GB" sz="2800" dirty="0">
                <a:solidFill>
                  <a:prstClr val="black"/>
                </a:solidFill>
                <a:latin typeface="Comic Sans MS" panose="030F0702030302020204" pitchFamily="66" charset="0"/>
              </a:rPr>
              <a:t>Tha </a:t>
            </a:r>
            <a:r>
              <a:rPr lang="en-GB" sz="2800" dirty="0" err="1">
                <a:solidFill>
                  <a:prstClr val="black"/>
                </a:solidFill>
                <a:latin typeface="Comic Sans MS" panose="030F0702030302020204" pitchFamily="66" charset="0"/>
              </a:rPr>
              <a:t>ceithir</a:t>
            </a:r>
            <a:r>
              <a:rPr lang="en-GB" sz="2800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Comic Sans MS" panose="030F0702030302020204" pitchFamily="66" charset="0"/>
              </a:rPr>
              <a:t>bràithrean</a:t>
            </a:r>
            <a:r>
              <a:rPr lang="en-GB" sz="2800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Comic Sans MS" panose="030F0702030302020204" pitchFamily="66" charset="0"/>
              </a:rPr>
              <a:t>agus</a:t>
            </a:r>
            <a:r>
              <a:rPr lang="en-GB" sz="2800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Comic Sans MS" panose="030F0702030302020204" pitchFamily="66" charset="0"/>
              </a:rPr>
              <a:t>trì</a:t>
            </a:r>
            <a:r>
              <a:rPr lang="en-GB" sz="2800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Comic Sans MS" panose="030F0702030302020204" pitchFamily="66" charset="0"/>
              </a:rPr>
              <a:t>peathraichean</a:t>
            </a:r>
            <a:r>
              <a:rPr lang="en-GB" sz="2800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Comic Sans MS" panose="030F0702030302020204" pitchFamily="66" charset="0"/>
              </a:rPr>
              <a:t>agam</a:t>
            </a:r>
            <a:r>
              <a:rPr lang="en-GB" sz="2800" dirty="0">
                <a:solidFill>
                  <a:prstClr val="black"/>
                </a:solidFill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3" name="Speech Bubble: Oval 2">
            <a:extLst>
              <a:ext uri="{FF2B5EF4-FFF2-40B4-BE49-F238E27FC236}">
                <a16:creationId xmlns:a16="http://schemas.microsoft.com/office/drawing/2014/main" xmlns="" id="{7B0AE50D-7444-0848-8E47-D3268A6E6096}"/>
              </a:ext>
            </a:extLst>
          </p:cNvPr>
          <p:cNvSpPr/>
          <p:nvPr/>
        </p:nvSpPr>
        <p:spPr>
          <a:xfrm>
            <a:off x="2911619" y="2473889"/>
            <a:ext cx="8195093" cy="973861"/>
          </a:xfrm>
          <a:prstGeom prst="wedgeEllipseCallout">
            <a:avLst>
              <a:gd name="adj1" fmla="val -52142"/>
              <a:gd name="adj2" fmla="val -97595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en-GB" sz="2800" dirty="0">
                <a:solidFill>
                  <a:prstClr val="black"/>
                </a:solidFill>
                <a:latin typeface="Comic Sans MS" panose="030F0702030302020204" pitchFamily="66" charset="0"/>
              </a:rPr>
              <a:t>Tha mi a’ </a:t>
            </a:r>
            <a:r>
              <a:rPr lang="en-GB" sz="2800" dirty="0" err="1">
                <a:solidFill>
                  <a:prstClr val="black"/>
                </a:solidFill>
                <a:latin typeface="Comic Sans MS" panose="030F0702030302020204" pitchFamily="66" charset="0"/>
              </a:rPr>
              <a:t>fuireach</a:t>
            </a:r>
            <a:r>
              <a:rPr lang="en-GB" sz="2800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n-GB" sz="2800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ann an </a:t>
            </a:r>
            <a:r>
              <a:rPr lang="en-GB" sz="2800" dirty="0" err="1" smtClean="0">
                <a:solidFill>
                  <a:prstClr val="black"/>
                </a:solidFill>
                <a:latin typeface="Comic Sans MS" panose="030F0702030302020204" pitchFamily="66" charset="0"/>
              </a:rPr>
              <a:t>Glaschu</a:t>
            </a:r>
            <a:endParaRPr lang="en-GB" sz="2800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Oval Callout 4"/>
          <p:cNvSpPr/>
          <p:nvPr/>
        </p:nvSpPr>
        <p:spPr>
          <a:xfrm>
            <a:off x="2975246" y="4514248"/>
            <a:ext cx="4627983" cy="1180877"/>
          </a:xfrm>
          <a:prstGeom prst="wedgeEllipseCallout">
            <a:avLst>
              <a:gd name="adj1" fmla="val -56611"/>
              <a:gd name="adj2" fmla="val -155424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800" dirty="0" err="1" smtClean="0">
                <a:latin typeface="Comic Sans MS" panose="030F0702030302020204" pitchFamily="66" charset="0"/>
              </a:rPr>
              <a:t>Tha</a:t>
            </a:r>
            <a:r>
              <a:rPr lang="en-GB" sz="2800" dirty="0" smtClean="0">
                <a:latin typeface="Comic Sans MS" panose="030F0702030302020204" pitchFamily="66" charset="0"/>
              </a:rPr>
              <a:t> </a:t>
            </a:r>
            <a:r>
              <a:rPr lang="en-GB" sz="2800" dirty="0" err="1" smtClean="0">
                <a:latin typeface="Comic Sans MS" panose="030F0702030302020204" pitchFamily="66" charset="0"/>
              </a:rPr>
              <a:t>falt</a:t>
            </a:r>
            <a:r>
              <a:rPr lang="en-GB" sz="2800" dirty="0" smtClean="0">
                <a:latin typeface="Comic Sans MS" panose="030F0702030302020204" pitchFamily="66" charset="0"/>
              </a:rPr>
              <a:t> </a:t>
            </a:r>
            <a:r>
              <a:rPr lang="en-GB" sz="2800" dirty="0" err="1" smtClean="0">
                <a:latin typeface="Comic Sans MS" panose="030F0702030302020204" pitchFamily="66" charset="0"/>
              </a:rPr>
              <a:t>donn</a:t>
            </a:r>
            <a:r>
              <a:rPr lang="en-GB" sz="2800" dirty="0" smtClean="0">
                <a:latin typeface="Comic Sans MS" panose="030F0702030302020204" pitchFamily="66" charset="0"/>
              </a:rPr>
              <a:t> </a:t>
            </a:r>
            <a:r>
              <a:rPr lang="en-GB" sz="2800" dirty="0" err="1" smtClean="0">
                <a:latin typeface="Comic Sans MS" panose="030F0702030302020204" pitchFamily="66" charset="0"/>
              </a:rPr>
              <a:t>orm</a:t>
            </a:r>
            <a:r>
              <a:rPr lang="en-GB" dirty="0" smtClean="0"/>
              <a:t>.</a:t>
            </a:r>
            <a:endParaRPr lang="en-GB" dirty="0"/>
          </a:p>
        </p:txBody>
      </p:sp>
      <p:pic>
        <p:nvPicPr>
          <p:cNvPr id="6" name="Hen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403929" y="991401"/>
            <a:ext cx="505513" cy="505513"/>
          </a:xfrm>
          <a:prstGeom prst="rect">
            <a:avLst/>
          </a:prstGeom>
        </p:spPr>
      </p:pic>
      <p:pic>
        <p:nvPicPr>
          <p:cNvPr id="8" name="Hen 5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781660" y="2772075"/>
            <a:ext cx="493543" cy="493543"/>
          </a:xfrm>
          <a:prstGeom prst="rect">
            <a:avLst/>
          </a:prstGeom>
        </p:spPr>
      </p:pic>
      <p:pic>
        <p:nvPicPr>
          <p:cNvPr id="9" name="Hen 6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866474" y="4937760"/>
            <a:ext cx="471726" cy="471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32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1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96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15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3238</TotalTime>
  <Words>376</Words>
  <Application>Microsoft Office PowerPoint</Application>
  <PresentationFormat>Widescreen</PresentationFormat>
  <Paragraphs>63</Paragraphs>
  <Slides>22</Slides>
  <Notes>0</Notes>
  <HiddenSlides>0</HiddenSlides>
  <MMClips>63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Arial</vt:lpstr>
      <vt:lpstr>Calibri</vt:lpstr>
      <vt:lpstr>Calibri Light</vt:lpstr>
      <vt:lpstr>Comic Sans MS</vt:lpstr>
      <vt:lpstr>Times New Roman</vt:lpstr>
      <vt:lpstr>Office Theme</vt:lpstr>
      <vt:lpstr>NA BROONS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 BROONS</dc:title>
  <dc:creator>Ms McCrossan</dc:creator>
  <cp:lastModifiedBy>Mccrossan, Gwen</cp:lastModifiedBy>
  <cp:revision>67</cp:revision>
  <cp:lastPrinted>2019-03-20T14:44:40Z</cp:lastPrinted>
  <dcterms:created xsi:type="dcterms:W3CDTF">2019-03-01T07:41:53Z</dcterms:created>
  <dcterms:modified xsi:type="dcterms:W3CDTF">2020-05-21T09:50:25Z</dcterms:modified>
</cp:coreProperties>
</file>