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6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7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3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3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B00A-159E-41E1-A3C7-21BFFD17057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7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microsoft.com/office/2007/relationships/media" Target="../media/media25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5" Type="http://schemas.microsoft.com/office/2007/relationships/media" Target="../media/media26.m4a"/><Relationship Id="rId4" Type="http://schemas.openxmlformats.org/officeDocument/2006/relationships/audio" Target="../media/media25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12.jf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microsoft.com/office/2007/relationships/media" Target="../media/media3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4a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microsoft.com/office/2007/relationships/media" Target="../media/media3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5" Type="http://schemas.microsoft.com/office/2007/relationships/media" Target="../media/media34.m4a"/><Relationship Id="rId4" Type="http://schemas.openxmlformats.org/officeDocument/2006/relationships/audio" Target="../media/media33.m4a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36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6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38.m4a"/><Relationship Id="rId7" Type="http://schemas.openxmlformats.org/officeDocument/2006/relationships/image" Target="../media/image2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8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4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5" Type="http://schemas.microsoft.com/office/2007/relationships/media" Target="../media/media41.m4a"/><Relationship Id="rId4" Type="http://schemas.openxmlformats.org/officeDocument/2006/relationships/audio" Target="../media/media40.m4a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4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5" Type="http://schemas.microsoft.com/office/2007/relationships/media" Target="../media/media44.m4a"/><Relationship Id="rId4" Type="http://schemas.openxmlformats.org/officeDocument/2006/relationships/audio" Target="../media/media4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f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jf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microsoft.com/office/2007/relationships/media" Target="../media/media1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4" Type="http://schemas.openxmlformats.org/officeDocument/2006/relationships/audio" Target="../media/media16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9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5" Type="http://schemas.microsoft.com/office/2007/relationships/media" Target="../media/media20.m4a"/><Relationship Id="rId4" Type="http://schemas.openxmlformats.org/officeDocument/2006/relationships/audio" Target="../media/media19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2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5" Type="http://schemas.microsoft.com/office/2007/relationships/media" Target="../media/media23.m4a"/><Relationship Id="rId4" Type="http://schemas.openxmlformats.org/officeDocument/2006/relationships/audio" Target="../media/media2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0" y="1467819"/>
            <a:ext cx="3396498" cy="5019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6581" y="144380"/>
            <a:ext cx="6497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AM BEANO</a:t>
            </a:r>
            <a:endParaRPr lang="en-GB" sz="80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m Bea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176" y="40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6" y="0"/>
            <a:ext cx="7709227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572779" y="1777286"/>
            <a:ext cx="4497302" cy="1611374"/>
          </a:xfrm>
          <a:prstGeom prst="wedgeEllipseCallout">
            <a:avLst>
              <a:gd name="adj1" fmla="val -56140"/>
              <a:gd name="adj2" fmla="val -20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Tha mi a’ </a:t>
            </a:r>
            <a:r>
              <a:rPr lang="en-GB" sz="2800" dirty="0" err="1" smtClean="0"/>
              <a:t>fuireach</a:t>
            </a:r>
            <a:r>
              <a:rPr lang="en-GB" sz="2800" dirty="0" smtClean="0"/>
              <a:t> ann am </a:t>
            </a:r>
            <a:r>
              <a:rPr lang="en-GB" sz="2800" dirty="0" err="1" smtClean="0"/>
              <a:t>Baile</a:t>
            </a:r>
            <a:r>
              <a:rPr lang="en-GB" sz="2800" dirty="0" smtClean="0"/>
              <a:t> Beano.</a:t>
            </a:r>
            <a:endParaRPr lang="en-GB" sz="2800" dirty="0"/>
          </a:p>
        </p:txBody>
      </p:sp>
      <p:sp>
        <p:nvSpPr>
          <p:cNvPr id="4" name="Oval Callout 3"/>
          <p:cNvSpPr/>
          <p:nvPr/>
        </p:nvSpPr>
        <p:spPr>
          <a:xfrm>
            <a:off x="373489" y="306667"/>
            <a:ext cx="3322748" cy="1248907"/>
          </a:xfrm>
          <a:prstGeom prst="wedgeEllipseCallout">
            <a:avLst>
              <a:gd name="adj1" fmla="val 76410"/>
              <a:gd name="adj2" fmla="val 421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Billy.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83334" y="2158112"/>
            <a:ext cx="4546243" cy="1112213"/>
          </a:xfrm>
          <a:prstGeom prst="wedgeEllipseCallout">
            <a:avLst>
              <a:gd name="adj1" fmla="val 55003"/>
              <a:gd name="adj2" fmla="val -438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aon-deug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billy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6637" y="626320"/>
            <a:ext cx="609600" cy="609600"/>
          </a:xfrm>
          <a:prstGeom prst="rect">
            <a:avLst/>
          </a:prstGeom>
        </p:spPr>
      </p:pic>
      <p:pic>
        <p:nvPicPr>
          <p:cNvPr id="7" name="billy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2683" y="2409418"/>
            <a:ext cx="609600" cy="609600"/>
          </a:xfrm>
          <a:prstGeom prst="rect">
            <a:avLst/>
          </a:prstGeom>
        </p:spPr>
      </p:pic>
      <p:pic>
        <p:nvPicPr>
          <p:cNvPr id="8" name="billy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9065" y="2278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8" y="0"/>
            <a:ext cx="5771381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407298" y="232935"/>
            <a:ext cx="4824532" cy="1764406"/>
          </a:xfrm>
          <a:prstGeom prst="wedgeEllipseCallout">
            <a:avLst>
              <a:gd name="adj1" fmla="val 63418"/>
              <a:gd name="adj2" fmla="val 412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a </a:t>
            </a:r>
            <a:r>
              <a:rPr lang="en-GB" sz="2800" dirty="0" err="1" smtClean="0">
                <a:latin typeface="Comic Sans MS" panose="030F0702030302020204" pitchFamily="66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</a:rPr>
              <a:t>ruith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73584" y="3275652"/>
            <a:ext cx="5981843" cy="1624885"/>
          </a:xfrm>
          <a:prstGeom prst="wedgeEllipseCallout">
            <a:avLst>
              <a:gd name="adj1" fmla="val 77199"/>
              <a:gd name="adj2" fmla="val -712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fast food.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billy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2418" y="3818070"/>
            <a:ext cx="609600" cy="609600"/>
          </a:xfrm>
          <a:prstGeom prst="rect">
            <a:avLst/>
          </a:prstGeom>
        </p:spPr>
      </p:pic>
      <p:pic>
        <p:nvPicPr>
          <p:cNvPr id="9" name="billy a bhit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8208" y="938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8" y="0"/>
            <a:ext cx="5771381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603812" y="373239"/>
            <a:ext cx="3154681" cy="1483798"/>
          </a:xfrm>
          <a:prstGeom prst="wedgeEllipseCallout">
            <a:avLst>
              <a:gd name="adj1" fmla="val 71426"/>
              <a:gd name="adj2" fmla="val 368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lèine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dhearg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35162" y="2230276"/>
            <a:ext cx="4701244" cy="1624885"/>
          </a:xfrm>
          <a:prstGeom prst="wedgeEllipseCallout">
            <a:avLst>
              <a:gd name="adj1" fmla="val 83314"/>
              <a:gd name="adj2" fmla="val -284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briogais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ghoirid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dhubh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556083" y="4658030"/>
            <a:ext cx="4427621" cy="1052960"/>
          </a:xfrm>
          <a:prstGeom prst="wedgeEllipseCallout">
            <a:avLst>
              <a:gd name="adj1" fmla="val 76246"/>
              <a:gd name="adj2" fmla="val -162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Chan eil falt orm.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ly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8608" y="2923504"/>
            <a:ext cx="424014" cy="424014"/>
          </a:xfrm>
          <a:prstGeom prst="rect">
            <a:avLst/>
          </a:prstGeom>
        </p:spPr>
      </p:pic>
      <p:pic>
        <p:nvPicPr>
          <p:cNvPr id="8" name="billy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1304" y="5022759"/>
            <a:ext cx="427913" cy="427913"/>
          </a:xfrm>
          <a:prstGeom prst="rect">
            <a:avLst/>
          </a:prstGeom>
        </p:spPr>
      </p:pic>
      <p:pic>
        <p:nvPicPr>
          <p:cNvPr id="9" name="billy t shi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8208" y="981600"/>
            <a:ext cx="445807" cy="4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802106"/>
            <a:ext cx="6645681" cy="506830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849979" y="272716"/>
            <a:ext cx="3801978" cy="1334541"/>
          </a:xfrm>
          <a:prstGeom prst="wedgeEllipseCallout">
            <a:avLst>
              <a:gd name="adj1" fmla="val -57120"/>
              <a:gd name="adj2" fmla="val 1043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Roger.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149588" y="2580026"/>
            <a:ext cx="3502369" cy="983071"/>
          </a:xfrm>
          <a:prstGeom prst="wedgeEllipseCallout">
            <a:avLst>
              <a:gd name="adj1" fmla="val -70942"/>
              <a:gd name="adj2" fmla="val -312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deich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409755" y="4535867"/>
            <a:ext cx="4982034" cy="1334541"/>
          </a:xfrm>
          <a:prstGeom prst="wedgeEllipseCallout">
            <a:avLst>
              <a:gd name="adj1" fmla="val -55398"/>
              <a:gd name="adj2" fmla="val -988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a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ann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aile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Beano.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oger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1132" y="699614"/>
            <a:ext cx="480744" cy="480744"/>
          </a:xfrm>
          <a:prstGeom prst="rect">
            <a:avLst/>
          </a:prstGeom>
        </p:spPr>
      </p:pic>
      <p:pic>
        <p:nvPicPr>
          <p:cNvPr id="7" name="roger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1132" y="2835475"/>
            <a:ext cx="480744" cy="480744"/>
          </a:xfrm>
          <a:prstGeom prst="rect">
            <a:avLst/>
          </a:prstGeom>
        </p:spPr>
      </p:pic>
      <p:pic>
        <p:nvPicPr>
          <p:cNvPr id="8" name="roger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0732" y="5039363"/>
            <a:ext cx="444947" cy="4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501384" y="3533916"/>
            <a:ext cx="4515852" cy="1334541"/>
          </a:xfrm>
          <a:prstGeom prst="wedgeEllipseCallout">
            <a:avLst>
              <a:gd name="adj1" fmla="val -84165"/>
              <a:gd name="adj2" fmla="val -1098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eil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bràthair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piuthar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3" y="0"/>
            <a:ext cx="51435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534526" y="272716"/>
            <a:ext cx="5117431" cy="1334541"/>
          </a:xfrm>
          <a:prstGeom prst="wedgeEllipseCallout">
            <a:avLst>
              <a:gd name="adj1" fmla="val -78528"/>
              <a:gd name="adj2" fmla="val 34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geansaidh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dubh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dearg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oger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2210" y="721349"/>
            <a:ext cx="410738" cy="410738"/>
          </a:xfrm>
          <a:prstGeom prst="rect">
            <a:avLst/>
          </a:prstGeom>
        </p:spPr>
      </p:pic>
      <p:pic>
        <p:nvPicPr>
          <p:cNvPr id="8" name="roger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58255" y="4006493"/>
            <a:ext cx="389385" cy="3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3" y="0"/>
            <a:ext cx="51435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238388" y="774295"/>
            <a:ext cx="6591795" cy="1334541"/>
          </a:xfrm>
          <a:prstGeom prst="wedgeEllipseCallout">
            <a:avLst>
              <a:gd name="adj1" fmla="val -68377"/>
              <a:gd name="adj2" fmla="val 27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eil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peataichean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19429" y="3779394"/>
            <a:ext cx="5709585" cy="1334541"/>
          </a:xfrm>
          <a:prstGeom prst="wedgeEllipseCallout">
            <a:avLst>
              <a:gd name="adj1" fmla="val -84255"/>
              <a:gd name="adj2" fmla="val -1348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leam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reòiteag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oger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0540" y="1208183"/>
            <a:ext cx="466764" cy="466764"/>
          </a:xfrm>
          <a:prstGeom prst="rect">
            <a:avLst/>
          </a:prstGeom>
        </p:spPr>
      </p:pic>
      <p:pic>
        <p:nvPicPr>
          <p:cNvPr id="8" name="roger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3922" y="4250028"/>
            <a:ext cx="393272" cy="3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9" y="2192956"/>
            <a:ext cx="5198645" cy="431487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304547" y="1010653"/>
            <a:ext cx="4033552" cy="1366627"/>
          </a:xfrm>
          <a:prstGeom prst="wedgeEllipseCallout">
            <a:avLst>
              <a:gd name="adj1" fmla="val -42144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fichead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336884"/>
            <a:ext cx="5502441" cy="2040396"/>
          </a:xfrm>
          <a:prstGeom prst="wedgeEllipseCallout">
            <a:avLst>
              <a:gd name="adj1" fmla="val 46853"/>
              <a:gd name="adj2" fmla="val 742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Banana ach is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Eric Wimp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cuideachd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304547" y="4629141"/>
            <a:ext cx="5710989" cy="1860884"/>
          </a:xfrm>
          <a:prstGeom prst="wedgeEllipseCallout">
            <a:avLst>
              <a:gd name="adj1" fmla="val -42103"/>
              <a:gd name="adj2" fmla="val -777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Rathad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Acacia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ananaman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02790" y="1661882"/>
            <a:ext cx="402793" cy="402793"/>
          </a:xfrm>
          <a:prstGeom prst="rect">
            <a:avLst/>
          </a:prstGeom>
        </p:spPr>
      </p:pic>
      <p:pic>
        <p:nvPicPr>
          <p:cNvPr id="7" name="bananaman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9249" y="1437306"/>
            <a:ext cx="449151" cy="449151"/>
          </a:xfrm>
          <a:prstGeom prst="rect">
            <a:avLst/>
          </a:prstGeom>
        </p:spPr>
      </p:pic>
      <p:pic>
        <p:nvPicPr>
          <p:cNvPr id="8" name="bananaman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3071" y="5273719"/>
            <a:ext cx="514731" cy="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2212006"/>
            <a:ext cx="5198645" cy="43148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71450" y="340373"/>
            <a:ext cx="5502441" cy="1259346"/>
          </a:xfrm>
          <a:prstGeom prst="wedgeEllipseCallout">
            <a:avLst>
              <a:gd name="adj1" fmla="val 30927"/>
              <a:gd name="adj2" fmla="val 848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leam banana.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016791" y="4931349"/>
            <a:ext cx="5421230" cy="1345290"/>
          </a:xfrm>
          <a:prstGeom prst="wedgeEllipseCallout">
            <a:avLst>
              <a:gd name="adj1" fmla="val -48646"/>
              <a:gd name="adj2" fmla="val -1183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leam a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sgeith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046319" y="1786022"/>
            <a:ext cx="3803983" cy="1279398"/>
          </a:xfrm>
          <a:prstGeom prst="wedgeEllipseCallout">
            <a:avLst>
              <a:gd name="adj1" fmla="val -73569"/>
              <a:gd name="adj2" fmla="val 238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eun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ananaman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5802" y="767675"/>
            <a:ext cx="507171" cy="507171"/>
          </a:xfrm>
          <a:prstGeom prst="rect">
            <a:avLst/>
          </a:prstGeom>
        </p:spPr>
      </p:pic>
      <p:pic>
        <p:nvPicPr>
          <p:cNvPr id="9" name="bananaman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13441" y="2212006"/>
            <a:ext cx="487031" cy="487031"/>
          </a:xfrm>
          <a:prstGeom prst="rect">
            <a:avLst/>
          </a:prstGeom>
        </p:spPr>
      </p:pic>
      <p:pic>
        <p:nvPicPr>
          <p:cNvPr id="11" name="banana a bhit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66041" y="5603994"/>
            <a:ext cx="522351" cy="5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0"/>
            <a:ext cx="4910889" cy="684016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456321" y="609599"/>
            <a:ext cx="4106780" cy="1379621"/>
          </a:xfrm>
          <a:prstGeom prst="wedgeEllipseCallout">
            <a:avLst>
              <a:gd name="adj1" fmla="val -72288"/>
              <a:gd name="adj2" fmla="val 840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Dennis.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747314" y="2183328"/>
            <a:ext cx="3482748" cy="1162300"/>
          </a:xfrm>
          <a:prstGeom prst="wedgeEllipseCallout">
            <a:avLst>
              <a:gd name="adj1" fmla="val -75518"/>
              <a:gd name="adj2" fmla="val -196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flipH="1">
            <a:off x="6286155" y="2489130"/>
            <a:ext cx="417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deich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50824" y="3845836"/>
            <a:ext cx="5865222" cy="1508629"/>
          </a:xfrm>
          <a:prstGeom prst="wedgeEllipseCallout">
            <a:avLst>
              <a:gd name="adj1" fmla="val -59281"/>
              <a:gd name="adj2" fmla="val -969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a’ </a:t>
            </a:r>
            <a:r>
              <a:rPr lang="en-GB" sz="2800" dirty="0" err="1" smtClean="0">
                <a:latin typeface="Comic Sans MS" panose="030F0702030302020204" pitchFamily="66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</a:rPr>
              <a:t> ann am </a:t>
            </a:r>
            <a:r>
              <a:rPr lang="en-GB" sz="2800" dirty="0" err="1" smtClean="0">
                <a:latin typeface="Comic Sans MS" panose="030F0702030302020204" pitchFamily="66" charset="0"/>
              </a:rPr>
              <a:t>Baile</a:t>
            </a:r>
            <a:r>
              <a:rPr lang="en-GB" sz="2800" dirty="0" smtClean="0">
                <a:latin typeface="Comic Sans MS" panose="030F0702030302020204" pitchFamily="66" charset="0"/>
              </a:rPr>
              <a:t> Beano.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Denni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25262" y="1008518"/>
            <a:ext cx="609600" cy="609600"/>
          </a:xfrm>
          <a:prstGeom prst="rect">
            <a:avLst/>
          </a:prstGeom>
        </p:spPr>
      </p:pic>
      <p:pic>
        <p:nvPicPr>
          <p:cNvPr id="5" name="Dennis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0462" y="2451604"/>
            <a:ext cx="609600" cy="609600"/>
          </a:xfrm>
          <a:prstGeom prst="rect">
            <a:avLst/>
          </a:prstGeom>
        </p:spPr>
      </p:pic>
      <p:pic>
        <p:nvPicPr>
          <p:cNvPr id="9" name="Dennis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53749" y="425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1414961"/>
            <a:ext cx="6197008" cy="544303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958585" y="1414961"/>
            <a:ext cx="4284616" cy="1515290"/>
          </a:xfrm>
          <a:prstGeom prst="wedgeEllipseCallout">
            <a:avLst>
              <a:gd name="adj1" fmla="val -86374"/>
              <a:gd name="adj2" fmla="val 39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falt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goirid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505304" y="4193177"/>
            <a:ext cx="5355770" cy="1959429"/>
          </a:xfrm>
          <a:prstGeom prst="wedgeEllipseCallout">
            <a:avLst>
              <a:gd name="adj1" fmla="val -70857"/>
              <a:gd name="adj2" fmla="val -18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10697" y="4689306"/>
            <a:ext cx="482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geansaidh</a:t>
            </a:r>
            <a:r>
              <a:rPr lang="en-GB" sz="2800" dirty="0" smtClean="0">
                <a:latin typeface="Comic Sans MS" panose="030F0702030302020204" pitchFamily="66" charset="0"/>
              </a:rPr>
              <a:t> le </a:t>
            </a:r>
            <a:r>
              <a:rPr lang="en-GB" sz="2800" dirty="0" err="1" smtClean="0">
                <a:latin typeface="Comic Sans MS" panose="030F0702030302020204" pitchFamily="66" charset="0"/>
              </a:rPr>
              <a:t>striopan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dearg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Denn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4986" y="1867806"/>
            <a:ext cx="609600" cy="609600"/>
          </a:xfrm>
          <a:prstGeom prst="rect">
            <a:avLst/>
          </a:prstGeom>
        </p:spPr>
      </p:pic>
      <p:pic>
        <p:nvPicPr>
          <p:cNvPr id="9" name="Dennis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55234" y="5166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908" y="1747009"/>
            <a:ext cx="7682845" cy="469507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840661" y="199605"/>
            <a:ext cx="4271527" cy="1540111"/>
          </a:xfrm>
          <a:prstGeom prst="wedgeEllipseCallout">
            <a:avLst>
              <a:gd name="adj1" fmla="val -56774"/>
              <a:gd name="adj2" fmla="val 790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8237215" y="2914169"/>
            <a:ext cx="3026535" cy="1772347"/>
          </a:xfrm>
          <a:prstGeom prst="wedgeEllipseCallout">
            <a:avLst>
              <a:gd name="adj1" fmla="val -109368"/>
              <a:gd name="adj2" fmla="val 17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46968" y="1382038"/>
            <a:ext cx="482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6107" y="1162599"/>
            <a:ext cx="388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355433" y="3650449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cù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agam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3576" y="557360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Tha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piuthar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agam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31820" y="199605"/>
            <a:ext cx="4557204" cy="1366080"/>
          </a:xfrm>
          <a:prstGeom prst="wedgeEllipseCallout">
            <a:avLst>
              <a:gd name="adj1" fmla="val 23539"/>
              <a:gd name="adj2" fmla="val 978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briogais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ghoirid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dhubh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Denni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2050" y="470980"/>
            <a:ext cx="609600" cy="609600"/>
          </a:xfrm>
          <a:prstGeom prst="rect">
            <a:avLst/>
          </a:prstGeom>
        </p:spPr>
      </p:pic>
      <p:pic>
        <p:nvPicPr>
          <p:cNvPr id="7" name="Dennis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1778" y="557360"/>
            <a:ext cx="609600" cy="609600"/>
          </a:xfrm>
          <a:prstGeom prst="rect">
            <a:avLst/>
          </a:prstGeom>
        </p:spPr>
      </p:pic>
      <p:pic>
        <p:nvPicPr>
          <p:cNvPr id="8" name="Dennis 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1541" y="3481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20" y="837127"/>
            <a:ext cx="4939410" cy="49888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09094" y="104844"/>
            <a:ext cx="3837904" cy="1752582"/>
          </a:xfrm>
          <a:prstGeom prst="wedgeEllipseCallout">
            <a:avLst>
              <a:gd name="adj1" fmla="val 81520"/>
              <a:gd name="adj2" fmla="val 554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Gnasher.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82127" y="2379049"/>
            <a:ext cx="3680479" cy="1117186"/>
          </a:xfrm>
          <a:prstGeom prst="wedgeEllipseCallout">
            <a:avLst>
              <a:gd name="adj1" fmla="val 73416"/>
              <a:gd name="adj2" fmla="val 8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trì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2276" y="4262907"/>
            <a:ext cx="5100034" cy="2060620"/>
          </a:xfrm>
          <a:prstGeom prst="wedgeEllipseCallout">
            <a:avLst>
              <a:gd name="adj1" fmla="val 53206"/>
              <a:gd name="adj2" fmla="val -611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a’fuireach</a:t>
            </a:r>
            <a:r>
              <a:rPr lang="en-GB" sz="2800" dirty="0" smtClean="0">
                <a:latin typeface="Comic Sans MS" panose="030F0702030302020204" pitchFamily="66" charset="0"/>
              </a:rPr>
              <a:t> ann am </a:t>
            </a:r>
            <a:r>
              <a:rPr lang="en-GB" sz="2800" dirty="0" err="1" smtClean="0">
                <a:latin typeface="Comic Sans MS" panose="030F0702030302020204" pitchFamily="66" charset="0"/>
              </a:rPr>
              <a:t>Baile</a:t>
            </a:r>
            <a:r>
              <a:rPr lang="en-GB" sz="2800" dirty="0" smtClean="0">
                <a:latin typeface="Comic Sans MS" panose="030F0702030302020204" pitchFamily="66" charset="0"/>
              </a:rPr>
              <a:t> Beano.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gnasher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36842" y="2721929"/>
            <a:ext cx="609600" cy="609600"/>
          </a:xfrm>
          <a:prstGeom prst="rect">
            <a:avLst/>
          </a:prstGeom>
        </p:spPr>
      </p:pic>
      <p:pic>
        <p:nvPicPr>
          <p:cNvPr id="7" name="Gnasher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60748" y="622155"/>
            <a:ext cx="609600" cy="609600"/>
          </a:xfrm>
          <a:prstGeom prst="rect">
            <a:avLst/>
          </a:prstGeom>
        </p:spPr>
      </p:pic>
      <p:pic>
        <p:nvPicPr>
          <p:cNvPr id="8" name="gnasher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54459" y="4883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012"/>
          <a:stretch/>
        </p:blipFill>
        <p:spPr>
          <a:xfrm>
            <a:off x="5609286" y="1444009"/>
            <a:ext cx="6375043" cy="502115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010653" y="4679587"/>
            <a:ext cx="4806304" cy="1698305"/>
          </a:xfrm>
          <a:prstGeom prst="wedgeEllipseCallout">
            <a:avLst>
              <a:gd name="adj1" fmla="val 55423"/>
              <a:gd name="adj2" fmla="val -666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a </a:t>
            </a:r>
            <a:r>
              <a:rPr lang="en-GB" sz="2800" dirty="0" err="1" smtClean="0">
                <a:latin typeface="Comic Sans MS" panose="030F0702030302020204" pitchFamily="66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</a:rPr>
              <a:t>ruith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59853" y="206547"/>
            <a:ext cx="5057104" cy="1520355"/>
          </a:xfrm>
          <a:prstGeom prst="wedgeEllipseCallout">
            <a:avLst>
              <a:gd name="adj1" fmla="val 54359"/>
              <a:gd name="adj2" fmla="val 609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bian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gnasher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9686" y="661924"/>
            <a:ext cx="609600" cy="609600"/>
          </a:xfrm>
          <a:prstGeom prst="rect">
            <a:avLst/>
          </a:prstGeom>
        </p:spPr>
      </p:pic>
      <p:pic>
        <p:nvPicPr>
          <p:cNvPr id="12" name="ghasher a bhith ru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4886" y="5336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" y="0"/>
            <a:ext cx="3686271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02299" y="321972"/>
            <a:ext cx="4275786" cy="1120461"/>
          </a:xfrm>
          <a:prstGeom prst="wedgeEllipseCallout">
            <a:avLst>
              <a:gd name="adj1" fmla="val -57885"/>
              <a:gd name="adj2" fmla="val 929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Minnie.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390193" y="3855812"/>
            <a:ext cx="5080717" cy="1405944"/>
          </a:xfrm>
          <a:prstGeom prst="wedgeEllipseCallout">
            <a:avLst>
              <a:gd name="adj1" fmla="val -74781"/>
              <a:gd name="adj2" fmla="val -658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a’ </a:t>
            </a:r>
            <a:r>
              <a:rPr lang="en-GB" sz="2800" dirty="0" err="1" smtClean="0">
                <a:latin typeface="Comic Sans MS" panose="030F0702030302020204" pitchFamily="66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</a:rPr>
              <a:t> ann am </a:t>
            </a:r>
            <a:r>
              <a:rPr lang="en-GB" sz="2800" dirty="0" err="1" smtClean="0">
                <a:latin typeface="Comic Sans MS" panose="030F0702030302020204" pitchFamily="66" charset="0"/>
              </a:rPr>
              <a:t>Baile</a:t>
            </a:r>
            <a:r>
              <a:rPr lang="en-GB" sz="2800" dirty="0" smtClean="0">
                <a:latin typeface="Comic Sans MS" panose="030F0702030302020204" pitchFamily="66" charset="0"/>
              </a:rPr>
              <a:t> Beano.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37301" y="1909449"/>
            <a:ext cx="4871435" cy="1319289"/>
          </a:xfrm>
          <a:prstGeom prst="wedgeEllipseCallout">
            <a:avLst>
              <a:gd name="adj1" fmla="val -76389"/>
              <a:gd name="adj2" fmla="val 318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deich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Minni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16813" y="788988"/>
            <a:ext cx="168955" cy="168955"/>
          </a:xfrm>
          <a:prstGeom prst="rect">
            <a:avLst/>
          </a:prstGeom>
        </p:spPr>
      </p:pic>
      <p:pic>
        <p:nvPicPr>
          <p:cNvPr id="9" name="Minnie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7690" y="4273261"/>
            <a:ext cx="571046" cy="571046"/>
          </a:xfrm>
          <a:prstGeom prst="rect">
            <a:avLst/>
          </a:prstGeom>
        </p:spPr>
      </p:pic>
      <p:pic>
        <p:nvPicPr>
          <p:cNvPr id="10" name="Minnie new 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28090" y="2006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71" y="0"/>
            <a:ext cx="4117373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657600" y="352645"/>
            <a:ext cx="3637903" cy="1140682"/>
          </a:xfrm>
          <a:prstGeom prst="wedgeEllipseCallout">
            <a:avLst>
              <a:gd name="adj1" fmla="val 61370"/>
              <a:gd name="adj2" fmla="val 438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ad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8788" y="1961259"/>
            <a:ext cx="6903077" cy="1545464"/>
          </a:xfrm>
          <a:prstGeom prst="wedgeEllipseCallout">
            <a:avLst>
              <a:gd name="adj1" fmla="val 64071"/>
              <a:gd name="adj2" fmla="val -331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geansaidh</a:t>
            </a:r>
            <a:r>
              <a:rPr lang="en-GB" sz="2800" dirty="0" smtClean="0">
                <a:latin typeface="Comic Sans MS" panose="030F0702030302020204" pitchFamily="66" charset="0"/>
              </a:rPr>
              <a:t> le </a:t>
            </a:r>
            <a:r>
              <a:rPr lang="en-GB" sz="2800" dirty="0" err="1" smtClean="0">
                <a:latin typeface="Comic Sans MS" panose="030F0702030302020204" pitchFamily="66" charset="0"/>
              </a:rPr>
              <a:t>striopan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dearg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202287" y="3837904"/>
            <a:ext cx="5811485" cy="1220273"/>
          </a:xfrm>
          <a:prstGeom prst="wedgeEllipseCallout">
            <a:avLst>
              <a:gd name="adj1" fmla="val 46858"/>
              <a:gd name="adj2" fmla="val -859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sgiort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Minni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10478" y="720761"/>
            <a:ext cx="421387" cy="421387"/>
          </a:xfrm>
          <a:prstGeom prst="rect">
            <a:avLst/>
          </a:prstGeom>
        </p:spPr>
      </p:pic>
      <p:pic>
        <p:nvPicPr>
          <p:cNvPr id="7" name="Minnie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65743" y="2571077"/>
            <a:ext cx="467713" cy="467713"/>
          </a:xfrm>
          <a:prstGeom prst="rect">
            <a:avLst/>
          </a:prstGeom>
        </p:spPr>
      </p:pic>
      <p:pic>
        <p:nvPicPr>
          <p:cNvPr id="8" name="Minnie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1865" y="4142996"/>
            <a:ext cx="527277" cy="5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962110"/>
            <a:ext cx="4456425" cy="486155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59855" y="476518"/>
            <a:ext cx="4932608" cy="1249095"/>
          </a:xfrm>
          <a:prstGeom prst="wedgeEllipseCallout">
            <a:avLst>
              <a:gd name="adj1" fmla="val 62960"/>
              <a:gd name="adj2" fmla="val 784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falt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ruadh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35002" y="2111519"/>
            <a:ext cx="4829578" cy="1346744"/>
          </a:xfrm>
          <a:prstGeom prst="wedgeEllipseCallout">
            <a:avLst>
              <a:gd name="adj1" fmla="val 78187"/>
              <a:gd name="adj2" fmla="val 147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</a:t>
            </a:r>
            <a:r>
              <a:rPr lang="en-GB" sz="2800" dirty="0" err="1" smtClean="0">
                <a:latin typeface="Comic Sans MS" panose="030F0702030302020204" pitchFamily="66" charset="0"/>
              </a:rPr>
              <a:t>iasg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sliseagan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009105" y="4237149"/>
            <a:ext cx="3683358" cy="1300766"/>
          </a:xfrm>
          <a:prstGeom prst="wedgeEllipseCallout">
            <a:avLst>
              <a:gd name="adj1" fmla="val 72367"/>
              <a:gd name="adj2" fmla="val -586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cat </a:t>
            </a:r>
            <a:r>
              <a:rPr lang="en-GB" sz="2800" dirty="0" err="1" smtClean="0">
                <a:latin typeface="Comic Sans MS" panose="030F0702030302020204" pitchFamily="66" charset="0"/>
              </a:rPr>
              <a:t>agam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Minnie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67474" y="899854"/>
            <a:ext cx="402422" cy="402422"/>
          </a:xfrm>
          <a:prstGeom prst="rect">
            <a:avLst/>
          </a:prstGeom>
        </p:spPr>
      </p:pic>
      <p:pic>
        <p:nvPicPr>
          <p:cNvPr id="7" name="Minnie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7626" y="2566716"/>
            <a:ext cx="436350" cy="436350"/>
          </a:xfrm>
          <a:prstGeom prst="rect">
            <a:avLst/>
          </a:prstGeom>
        </p:spPr>
      </p:pic>
      <p:pic>
        <p:nvPicPr>
          <p:cNvPr id="8" name="Minnie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3760" y="4722607"/>
            <a:ext cx="464205" cy="4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273</Words>
  <Application>Microsoft Office PowerPoint</Application>
  <PresentationFormat>Widescreen</PresentationFormat>
  <Paragraphs>45</Paragraphs>
  <Slides>17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Mccrossan, Gwen</dc:creator>
  <cp:lastModifiedBy>Mccrossan, Gwen</cp:lastModifiedBy>
  <cp:revision>45</cp:revision>
  <dcterms:created xsi:type="dcterms:W3CDTF">2019-02-28T11:38:25Z</dcterms:created>
  <dcterms:modified xsi:type="dcterms:W3CDTF">2020-05-21T09:43:54Z</dcterms:modified>
</cp:coreProperties>
</file>