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3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2" d="100"/>
          <a:sy n="152" d="100"/>
        </p:scale>
        <p:origin x="-20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81BA2-1A0B-9541-977F-CF040B0730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A3C4D-4CCB-9145-B213-BD9AA09AF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05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5FAE9-DBFD-0243-9554-04F59F8DF982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4B721-87B6-7F45-967F-98F54AC07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2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82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Display feelings - to be used daily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e.g.while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doing the register.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8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to and learn song (can be sung in a circle with hand shaking and clapping).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09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to circulate and use: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Ciamar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math.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toilichte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brònach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4B721-87B6-7F45-967F-98F54AC07C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5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1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8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6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3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4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8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7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29D8E3-1631-9E4E-A5A7-11CFDE54AD29}" type="datetimeFigureOut">
              <a:rPr lang="en-US" smtClean="0"/>
              <a:t>18/03/2016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4DD4F0-3033-7F48-A07A-AF94F2E7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6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46942" y="959802"/>
            <a:ext cx="10742364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0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5.png"/><Relationship Id="rId11" Type="http://schemas.openxmlformats.org/officeDocument/2006/relationships/image" Target="../media/image9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g"/><Relationship Id="rId12" Type="http://schemas.openxmlformats.org/officeDocument/2006/relationships/image" Target="../media/image8.png"/><Relationship Id="rId13" Type="http://schemas.openxmlformats.org/officeDocument/2006/relationships/image" Target="../media/image5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microsoft.com/office/2007/relationships/media" Target="../media/media5.mp3"/><Relationship Id="rId6" Type="http://schemas.openxmlformats.org/officeDocument/2006/relationships/audio" Target="../media/media5.mp3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4.xml"/><Relationship Id="rId9" Type="http://schemas.openxmlformats.org/officeDocument/2006/relationships/image" Target="../media/image6.jpg"/><Relationship Id="rId10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5.png"/><Relationship Id="rId14" Type="http://schemas.openxmlformats.org/officeDocument/2006/relationships/image" Target="../media/image17.png"/><Relationship Id="rId1" Type="http://schemas.microsoft.com/office/2007/relationships/media" Target="../media/media6.mp3"/><Relationship Id="rId2" Type="http://schemas.openxmlformats.org/officeDocument/2006/relationships/audio" Target="../media/media6.mp3"/><Relationship Id="rId3" Type="http://schemas.microsoft.com/office/2007/relationships/media" Target="../media/media7.mp3"/><Relationship Id="rId4" Type="http://schemas.openxmlformats.org/officeDocument/2006/relationships/audio" Target="../media/media7.mp3"/><Relationship Id="rId5" Type="http://schemas.microsoft.com/office/2007/relationships/media" Target="../media/media2.mp3"/><Relationship Id="rId6" Type="http://schemas.openxmlformats.org/officeDocument/2006/relationships/audio" Target="../media/media2.mp3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6.jpg"/><Relationship Id="rId9" Type="http://schemas.openxmlformats.org/officeDocument/2006/relationships/image" Target="../media/image13.jpg"/><Relationship Id="rId10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5.png"/><Relationship Id="rId13" Type="http://schemas.openxmlformats.org/officeDocument/2006/relationships/image" Target="../media/image20.jpg"/><Relationship Id="rId14" Type="http://schemas.openxmlformats.org/officeDocument/2006/relationships/image" Target="../media/image21.pn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8.mp3"/><Relationship Id="rId4" Type="http://schemas.openxmlformats.org/officeDocument/2006/relationships/audio" Target="../media/media8.mp3"/><Relationship Id="rId5" Type="http://schemas.microsoft.com/office/2007/relationships/media" Target="../media/media9.mp3"/><Relationship Id="rId6" Type="http://schemas.openxmlformats.org/officeDocument/2006/relationships/audio" Target="../media/media9.mp3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6.jpg"/><Relationship Id="rId9" Type="http://schemas.openxmlformats.org/officeDocument/2006/relationships/image" Target="../media/image18.jpg"/><Relationship Id="rId10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image" Target="../media/image35.png"/><Relationship Id="rId20" Type="http://schemas.openxmlformats.org/officeDocument/2006/relationships/audio" Target="../media/media18.mp3"/><Relationship Id="rId21" Type="http://schemas.microsoft.com/office/2007/relationships/media" Target="../media/media19.mp3"/><Relationship Id="rId22" Type="http://schemas.openxmlformats.org/officeDocument/2006/relationships/audio" Target="../media/media19.mp3"/><Relationship Id="rId23" Type="http://schemas.microsoft.com/office/2007/relationships/media" Target="../media/media20.mp3"/><Relationship Id="rId24" Type="http://schemas.openxmlformats.org/officeDocument/2006/relationships/audio" Target="../media/media20.mp3"/><Relationship Id="rId25" Type="http://schemas.microsoft.com/office/2007/relationships/media" Target="../media/media21.mp3"/><Relationship Id="rId26" Type="http://schemas.openxmlformats.org/officeDocument/2006/relationships/audio" Target="../media/media21.mp3"/><Relationship Id="rId27" Type="http://schemas.microsoft.com/office/2007/relationships/media" Target="../media/media22.mp3"/><Relationship Id="rId28" Type="http://schemas.openxmlformats.org/officeDocument/2006/relationships/audio" Target="../media/media22.mp3"/><Relationship Id="rId29" Type="http://schemas.microsoft.com/office/2007/relationships/media" Target="../media/media23.mp3"/><Relationship Id="rId50" Type="http://schemas.openxmlformats.org/officeDocument/2006/relationships/image" Target="../media/image36.png"/><Relationship Id="rId1" Type="http://schemas.microsoft.com/office/2007/relationships/media" Target="../media/media10.mp3"/><Relationship Id="rId2" Type="http://schemas.openxmlformats.org/officeDocument/2006/relationships/audio" Target="../media/media10.mp3"/><Relationship Id="rId3" Type="http://schemas.microsoft.com/office/2007/relationships/media" Target="../media/media11.mp3"/><Relationship Id="rId4" Type="http://schemas.openxmlformats.org/officeDocument/2006/relationships/audio" Target="../media/media11.mp3"/><Relationship Id="rId5" Type="http://schemas.microsoft.com/office/2007/relationships/media" Target="../media/media12.mp3"/><Relationship Id="rId30" Type="http://schemas.openxmlformats.org/officeDocument/2006/relationships/audio" Target="../media/media23.mp3"/><Relationship Id="rId31" Type="http://schemas.microsoft.com/office/2007/relationships/media" Target="../media/media24.mp3"/><Relationship Id="rId32" Type="http://schemas.openxmlformats.org/officeDocument/2006/relationships/audio" Target="../media/media24.mp3"/><Relationship Id="rId9" Type="http://schemas.microsoft.com/office/2007/relationships/media" Target="../media/media14.mp3"/><Relationship Id="rId6" Type="http://schemas.openxmlformats.org/officeDocument/2006/relationships/audio" Target="../media/media12.mp3"/><Relationship Id="rId7" Type="http://schemas.microsoft.com/office/2007/relationships/media" Target="../media/media13.mp3"/><Relationship Id="rId8" Type="http://schemas.openxmlformats.org/officeDocument/2006/relationships/audio" Target="../media/media13.mp3"/><Relationship Id="rId33" Type="http://schemas.microsoft.com/office/2007/relationships/media" Target="../media/media25.mp3"/><Relationship Id="rId34" Type="http://schemas.openxmlformats.org/officeDocument/2006/relationships/audio" Target="../media/media25.mp3"/><Relationship Id="rId35" Type="http://schemas.openxmlformats.org/officeDocument/2006/relationships/slideLayout" Target="../slideLayouts/slideLayout2.xml"/><Relationship Id="rId36" Type="http://schemas.openxmlformats.org/officeDocument/2006/relationships/image" Target="../media/image25.jpg"/><Relationship Id="rId10" Type="http://schemas.openxmlformats.org/officeDocument/2006/relationships/audio" Target="../media/media14.mp3"/><Relationship Id="rId11" Type="http://schemas.microsoft.com/office/2007/relationships/media" Target="../media/media15.mp3"/><Relationship Id="rId12" Type="http://schemas.openxmlformats.org/officeDocument/2006/relationships/audio" Target="../media/media15.mp3"/><Relationship Id="rId13" Type="http://schemas.microsoft.com/office/2007/relationships/media" Target="../media/media16.mp3"/><Relationship Id="rId14" Type="http://schemas.openxmlformats.org/officeDocument/2006/relationships/audio" Target="../media/media16.mp3"/><Relationship Id="rId15" Type="http://schemas.microsoft.com/office/2007/relationships/media" Target="../media/media17.mp3"/><Relationship Id="rId16" Type="http://schemas.openxmlformats.org/officeDocument/2006/relationships/audio" Target="../media/media17.mp3"/><Relationship Id="rId17" Type="http://schemas.microsoft.com/office/2007/relationships/media" Target="../media/media4.mp3"/><Relationship Id="rId18" Type="http://schemas.openxmlformats.org/officeDocument/2006/relationships/audio" Target="../media/media4.mp3"/><Relationship Id="rId19" Type="http://schemas.microsoft.com/office/2007/relationships/media" Target="../media/media18.mp3"/><Relationship Id="rId37" Type="http://schemas.openxmlformats.org/officeDocument/2006/relationships/image" Target="../media/image26.png"/><Relationship Id="rId38" Type="http://schemas.openxmlformats.org/officeDocument/2006/relationships/image" Target="../media/image5.png"/><Relationship Id="rId39" Type="http://schemas.openxmlformats.org/officeDocument/2006/relationships/image" Target="../media/image27.png"/><Relationship Id="rId40" Type="http://schemas.openxmlformats.org/officeDocument/2006/relationships/image" Target="../media/image8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14.png"/><Relationship Id="rId4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7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ext 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1003300"/>
            <a:ext cx="6057143" cy="485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44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eelings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" b="3487"/>
          <a:stretch>
            <a:fillRect/>
          </a:stretch>
        </p:blipFill>
        <p:spPr>
          <a:xfrm>
            <a:off x="657721" y="845891"/>
            <a:ext cx="8229600" cy="4525963"/>
          </a:xfrm>
        </p:spPr>
      </p:pic>
      <p:pic>
        <p:nvPicPr>
          <p:cNvPr id="5" name="Mail Voice Subclip 10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4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ain gu math 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"/>
          <a:stretch/>
        </p:blipFill>
        <p:spPr>
          <a:xfrm>
            <a:off x="2452533" y="700380"/>
            <a:ext cx="2070556" cy="4575402"/>
          </a:xfrm>
          <a:prstGeom prst="rect">
            <a:avLst/>
          </a:prstGeom>
        </p:spPr>
      </p:pic>
      <p:pic>
        <p:nvPicPr>
          <p:cNvPr id="6" name="Picture 5" descr="seumas toilichte 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1476" y="1335932"/>
            <a:ext cx="1696465" cy="3939850"/>
          </a:xfrm>
          <a:prstGeom prst="rect">
            <a:avLst/>
          </a:prstGeom>
        </p:spPr>
      </p:pic>
      <p:pic>
        <p:nvPicPr>
          <p:cNvPr id="7" name="Picture 6" descr="ciamar a tha thu 2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8" y="188451"/>
            <a:ext cx="2680606" cy="1584740"/>
          </a:xfrm>
          <a:prstGeom prst="rect">
            <a:avLst/>
          </a:prstGeom>
        </p:spPr>
      </p:pic>
      <p:pic>
        <p:nvPicPr>
          <p:cNvPr id="9" name="Ciamar a tha t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2603" y="1694233"/>
            <a:ext cx="812800" cy="812800"/>
          </a:xfrm>
          <a:prstGeom prst="rect">
            <a:avLst/>
          </a:prstGeom>
        </p:spPr>
      </p:pic>
      <p:pic>
        <p:nvPicPr>
          <p:cNvPr id="10" name="Tha gu mat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86973" y="2413459"/>
            <a:ext cx="812800" cy="812800"/>
          </a:xfrm>
          <a:prstGeom prst="rect">
            <a:avLst/>
          </a:prstGeom>
        </p:spPr>
      </p:pic>
      <p:pic>
        <p:nvPicPr>
          <p:cNvPr id="2" name="Picture 1" descr="thagumath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494" y="255436"/>
            <a:ext cx="4356110" cy="257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9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9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ain gu math 2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"/>
          <a:stretch/>
        </p:blipFill>
        <p:spPr>
          <a:xfrm>
            <a:off x="3546974" y="700380"/>
            <a:ext cx="2070556" cy="4575402"/>
          </a:xfrm>
          <a:prstGeom prst="rect">
            <a:avLst/>
          </a:prstGeom>
        </p:spPr>
      </p:pic>
      <p:pic>
        <p:nvPicPr>
          <p:cNvPr id="5" name="Picture 4" descr="seumas toilichte 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39" y="1480468"/>
            <a:ext cx="1696465" cy="3939850"/>
          </a:xfrm>
          <a:prstGeom prst="rect">
            <a:avLst/>
          </a:prstGeom>
        </p:spPr>
      </p:pic>
      <p:pic>
        <p:nvPicPr>
          <p:cNvPr id="6" name="Picture 5" descr="bronach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4732" y="1335932"/>
            <a:ext cx="1645920" cy="3886200"/>
          </a:xfrm>
          <a:prstGeom prst="rect">
            <a:avLst/>
          </a:prstGeom>
        </p:spPr>
      </p:pic>
      <p:pic>
        <p:nvPicPr>
          <p:cNvPr id="7" name="Picture 6" descr="ciamar a tha thu 2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01" y="188451"/>
            <a:ext cx="2680606" cy="1584740"/>
          </a:xfrm>
          <a:prstGeom prst="rect">
            <a:avLst/>
          </a:prstGeom>
        </p:spPr>
      </p:pic>
      <p:pic>
        <p:nvPicPr>
          <p:cNvPr id="9" name="Ciamar a tha t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73615" y="293980"/>
            <a:ext cx="812800" cy="812800"/>
          </a:xfrm>
          <a:prstGeom prst="rect">
            <a:avLst/>
          </a:prstGeom>
        </p:spPr>
      </p:pic>
      <p:pic>
        <p:nvPicPr>
          <p:cNvPr id="10" name="Picture 9" descr="toilichte 2.ps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2" y="205683"/>
            <a:ext cx="2651458" cy="1567508"/>
          </a:xfrm>
          <a:prstGeom prst="rect">
            <a:avLst/>
          </a:prstGeom>
        </p:spPr>
      </p:pic>
      <p:pic>
        <p:nvPicPr>
          <p:cNvPr id="11" name="Tha mi toilicht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4733" y="1639127"/>
            <a:ext cx="812800" cy="812800"/>
          </a:xfrm>
          <a:prstGeom prst="rect">
            <a:avLst/>
          </a:prstGeom>
        </p:spPr>
      </p:pic>
      <p:pic>
        <p:nvPicPr>
          <p:cNvPr id="13" name="Tha mi bronac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9319" y="1773191"/>
            <a:ext cx="812800" cy="812800"/>
          </a:xfrm>
          <a:prstGeom prst="rect">
            <a:avLst/>
          </a:prstGeom>
        </p:spPr>
      </p:pic>
      <p:pic>
        <p:nvPicPr>
          <p:cNvPr id="2" name="Picture 1" descr="bronach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415" y="231923"/>
            <a:ext cx="2607073" cy="154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5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8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0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ain gu math 2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"/>
          <a:stretch/>
        </p:blipFill>
        <p:spPr>
          <a:xfrm>
            <a:off x="170727" y="700380"/>
            <a:ext cx="2070556" cy="4575402"/>
          </a:xfrm>
          <a:prstGeom prst="rect">
            <a:avLst/>
          </a:prstGeom>
        </p:spPr>
      </p:pic>
      <p:pic>
        <p:nvPicPr>
          <p:cNvPr id="5" name="Picture 4" descr="sgith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54" y="1435831"/>
            <a:ext cx="2116836" cy="3739896"/>
          </a:xfrm>
          <a:prstGeom prst="rect">
            <a:avLst/>
          </a:prstGeom>
        </p:spPr>
      </p:pic>
      <p:pic>
        <p:nvPicPr>
          <p:cNvPr id="6" name="Picture 5" descr="sgith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80" y="538507"/>
            <a:ext cx="3035668" cy="1794648"/>
          </a:xfrm>
          <a:prstGeom prst="rect">
            <a:avLst/>
          </a:prstGeom>
        </p:spPr>
      </p:pic>
      <p:pic>
        <p:nvPicPr>
          <p:cNvPr id="7" name="Picture 6" descr="ciamar left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90" y="261164"/>
            <a:ext cx="2987771" cy="1766331"/>
          </a:xfrm>
          <a:prstGeom prst="rect">
            <a:avLst/>
          </a:prstGeom>
        </p:spPr>
      </p:pic>
      <p:pic>
        <p:nvPicPr>
          <p:cNvPr id="9" name="Picture 8" descr="tang text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30" y="464599"/>
            <a:ext cx="3031190" cy="1792002"/>
          </a:xfrm>
          <a:prstGeom prst="rect">
            <a:avLst/>
          </a:prstGeom>
        </p:spPr>
      </p:pic>
      <p:pic>
        <p:nvPicPr>
          <p:cNvPr id="10" name="Tha mi tra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75695" y="833822"/>
            <a:ext cx="812800" cy="812800"/>
          </a:xfrm>
          <a:prstGeom prst="rect">
            <a:avLst/>
          </a:prstGeom>
        </p:spPr>
      </p:pic>
      <p:pic>
        <p:nvPicPr>
          <p:cNvPr id="11" name="Tha mi sgit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96130" y="3429000"/>
            <a:ext cx="812800" cy="812800"/>
          </a:xfrm>
          <a:prstGeom prst="rect">
            <a:avLst/>
          </a:prstGeom>
        </p:spPr>
      </p:pic>
      <p:pic>
        <p:nvPicPr>
          <p:cNvPr id="12" name="Ciamar a tha th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24100" y="2027495"/>
            <a:ext cx="812800" cy="812800"/>
          </a:xfrm>
          <a:prstGeom prst="rect">
            <a:avLst/>
          </a:prstGeom>
        </p:spPr>
      </p:pic>
      <p:pic>
        <p:nvPicPr>
          <p:cNvPr id="2" name="Picture 1" descr="trang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79" y="2034759"/>
            <a:ext cx="205353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4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96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5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8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53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8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9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6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ain gu math 2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"/>
          <a:stretch/>
        </p:blipFill>
        <p:spPr>
          <a:xfrm flipH="1">
            <a:off x="6778670" y="700380"/>
            <a:ext cx="2070556" cy="4575402"/>
          </a:xfrm>
          <a:prstGeom prst="rect">
            <a:avLst/>
          </a:prstGeom>
        </p:spPr>
      </p:pic>
      <p:pic>
        <p:nvPicPr>
          <p:cNvPr id="5" name="Picture 4" descr="tinn 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73" y="1607328"/>
            <a:ext cx="1828800" cy="3557016"/>
          </a:xfrm>
          <a:prstGeom prst="rect">
            <a:avLst/>
          </a:prstGeom>
        </p:spPr>
      </p:pic>
      <p:pic>
        <p:nvPicPr>
          <p:cNvPr id="6" name="Picture 5" descr="chan eil mi gu math 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1595924"/>
            <a:ext cx="2244418" cy="3679858"/>
          </a:xfrm>
          <a:prstGeom prst="rect">
            <a:avLst/>
          </a:prstGeom>
        </p:spPr>
      </p:pic>
      <p:pic>
        <p:nvPicPr>
          <p:cNvPr id="8" name="Picture 7" descr="ciamar a tha thu 2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74" y="-144542"/>
            <a:ext cx="3315088" cy="1959838"/>
          </a:xfrm>
          <a:prstGeom prst="rect">
            <a:avLst/>
          </a:prstGeom>
        </p:spPr>
      </p:pic>
      <p:pic>
        <p:nvPicPr>
          <p:cNvPr id="9" name="Ciamar a tha t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02350" y="2038350"/>
            <a:ext cx="812800" cy="812800"/>
          </a:xfrm>
          <a:prstGeom prst="rect">
            <a:avLst/>
          </a:prstGeom>
        </p:spPr>
      </p:pic>
      <p:pic>
        <p:nvPicPr>
          <p:cNvPr id="10" name="Picture 9" descr="tha gu math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816" y="288652"/>
            <a:ext cx="2582334" cy="1526644"/>
          </a:xfrm>
          <a:prstGeom prst="rect">
            <a:avLst/>
          </a:prstGeom>
        </p:spPr>
      </p:pic>
      <p:pic>
        <p:nvPicPr>
          <p:cNvPr id="11" name="Tha mi tin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20016" y="1002496"/>
            <a:ext cx="812800" cy="812800"/>
          </a:xfrm>
          <a:prstGeom prst="rect">
            <a:avLst/>
          </a:prstGeom>
        </p:spPr>
      </p:pic>
      <p:pic>
        <p:nvPicPr>
          <p:cNvPr id="12" name="Picture 11" descr="chan eil mi gu math 2.ps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" y="207313"/>
            <a:ext cx="2690122" cy="1590366"/>
          </a:xfrm>
          <a:prstGeom prst="rect">
            <a:avLst/>
          </a:prstGeom>
        </p:spPr>
      </p:pic>
      <p:pic>
        <p:nvPicPr>
          <p:cNvPr id="13" name="Chan eil mi gu mat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9683" y="19007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9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63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umas toilicht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22" y="1841829"/>
            <a:ext cx="1696465" cy="3939850"/>
          </a:xfrm>
          <a:prstGeom prst="rect">
            <a:avLst/>
          </a:prstGeom>
        </p:spPr>
      </p:pic>
      <p:pic>
        <p:nvPicPr>
          <p:cNvPr id="5" name="Picture 4" descr="brona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0024" y="1841829"/>
            <a:ext cx="1645920" cy="3886200"/>
          </a:xfrm>
          <a:prstGeom prst="rect">
            <a:avLst/>
          </a:prstGeom>
        </p:spPr>
      </p:pic>
      <p:pic>
        <p:nvPicPr>
          <p:cNvPr id="7" name="Picture 6" descr="a bheil thu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096" y="-1572683"/>
            <a:ext cx="7645288" cy="4521141"/>
          </a:xfrm>
          <a:prstGeom prst="rect">
            <a:avLst/>
          </a:prstGeom>
        </p:spPr>
      </p:pic>
      <p:pic>
        <p:nvPicPr>
          <p:cNvPr id="8" name="Picture 7" descr="tha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93" y="1305412"/>
            <a:ext cx="2749179" cy="1625280"/>
          </a:xfrm>
          <a:prstGeom prst="rect">
            <a:avLst/>
          </a:prstGeom>
        </p:spPr>
      </p:pic>
      <p:pic>
        <p:nvPicPr>
          <p:cNvPr id="9" name="Picture 8" descr="chan eil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87" y="1206765"/>
            <a:ext cx="2719128" cy="160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33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ene2.jp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465" y="1"/>
            <a:ext cx="9682930" cy="6845400"/>
          </a:xfrm>
          <a:prstGeom prst="rect">
            <a:avLst/>
          </a:prstGeom>
        </p:spPr>
      </p:pic>
      <p:pic>
        <p:nvPicPr>
          <p:cNvPr id="7" name="Picture 6" descr="hallo 2.psd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17" y="458695"/>
            <a:ext cx="3238500" cy="1914560"/>
          </a:xfrm>
          <a:prstGeom prst="rect">
            <a:avLst/>
          </a:prstGeom>
        </p:spPr>
      </p:pic>
      <p:pic>
        <p:nvPicPr>
          <p:cNvPr id="8" name="Ha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2525184" y="1361016"/>
            <a:ext cx="812800" cy="812800"/>
          </a:xfrm>
          <a:prstGeom prst="rect">
            <a:avLst/>
          </a:prstGeom>
        </p:spPr>
      </p:pic>
      <p:pic>
        <p:nvPicPr>
          <p:cNvPr id="9" name="Picture 8" descr="hai 2.psd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87" y="931879"/>
            <a:ext cx="3564194" cy="2107106"/>
          </a:xfrm>
          <a:prstGeom prst="rect">
            <a:avLst/>
          </a:prstGeom>
        </p:spPr>
      </p:pic>
      <p:pic>
        <p:nvPicPr>
          <p:cNvPr id="10" name="H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18684" y="3038985"/>
            <a:ext cx="812800" cy="812800"/>
          </a:xfrm>
          <a:prstGeom prst="rect">
            <a:avLst/>
          </a:prstGeom>
        </p:spPr>
      </p:pic>
      <p:pic>
        <p:nvPicPr>
          <p:cNvPr id="12" name="Picture 11" descr="ciamar a tha thu 2.psd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37" y="491482"/>
            <a:ext cx="2941654" cy="1739068"/>
          </a:xfrm>
          <a:prstGeom prst="rect">
            <a:avLst/>
          </a:prstGeom>
        </p:spPr>
      </p:pic>
      <p:pic>
        <p:nvPicPr>
          <p:cNvPr id="13" name="Ciamar a tha th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2715683" y="694267"/>
            <a:ext cx="812800" cy="812800"/>
          </a:xfrm>
          <a:prstGeom prst="rect">
            <a:avLst/>
          </a:prstGeom>
        </p:spPr>
      </p:pic>
      <p:pic>
        <p:nvPicPr>
          <p:cNvPr id="14" name="Picture 13" descr="gu math tapadh leat.psd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16" y="694267"/>
            <a:ext cx="3712634" cy="2194862"/>
          </a:xfrm>
          <a:prstGeom prst="rect">
            <a:avLst/>
          </a:prstGeom>
        </p:spPr>
      </p:pic>
      <p:pic>
        <p:nvPicPr>
          <p:cNvPr id="15" name="Tha gu mat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2715683" y="2616200"/>
            <a:ext cx="812800" cy="812800"/>
          </a:xfrm>
          <a:prstGeom prst="rect">
            <a:avLst/>
          </a:prstGeom>
        </p:spPr>
      </p:pic>
      <p:pic>
        <p:nvPicPr>
          <p:cNvPr id="16" name="Tapadh lea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2715683" y="3429000"/>
            <a:ext cx="812800" cy="812800"/>
          </a:xfrm>
          <a:prstGeom prst="rect">
            <a:avLst/>
          </a:prstGeom>
        </p:spPr>
      </p:pic>
      <p:pic>
        <p:nvPicPr>
          <p:cNvPr id="17" name="Picture 16" descr="feasgar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0" y="4026107"/>
            <a:ext cx="2555776" cy="1510942"/>
          </a:xfrm>
          <a:prstGeom prst="rect">
            <a:avLst/>
          </a:prstGeom>
        </p:spPr>
      </p:pic>
      <p:pic>
        <p:nvPicPr>
          <p:cNvPr id="18" name="Feasgar math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747683" y="5266267"/>
            <a:ext cx="812800" cy="812800"/>
          </a:xfrm>
          <a:prstGeom prst="rect">
            <a:avLst/>
          </a:prstGeom>
        </p:spPr>
      </p:pic>
      <p:pic>
        <p:nvPicPr>
          <p:cNvPr id="20" name="Picture 19" descr="ciamar a tha thu 2.psd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83" y="3245461"/>
            <a:ext cx="3418216" cy="2020806"/>
          </a:xfrm>
          <a:prstGeom prst="rect">
            <a:avLst/>
          </a:prstGeom>
        </p:spPr>
      </p:pic>
      <p:pic>
        <p:nvPicPr>
          <p:cNvPr id="21" name="Ciamar a tha th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8462433" y="4241800"/>
            <a:ext cx="812800" cy="812800"/>
          </a:xfrm>
          <a:prstGeom prst="rect">
            <a:avLst/>
          </a:prstGeom>
        </p:spPr>
      </p:pic>
      <p:pic>
        <p:nvPicPr>
          <p:cNvPr id="22" name="Picture 21" descr="ciamar a tha thu fhein.psd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4" y="683251"/>
            <a:ext cx="3731268" cy="2205878"/>
          </a:xfrm>
          <a:prstGeom prst="rect">
            <a:avLst/>
          </a:prstGeom>
        </p:spPr>
      </p:pic>
      <p:pic>
        <p:nvPicPr>
          <p:cNvPr id="23" name="Picture 22" descr="sgith.psd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363" y="1009814"/>
            <a:ext cx="3035668" cy="1794648"/>
          </a:xfrm>
          <a:prstGeom prst="rect">
            <a:avLst/>
          </a:prstGeom>
        </p:spPr>
      </p:pic>
      <p:pic>
        <p:nvPicPr>
          <p:cNvPr id="24" name="Tha mi sgith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900881" y="2570977"/>
            <a:ext cx="812800" cy="812800"/>
          </a:xfrm>
          <a:prstGeom prst="rect">
            <a:avLst/>
          </a:prstGeom>
        </p:spPr>
      </p:pic>
      <p:pic>
        <p:nvPicPr>
          <p:cNvPr id="26" name="Picture 25" descr="fuar bronach.psd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95" y="3756535"/>
            <a:ext cx="3167112" cy="1872358"/>
          </a:xfrm>
          <a:prstGeom prst="rect">
            <a:avLst/>
          </a:prstGeom>
        </p:spPr>
      </p:pic>
      <p:pic>
        <p:nvPicPr>
          <p:cNvPr id="27" name="Tha mi fuar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978400" y="5890683"/>
            <a:ext cx="812800" cy="812800"/>
          </a:xfrm>
          <a:prstGeom prst="rect">
            <a:avLst/>
          </a:prstGeom>
        </p:spPr>
      </p:pic>
      <p:pic>
        <p:nvPicPr>
          <p:cNvPr id="28" name="Picture 27" descr="obhobh.psd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67" y="3051137"/>
            <a:ext cx="4529666" cy="2677880"/>
          </a:xfrm>
          <a:prstGeom prst="rect">
            <a:avLst/>
          </a:prstGeom>
        </p:spPr>
      </p:pic>
      <p:pic>
        <p:nvPicPr>
          <p:cNvPr id="32" name="Picture 31" descr="feasgar 2.psd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78" y="-546498"/>
            <a:ext cx="4503844" cy="26626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35" y="-548007"/>
            <a:ext cx="3895182" cy="2301284"/>
          </a:xfrm>
          <a:prstGeom prst="rect">
            <a:avLst/>
          </a:prstGeom>
        </p:spPr>
      </p:pic>
      <p:pic>
        <p:nvPicPr>
          <p:cNvPr id="2" name="Feasgar math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154083" y="1689921"/>
            <a:ext cx="812800" cy="812800"/>
          </a:xfrm>
          <a:prstGeom prst="rect">
            <a:avLst/>
          </a:prstGeom>
        </p:spPr>
      </p:pic>
      <p:pic>
        <p:nvPicPr>
          <p:cNvPr id="5" name="Tha mi toilichte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249715" y="2362541"/>
            <a:ext cx="812800" cy="812800"/>
          </a:xfrm>
          <a:prstGeom prst="rect">
            <a:avLst/>
          </a:prstGeom>
        </p:spPr>
      </p:pic>
      <p:pic>
        <p:nvPicPr>
          <p:cNvPr id="6" name="Tapadh leat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079631" y="2808672"/>
            <a:ext cx="812800" cy="812800"/>
          </a:xfrm>
          <a:prstGeom prst="rect">
            <a:avLst/>
          </a:prstGeom>
        </p:spPr>
      </p:pic>
      <p:pic>
        <p:nvPicPr>
          <p:cNvPr id="11" name="Picture 10" descr="glemhath.psd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54" y="-651640"/>
            <a:ext cx="4067944" cy="2404917"/>
          </a:xfrm>
          <a:prstGeom prst="rect">
            <a:avLst/>
          </a:prstGeom>
        </p:spPr>
      </p:pic>
      <p:pic>
        <p:nvPicPr>
          <p:cNvPr id="19" name="Picture 18" descr="toilichte-iain.png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85" y="-386405"/>
            <a:ext cx="3890260" cy="2299872"/>
          </a:xfrm>
          <a:prstGeom prst="rect">
            <a:avLst/>
          </a:prstGeom>
        </p:spPr>
      </p:pic>
      <p:pic>
        <p:nvPicPr>
          <p:cNvPr id="29" name="Tapadh leibh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4" name="Female Voice Subclip 132.mp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07902" y="4026107"/>
            <a:ext cx="812800" cy="812800"/>
          </a:xfrm>
          <a:prstGeom prst="rect">
            <a:avLst/>
          </a:prstGeom>
        </p:spPr>
      </p:pic>
      <p:pic>
        <p:nvPicPr>
          <p:cNvPr id="31" name="Female Voice Subclip 134.mp3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2415178" y="4798190"/>
            <a:ext cx="812800" cy="812800"/>
          </a:xfrm>
          <a:prstGeom prst="rect">
            <a:avLst/>
          </a:prstGeom>
        </p:spPr>
      </p:pic>
      <p:pic>
        <p:nvPicPr>
          <p:cNvPr id="35" name="Mail Voice Subclip 111.mp3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36" name="Mail Voice Subclip 110.mp3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728292" y="5890683"/>
            <a:ext cx="812800" cy="812800"/>
          </a:xfrm>
          <a:prstGeom prst="rect">
            <a:avLst/>
          </a:prstGeom>
        </p:spPr>
      </p:pic>
      <p:pic>
        <p:nvPicPr>
          <p:cNvPr id="37" name="Mail Voice Subclip 112.mp3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128293" y="5077883"/>
            <a:ext cx="812800" cy="812800"/>
          </a:xfrm>
          <a:prstGeom prst="rect">
            <a:avLst/>
          </a:prstGeom>
        </p:spPr>
      </p:pic>
      <p:pic>
        <p:nvPicPr>
          <p:cNvPr id="38" name="Mail Voice Subclip 108.mp3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3534693" y="424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1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00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77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218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34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153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17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15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6" dur="16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 dur="20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17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0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 showWhenStopped="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161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showWhenStopped="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 dur="2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1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2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159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 showWhenStopped="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0" dur="5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177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 showWhenStopped="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2" dur="345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 showWhenStopped="0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8" dur="218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2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4" dur="153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 showWhenStopped="0">
                <p:cTn id="2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0" dur="400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showWhenStopped="0">
                <p:cTn id="2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12541</TotalTime>
  <Words>58</Words>
  <Application>Microsoft Macintosh PowerPoint</Application>
  <PresentationFormat>On-screen Show (4:3)</PresentationFormat>
  <Paragraphs>9</Paragraphs>
  <Slides>9</Slides>
  <Notes>4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McCormack</dc:creator>
  <cp:lastModifiedBy>Anne McCormack</cp:lastModifiedBy>
  <cp:revision>40</cp:revision>
  <dcterms:created xsi:type="dcterms:W3CDTF">2015-05-11T12:22:10Z</dcterms:created>
  <dcterms:modified xsi:type="dcterms:W3CDTF">2016-03-24T14:49:03Z</dcterms:modified>
</cp:coreProperties>
</file>