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AVE" ContentType="audi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312" r:id="rId2"/>
    <p:sldId id="257" r:id="rId3"/>
    <p:sldId id="258" r:id="rId4"/>
    <p:sldId id="286" r:id="rId5"/>
    <p:sldId id="260" r:id="rId6"/>
    <p:sldId id="332" r:id="rId7"/>
    <p:sldId id="299" r:id="rId8"/>
    <p:sldId id="300" r:id="rId9"/>
    <p:sldId id="302" r:id="rId10"/>
    <p:sldId id="303" r:id="rId11"/>
    <p:sldId id="335" r:id="rId12"/>
    <p:sldId id="293" r:id="rId13"/>
    <p:sldId id="290" r:id="rId14"/>
    <p:sldId id="291" r:id="rId15"/>
    <p:sldId id="292" r:id="rId16"/>
    <p:sldId id="333" r:id="rId17"/>
    <p:sldId id="294" r:id="rId18"/>
    <p:sldId id="295" r:id="rId19"/>
    <p:sldId id="296" r:id="rId20"/>
    <p:sldId id="297" r:id="rId21"/>
    <p:sldId id="334" r:id="rId22"/>
    <p:sldId id="325" r:id="rId23"/>
    <p:sldId id="326" r:id="rId24"/>
    <p:sldId id="327" r:id="rId25"/>
    <p:sldId id="336" r:id="rId26"/>
    <p:sldId id="306" r:id="rId27"/>
  </p:sldIdLst>
  <p:sldSz cx="9144000" cy="6858000" type="screen4x3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1F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0" autoAdjust="0"/>
    <p:restoredTop sz="94675"/>
  </p:normalViewPr>
  <p:slideViewPr>
    <p:cSldViewPr>
      <p:cViewPr>
        <p:scale>
          <a:sx n="33" d="100"/>
          <a:sy n="33" d="100"/>
        </p:scale>
        <p:origin x="2148" y="8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EB236DDD-96E6-415C-AC2E-2E6795EE3313}" type="datetimeFigureOut">
              <a:rPr lang="fr-FR"/>
              <a:pPr>
                <a:defRPr/>
              </a:pPr>
              <a:t>18/05/2020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1A18BE7F-2125-4E56-BB31-D9E2058950FA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41831828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D0D0DF64-1667-4C39-A4CB-0625076E639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283279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pitchFamily="34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7A113A35-DA2D-4BE4-8B66-30A713DCB0CB}" type="slidenum">
              <a:rPr lang="en-GB" altLang="en-US"/>
              <a:pPr/>
              <a:t>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106564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AD1DEA69-B58D-4229-A756-01BC50B722C4}" type="slidenum">
              <a:rPr lang="en-GB" altLang="en-US"/>
              <a:pPr/>
              <a:t>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524281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D0DF64-1667-4C39-A4CB-0625076E639E}" type="slidenum">
              <a:rPr lang="en-GB" altLang="en-US" smtClean="0"/>
              <a:pPr>
                <a:defRPr/>
              </a:pPr>
              <a:t>21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44546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4E2E2A-816D-4067-9F7E-81AEEB13DC6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181134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5E950D-BC86-4D89-B365-FFBA069704C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28533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283AB6-BE67-4164-9288-9D7B6633C93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9548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073627-F106-4633-A026-8666D492ABF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53921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FBED7D-C712-451C-A89B-1894E6439B6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21552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9263C2-FA91-43E3-8E53-2F48904B579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97753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4CC1E5-EE13-48A0-8FE5-4C1E3393C73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3247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6E08FB-2220-4E1E-94B7-2094A3745E4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68389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3DA0E3-7291-4AD8-8660-2BD4D71D442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90823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8FFD84-F0A4-4712-B65D-65058335074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85426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F57FD5-4F6D-4D0E-9EE6-855B96C7E5D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46666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A837CB9D-732D-4F7A-A723-0135114ABBD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1031" name="Rectangle 8"/>
          <p:cNvSpPr>
            <a:spLocks noChangeArrowheads="1"/>
          </p:cNvSpPr>
          <p:nvPr userDrawn="1"/>
        </p:nvSpPr>
        <p:spPr bwMode="auto">
          <a:xfrm>
            <a:off x="3203575" y="6237288"/>
            <a:ext cx="2895600" cy="47625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ctr" eaLnBrk="1" hangingPunct="1">
              <a:defRPr/>
            </a:pPr>
            <a:endParaRPr lang="en-GB" altLang="x-none" sz="1400" dirty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MS PGothic" pitchFamily="34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MS PGothic" pitchFamily="3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hyperlink" Target="https://glowscotland-my.sharepoint.com/:p:/r/personal/ab08mccrossang_glow_sch_uk/_layouts/15/Doc.aspx?sourcedoc=%7bD024DAD3-BB3E-4A6F-B47F-EA24CC5FA73B%7d&amp;file=Les_Bandes_Dessin%C3%A9es.ppt&amp;action=edit&amp;mobileredirect=true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29.WAV"/><Relationship Id="rId13" Type="http://schemas.openxmlformats.org/officeDocument/2006/relationships/image" Target="../media/image18.png"/><Relationship Id="rId3" Type="http://schemas.microsoft.com/office/2007/relationships/media" Target="../media/media27.WAV"/><Relationship Id="rId7" Type="http://schemas.microsoft.com/office/2007/relationships/media" Target="../media/media29.WAV"/><Relationship Id="rId12" Type="http://schemas.openxmlformats.org/officeDocument/2006/relationships/image" Target="../media/image21.jpeg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6" Type="http://schemas.openxmlformats.org/officeDocument/2006/relationships/audio" Target="../media/media28.WAV"/><Relationship Id="rId11" Type="http://schemas.openxmlformats.org/officeDocument/2006/relationships/slideLayout" Target="../slideLayouts/slideLayout2.xml"/><Relationship Id="rId5" Type="http://schemas.microsoft.com/office/2007/relationships/media" Target="../media/media28.WAV"/><Relationship Id="rId10" Type="http://schemas.openxmlformats.org/officeDocument/2006/relationships/audio" Target="../media/media30.WAV"/><Relationship Id="rId4" Type="http://schemas.openxmlformats.org/officeDocument/2006/relationships/audio" Target="../media/media27.WAV"/><Relationship Id="rId9" Type="http://schemas.microsoft.com/office/2007/relationships/media" Target="../media/media30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playlist?list=PLeJj0SylsHRaTTEnbs5JPLF2s6uGF_t0v" TargetMode="External"/><Relationship Id="rId2" Type="http://schemas.openxmlformats.org/officeDocument/2006/relationships/hyperlink" Target="https://www.youtube.com/channel/UCqCjWSP_g07xWfH1kzUQkVA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6" Type="http://schemas.openxmlformats.org/officeDocument/2006/relationships/hyperlink" Target="http://en.tintin.com/personnages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34.WAV"/><Relationship Id="rId13" Type="http://schemas.openxmlformats.org/officeDocument/2006/relationships/hyperlink" Target="http://en.tintin.com/personnages/show/id/15/page/0/0/tintin" TargetMode="External"/><Relationship Id="rId3" Type="http://schemas.microsoft.com/office/2007/relationships/media" Target="../media/media32.WAV"/><Relationship Id="rId7" Type="http://schemas.microsoft.com/office/2007/relationships/media" Target="../media/media34.WAV"/><Relationship Id="rId12" Type="http://schemas.openxmlformats.org/officeDocument/2006/relationships/image" Target="../media/image2.png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6" Type="http://schemas.openxmlformats.org/officeDocument/2006/relationships/audio" Target="../media/media33.WAV"/><Relationship Id="rId11" Type="http://schemas.openxmlformats.org/officeDocument/2006/relationships/slideLayout" Target="../slideLayouts/slideLayout2.xml"/><Relationship Id="rId5" Type="http://schemas.microsoft.com/office/2007/relationships/media" Target="../media/media33.WAV"/><Relationship Id="rId15" Type="http://schemas.openxmlformats.org/officeDocument/2006/relationships/image" Target="../media/image11.png"/><Relationship Id="rId10" Type="http://schemas.openxmlformats.org/officeDocument/2006/relationships/audio" Target="../media/media35.WAV"/><Relationship Id="rId4" Type="http://schemas.openxmlformats.org/officeDocument/2006/relationships/audio" Target="../media/media32.WAV"/><Relationship Id="rId9" Type="http://schemas.microsoft.com/office/2007/relationships/media" Target="../media/media35.WAV"/><Relationship Id="rId1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39.WAV"/><Relationship Id="rId13" Type="http://schemas.openxmlformats.org/officeDocument/2006/relationships/image" Target="../media/image11.png"/><Relationship Id="rId3" Type="http://schemas.microsoft.com/office/2007/relationships/media" Target="../media/media37.WAV"/><Relationship Id="rId7" Type="http://schemas.microsoft.com/office/2007/relationships/media" Target="../media/media39.WAV"/><Relationship Id="rId12" Type="http://schemas.openxmlformats.org/officeDocument/2006/relationships/image" Target="../media/image25.jpeg"/><Relationship Id="rId2" Type="http://schemas.openxmlformats.org/officeDocument/2006/relationships/audio" Target="../media/media36.WAV"/><Relationship Id="rId16" Type="http://schemas.openxmlformats.org/officeDocument/2006/relationships/image" Target="../media/image27.png"/><Relationship Id="rId1" Type="http://schemas.microsoft.com/office/2007/relationships/media" Target="../media/media36.WAV"/><Relationship Id="rId6" Type="http://schemas.openxmlformats.org/officeDocument/2006/relationships/audio" Target="../media/media38.WAV"/><Relationship Id="rId11" Type="http://schemas.openxmlformats.org/officeDocument/2006/relationships/image" Target="../media/image24.png"/><Relationship Id="rId5" Type="http://schemas.microsoft.com/office/2007/relationships/media" Target="../media/media38.WAV"/><Relationship Id="rId15" Type="http://schemas.openxmlformats.org/officeDocument/2006/relationships/image" Target="../media/image26.png"/><Relationship Id="rId10" Type="http://schemas.openxmlformats.org/officeDocument/2006/relationships/hyperlink" Target="http://en.tintin.com/personnages/show/id/16/page/0/0/snowy" TargetMode="External"/><Relationship Id="rId4" Type="http://schemas.openxmlformats.org/officeDocument/2006/relationships/audio" Target="../media/media37.WAV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media" Target="../media/media43.WAV"/><Relationship Id="rId13" Type="http://schemas.openxmlformats.org/officeDocument/2006/relationships/hyperlink" Target="http://en.tintin.com/personnages/show/id/14/page/0/0/captain-haddock" TargetMode="External"/><Relationship Id="rId3" Type="http://schemas.microsoft.com/office/2007/relationships/media" Target="../media/media41.WAV"/><Relationship Id="rId7" Type="http://schemas.openxmlformats.org/officeDocument/2006/relationships/audio" Target="NULL" TargetMode="External"/><Relationship Id="rId12" Type="http://schemas.openxmlformats.org/officeDocument/2006/relationships/slideLayout" Target="../slideLayouts/slideLayout2.xml"/><Relationship Id="rId2" Type="http://schemas.openxmlformats.org/officeDocument/2006/relationships/audio" Target="../media/media40.WAV"/><Relationship Id="rId1" Type="http://schemas.microsoft.com/office/2007/relationships/media" Target="../media/media40.WAV"/><Relationship Id="rId6" Type="http://schemas.openxmlformats.org/officeDocument/2006/relationships/audio" Target="../media/media42.WAV"/><Relationship Id="rId11" Type="http://schemas.openxmlformats.org/officeDocument/2006/relationships/audio" Target="../media/media45.WAV"/><Relationship Id="rId5" Type="http://schemas.microsoft.com/office/2007/relationships/media" Target="../media/media42.WAV"/><Relationship Id="rId15" Type="http://schemas.openxmlformats.org/officeDocument/2006/relationships/image" Target="../media/image18.png"/><Relationship Id="rId10" Type="http://schemas.microsoft.com/office/2007/relationships/media" Target="../media/media45.WAV"/><Relationship Id="rId4" Type="http://schemas.openxmlformats.org/officeDocument/2006/relationships/audio" Target="../media/media41.WAV"/><Relationship Id="rId9" Type="http://schemas.microsoft.com/office/2007/relationships/media" Target="../media/media44.WAV"/><Relationship Id="rId1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pkxOmkSH94&amp;list=PLQ3FAhtRAkD6Ez5Hl74GGj5W9O0MXaWvz" TargetMode="External"/><Relationship Id="rId2" Type="http://schemas.openxmlformats.org/officeDocument/2006/relationships/hyperlink" Target="https://www.youtube.com/watch?v=py-wlhGy7wc&amp;list=PLr8hezU-iC1UQiUpQkJ22V0qXEMUBcpmt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WAV"/><Relationship Id="rId1" Type="http://schemas.microsoft.com/office/2007/relationships/media" Target="../media/media46.WAV"/><Relationship Id="rId6" Type="http://schemas.openxmlformats.org/officeDocument/2006/relationships/hyperlink" Target="http://www.lucky-luke.com/en/characters.html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media" Target="../media/media49.WAV"/><Relationship Id="rId13" Type="http://schemas.openxmlformats.org/officeDocument/2006/relationships/hyperlink" Target="http://www.lucky-luke.com/en/characters.html" TargetMode="External"/><Relationship Id="rId18" Type="http://schemas.openxmlformats.org/officeDocument/2006/relationships/image" Target="../media/image11.png"/><Relationship Id="rId3" Type="http://schemas.microsoft.com/office/2007/relationships/media" Target="../media/media47.WAV"/><Relationship Id="rId7" Type="http://schemas.openxmlformats.org/officeDocument/2006/relationships/audio" Target="NULL" TargetMode="External"/><Relationship Id="rId12" Type="http://schemas.openxmlformats.org/officeDocument/2006/relationships/slideLayout" Target="../slideLayouts/slideLayout2.xml"/><Relationship Id="rId17" Type="http://schemas.openxmlformats.org/officeDocument/2006/relationships/image" Target="../media/image31.png"/><Relationship Id="rId2" Type="http://schemas.openxmlformats.org/officeDocument/2006/relationships/audio" Target="../media/media46.WAV"/><Relationship Id="rId16" Type="http://schemas.openxmlformats.org/officeDocument/2006/relationships/image" Target="../media/image18.png"/><Relationship Id="rId1" Type="http://schemas.microsoft.com/office/2007/relationships/media" Target="../media/media46.WAV"/><Relationship Id="rId6" Type="http://schemas.openxmlformats.org/officeDocument/2006/relationships/audio" Target="../media/media48.WAV"/><Relationship Id="rId11" Type="http://schemas.microsoft.com/office/2007/relationships/media" Target="../media/media51.WAV"/><Relationship Id="rId5" Type="http://schemas.microsoft.com/office/2007/relationships/media" Target="../media/media48.WAV"/><Relationship Id="rId15" Type="http://schemas.openxmlformats.org/officeDocument/2006/relationships/image" Target="../media/image3.png"/><Relationship Id="rId10" Type="http://schemas.openxmlformats.org/officeDocument/2006/relationships/audio" Target="../media/media50.WAV"/><Relationship Id="rId4" Type="http://schemas.openxmlformats.org/officeDocument/2006/relationships/audio" Target="../media/media47.WAV"/><Relationship Id="rId9" Type="http://schemas.microsoft.com/office/2007/relationships/media" Target="../media/media50.WAV"/><Relationship Id="rId1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media55.WAV"/><Relationship Id="rId13" Type="http://schemas.openxmlformats.org/officeDocument/2006/relationships/image" Target="../media/image32.jpeg"/><Relationship Id="rId3" Type="http://schemas.microsoft.com/office/2007/relationships/media" Target="../media/media53.WAV"/><Relationship Id="rId7" Type="http://schemas.microsoft.com/office/2007/relationships/media" Target="../media/media55.WAV"/><Relationship Id="rId12" Type="http://schemas.openxmlformats.org/officeDocument/2006/relationships/hyperlink" Target="http://www.lucky-luke.com/en/characters.html" TargetMode="External"/><Relationship Id="rId2" Type="http://schemas.openxmlformats.org/officeDocument/2006/relationships/audio" Target="../media/media52.WAV"/><Relationship Id="rId1" Type="http://schemas.microsoft.com/office/2007/relationships/media" Target="../media/media52.WAV"/><Relationship Id="rId6" Type="http://schemas.openxmlformats.org/officeDocument/2006/relationships/audio" Target="../media/media54.WAV"/><Relationship Id="rId11" Type="http://schemas.openxmlformats.org/officeDocument/2006/relationships/slideLayout" Target="../slideLayouts/slideLayout2.xml"/><Relationship Id="rId5" Type="http://schemas.microsoft.com/office/2007/relationships/media" Target="../media/media54.WAV"/><Relationship Id="rId15" Type="http://schemas.openxmlformats.org/officeDocument/2006/relationships/image" Target="../media/image33.png"/><Relationship Id="rId10" Type="http://schemas.microsoft.com/office/2007/relationships/media" Target="../media/media56.WAV"/><Relationship Id="rId4" Type="http://schemas.openxmlformats.org/officeDocument/2006/relationships/audio" Target="../media/media53.WAV"/><Relationship Id="rId9" Type="http://schemas.openxmlformats.org/officeDocument/2006/relationships/audio" Target="NULL" TargetMode="External"/><Relationship Id="rId1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sterix.com/en/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7.png"/><Relationship Id="rId5" Type="http://schemas.openxmlformats.org/officeDocument/2006/relationships/hyperlink" Target="https://fr.wikipedia.org/w/index.php?title=Fichier:Asterix.svg&amp;lang=fr" TargetMode="Externa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media" Target="../media/media60.WAV"/><Relationship Id="rId13" Type="http://schemas.openxmlformats.org/officeDocument/2006/relationships/image" Target="../media/image18.png"/><Relationship Id="rId3" Type="http://schemas.microsoft.com/office/2007/relationships/media" Target="../media/media58.WAV"/><Relationship Id="rId7" Type="http://schemas.openxmlformats.org/officeDocument/2006/relationships/audio" Target="NULL" TargetMode="External"/><Relationship Id="rId12" Type="http://schemas.openxmlformats.org/officeDocument/2006/relationships/image" Target="../media/image34.png"/><Relationship Id="rId2" Type="http://schemas.openxmlformats.org/officeDocument/2006/relationships/audio" Target="../media/media57.WAV"/><Relationship Id="rId1" Type="http://schemas.microsoft.com/office/2007/relationships/media" Target="../media/media57.WAV"/><Relationship Id="rId6" Type="http://schemas.openxmlformats.org/officeDocument/2006/relationships/audio" Target="../media/media59.WAV"/><Relationship Id="rId11" Type="http://schemas.openxmlformats.org/officeDocument/2006/relationships/hyperlink" Target="http://www.lucky-luke.com/en/characters.html" TargetMode="External"/><Relationship Id="rId5" Type="http://schemas.microsoft.com/office/2007/relationships/media" Target="../media/media59.WAV"/><Relationship Id="rId10" Type="http://schemas.openxmlformats.org/officeDocument/2006/relationships/slideLayout" Target="../slideLayouts/slideLayout2.xml"/><Relationship Id="rId4" Type="http://schemas.openxmlformats.org/officeDocument/2006/relationships/audio" Target="../media/media58.WAV"/><Relationship Id="rId9" Type="http://schemas.microsoft.com/office/2007/relationships/media" Target="../media/media51.WAV"/><Relationship Id="rId1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ucky-luke.com/en/tv.html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lucky-luke.com/fr/tv.html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1.WAV"/><Relationship Id="rId1" Type="http://schemas.microsoft.com/office/2007/relationships/media" Target="../media/media61.WAV"/><Relationship Id="rId5" Type="http://schemas.openxmlformats.org/officeDocument/2006/relationships/image" Target="../media/image35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media64.WAV"/><Relationship Id="rId13" Type="http://schemas.openxmlformats.org/officeDocument/2006/relationships/image" Target="../media/image37.jpeg"/><Relationship Id="rId18" Type="http://schemas.openxmlformats.org/officeDocument/2006/relationships/image" Target="../media/image33.png"/><Relationship Id="rId3" Type="http://schemas.microsoft.com/office/2007/relationships/media" Target="../media/media62.WAV"/><Relationship Id="rId7" Type="http://schemas.microsoft.com/office/2007/relationships/media" Target="../media/media64.WAV"/><Relationship Id="rId12" Type="http://schemas.openxmlformats.org/officeDocument/2006/relationships/image" Target="../media/image36.jpeg"/><Relationship Id="rId17" Type="http://schemas.openxmlformats.org/officeDocument/2006/relationships/image" Target="../media/image11.png"/><Relationship Id="rId2" Type="http://schemas.openxmlformats.org/officeDocument/2006/relationships/audio" Target="../media/media61.WAV"/><Relationship Id="rId16" Type="http://schemas.openxmlformats.org/officeDocument/2006/relationships/image" Target="../media/image40.png"/><Relationship Id="rId1" Type="http://schemas.microsoft.com/office/2007/relationships/media" Target="../media/media61.WAV"/><Relationship Id="rId6" Type="http://schemas.openxmlformats.org/officeDocument/2006/relationships/audio" Target="../media/media63.WAV"/><Relationship Id="rId11" Type="http://schemas.openxmlformats.org/officeDocument/2006/relationships/slideLayout" Target="../slideLayouts/slideLayout2.xml"/><Relationship Id="rId5" Type="http://schemas.microsoft.com/office/2007/relationships/media" Target="../media/media63.WAV"/><Relationship Id="rId15" Type="http://schemas.openxmlformats.org/officeDocument/2006/relationships/image" Target="../media/image39.png"/><Relationship Id="rId10" Type="http://schemas.openxmlformats.org/officeDocument/2006/relationships/audio" Target="../media/media65.WAV"/><Relationship Id="rId4" Type="http://schemas.openxmlformats.org/officeDocument/2006/relationships/audio" Target="../media/media62.WAV"/><Relationship Id="rId9" Type="http://schemas.microsoft.com/office/2007/relationships/media" Target="../media/media65.WAV"/><Relationship Id="rId1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media69.WAV"/><Relationship Id="rId13" Type="http://schemas.openxmlformats.org/officeDocument/2006/relationships/image" Target="../media/image42.jpeg"/><Relationship Id="rId3" Type="http://schemas.microsoft.com/office/2007/relationships/media" Target="../media/media67.WAV"/><Relationship Id="rId7" Type="http://schemas.microsoft.com/office/2007/relationships/media" Target="../media/media69.WAV"/><Relationship Id="rId12" Type="http://schemas.openxmlformats.org/officeDocument/2006/relationships/image" Target="../media/image41.jpeg"/><Relationship Id="rId2" Type="http://schemas.openxmlformats.org/officeDocument/2006/relationships/audio" Target="../media/media66.WAV"/><Relationship Id="rId16" Type="http://schemas.openxmlformats.org/officeDocument/2006/relationships/image" Target="../media/image11.png"/><Relationship Id="rId1" Type="http://schemas.microsoft.com/office/2007/relationships/media" Target="../media/media66.WAV"/><Relationship Id="rId6" Type="http://schemas.openxmlformats.org/officeDocument/2006/relationships/audio" Target="../media/media68.WAV"/><Relationship Id="rId11" Type="http://schemas.openxmlformats.org/officeDocument/2006/relationships/slideLayout" Target="../slideLayouts/slideLayout2.xml"/><Relationship Id="rId5" Type="http://schemas.microsoft.com/office/2007/relationships/media" Target="../media/media68.WAV"/><Relationship Id="rId15" Type="http://schemas.openxmlformats.org/officeDocument/2006/relationships/image" Target="../media/image44.png"/><Relationship Id="rId10" Type="http://schemas.openxmlformats.org/officeDocument/2006/relationships/audio" Target="../media/media70.WAV"/><Relationship Id="rId4" Type="http://schemas.openxmlformats.org/officeDocument/2006/relationships/audio" Target="../media/media67.WAV"/><Relationship Id="rId9" Type="http://schemas.microsoft.com/office/2007/relationships/media" Target="../media/media70.WAV"/><Relationship Id="rId1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vEG-qnSIC4jJvhWD7zqTUw/videos" TargetMode="External"/><Relationship Id="rId2" Type="http://schemas.openxmlformats.org/officeDocument/2006/relationships/hyperlink" Target="https://www.youtube.com/watch?v=9C5m9pl59NI&amp;list=PLnuOaYUTQIpf2lUycMKOcmo9bvEWiPikZ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media74.WAV"/><Relationship Id="rId13" Type="http://schemas.microsoft.com/office/2007/relationships/media" Target="../media/media77.WAV"/><Relationship Id="rId18" Type="http://schemas.openxmlformats.org/officeDocument/2006/relationships/image" Target="../media/image46.png"/><Relationship Id="rId3" Type="http://schemas.microsoft.com/office/2007/relationships/media" Target="../media/media72.WAV"/><Relationship Id="rId7" Type="http://schemas.microsoft.com/office/2007/relationships/media" Target="../media/media74.WAV"/><Relationship Id="rId12" Type="http://schemas.microsoft.com/office/2007/relationships/media" Target="../media/media76.WAV"/><Relationship Id="rId17" Type="http://schemas.openxmlformats.org/officeDocument/2006/relationships/image" Target="../media/image45.png"/><Relationship Id="rId2" Type="http://schemas.openxmlformats.org/officeDocument/2006/relationships/audio" Target="../media/media71.WAV"/><Relationship Id="rId16" Type="http://schemas.openxmlformats.org/officeDocument/2006/relationships/slideLayout" Target="../slideLayouts/slideLayout8.xml"/><Relationship Id="rId20" Type="http://schemas.openxmlformats.org/officeDocument/2006/relationships/image" Target="../media/image18.png"/><Relationship Id="rId1" Type="http://schemas.microsoft.com/office/2007/relationships/media" Target="../media/media71.WAV"/><Relationship Id="rId6" Type="http://schemas.openxmlformats.org/officeDocument/2006/relationships/audio" Target="../media/media73.WAV"/><Relationship Id="rId11" Type="http://schemas.openxmlformats.org/officeDocument/2006/relationships/audio" Target="NULL" TargetMode="External"/><Relationship Id="rId5" Type="http://schemas.microsoft.com/office/2007/relationships/media" Target="../media/media73.WAV"/><Relationship Id="rId15" Type="http://schemas.microsoft.com/office/2007/relationships/media" Target="../media/media78.WAV"/><Relationship Id="rId10" Type="http://schemas.openxmlformats.org/officeDocument/2006/relationships/audio" Target="../media/media75.WAV"/><Relationship Id="rId19" Type="http://schemas.openxmlformats.org/officeDocument/2006/relationships/image" Target="../media/image47.png"/><Relationship Id="rId4" Type="http://schemas.openxmlformats.org/officeDocument/2006/relationships/audio" Target="../media/media72.WAV"/><Relationship Id="rId9" Type="http://schemas.microsoft.com/office/2007/relationships/media" Target="../media/media75.WAV"/><Relationship Id="rId14" Type="http://schemas.openxmlformats.org/officeDocument/2006/relationships/audio" Target="../media/media77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13" Type="http://schemas.openxmlformats.org/officeDocument/2006/relationships/image" Target="../media/image1.png"/><Relationship Id="rId3" Type="http://schemas.microsoft.com/office/2007/relationships/media" Target="../media/media2.WAV"/><Relationship Id="rId7" Type="http://schemas.microsoft.com/office/2007/relationships/media" Target="../media/media4.WAV"/><Relationship Id="rId12" Type="http://schemas.openxmlformats.org/officeDocument/2006/relationships/notesSlide" Target="../notesSlides/notesSlide1.xml"/><Relationship Id="rId17" Type="http://schemas.openxmlformats.org/officeDocument/2006/relationships/image" Target="../media/image11.png"/><Relationship Id="rId2" Type="http://schemas.openxmlformats.org/officeDocument/2006/relationships/audio" Target="../media/media1.WAV"/><Relationship Id="rId16" Type="http://schemas.openxmlformats.org/officeDocument/2006/relationships/image" Target="../media/image10.png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openxmlformats.org/officeDocument/2006/relationships/slideLayout" Target="../slideLayouts/slideLayout2.xml"/><Relationship Id="rId5" Type="http://schemas.microsoft.com/office/2007/relationships/media" Target="../media/media3.WAV"/><Relationship Id="rId15" Type="http://schemas.openxmlformats.org/officeDocument/2006/relationships/image" Target="../media/image9.jpeg"/><Relationship Id="rId10" Type="http://schemas.openxmlformats.org/officeDocument/2006/relationships/audio" Target="../media/media5.WAV"/><Relationship Id="rId4" Type="http://schemas.openxmlformats.org/officeDocument/2006/relationships/audio" Target="../media/media2.WAV"/><Relationship Id="rId9" Type="http://schemas.microsoft.com/office/2007/relationships/media" Target="../media/media5.WAV"/><Relationship Id="rId14" Type="http://schemas.openxmlformats.org/officeDocument/2006/relationships/hyperlink" Target="https://www.asterix.com/en/portfolio/asterix/?portfolioCats=297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WAV"/><Relationship Id="rId13" Type="http://schemas.openxmlformats.org/officeDocument/2006/relationships/image" Target="../media/image13.png"/><Relationship Id="rId3" Type="http://schemas.microsoft.com/office/2007/relationships/media" Target="../media/media7.WAV"/><Relationship Id="rId7" Type="http://schemas.microsoft.com/office/2007/relationships/media" Target="../media/media9.WAV"/><Relationship Id="rId12" Type="http://schemas.openxmlformats.org/officeDocument/2006/relationships/image" Target="../media/image12.jpeg"/><Relationship Id="rId2" Type="http://schemas.openxmlformats.org/officeDocument/2006/relationships/audio" Target="../media/media6.WAV"/><Relationship Id="rId16" Type="http://schemas.openxmlformats.org/officeDocument/2006/relationships/image" Target="../media/image11.png"/><Relationship Id="rId1" Type="http://schemas.microsoft.com/office/2007/relationships/media" Target="../media/media6.WAV"/><Relationship Id="rId6" Type="http://schemas.openxmlformats.org/officeDocument/2006/relationships/audio" Target="../media/media8.WAV"/><Relationship Id="rId11" Type="http://schemas.openxmlformats.org/officeDocument/2006/relationships/slideLayout" Target="../slideLayouts/slideLayout2.xml"/><Relationship Id="rId5" Type="http://schemas.microsoft.com/office/2007/relationships/media" Target="../media/media8.WAV"/><Relationship Id="rId15" Type="http://schemas.openxmlformats.org/officeDocument/2006/relationships/image" Target="../media/image14.png"/><Relationship Id="rId10" Type="http://schemas.openxmlformats.org/officeDocument/2006/relationships/audio" Target="../media/media10.WAV"/><Relationship Id="rId4" Type="http://schemas.openxmlformats.org/officeDocument/2006/relationships/audio" Target="../media/media7.WAV"/><Relationship Id="rId9" Type="http://schemas.microsoft.com/office/2007/relationships/media" Target="../media/media10.WAV"/><Relationship Id="rId14" Type="http://schemas.openxmlformats.org/officeDocument/2006/relationships/hyperlink" Target="https://www.asterix.com/en/portfolio/obelix/?portfolioCats=297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14.WAV"/><Relationship Id="rId13" Type="http://schemas.openxmlformats.org/officeDocument/2006/relationships/image" Target="../media/image14.png"/><Relationship Id="rId3" Type="http://schemas.microsoft.com/office/2007/relationships/media" Target="../media/media12.WAV"/><Relationship Id="rId7" Type="http://schemas.microsoft.com/office/2007/relationships/media" Target="../media/media14.WAV"/><Relationship Id="rId12" Type="http://schemas.openxmlformats.org/officeDocument/2006/relationships/hyperlink" Target="https://www.asterix.com/en/portfolio/dogmatix/?portfolioCats=297" TargetMode="External"/><Relationship Id="rId2" Type="http://schemas.openxmlformats.org/officeDocument/2006/relationships/audio" Target="../media/media11.WAVE"/><Relationship Id="rId16" Type="http://schemas.openxmlformats.org/officeDocument/2006/relationships/image" Target="../media/image16.png"/><Relationship Id="rId1" Type="http://schemas.microsoft.com/office/2007/relationships/media" Target="../media/media11.WAVE"/><Relationship Id="rId6" Type="http://schemas.openxmlformats.org/officeDocument/2006/relationships/audio" Target="../media/media13.WAV"/><Relationship Id="rId11" Type="http://schemas.openxmlformats.org/officeDocument/2006/relationships/slideLayout" Target="../slideLayouts/slideLayout2.xml"/><Relationship Id="rId5" Type="http://schemas.microsoft.com/office/2007/relationships/media" Target="../media/media13.WAV"/><Relationship Id="rId15" Type="http://schemas.openxmlformats.org/officeDocument/2006/relationships/image" Target="../media/image11.png"/><Relationship Id="rId10" Type="http://schemas.openxmlformats.org/officeDocument/2006/relationships/audio" Target="../media/media15.WAV"/><Relationship Id="rId4" Type="http://schemas.openxmlformats.org/officeDocument/2006/relationships/audio" Target="../media/media12.WAV"/><Relationship Id="rId9" Type="http://schemas.microsoft.com/office/2007/relationships/media" Target="../media/media15.WAV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pkMsoU0Cd4" TargetMode="External"/><Relationship Id="rId2" Type="http://schemas.openxmlformats.org/officeDocument/2006/relationships/hyperlink" Target="https://www.youtube.com/watch?v=asBo3JUWwDU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18.png"/><Relationship Id="rId5" Type="http://schemas.openxmlformats.org/officeDocument/2006/relationships/image" Target="../media/image4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20.WAV"/><Relationship Id="rId13" Type="http://schemas.openxmlformats.org/officeDocument/2006/relationships/slideLayout" Target="../slideLayouts/slideLayout2.xml"/><Relationship Id="rId3" Type="http://schemas.microsoft.com/office/2007/relationships/media" Target="../media/media18.WAV"/><Relationship Id="rId7" Type="http://schemas.microsoft.com/office/2007/relationships/media" Target="../media/media20.WAV"/><Relationship Id="rId12" Type="http://schemas.openxmlformats.org/officeDocument/2006/relationships/audio" Target="../media/media16.WAV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audio" Target="../media/media19.WAV"/><Relationship Id="rId11" Type="http://schemas.microsoft.com/office/2007/relationships/media" Target="../media/media16.WAV"/><Relationship Id="rId5" Type="http://schemas.microsoft.com/office/2007/relationships/media" Target="../media/media19.WAV"/><Relationship Id="rId15" Type="http://schemas.openxmlformats.org/officeDocument/2006/relationships/image" Target="../media/image18.png"/><Relationship Id="rId10" Type="http://schemas.openxmlformats.org/officeDocument/2006/relationships/audio" Target="../media/media21.WAV"/><Relationship Id="rId4" Type="http://schemas.openxmlformats.org/officeDocument/2006/relationships/audio" Target="../media/media18.WAV"/><Relationship Id="rId9" Type="http://schemas.microsoft.com/office/2007/relationships/media" Target="../media/media21.WAV"/><Relationship Id="rId1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25.WAV"/><Relationship Id="rId13" Type="http://schemas.openxmlformats.org/officeDocument/2006/relationships/image" Target="../media/image20.png"/><Relationship Id="rId3" Type="http://schemas.microsoft.com/office/2007/relationships/media" Target="../media/media23.WAV"/><Relationship Id="rId7" Type="http://schemas.microsoft.com/office/2007/relationships/media" Target="../media/media25.WAV"/><Relationship Id="rId12" Type="http://schemas.openxmlformats.org/officeDocument/2006/relationships/image" Target="../media/image18.png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6" Type="http://schemas.openxmlformats.org/officeDocument/2006/relationships/audio" Target="../media/media24.WAV"/><Relationship Id="rId11" Type="http://schemas.openxmlformats.org/officeDocument/2006/relationships/image" Target="../media/image19.jpeg"/><Relationship Id="rId5" Type="http://schemas.microsoft.com/office/2007/relationships/media" Target="../media/media24.WAV"/><Relationship Id="rId10" Type="http://schemas.openxmlformats.org/officeDocument/2006/relationships/notesSlide" Target="../notesSlides/notesSlide2.xml"/><Relationship Id="rId4" Type="http://schemas.openxmlformats.org/officeDocument/2006/relationships/audio" Target="../media/media23.WAV"/><Relationship Id="rId9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FontTx/>
              <a:buNone/>
            </a:pPr>
            <a:endParaRPr lang="fr-FR" altLang="en-US" sz="5400" dirty="0" smtClean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marL="0" indent="0" algn="ctr">
              <a:buFontTx/>
              <a:buNone/>
            </a:pPr>
            <a:r>
              <a:rPr lang="fr-FR" altLang="en-US" sz="54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Les Bandes Dessinées</a:t>
            </a:r>
          </a:p>
          <a:p>
            <a:pPr marL="0" indent="0" algn="ctr">
              <a:buFontTx/>
              <a:buNone/>
            </a:pPr>
            <a:r>
              <a:rPr lang="fr-FR" altLang="en-US" sz="54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Comics</a:t>
            </a:r>
          </a:p>
          <a:p>
            <a:pPr marL="0" indent="0" algn="ctr">
              <a:buFontTx/>
              <a:buNone/>
            </a:pPr>
            <a:endParaRPr lang="fr-FR" altLang="en-US" sz="5400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marL="0" indent="0" algn="ctr">
              <a:buFontTx/>
              <a:buNone/>
            </a:pPr>
            <a:r>
              <a:rPr lang="fr-FR" altLang="en-US" sz="2000" dirty="0" smtClean="0">
                <a:solidFill>
                  <a:srgbClr val="0070C0"/>
                </a:solidFill>
                <a:latin typeface="Comic Sans MS" panose="030F0702030302020204" pitchFamily="66" charset="0"/>
                <a:hlinkClick r:id="rId2"/>
              </a:rPr>
              <a:t>Comic </a:t>
            </a:r>
            <a:r>
              <a:rPr lang="fr-FR" altLang="en-US" sz="2000" dirty="0" err="1" smtClean="0">
                <a:solidFill>
                  <a:srgbClr val="0070C0"/>
                </a:solidFill>
                <a:latin typeface="Comic Sans MS" panose="030F0702030302020204" pitchFamily="66" charset="0"/>
                <a:hlinkClick r:id="rId2"/>
              </a:rPr>
              <a:t>strips</a:t>
            </a:r>
            <a:r>
              <a:rPr lang="fr-FR" altLang="en-US" sz="2000" dirty="0" smtClean="0">
                <a:solidFill>
                  <a:srgbClr val="0070C0"/>
                </a:solidFill>
                <a:latin typeface="Comic Sans MS" panose="030F0702030302020204" pitchFamily="66" charset="0"/>
                <a:hlinkClick r:id="rId2"/>
              </a:rPr>
              <a:t>-A French tradition</a:t>
            </a:r>
            <a:endParaRPr lang="fr-FR" altLang="en-US" sz="2000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099" name="Content Placeholder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3" t="-2267" r="-349" b="2267"/>
          <a:stretch>
            <a:fillRect/>
          </a:stretch>
        </p:blipFill>
        <p:spPr bwMode="auto">
          <a:xfrm>
            <a:off x="755650" y="260350"/>
            <a:ext cx="1152525" cy="195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076700"/>
            <a:ext cx="1455738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675" y="476250"/>
            <a:ext cx="201612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9" t="661" r="27487" b="-661"/>
          <a:stretch>
            <a:fillRect/>
          </a:stretch>
        </p:blipFill>
        <p:spPr bwMode="auto">
          <a:xfrm>
            <a:off x="7451725" y="3141663"/>
            <a:ext cx="12255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836613"/>
            <a:ext cx="1368425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en-US" altLang="en-US" sz="3600" dirty="0" smtClean="0">
                <a:latin typeface="Comic Sans MS" panose="030F0702030302020204" pitchFamily="66" charset="0"/>
              </a:rPr>
              <a:t>Le chat</a:t>
            </a:r>
          </a:p>
        </p:txBody>
      </p:sp>
      <p:sp>
        <p:nvSpPr>
          <p:cNvPr id="19460" name="Content Placeholder 1"/>
          <p:cNvSpPr>
            <a:spLocks noGrp="1"/>
          </p:cNvSpPr>
          <p:nvPr>
            <p:ph idx="1"/>
          </p:nvPr>
        </p:nvSpPr>
        <p:spPr>
          <a:xfrm>
            <a:off x="482600" y="1268413"/>
            <a:ext cx="8229600" cy="4525962"/>
          </a:xfrm>
        </p:spPr>
        <p:txBody>
          <a:bodyPr/>
          <a:lstStyle/>
          <a:p>
            <a:pPr>
              <a:defRPr/>
            </a:pPr>
            <a:r>
              <a:rPr lang="fr-FR" altLang="en-US" sz="2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Je suis le chat de Lou</a:t>
            </a:r>
            <a:r>
              <a:rPr lang="fr-FR" altLang="en-US" sz="2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.</a:t>
            </a:r>
          </a:p>
          <a:p>
            <a:pPr>
              <a:defRPr/>
            </a:pPr>
            <a:endParaRPr lang="fr-FR" altLang="en-US" sz="2800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>
              <a:defRPr/>
            </a:pPr>
            <a:r>
              <a:rPr lang="fr-FR" altLang="en-US" sz="2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Je suis petit</a:t>
            </a:r>
            <a:r>
              <a:rPr lang="fr-FR" altLang="en-US" sz="2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.</a:t>
            </a:r>
          </a:p>
          <a:p>
            <a:pPr>
              <a:defRPr/>
            </a:pPr>
            <a:endParaRPr lang="fr-FR" altLang="en-US" sz="2800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>
              <a:defRPr/>
            </a:pPr>
            <a:r>
              <a:rPr lang="fr-FR" altLang="en-US" sz="2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Je suis gris</a:t>
            </a:r>
            <a:r>
              <a:rPr lang="fr-FR" altLang="en-US" sz="2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.</a:t>
            </a:r>
          </a:p>
          <a:p>
            <a:pPr>
              <a:defRPr/>
            </a:pPr>
            <a:endParaRPr lang="fr-FR" altLang="en-US" sz="2800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>
              <a:defRPr/>
            </a:pPr>
            <a:r>
              <a:rPr lang="fr-FR" altLang="en-US" sz="2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J’ai les yeux jaunes.</a:t>
            </a:r>
          </a:p>
          <a:p>
            <a:pPr marL="0" indent="0">
              <a:buFontTx/>
              <a:buNone/>
              <a:defRPr/>
            </a:pPr>
            <a:endParaRPr lang="fr-FR" altLang="en-US" sz="2800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2531" name="TextBox 13"/>
          <p:cNvSpPr txBox="1">
            <a:spLocks noChangeArrowheads="1"/>
          </p:cNvSpPr>
          <p:nvPr/>
        </p:nvSpPr>
        <p:spPr bwMode="auto">
          <a:xfrm>
            <a:off x="250825" y="1700213"/>
            <a:ext cx="6697663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fr-FR" altLang="en-US" sz="280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22533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0" r="22597"/>
          <a:stretch>
            <a:fillRect/>
          </a:stretch>
        </p:blipFill>
        <p:spPr bwMode="auto">
          <a:xfrm>
            <a:off x="6640513" y="1187450"/>
            <a:ext cx="2305050" cy="224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16388"/>
          <p:cNvCxnSpPr>
            <a:cxnSpLocks noChangeShapeType="1"/>
          </p:cNvCxnSpPr>
          <p:nvPr/>
        </p:nvCxnSpPr>
        <p:spPr bwMode="auto">
          <a:xfrm flipV="1">
            <a:off x="4284663" y="2060575"/>
            <a:ext cx="2735262" cy="1008063"/>
          </a:xfrm>
          <a:prstGeom prst="straightConnector1">
            <a:avLst/>
          </a:prstGeom>
          <a:noFill/>
          <a:ln w="25400">
            <a:solidFill>
              <a:srgbClr val="00B050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/>
        </p:spPr>
      </p:cxnSp>
      <p:pic>
        <p:nvPicPr>
          <p:cNvPr id="7" name="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4128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le chat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7651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2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256" y="2455514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3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757" y="3428016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4.wav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663" y="450912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1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10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5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75"/>
          </a:xfrm>
        </p:spPr>
        <p:txBody>
          <a:bodyPr/>
          <a:lstStyle/>
          <a:p>
            <a:r>
              <a:rPr lang="fr-FR" altLang="en-US" sz="3600" dirty="0" smtClean="0">
                <a:latin typeface="Comic Sans MS" panose="030F0702030302020204" pitchFamily="66" charset="0"/>
              </a:rPr>
              <a:t/>
            </a:r>
            <a:br>
              <a:rPr lang="fr-FR" altLang="en-US" sz="3600" dirty="0" smtClean="0">
                <a:latin typeface="Comic Sans MS" panose="030F0702030302020204" pitchFamily="66" charset="0"/>
              </a:rPr>
            </a:br>
            <a:r>
              <a:rPr lang="fr-FR" altLang="en-US" sz="28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Lou! Translation </a:t>
            </a:r>
            <a:endParaRPr lang="en-GB" altLang="en-US" sz="2800" dirty="0" smtClean="0">
              <a:solidFill>
                <a:schemeClr val="tx1"/>
              </a:solidFill>
            </a:endParaRPr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>
          <a:xfrm>
            <a:off x="457200" y="1052513"/>
            <a:ext cx="8229600" cy="5073650"/>
          </a:xfrm>
        </p:spPr>
        <p:txBody>
          <a:bodyPr/>
          <a:lstStyle/>
          <a:p>
            <a:pPr marL="0" indent="0">
              <a:buNone/>
            </a:pPr>
            <a:endParaRPr lang="fr-FR" altLang="en-US" sz="2000" b="1" dirty="0" smtClean="0">
              <a:latin typeface="Comic Sans MS" panose="030F0702030302020204" pitchFamily="66" charset="0"/>
            </a:endParaRPr>
          </a:p>
          <a:p>
            <a:pPr>
              <a:buFontTx/>
              <a:buNone/>
            </a:pPr>
            <a:r>
              <a:rPr lang="fr-FR" altLang="en-US" sz="2000" b="1" u="sng" dirty="0" smtClean="0">
                <a:latin typeface="Comic Sans MS" panose="030F0702030302020204" pitchFamily="66" charset="0"/>
              </a:rPr>
              <a:t>Lou</a:t>
            </a:r>
            <a:r>
              <a:rPr lang="fr-FR" altLang="en-US" sz="2000" b="1" dirty="0" smtClean="0">
                <a:latin typeface="Comic Sans MS" panose="030F0702030302020204" pitchFamily="66" charset="0"/>
              </a:rPr>
              <a:t>: </a:t>
            </a:r>
            <a:r>
              <a:rPr lang="fr-FR" altLang="en-US" sz="2000" dirty="0" err="1" smtClean="0">
                <a:latin typeface="Comic Sans MS" panose="030F0702030302020204" pitchFamily="66" charset="0"/>
              </a:rPr>
              <a:t>My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 </a:t>
            </a:r>
            <a:r>
              <a:rPr lang="fr-FR" altLang="en-US" sz="2000" dirty="0" err="1" smtClean="0">
                <a:latin typeface="Comic Sans MS" panose="030F0702030302020204" pitchFamily="66" charset="0"/>
              </a:rPr>
              <a:t>name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 </a:t>
            </a:r>
            <a:r>
              <a:rPr lang="fr-FR" altLang="en-US" sz="2000" dirty="0" err="1" smtClean="0">
                <a:latin typeface="Comic Sans MS" panose="030F0702030302020204" pitchFamily="66" charset="0"/>
              </a:rPr>
              <a:t>is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 Lou. I </a:t>
            </a:r>
            <a:r>
              <a:rPr lang="fr-FR" altLang="en-US" sz="2000" dirty="0" err="1" smtClean="0">
                <a:latin typeface="Comic Sans MS" panose="030F0702030302020204" pitchFamily="66" charset="0"/>
              </a:rPr>
              <a:t>am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 french. I </a:t>
            </a:r>
            <a:r>
              <a:rPr lang="fr-FR" altLang="en-US" sz="2000" dirty="0" err="1" smtClean="0">
                <a:latin typeface="Comic Sans MS" panose="030F0702030302020204" pitchFamily="66" charset="0"/>
              </a:rPr>
              <a:t>am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 12 </a:t>
            </a:r>
            <a:r>
              <a:rPr lang="fr-FR" altLang="en-US" sz="2000" dirty="0" err="1" smtClean="0">
                <a:latin typeface="Comic Sans MS" panose="030F0702030302020204" pitchFamily="66" charset="0"/>
              </a:rPr>
              <a:t>years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 </a:t>
            </a:r>
            <a:r>
              <a:rPr lang="fr-FR" altLang="en-US" sz="2000" dirty="0" err="1" smtClean="0">
                <a:latin typeface="Comic Sans MS" panose="030F0702030302020204" pitchFamily="66" charset="0"/>
              </a:rPr>
              <a:t>old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 and I have long</a:t>
            </a:r>
          </a:p>
          <a:p>
            <a:pPr>
              <a:buFontTx/>
              <a:buNone/>
            </a:pPr>
            <a:r>
              <a:rPr lang="fr-FR" altLang="en-US" sz="2000" dirty="0" smtClean="0">
                <a:latin typeface="Comic Sans MS" panose="030F0702030302020204" pitchFamily="66" charset="0"/>
              </a:rPr>
              <a:t>blond </a:t>
            </a:r>
            <a:r>
              <a:rPr lang="fr-FR" altLang="en-US" sz="2000" dirty="0" err="1" smtClean="0">
                <a:latin typeface="Comic Sans MS" panose="030F0702030302020204" pitchFamily="66" charset="0"/>
              </a:rPr>
              <a:t>hair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. I live </a:t>
            </a:r>
            <a:r>
              <a:rPr lang="fr-FR" altLang="en-US" sz="2000" dirty="0" err="1" smtClean="0">
                <a:latin typeface="Comic Sans MS" panose="030F0702030302020204" pitchFamily="66" charset="0"/>
              </a:rPr>
              <a:t>with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 </a:t>
            </a:r>
            <a:r>
              <a:rPr lang="fr-FR" altLang="en-US" sz="2000" dirty="0" err="1" smtClean="0">
                <a:latin typeface="Comic Sans MS" panose="030F0702030302020204" pitchFamily="66" charset="0"/>
              </a:rPr>
              <a:t>my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 </a:t>
            </a:r>
            <a:r>
              <a:rPr lang="fr-FR" altLang="en-US" sz="2000" dirty="0" err="1" smtClean="0">
                <a:latin typeface="Comic Sans MS" panose="030F0702030302020204" pitchFamily="66" charset="0"/>
              </a:rPr>
              <a:t>mum</a:t>
            </a:r>
            <a:r>
              <a:rPr lang="fr-FR" altLang="en-US" sz="2000" dirty="0">
                <a:latin typeface="Comic Sans MS" panose="030F0702030302020204" pitchFamily="66" charset="0"/>
              </a:rPr>
              <a:t>.</a:t>
            </a:r>
            <a:endParaRPr lang="fr-FR" altLang="en-US" sz="2000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fr-FR" altLang="en-US" sz="2000" b="1" dirty="0" smtClean="0">
              <a:latin typeface="Comic Sans MS" panose="030F0702030302020204" pitchFamily="66" charset="0"/>
            </a:endParaRPr>
          </a:p>
          <a:p>
            <a:pPr>
              <a:buFontTx/>
              <a:buNone/>
            </a:pPr>
            <a:r>
              <a:rPr lang="fr-FR" altLang="en-US" sz="2000" b="1" u="sng" dirty="0" smtClean="0">
                <a:latin typeface="Comic Sans MS" panose="030F0702030302020204" pitchFamily="66" charset="0"/>
              </a:rPr>
              <a:t>Mina</a:t>
            </a:r>
            <a:r>
              <a:rPr lang="fr-FR" altLang="en-US" sz="2000" b="1" dirty="0" smtClean="0">
                <a:latin typeface="Comic Sans MS" panose="030F0702030302020204" pitchFamily="66" charset="0"/>
              </a:rPr>
              <a:t>: </a:t>
            </a:r>
            <a:r>
              <a:rPr lang="fr-FR" altLang="en-US" sz="2000" dirty="0" err="1" smtClean="0">
                <a:latin typeface="Comic Sans MS" panose="030F0702030302020204" pitchFamily="66" charset="0"/>
              </a:rPr>
              <a:t>My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 </a:t>
            </a:r>
            <a:r>
              <a:rPr lang="fr-FR" altLang="en-US" sz="2000" dirty="0" err="1" smtClean="0">
                <a:latin typeface="Comic Sans MS" panose="030F0702030302020204" pitchFamily="66" charset="0"/>
              </a:rPr>
              <a:t>name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 </a:t>
            </a:r>
            <a:r>
              <a:rPr lang="fr-FR" altLang="en-US" sz="2000" dirty="0" err="1" smtClean="0">
                <a:latin typeface="Comic Sans MS" panose="030F0702030302020204" pitchFamily="66" charset="0"/>
              </a:rPr>
              <a:t>is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 Mina. I </a:t>
            </a:r>
            <a:r>
              <a:rPr lang="fr-FR" altLang="en-US" sz="2000" dirty="0" err="1" smtClean="0">
                <a:latin typeface="Comic Sans MS" panose="030F0702030302020204" pitchFamily="66" charset="0"/>
              </a:rPr>
              <a:t>am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 12 </a:t>
            </a:r>
            <a:r>
              <a:rPr lang="fr-FR" altLang="en-US" sz="2000" dirty="0" err="1" smtClean="0">
                <a:latin typeface="Comic Sans MS" panose="030F0702030302020204" pitchFamily="66" charset="0"/>
              </a:rPr>
              <a:t>years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 </a:t>
            </a:r>
            <a:r>
              <a:rPr lang="fr-FR" altLang="en-US" sz="2000" dirty="0" err="1" smtClean="0">
                <a:latin typeface="Comic Sans MS" panose="030F0702030302020204" pitchFamily="66" charset="0"/>
              </a:rPr>
              <a:t>old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 </a:t>
            </a:r>
            <a:r>
              <a:rPr lang="fr-FR" altLang="en-US" sz="2000" dirty="0" err="1" smtClean="0">
                <a:latin typeface="Comic Sans MS" panose="030F0702030302020204" pitchFamily="66" charset="0"/>
              </a:rPr>
              <a:t>too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. I wear beige </a:t>
            </a:r>
            <a:r>
              <a:rPr lang="fr-FR" altLang="en-US" sz="2000" dirty="0" err="1" smtClean="0">
                <a:latin typeface="Comic Sans MS" panose="030F0702030302020204" pitchFamily="66" charset="0"/>
              </a:rPr>
              <a:t>trousers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 and a green sweater. </a:t>
            </a:r>
          </a:p>
          <a:p>
            <a:pPr marL="0" indent="0">
              <a:buNone/>
            </a:pPr>
            <a:endParaRPr lang="fr-FR" altLang="en-US" sz="2000" b="1" dirty="0" smtClean="0">
              <a:latin typeface="Comic Sans MS" panose="030F0702030302020204" pitchFamily="66" charset="0"/>
            </a:endParaRPr>
          </a:p>
          <a:p>
            <a:pPr>
              <a:buFontTx/>
              <a:buNone/>
            </a:pPr>
            <a:r>
              <a:rPr lang="fr-FR" altLang="en-US" sz="2000" b="1" u="sng" dirty="0" smtClean="0">
                <a:latin typeface="Comic Sans MS" panose="030F0702030302020204" pitchFamily="66" charset="0"/>
              </a:rPr>
              <a:t>The cat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: I </a:t>
            </a:r>
            <a:r>
              <a:rPr lang="fr-FR" altLang="en-US" sz="2000" dirty="0" err="1" smtClean="0">
                <a:latin typeface="Comic Sans MS" panose="030F0702030302020204" pitchFamily="66" charset="0"/>
              </a:rPr>
              <a:t>am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 </a:t>
            </a:r>
            <a:r>
              <a:rPr lang="fr-FR" altLang="en-US" sz="2000" dirty="0" err="1" smtClean="0">
                <a:latin typeface="Comic Sans MS" panose="030F0702030302020204" pitchFamily="66" charset="0"/>
              </a:rPr>
              <a:t>Lou’s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 cat. I </a:t>
            </a:r>
            <a:r>
              <a:rPr lang="fr-FR" altLang="en-US" sz="2000" dirty="0" err="1" smtClean="0">
                <a:latin typeface="Comic Sans MS" panose="030F0702030302020204" pitchFamily="66" charset="0"/>
              </a:rPr>
              <a:t>am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 </a:t>
            </a:r>
            <a:r>
              <a:rPr lang="fr-FR" altLang="en-US" sz="2000" dirty="0" err="1" smtClean="0">
                <a:latin typeface="Comic Sans MS" panose="030F0702030302020204" pitchFamily="66" charset="0"/>
              </a:rPr>
              <a:t>small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. I </a:t>
            </a:r>
            <a:r>
              <a:rPr lang="fr-FR" altLang="en-US" sz="2000" dirty="0" err="1" smtClean="0">
                <a:latin typeface="Comic Sans MS" panose="030F0702030302020204" pitchFamily="66" charset="0"/>
              </a:rPr>
              <a:t>am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 </a:t>
            </a:r>
            <a:r>
              <a:rPr lang="fr-FR" altLang="en-US" sz="2000" dirty="0" err="1" smtClean="0">
                <a:latin typeface="Comic Sans MS" panose="030F0702030302020204" pitchFamily="66" charset="0"/>
              </a:rPr>
              <a:t>grey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.  I have </a:t>
            </a:r>
            <a:r>
              <a:rPr lang="fr-FR" altLang="en-US" sz="2000" dirty="0" err="1" smtClean="0">
                <a:latin typeface="Comic Sans MS" panose="030F0702030302020204" pitchFamily="66" charset="0"/>
              </a:rPr>
              <a:t>yellow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 </a:t>
            </a:r>
            <a:r>
              <a:rPr lang="fr-FR" altLang="en-US" sz="2000" dirty="0" err="1" smtClean="0">
                <a:latin typeface="Comic Sans MS" panose="030F0702030302020204" pitchFamily="66" charset="0"/>
              </a:rPr>
              <a:t>eyes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. </a:t>
            </a:r>
            <a:endParaRPr lang="en-GB" altLang="en-US" sz="2000" dirty="0" smtClean="0">
              <a:latin typeface="Comic Sans MS" panose="030F0702030302020204" pitchFamily="66" charset="0"/>
            </a:endParaRPr>
          </a:p>
          <a:p>
            <a:pPr>
              <a:buFontTx/>
              <a:buNone/>
            </a:pPr>
            <a:endParaRPr lang="en-GB" altLang="en-US" sz="2000" dirty="0" smtClean="0">
              <a:latin typeface="Comic Sans MS" panose="030F0702030302020204" pitchFamily="66" charset="0"/>
            </a:endParaRPr>
          </a:p>
          <a:p>
            <a:pPr>
              <a:buFontTx/>
              <a:buNone/>
            </a:pPr>
            <a:endParaRPr lang="fr-FR" altLang="en-US" sz="2000" dirty="0" smtClean="0">
              <a:latin typeface="Comic Sans MS" panose="030F0702030302020204" pitchFamily="66" charset="0"/>
            </a:endParaRPr>
          </a:p>
          <a:p>
            <a:pPr>
              <a:buFontTx/>
              <a:buNone/>
            </a:pPr>
            <a:endParaRPr lang="fr-FR" altLang="en-US" sz="2000" dirty="0" smtClean="0">
              <a:latin typeface="Comic Sans MS" panose="030F0702030302020204" pitchFamily="66" charset="0"/>
            </a:endParaRPr>
          </a:p>
          <a:p>
            <a:pPr>
              <a:buFontTx/>
              <a:buNone/>
            </a:pPr>
            <a:endParaRPr lang="fr-FR" altLang="en-US" sz="2000" dirty="0" smtClean="0">
              <a:latin typeface="Comic Sans MS" panose="030F0702030302020204" pitchFamily="66" charset="0"/>
            </a:endParaRPr>
          </a:p>
          <a:p>
            <a:pPr>
              <a:buFontTx/>
              <a:buNone/>
            </a:pPr>
            <a:r>
              <a:rPr lang="fr-FR" altLang="en-US" sz="2400" dirty="0" smtClean="0">
                <a:latin typeface="Comic Sans MS" panose="030F0702030302020204" pitchFamily="66" charset="0"/>
              </a:rPr>
              <a:t>Watch Lou! Cartoons in </a:t>
            </a:r>
            <a:r>
              <a:rPr lang="fr-FR" altLang="en-US" sz="2400" dirty="0" smtClean="0">
                <a:latin typeface="Comic Sans MS" panose="030F0702030302020204" pitchFamily="66" charset="0"/>
                <a:hlinkClick r:id="rId2"/>
              </a:rPr>
              <a:t>English</a:t>
            </a:r>
            <a:r>
              <a:rPr lang="fr-FR" altLang="en-US" sz="2400" dirty="0" smtClean="0">
                <a:latin typeface="Comic Sans MS" panose="030F0702030302020204" pitchFamily="66" charset="0"/>
              </a:rPr>
              <a:t> or </a:t>
            </a:r>
            <a:r>
              <a:rPr lang="fr-FR" altLang="en-US" sz="2400" dirty="0" smtClean="0">
                <a:latin typeface="Comic Sans MS" panose="030F0702030302020204" pitchFamily="66" charset="0"/>
                <a:hlinkClick r:id="rId3"/>
              </a:rPr>
              <a:t>French</a:t>
            </a:r>
            <a:endParaRPr lang="fr-FR" altLang="en-US" sz="2400" dirty="0" smtClean="0">
              <a:latin typeface="Comic Sans MS" panose="030F0702030302020204" pitchFamily="66" charset="0"/>
            </a:endParaRPr>
          </a:p>
          <a:p>
            <a:pPr>
              <a:buFontTx/>
              <a:buNone/>
            </a:pPr>
            <a:endParaRPr lang="fr-FR" altLang="en-US" sz="2000" b="1" dirty="0" smtClean="0">
              <a:latin typeface="Comic Sans MS" panose="030F0702030302020204" pitchFamily="66" charset="0"/>
            </a:endParaRPr>
          </a:p>
          <a:p>
            <a:pPr>
              <a:buFontTx/>
              <a:buNone/>
            </a:pPr>
            <a:endParaRPr lang="en-GB" alt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3156129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13"/>
          <p:cNvSpPr txBox="1">
            <a:spLocks noChangeArrowheads="1"/>
          </p:cNvSpPr>
          <p:nvPr/>
        </p:nvSpPr>
        <p:spPr bwMode="auto">
          <a:xfrm>
            <a:off x="250825" y="1700213"/>
            <a:ext cx="6697663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fr-FR" altLang="en-US" sz="280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10243" name="Picture 5" descr="Afficher l'image d'orig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052513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tintin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29241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63688" y="6021288"/>
            <a:ext cx="5301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           </a:t>
            </a:r>
            <a:r>
              <a:rPr lang="en-GB" dirty="0" smtClean="0">
                <a:hlinkClick r:id="rId6"/>
              </a:rPr>
              <a:t>Click to learn more about </a:t>
            </a:r>
            <a:r>
              <a:rPr lang="en-GB" dirty="0" smtClean="0">
                <a:hlinkClick r:id="rId6"/>
              </a:rPr>
              <a:t>the </a:t>
            </a:r>
            <a:r>
              <a:rPr lang="en-GB" dirty="0" err="1" smtClean="0">
                <a:hlinkClick r:id="rId6"/>
              </a:rPr>
              <a:t>Tintin</a:t>
            </a:r>
            <a:r>
              <a:rPr lang="en-GB" dirty="0" smtClean="0">
                <a:hlinkClick r:id="rId6"/>
              </a:rPr>
              <a:t> comics 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0"/>
            <a:ext cx="2736850" cy="365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itle 1"/>
          <p:cNvSpPr>
            <a:spLocks noGrp="1"/>
          </p:cNvSpPr>
          <p:nvPr>
            <p:ph type="title"/>
          </p:nvPr>
        </p:nvSpPr>
        <p:spPr>
          <a:xfrm>
            <a:off x="250825" y="260350"/>
            <a:ext cx="8229600" cy="777875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altLang="en-US" smtClean="0">
                <a:latin typeface="Comic Sans MS" panose="030F0702030302020204" pitchFamily="66" charset="0"/>
              </a:rPr>
              <a:t>Tintin</a:t>
            </a:r>
          </a:p>
        </p:txBody>
      </p:sp>
      <p:sp>
        <p:nvSpPr>
          <p:cNvPr id="9221" name="Content Placeholder 1"/>
          <p:cNvSpPr>
            <a:spLocks noGrp="1"/>
          </p:cNvSpPr>
          <p:nvPr>
            <p:ph idx="1"/>
          </p:nvPr>
        </p:nvSpPr>
        <p:spPr>
          <a:xfrm>
            <a:off x="420688" y="1196975"/>
            <a:ext cx="8112125" cy="4525963"/>
          </a:xfrm>
        </p:spPr>
        <p:txBody>
          <a:bodyPr/>
          <a:lstStyle/>
          <a:p>
            <a:pPr>
              <a:defRPr/>
            </a:pPr>
            <a:r>
              <a:rPr lang="fr-FR" altLang="en-US" sz="2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Je m’appelle Tintin.</a:t>
            </a:r>
          </a:p>
          <a:p>
            <a:pPr marL="0" indent="0">
              <a:buFontTx/>
              <a:buNone/>
              <a:defRPr/>
            </a:pPr>
            <a:endParaRPr lang="fr-FR" altLang="en-US" sz="2800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>
              <a:defRPr/>
            </a:pPr>
            <a:r>
              <a:rPr lang="fr-FR" altLang="en-US" sz="2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J’ai les cheveux roux. </a:t>
            </a:r>
          </a:p>
          <a:p>
            <a:pPr marL="0" indent="0">
              <a:buFontTx/>
              <a:buNone/>
              <a:defRPr/>
            </a:pPr>
            <a:endParaRPr lang="fr-FR" altLang="en-US" sz="2800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>
              <a:buFontTx/>
              <a:buNone/>
              <a:defRPr/>
            </a:pPr>
            <a:r>
              <a:rPr lang="fr-FR" altLang="en-US" sz="2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                  . Je porte un pull bleu, </a:t>
            </a:r>
          </a:p>
          <a:p>
            <a:pPr>
              <a:buFontTx/>
              <a:buNone/>
              <a:defRPr/>
            </a:pPr>
            <a:r>
              <a:rPr lang="fr-FR" altLang="en-US" sz="2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                                    un pantalon marron </a:t>
            </a:r>
          </a:p>
          <a:p>
            <a:pPr>
              <a:buFontTx/>
              <a:buNone/>
              <a:defRPr/>
            </a:pPr>
            <a:r>
              <a:rPr lang="fr-FR" altLang="en-US" sz="2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                              et de chaussettes blanches.</a:t>
            </a:r>
          </a:p>
          <a:p>
            <a:pPr marL="0" indent="0">
              <a:buFontTx/>
              <a:buNone/>
              <a:defRPr/>
            </a:pPr>
            <a:endParaRPr lang="fr-FR" altLang="en-US" sz="2800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>
              <a:defRPr/>
            </a:pPr>
            <a:r>
              <a:rPr lang="fr-FR" altLang="en-US" sz="2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J’ai un chien, il s’appelle Milou.</a:t>
            </a:r>
          </a:p>
          <a:p>
            <a:pPr>
              <a:defRPr/>
            </a:pPr>
            <a:endParaRPr lang="fr-FR" altLang="en-US" sz="2000" dirty="0">
              <a:solidFill>
                <a:srgbClr val="0070C0"/>
              </a:solidFill>
              <a:latin typeface="Comic Sans MS" panose="030F0702030302020204" pitchFamily="66" charset="0"/>
              <a:hlinkClick r:id="rId13"/>
            </a:endParaRPr>
          </a:p>
          <a:p>
            <a:pPr marL="0" indent="0">
              <a:buNone/>
              <a:defRPr/>
            </a:pPr>
            <a:r>
              <a:rPr lang="fr-FR" altLang="en-US" sz="2000" dirty="0" smtClean="0">
                <a:solidFill>
                  <a:srgbClr val="0070C0"/>
                </a:solidFill>
                <a:latin typeface="Comic Sans MS" panose="030F0702030302020204" pitchFamily="66" charset="0"/>
                <a:hlinkClick r:id="rId13"/>
              </a:rPr>
              <a:t> </a:t>
            </a:r>
            <a:r>
              <a:rPr lang="fr-FR" altLang="en-US" sz="2000" dirty="0" smtClean="0">
                <a:solidFill>
                  <a:srgbClr val="0070C0"/>
                </a:solidFill>
                <a:latin typeface="Comic Sans MS" panose="030F0702030302020204" pitchFamily="66" charset="0"/>
                <a:hlinkClick r:id="rId13"/>
              </a:rPr>
              <a:t>Explore </a:t>
            </a:r>
            <a:r>
              <a:rPr lang="fr-FR" altLang="en-US" sz="2000" dirty="0" smtClean="0">
                <a:solidFill>
                  <a:srgbClr val="0070C0"/>
                </a:solidFill>
                <a:latin typeface="Comic Sans MS" panose="030F0702030302020204" pitchFamily="66" charset="0"/>
                <a:hlinkClick r:id="rId13"/>
              </a:rPr>
              <a:t>Tintin</a:t>
            </a:r>
            <a:endParaRPr lang="fr-FR" altLang="en-US" sz="2000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>
              <a:defRPr/>
            </a:pPr>
            <a:endParaRPr lang="fr-FR" altLang="en-US" dirty="0" smtClean="0"/>
          </a:p>
          <a:p>
            <a:pPr>
              <a:defRPr/>
            </a:pPr>
            <a:endParaRPr lang="fr-FR" altLang="en-US" dirty="0" smtClean="0"/>
          </a:p>
          <a:p>
            <a:pPr>
              <a:defRPr/>
            </a:pPr>
            <a:endParaRPr lang="fr-FR" altLang="en-US" dirty="0" smtClean="0"/>
          </a:p>
        </p:txBody>
      </p:sp>
      <p:sp>
        <p:nvSpPr>
          <p:cNvPr id="11268" name="TextBox 13"/>
          <p:cNvSpPr txBox="1">
            <a:spLocks noChangeArrowheads="1"/>
          </p:cNvSpPr>
          <p:nvPr/>
        </p:nvSpPr>
        <p:spPr bwMode="auto">
          <a:xfrm>
            <a:off x="250825" y="1700213"/>
            <a:ext cx="6697663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fr-FR" altLang="en-US" sz="280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11270" name="Picture 8" descr="Afficher l'image d'origine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4797425"/>
            <a:ext cx="1257300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tintin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5492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1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13414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3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3495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5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250" y="44370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8.wav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54657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Arrow Connector 16388"/>
          <p:cNvCxnSpPr>
            <a:cxnSpLocks noChangeShapeType="1"/>
          </p:cNvCxnSpPr>
          <p:nvPr/>
        </p:nvCxnSpPr>
        <p:spPr bwMode="auto">
          <a:xfrm flipV="1">
            <a:off x="5364163" y="981075"/>
            <a:ext cx="1439862" cy="2376488"/>
          </a:xfrm>
          <a:prstGeom prst="straightConnector1">
            <a:avLst/>
          </a:prstGeom>
          <a:noFill/>
          <a:ln w="25400">
            <a:solidFill>
              <a:srgbClr val="00B050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/>
        </p:spPr>
      </p:cxnSp>
      <p:cxnSp>
        <p:nvCxnSpPr>
          <p:cNvPr id="19" name="Straight Arrow Connector 16388"/>
          <p:cNvCxnSpPr>
            <a:cxnSpLocks noChangeShapeType="1"/>
          </p:cNvCxnSpPr>
          <p:nvPr/>
        </p:nvCxnSpPr>
        <p:spPr bwMode="auto">
          <a:xfrm flipV="1">
            <a:off x="6300788" y="2708275"/>
            <a:ext cx="431800" cy="1225550"/>
          </a:xfrm>
          <a:prstGeom prst="straightConnector1">
            <a:avLst/>
          </a:prstGeom>
          <a:noFill/>
          <a:ln w="25400">
            <a:solidFill>
              <a:srgbClr val="00B050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/>
        </p:spPr>
      </p:cxnSp>
      <p:cxnSp>
        <p:nvCxnSpPr>
          <p:cNvPr id="21" name="Straight Arrow Connector 16388"/>
          <p:cNvCxnSpPr>
            <a:cxnSpLocks noChangeShapeType="1"/>
          </p:cNvCxnSpPr>
          <p:nvPr/>
        </p:nvCxnSpPr>
        <p:spPr bwMode="auto">
          <a:xfrm flipH="1" flipV="1">
            <a:off x="6804025" y="3068638"/>
            <a:ext cx="1260475" cy="1368425"/>
          </a:xfrm>
          <a:prstGeom prst="straightConnector1">
            <a:avLst/>
          </a:prstGeom>
          <a:noFill/>
          <a:ln w="25400">
            <a:solidFill>
              <a:srgbClr val="00B050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0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1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61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9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en-US" altLang="en-US" smtClean="0">
                <a:latin typeface="Comic Sans MS" panose="030F0702030302020204" pitchFamily="66" charset="0"/>
              </a:rPr>
              <a:t>Milou</a:t>
            </a:r>
          </a:p>
        </p:txBody>
      </p:sp>
      <p:sp>
        <p:nvSpPr>
          <p:cNvPr id="10244" name="Content Placeholder 1"/>
          <p:cNvSpPr>
            <a:spLocks noGrp="1"/>
          </p:cNvSpPr>
          <p:nvPr>
            <p:ph idx="1"/>
          </p:nvPr>
        </p:nvSpPr>
        <p:spPr>
          <a:xfrm>
            <a:off x="457200" y="1557338"/>
            <a:ext cx="8229600" cy="4568825"/>
          </a:xfrm>
        </p:spPr>
        <p:txBody>
          <a:bodyPr/>
          <a:lstStyle/>
          <a:p>
            <a:pPr>
              <a:defRPr/>
            </a:pPr>
            <a:r>
              <a:rPr lang="fr-FR" altLang="en-US" sz="2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Je m’appelle Milou.</a:t>
            </a:r>
          </a:p>
          <a:p>
            <a:pPr>
              <a:defRPr/>
            </a:pPr>
            <a:endParaRPr lang="fr-FR" altLang="en-US" sz="2800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>
              <a:defRPr/>
            </a:pPr>
            <a:r>
              <a:rPr lang="fr-FR" altLang="en-US" sz="2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Je suis le chien de Tintin.</a:t>
            </a:r>
          </a:p>
          <a:p>
            <a:pPr>
              <a:defRPr/>
            </a:pPr>
            <a:endParaRPr lang="fr-FR" altLang="en-US" sz="2800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>
              <a:defRPr/>
            </a:pPr>
            <a:r>
              <a:rPr lang="fr-FR" altLang="en-US" sz="2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Je suis petit et blanc.</a:t>
            </a:r>
          </a:p>
          <a:p>
            <a:pPr>
              <a:defRPr/>
            </a:pPr>
            <a:endParaRPr lang="fr-FR" altLang="en-US" sz="2800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>
              <a:defRPr/>
            </a:pPr>
            <a:endParaRPr lang="fr-FR" altLang="en-US" sz="2800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>
              <a:defRPr/>
            </a:pPr>
            <a:endParaRPr lang="fr-FR" altLang="en-US" sz="2800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  <a:defRPr/>
            </a:pPr>
            <a:r>
              <a:rPr lang="fr-FR" altLang="en-US" sz="2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fr-FR" altLang="en-US" sz="2000" dirty="0" smtClean="0">
                <a:solidFill>
                  <a:srgbClr val="0070C0"/>
                </a:solidFill>
                <a:latin typeface="Comic Sans MS" panose="030F0702030302020204" pitchFamily="66" charset="0"/>
                <a:hlinkClick r:id="rId10"/>
              </a:rPr>
              <a:t>Explore </a:t>
            </a:r>
            <a:r>
              <a:rPr lang="fr-FR" altLang="en-US" sz="2000" dirty="0" smtClean="0">
                <a:solidFill>
                  <a:srgbClr val="0070C0"/>
                </a:solidFill>
                <a:latin typeface="Comic Sans MS" panose="030F0702030302020204" pitchFamily="66" charset="0"/>
                <a:hlinkClick r:id="rId10"/>
              </a:rPr>
              <a:t>Milou</a:t>
            </a:r>
            <a:endParaRPr lang="fr-FR" altLang="en-US" sz="2000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marL="0" indent="0">
              <a:buFontTx/>
              <a:buNone/>
              <a:defRPr/>
            </a:pPr>
            <a:endParaRPr lang="fr-FR" altLang="en-US" sz="2800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>
              <a:defRPr/>
            </a:pPr>
            <a:endParaRPr lang="fr-FR" altLang="en-US" dirty="0" smtClean="0"/>
          </a:p>
        </p:txBody>
      </p:sp>
      <p:pic>
        <p:nvPicPr>
          <p:cNvPr id="1229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671" y="462848"/>
            <a:ext cx="2688378" cy="341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 descr="Afficher l'image d'origine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408" y="4157588"/>
            <a:ext cx="2060575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milou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816576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1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110" y="170021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2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667" y="269398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4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72357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6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77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altLang="en-US" smtClean="0">
                <a:latin typeface="Comic Sans MS" panose="030F0702030302020204" pitchFamily="66" charset="0"/>
              </a:rPr>
              <a:t>Le Capitaine Haddock</a:t>
            </a:r>
          </a:p>
        </p:txBody>
      </p:sp>
      <p:sp>
        <p:nvSpPr>
          <p:cNvPr id="11268" name="Content Placeholder 1"/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4525963"/>
          </a:xfrm>
        </p:spPr>
        <p:txBody>
          <a:bodyPr/>
          <a:lstStyle/>
          <a:p>
            <a:pPr>
              <a:defRPr/>
            </a:pPr>
            <a:r>
              <a:rPr lang="fr-FR" altLang="en-US" sz="2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Je suis le capitaine Haddock</a:t>
            </a:r>
          </a:p>
          <a:p>
            <a:pPr>
              <a:defRPr/>
            </a:pPr>
            <a:r>
              <a:rPr lang="fr-FR" altLang="en-US" sz="2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Je m’appelle Archibald.</a:t>
            </a:r>
          </a:p>
          <a:p>
            <a:pPr>
              <a:defRPr/>
            </a:pPr>
            <a:r>
              <a:rPr lang="fr-FR" altLang="en-US" sz="2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Je suis grand.</a:t>
            </a:r>
          </a:p>
          <a:p>
            <a:pPr>
              <a:defRPr/>
            </a:pPr>
            <a:r>
              <a:rPr lang="fr-FR" altLang="en-US" sz="2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J’ai les cheveux bruns.</a:t>
            </a:r>
          </a:p>
          <a:p>
            <a:pPr>
              <a:defRPr/>
            </a:pPr>
            <a:r>
              <a:rPr lang="fr-FR" altLang="en-US" sz="2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Je porte un pull bleu.</a:t>
            </a:r>
          </a:p>
          <a:p>
            <a:pPr>
              <a:defRPr/>
            </a:pPr>
            <a:endParaRPr lang="fr-FR" altLang="en-US" sz="2800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>
              <a:defRPr/>
            </a:pPr>
            <a:endParaRPr lang="fr-FR" altLang="en-US" sz="2800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>
              <a:defRPr/>
            </a:pPr>
            <a:endParaRPr lang="fr-FR" altLang="en-US" sz="2800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>
              <a:defRPr/>
            </a:pPr>
            <a:endParaRPr lang="fr-FR" altLang="en-US" sz="2000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  <a:defRPr/>
            </a:pPr>
            <a:r>
              <a:rPr lang="fr-FR" altLang="en-US" sz="2000" dirty="0" smtClean="0">
                <a:solidFill>
                  <a:srgbClr val="0070C0"/>
                </a:solidFill>
                <a:latin typeface="Comic Sans MS" panose="030F0702030302020204" pitchFamily="66" charset="0"/>
                <a:hlinkClick r:id="rId13"/>
              </a:rPr>
              <a:t>Explore </a:t>
            </a:r>
            <a:r>
              <a:rPr lang="fr-FR" altLang="en-US" sz="2000" dirty="0" err="1" smtClean="0">
                <a:solidFill>
                  <a:srgbClr val="0070C0"/>
                </a:solidFill>
                <a:latin typeface="Comic Sans MS" panose="030F0702030302020204" pitchFamily="66" charset="0"/>
                <a:hlinkClick r:id="rId13"/>
              </a:rPr>
              <a:t>Captain</a:t>
            </a:r>
            <a:r>
              <a:rPr lang="fr-FR" altLang="en-US" sz="2000" dirty="0" smtClean="0">
                <a:solidFill>
                  <a:srgbClr val="0070C0"/>
                </a:solidFill>
                <a:latin typeface="Comic Sans MS" panose="030F0702030302020204" pitchFamily="66" charset="0"/>
                <a:hlinkClick r:id="rId13"/>
              </a:rPr>
              <a:t> Haddock</a:t>
            </a:r>
            <a:endParaRPr lang="fr-FR" altLang="en-US" sz="2000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marL="0" indent="0">
              <a:buFontTx/>
              <a:buNone/>
              <a:defRPr/>
            </a:pPr>
            <a:endParaRPr lang="fr-FR" altLang="en-US" sz="2800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marL="0" indent="0">
              <a:buFontTx/>
              <a:buNone/>
              <a:defRPr/>
            </a:pPr>
            <a:endParaRPr lang="fr-FR" altLang="en-US" sz="2800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3315" name="TextBox 13"/>
          <p:cNvSpPr txBox="1">
            <a:spLocks noChangeArrowheads="1"/>
          </p:cNvSpPr>
          <p:nvPr/>
        </p:nvSpPr>
        <p:spPr bwMode="auto">
          <a:xfrm>
            <a:off x="250825" y="1700213"/>
            <a:ext cx="6697663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fr-FR" altLang="en-US" sz="280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13317" name="Picture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756" y="1844675"/>
            <a:ext cx="3121025" cy="282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13414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2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8446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3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3495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4.wav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>
                  <p14:trim end="1453.1541"/>
                </p14:media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866" y="290653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6.wav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9">
                  <p14:trim end="1403.3242"/>
                </p14:media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178" y="3448331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haddock.wav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5492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Straight Arrow Connector 16388"/>
          <p:cNvCxnSpPr>
            <a:cxnSpLocks noChangeShapeType="1"/>
          </p:cNvCxnSpPr>
          <p:nvPr/>
        </p:nvCxnSpPr>
        <p:spPr bwMode="auto">
          <a:xfrm>
            <a:off x="4868866" y="3600731"/>
            <a:ext cx="2655462" cy="152400"/>
          </a:xfrm>
          <a:prstGeom prst="straightConnector1">
            <a:avLst/>
          </a:prstGeom>
          <a:noFill/>
          <a:ln w="25400">
            <a:solidFill>
              <a:srgbClr val="00B050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6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6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51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53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64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8229600" cy="417512"/>
          </a:xfrm>
        </p:spPr>
        <p:txBody>
          <a:bodyPr/>
          <a:lstStyle/>
          <a:p>
            <a:r>
              <a:rPr lang="fr-FR" altLang="en-US" sz="3600" dirty="0" smtClean="0">
                <a:latin typeface="Comic Sans MS" panose="030F0702030302020204" pitchFamily="66" charset="0"/>
              </a:rPr>
              <a:t/>
            </a:r>
            <a:br>
              <a:rPr lang="fr-FR" altLang="en-US" sz="3600" dirty="0" smtClean="0">
                <a:latin typeface="Comic Sans MS" panose="030F0702030302020204" pitchFamily="66" charset="0"/>
              </a:rPr>
            </a:br>
            <a:r>
              <a:rPr lang="fr-FR" altLang="en-US" sz="28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Tintin Translation</a:t>
            </a:r>
            <a:endParaRPr lang="en-GB" altLang="en-US" sz="2800" dirty="0" smtClean="0">
              <a:solidFill>
                <a:schemeClr val="tx1"/>
              </a:solidFill>
            </a:endParaRPr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>
          <a:xfrm>
            <a:off x="454025" y="1052513"/>
            <a:ext cx="8229600" cy="4957762"/>
          </a:xfrm>
        </p:spPr>
        <p:txBody>
          <a:bodyPr/>
          <a:lstStyle/>
          <a:p>
            <a:pPr>
              <a:buFontTx/>
              <a:buNone/>
            </a:pPr>
            <a:r>
              <a:rPr lang="fr-FR" altLang="en-US" sz="2000" b="1" u="sng" dirty="0" smtClean="0">
                <a:latin typeface="Comic Sans MS" panose="030F0702030302020204" pitchFamily="66" charset="0"/>
              </a:rPr>
              <a:t>Tintin</a:t>
            </a:r>
            <a:r>
              <a:rPr lang="fr-FR" altLang="en-US" sz="2000" b="1" dirty="0" smtClean="0">
                <a:latin typeface="Comic Sans MS" panose="030F0702030302020204" pitchFamily="66" charset="0"/>
              </a:rPr>
              <a:t>: </a:t>
            </a:r>
            <a:r>
              <a:rPr lang="fr-FR" altLang="en-US" sz="2000" dirty="0" err="1" smtClean="0">
                <a:latin typeface="Comic Sans MS" panose="030F0702030302020204" pitchFamily="66" charset="0"/>
              </a:rPr>
              <a:t>My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 </a:t>
            </a:r>
            <a:r>
              <a:rPr lang="fr-FR" altLang="en-US" sz="2000" dirty="0" err="1" smtClean="0">
                <a:latin typeface="Comic Sans MS" panose="030F0702030302020204" pitchFamily="66" charset="0"/>
              </a:rPr>
              <a:t>name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 </a:t>
            </a:r>
            <a:r>
              <a:rPr lang="fr-FR" altLang="en-US" sz="2000" dirty="0" err="1" smtClean="0">
                <a:latin typeface="Comic Sans MS" panose="030F0702030302020204" pitchFamily="66" charset="0"/>
              </a:rPr>
              <a:t>is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 Tintin.  I have </a:t>
            </a:r>
            <a:r>
              <a:rPr lang="fr-FR" altLang="en-US" sz="2000" dirty="0" err="1" smtClean="0">
                <a:latin typeface="Comic Sans MS" panose="030F0702030302020204" pitchFamily="66" charset="0"/>
              </a:rPr>
              <a:t>red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 </a:t>
            </a:r>
            <a:r>
              <a:rPr lang="fr-FR" altLang="en-US" sz="2000" dirty="0" err="1" smtClean="0">
                <a:latin typeface="Comic Sans MS" panose="030F0702030302020204" pitchFamily="66" charset="0"/>
              </a:rPr>
              <a:t>hair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. I wear a </a:t>
            </a:r>
            <a:r>
              <a:rPr lang="fr-FR" altLang="en-US" sz="2000" dirty="0" err="1" smtClean="0">
                <a:latin typeface="Comic Sans MS" panose="030F0702030302020204" pitchFamily="66" charset="0"/>
              </a:rPr>
              <a:t>blue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 </a:t>
            </a:r>
            <a:r>
              <a:rPr lang="fr-FR" altLang="en-US" sz="2000" dirty="0" err="1" smtClean="0">
                <a:latin typeface="Comic Sans MS" panose="030F0702030302020204" pitchFamily="66" charset="0"/>
              </a:rPr>
              <a:t>jumper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, </a:t>
            </a:r>
            <a:r>
              <a:rPr lang="fr-FR" altLang="en-US" sz="2000" dirty="0" err="1" smtClean="0">
                <a:latin typeface="Comic Sans MS" panose="030F0702030302020204" pitchFamily="66" charset="0"/>
              </a:rPr>
              <a:t>brown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 </a:t>
            </a:r>
            <a:r>
              <a:rPr lang="fr-FR" altLang="en-US" sz="2000" dirty="0" err="1" smtClean="0">
                <a:latin typeface="Comic Sans MS" panose="030F0702030302020204" pitchFamily="66" charset="0"/>
              </a:rPr>
              <a:t>trousers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 and white </a:t>
            </a:r>
            <a:r>
              <a:rPr lang="fr-FR" altLang="en-US" sz="2000" dirty="0" err="1" smtClean="0">
                <a:latin typeface="Comic Sans MS" panose="030F0702030302020204" pitchFamily="66" charset="0"/>
              </a:rPr>
              <a:t>socks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. I have a dog, </a:t>
            </a:r>
            <a:r>
              <a:rPr lang="fr-FR" altLang="en-US" sz="2000" dirty="0" err="1" smtClean="0">
                <a:latin typeface="Comic Sans MS" panose="030F0702030302020204" pitchFamily="66" charset="0"/>
              </a:rPr>
              <a:t>his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 </a:t>
            </a:r>
            <a:r>
              <a:rPr lang="fr-FR" altLang="en-US" sz="2000" dirty="0" err="1" smtClean="0">
                <a:latin typeface="Comic Sans MS" panose="030F0702030302020204" pitchFamily="66" charset="0"/>
              </a:rPr>
              <a:t>name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 </a:t>
            </a:r>
            <a:r>
              <a:rPr lang="fr-FR" altLang="en-US" sz="2000" dirty="0" err="1" smtClean="0">
                <a:latin typeface="Comic Sans MS" panose="030F0702030302020204" pitchFamily="66" charset="0"/>
              </a:rPr>
              <a:t>is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 Milou.</a:t>
            </a:r>
          </a:p>
          <a:p>
            <a:pPr>
              <a:buFontTx/>
              <a:buNone/>
            </a:pPr>
            <a:endParaRPr lang="fr-FR" altLang="en-US" sz="2000" dirty="0" smtClean="0">
              <a:latin typeface="Comic Sans MS" panose="030F0702030302020204" pitchFamily="66" charset="0"/>
            </a:endParaRPr>
          </a:p>
          <a:p>
            <a:pPr>
              <a:buFontTx/>
              <a:buNone/>
            </a:pPr>
            <a:r>
              <a:rPr lang="fr-FR" altLang="en-US" sz="2000" b="1" u="sng" dirty="0" smtClean="0">
                <a:latin typeface="Comic Sans MS" panose="030F0702030302020204" pitchFamily="66" charset="0"/>
              </a:rPr>
              <a:t>Milou</a:t>
            </a:r>
            <a:r>
              <a:rPr lang="fr-FR" altLang="en-US" sz="2000" b="1" dirty="0" smtClean="0">
                <a:latin typeface="Comic Sans MS" panose="030F0702030302020204" pitchFamily="66" charset="0"/>
              </a:rPr>
              <a:t>: </a:t>
            </a:r>
            <a:r>
              <a:rPr lang="fr-FR" altLang="en-US" sz="2000" dirty="0" err="1" smtClean="0">
                <a:latin typeface="Comic Sans MS" panose="030F0702030302020204" pitchFamily="66" charset="0"/>
              </a:rPr>
              <a:t>My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 </a:t>
            </a:r>
            <a:r>
              <a:rPr lang="fr-FR" altLang="en-US" sz="2000" dirty="0" err="1" smtClean="0">
                <a:latin typeface="Comic Sans MS" panose="030F0702030302020204" pitchFamily="66" charset="0"/>
              </a:rPr>
              <a:t>name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 </a:t>
            </a:r>
            <a:r>
              <a:rPr lang="fr-FR" altLang="en-US" sz="2000" dirty="0" err="1" smtClean="0">
                <a:latin typeface="Comic Sans MS" panose="030F0702030302020204" pitchFamily="66" charset="0"/>
              </a:rPr>
              <a:t>is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 Milou. I </a:t>
            </a:r>
            <a:r>
              <a:rPr lang="fr-FR" altLang="en-US" sz="2000" dirty="0" err="1" smtClean="0">
                <a:latin typeface="Comic Sans MS" panose="030F0702030302020204" pitchFamily="66" charset="0"/>
              </a:rPr>
              <a:t>am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 </a:t>
            </a:r>
            <a:r>
              <a:rPr lang="fr-FR" altLang="en-US" sz="2000" dirty="0" err="1" smtClean="0">
                <a:latin typeface="Comic Sans MS" panose="030F0702030302020204" pitchFamily="66" charset="0"/>
              </a:rPr>
              <a:t>Tintin’s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 dog. I </a:t>
            </a:r>
            <a:r>
              <a:rPr lang="fr-FR" altLang="en-US" sz="2000" dirty="0" err="1" smtClean="0">
                <a:latin typeface="Comic Sans MS" panose="030F0702030302020204" pitchFamily="66" charset="0"/>
              </a:rPr>
              <a:t>am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 </a:t>
            </a:r>
            <a:r>
              <a:rPr lang="fr-FR" altLang="en-US" sz="2000" dirty="0" err="1" smtClean="0">
                <a:latin typeface="Comic Sans MS" panose="030F0702030302020204" pitchFamily="66" charset="0"/>
              </a:rPr>
              <a:t>small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 and white. </a:t>
            </a:r>
          </a:p>
          <a:p>
            <a:pPr marL="0" indent="0">
              <a:buNone/>
            </a:pPr>
            <a:endParaRPr lang="fr-FR" altLang="en-US" sz="2000" dirty="0" smtClean="0">
              <a:latin typeface="Comic Sans MS" panose="030F0702030302020204" pitchFamily="66" charset="0"/>
            </a:endParaRPr>
          </a:p>
          <a:p>
            <a:pPr>
              <a:buFontTx/>
              <a:buNone/>
            </a:pPr>
            <a:r>
              <a:rPr lang="fr-FR" altLang="en-US" sz="2000" b="1" u="sng" dirty="0" smtClean="0">
                <a:latin typeface="Comic Sans MS" panose="030F0702030302020204" pitchFamily="66" charset="0"/>
              </a:rPr>
              <a:t>Le capitaine Haddock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: I </a:t>
            </a:r>
            <a:r>
              <a:rPr lang="fr-FR" altLang="en-US" sz="2000" dirty="0" err="1" smtClean="0">
                <a:latin typeface="Comic Sans MS" panose="030F0702030302020204" pitchFamily="66" charset="0"/>
              </a:rPr>
              <a:t>am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 the </a:t>
            </a:r>
            <a:r>
              <a:rPr lang="fr-FR" altLang="en-US" sz="2000" dirty="0" err="1" smtClean="0">
                <a:latin typeface="Comic Sans MS" panose="030F0702030302020204" pitchFamily="66" charset="0"/>
              </a:rPr>
              <a:t>Captain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 Haddock. </a:t>
            </a:r>
            <a:r>
              <a:rPr lang="fr-FR" altLang="en-US" sz="2000" dirty="0" err="1" smtClean="0">
                <a:latin typeface="Comic Sans MS" panose="030F0702030302020204" pitchFamily="66" charset="0"/>
              </a:rPr>
              <a:t>My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 </a:t>
            </a:r>
            <a:r>
              <a:rPr lang="fr-FR" altLang="en-US" sz="2000" dirty="0" err="1" smtClean="0">
                <a:latin typeface="Comic Sans MS" panose="030F0702030302020204" pitchFamily="66" charset="0"/>
              </a:rPr>
              <a:t>name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 </a:t>
            </a:r>
            <a:r>
              <a:rPr lang="fr-FR" altLang="en-US" sz="2000" dirty="0" err="1" smtClean="0">
                <a:latin typeface="Comic Sans MS" panose="030F0702030302020204" pitchFamily="66" charset="0"/>
              </a:rPr>
              <a:t>is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 </a:t>
            </a:r>
          </a:p>
          <a:p>
            <a:pPr>
              <a:buFontTx/>
              <a:buNone/>
            </a:pPr>
            <a:r>
              <a:rPr lang="fr-FR" altLang="en-US" sz="2000" dirty="0" smtClean="0">
                <a:latin typeface="Comic Sans MS" panose="030F0702030302020204" pitchFamily="66" charset="0"/>
              </a:rPr>
              <a:t>Archibald. I </a:t>
            </a:r>
            <a:r>
              <a:rPr lang="fr-FR" altLang="en-US" sz="2000" dirty="0" err="1" smtClean="0">
                <a:latin typeface="Comic Sans MS" panose="030F0702030302020204" pitchFamily="66" charset="0"/>
              </a:rPr>
              <a:t>am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 </a:t>
            </a:r>
            <a:r>
              <a:rPr lang="fr-FR" altLang="en-US" sz="2000" dirty="0" err="1" smtClean="0">
                <a:latin typeface="Comic Sans MS" panose="030F0702030302020204" pitchFamily="66" charset="0"/>
              </a:rPr>
              <a:t>tall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. I have black </a:t>
            </a:r>
            <a:r>
              <a:rPr lang="fr-FR" altLang="en-US" sz="2000" dirty="0" err="1" smtClean="0">
                <a:latin typeface="Comic Sans MS" panose="030F0702030302020204" pitchFamily="66" charset="0"/>
              </a:rPr>
              <a:t>hair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. I wear a </a:t>
            </a:r>
            <a:r>
              <a:rPr lang="fr-FR" altLang="en-US" sz="2000" dirty="0" err="1" smtClean="0">
                <a:latin typeface="Comic Sans MS" panose="030F0702030302020204" pitchFamily="66" charset="0"/>
              </a:rPr>
              <a:t>blue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 </a:t>
            </a:r>
            <a:r>
              <a:rPr lang="fr-FR" altLang="en-US" sz="2000" dirty="0" err="1" smtClean="0">
                <a:latin typeface="Comic Sans MS" panose="030F0702030302020204" pitchFamily="66" charset="0"/>
              </a:rPr>
              <a:t>jumper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.</a:t>
            </a:r>
          </a:p>
          <a:p>
            <a:pPr>
              <a:buFontTx/>
              <a:buNone/>
            </a:pPr>
            <a:endParaRPr lang="fr-FR" altLang="en-US" sz="2000" dirty="0">
              <a:latin typeface="Comic Sans MS" panose="030F0702030302020204" pitchFamily="66" charset="0"/>
            </a:endParaRPr>
          </a:p>
          <a:p>
            <a:pPr>
              <a:buFontTx/>
              <a:buNone/>
            </a:pPr>
            <a:endParaRPr lang="fr-FR" altLang="en-US" sz="2000" dirty="0" smtClean="0">
              <a:latin typeface="Comic Sans MS" panose="030F0702030302020204" pitchFamily="66" charset="0"/>
            </a:endParaRPr>
          </a:p>
          <a:p>
            <a:pPr>
              <a:buFontTx/>
              <a:buNone/>
            </a:pPr>
            <a:r>
              <a:rPr lang="fr-FR" altLang="en-US" sz="2400" dirty="0" smtClean="0">
                <a:latin typeface="Comic Sans MS" panose="030F0702030302020204" pitchFamily="66" charset="0"/>
              </a:rPr>
              <a:t>Watch Tintin cartoons in </a:t>
            </a:r>
            <a:r>
              <a:rPr lang="fr-FR" altLang="en-US" sz="2400" dirty="0" smtClean="0">
                <a:latin typeface="Comic Sans MS" panose="030F0702030302020204" pitchFamily="66" charset="0"/>
                <a:hlinkClick r:id="rId2"/>
              </a:rPr>
              <a:t>English</a:t>
            </a:r>
            <a:r>
              <a:rPr lang="fr-FR" altLang="en-US" sz="2400" dirty="0" smtClean="0">
                <a:latin typeface="Comic Sans MS" panose="030F0702030302020204" pitchFamily="66" charset="0"/>
              </a:rPr>
              <a:t> or </a:t>
            </a:r>
            <a:r>
              <a:rPr lang="fr-FR" altLang="en-US" sz="2400" dirty="0" smtClean="0">
                <a:latin typeface="Comic Sans MS" panose="030F0702030302020204" pitchFamily="66" charset="0"/>
                <a:hlinkClick r:id="rId3"/>
              </a:rPr>
              <a:t>French</a:t>
            </a:r>
            <a:endParaRPr lang="fr-FR" altLang="en-US" sz="2400" dirty="0" smtClean="0">
              <a:latin typeface="Comic Sans MS" panose="030F0702030302020204" pitchFamily="66" charset="0"/>
            </a:endParaRPr>
          </a:p>
          <a:p>
            <a:pPr>
              <a:buFontTx/>
              <a:buNone/>
            </a:pPr>
            <a:endParaRPr lang="fr-FR" altLang="en-US" sz="2000" dirty="0">
              <a:latin typeface="Comic Sans MS" panose="030F0702030302020204" pitchFamily="66" charset="0"/>
            </a:endParaRPr>
          </a:p>
          <a:p>
            <a:pPr>
              <a:buFontTx/>
              <a:buNone/>
            </a:pPr>
            <a:endParaRPr lang="fr-FR" altLang="en-US" sz="2000" dirty="0" smtClean="0">
              <a:latin typeface="Comic Sans MS" panose="030F0702030302020204" pitchFamily="66" charset="0"/>
            </a:endParaRPr>
          </a:p>
          <a:p>
            <a:pPr>
              <a:buFontTx/>
              <a:buNone/>
            </a:pPr>
            <a:endParaRPr lang="fr-FR" altLang="en-US" sz="2000" dirty="0" smtClean="0">
              <a:latin typeface="Comic Sans MS" panose="030F0702030302020204" pitchFamily="66" charset="0"/>
            </a:endParaRPr>
          </a:p>
          <a:p>
            <a:pPr>
              <a:buFontTx/>
              <a:buNone/>
            </a:pPr>
            <a:endParaRPr lang="fr-FR" altLang="en-US" sz="2000" dirty="0" smtClean="0">
              <a:latin typeface="Comic Sans MS" panose="030F0702030302020204" pitchFamily="66" charset="0"/>
            </a:endParaRPr>
          </a:p>
          <a:p>
            <a:pPr>
              <a:buFontTx/>
              <a:buNone/>
            </a:pPr>
            <a:endParaRPr lang="fr-FR" altLang="en-US" sz="2000" dirty="0" smtClean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1831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13"/>
          <p:cNvSpPr txBox="1">
            <a:spLocks noChangeArrowheads="1"/>
          </p:cNvSpPr>
          <p:nvPr/>
        </p:nvSpPr>
        <p:spPr bwMode="auto">
          <a:xfrm>
            <a:off x="250825" y="1700213"/>
            <a:ext cx="6697663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fr-FR" altLang="en-US" sz="280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14339" name="Content Placeholder 2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6375" y="1916113"/>
            <a:ext cx="6081713" cy="2940050"/>
          </a:xfrm>
        </p:spPr>
      </p:pic>
      <p:pic>
        <p:nvPicPr>
          <p:cNvPr id="4" name="lucky luke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29241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79712" y="5445224"/>
            <a:ext cx="46987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 smtClean="0"/>
          </a:p>
          <a:p>
            <a:endParaRPr lang="en-GB" dirty="0"/>
          </a:p>
          <a:p>
            <a:r>
              <a:rPr lang="en-GB" dirty="0" smtClean="0">
                <a:hlinkClick r:id="rId6"/>
              </a:rPr>
              <a:t>Find out more about the Lucky Luke Comics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altLang="en-US" smtClean="0">
                <a:latin typeface="Comic Sans MS" panose="030F0702030302020204" pitchFamily="66" charset="0"/>
              </a:rPr>
              <a:t>Lucky Luke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125538"/>
            <a:ext cx="8229600" cy="4773612"/>
          </a:xfrm>
        </p:spPr>
        <p:txBody>
          <a:bodyPr/>
          <a:lstStyle/>
          <a:p>
            <a:pPr>
              <a:defRPr/>
            </a:pPr>
            <a:r>
              <a:rPr lang="fr-FR" sz="280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Je m’appelle Lucky Luke.</a:t>
            </a:r>
          </a:p>
          <a:p>
            <a:pPr>
              <a:defRPr/>
            </a:pPr>
            <a:r>
              <a:rPr lang="fr-FR" sz="280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Je suis un cowboy.</a:t>
            </a:r>
          </a:p>
          <a:p>
            <a:pPr>
              <a:defRPr/>
            </a:pPr>
            <a:r>
              <a:rPr lang="fr-FR" sz="280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Je suis grand</a:t>
            </a:r>
            <a:r>
              <a:rPr lang="fr-FR" sz="28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fr-FR" sz="280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et j’ai les cheveux bruns </a:t>
            </a:r>
          </a:p>
          <a:p>
            <a:pPr>
              <a:defRPr/>
            </a:pPr>
            <a:r>
              <a:rPr lang="fr-FR" sz="280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Je porte un jean bleu.</a:t>
            </a:r>
          </a:p>
          <a:p>
            <a:pPr>
              <a:defRPr/>
            </a:pPr>
            <a:r>
              <a:rPr lang="fr-FR" sz="280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Je porte un chapeau blanc</a:t>
            </a:r>
            <a:r>
              <a:rPr lang="fr-FR" sz="280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.</a:t>
            </a:r>
          </a:p>
          <a:p>
            <a:pPr>
              <a:defRPr/>
            </a:pPr>
            <a:endParaRPr lang="fr-FR" sz="2800" dirty="0">
              <a:solidFill>
                <a:srgbClr val="0070C0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>
              <a:defRPr/>
            </a:pPr>
            <a:endParaRPr lang="fr-FR" sz="2800" dirty="0" smtClean="0">
              <a:solidFill>
                <a:srgbClr val="0070C0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>
              <a:defRPr/>
            </a:pPr>
            <a:endParaRPr lang="fr-FR" sz="2800" dirty="0">
              <a:solidFill>
                <a:srgbClr val="0070C0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>
              <a:defRPr/>
            </a:pPr>
            <a:endParaRPr lang="fr-FR" sz="2800" dirty="0" smtClean="0">
              <a:solidFill>
                <a:srgbClr val="0070C0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 marL="0" indent="0">
              <a:buNone/>
              <a:defRPr/>
            </a:pPr>
            <a:r>
              <a:rPr lang="fr-FR" sz="2000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  <a:hlinkClick r:id="rId13"/>
              </a:rPr>
              <a:t>  Explore Lucky Luke</a:t>
            </a:r>
            <a:endParaRPr lang="fr-FR" sz="2000" dirty="0" smtClean="0">
              <a:solidFill>
                <a:srgbClr val="0070C0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 marL="0" indent="0">
              <a:buFontTx/>
              <a:buNone/>
              <a:defRPr/>
            </a:pPr>
            <a:endParaRPr lang="fr-FR" sz="2800" dirty="0" smtClean="0">
              <a:solidFill>
                <a:srgbClr val="0070C0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>
              <a:buFontTx/>
              <a:buNone/>
              <a:defRPr/>
            </a:pPr>
            <a:endParaRPr lang="fr-FR" sz="2800" dirty="0">
              <a:solidFill>
                <a:srgbClr val="0070C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15363" name="TextBox 13"/>
          <p:cNvSpPr txBox="1">
            <a:spLocks noChangeArrowheads="1"/>
          </p:cNvSpPr>
          <p:nvPr/>
        </p:nvSpPr>
        <p:spPr bwMode="auto">
          <a:xfrm>
            <a:off x="250825" y="1700213"/>
            <a:ext cx="6697663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fr-FR" altLang="en-US" sz="280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15365" name="Picture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6" t="5774" r="3574" b="9055"/>
          <a:stretch>
            <a:fillRect/>
          </a:stretch>
        </p:blipFill>
        <p:spPr bwMode="auto">
          <a:xfrm>
            <a:off x="5167164" y="4195398"/>
            <a:ext cx="1738312" cy="162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502" y="2052071"/>
            <a:ext cx="2819400" cy="282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16388"/>
          <p:cNvCxnSpPr>
            <a:cxnSpLocks noChangeShapeType="1"/>
          </p:cNvCxnSpPr>
          <p:nvPr/>
        </p:nvCxnSpPr>
        <p:spPr bwMode="auto">
          <a:xfrm>
            <a:off x="4698315" y="3605213"/>
            <a:ext cx="638969" cy="650190"/>
          </a:xfrm>
          <a:prstGeom prst="straightConnector1">
            <a:avLst/>
          </a:prstGeom>
          <a:noFill/>
          <a:ln w="25400">
            <a:solidFill>
              <a:srgbClr val="00B050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/>
        </p:spPr>
      </p:cxnSp>
      <p:pic>
        <p:nvPicPr>
          <p:cNvPr id="10" name="lucky luke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5492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1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1969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2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17732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3.wav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>
                  <p14:trim end="810.7233"/>
                </p14:media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632" y="228441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5.wav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472" y="3313329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je porte un jean.wav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11">
                  <p14:trim end="3988.9365"/>
                </p14:media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441" y="280511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Arrow Connector 16388"/>
          <p:cNvCxnSpPr>
            <a:cxnSpLocks noChangeShapeType="1"/>
          </p:cNvCxnSpPr>
          <p:nvPr/>
        </p:nvCxnSpPr>
        <p:spPr bwMode="auto">
          <a:xfrm>
            <a:off x="5072118" y="2906907"/>
            <a:ext cx="2923084" cy="1207164"/>
          </a:xfrm>
          <a:prstGeom prst="straightConnector1">
            <a:avLst/>
          </a:prstGeom>
          <a:noFill/>
          <a:ln w="25400">
            <a:solidFill>
              <a:srgbClr val="00B050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1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59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59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82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91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altLang="en-US" smtClean="0">
                <a:latin typeface="Comic Sans MS" panose="030F0702030302020204" pitchFamily="66" charset="0"/>
              </a:rPr>
              <a:t>Jolly Jumper</a:t>
            </a:r>
          </a:p>
        </p:txBody>
      </p:sp>
      <p:sp>
        <p:nvSpPr>
          <p:cNvPr id="14340" name="Content Placeholder 1"/>
          <p:cNvSpPr>
            <a:spLocks noGrp="1"/>
          </p:cNvSpPr>
          <p:nvPr>
            <p:ph idx="1"/>
          </p:nvPr>
        </p:nvSpPr>
        <p:spPr>
          <a:xfrm>
            <a:off x="457200" y="1700213"/>
            <a:ext cx="8229600" cy="4425950"/>
          </a:xfrm>
        </p:spPr>
        <p:txBody>
          <a:bodyPr/>
          <a:lstStyle/>
          <a:p>
            <a:pPr>
              <a:defRPr/>
            </a:pPr>
            <a:r>
              <a:rPr lang="fr-FR" altLang="en-US" sz="2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Je m’appelle Jolly </a:t>
            </a:r>
            <a:r>
              <a:rPr lang="fr-FR" altLang="en-US" sz="2800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Jumper</a:t>
            </a:r>
            <a:r>
              <a:rPr lang="fr-FR" altLang="en-US" sz="2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.</a:t>
            </a:r>
          </a:p>
          <a:p>
            <a:pPr>
              <a:defRPr/>
            </a:pPr>
            <a:r>
              <a:rPr lang="fr-FR" altLang="en-US" sz="2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Je suis le cheval de Lucky Luke.</a:t>
            </a:r>
          </a:p>
          <a:p>
            <a:pPr>
              <a:defRPr/>
            </a:pPr>
            <a:r>
              <a:rPr lang="fr-FR" altLang="en-US" sz="2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Je suis blanc.</a:t>
            </a:r>
          </a:p>
          <a:p>
            <a:pPr>
              <a:defRPr/>
            </a:pPr>
            <a:r>
              <a:rPr lang="fr-FR" altLang="en-US" sz="2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Je suis très rapide</a:t>
            </a:r>
            <a:r>
              <a:rPr lang="fr-FR" altLang="en-US" sz="2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.</a:t>
            </a:r>
          </a:p>
          <a:p>
            <a:pPr>
              <a:defRPr/>
            </a:pPr>
            <a:endParaRPr lang="fr-FR" altLang="en-US" sz="2800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>
              <a:defRPr/>
            </a:pPr>
            <a:endParaRPr lang="fr-FR" altLang="en-US" sz="2800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>
              <a:defRPr/>
            </a:pPr>
            <a:endParaRPr lang="fr-FR" altLang="en-US" sz="2800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>
              <a:defRPr/>
            </a:pPr>
            <a:endParaRPr lang="fr-FR" altLang="en-US" sz="2800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  <a:defRPr/>
            </a:pPr>
            <a:r>
              <a:rPr lang="fr-FR" altLang="en-US" sz="2000" dirty="0" smtClean="0">
                <a:solidFill>
                  <a:srgbClr val="0070C0"/>
                </a:solidFill>
                <a:latin typeface="Comic Sans MS" panose="030F0702030302020204" pitchFamily="66" charset="0"/>
                <a:hlinkClick r:id="rId12"/>
              </a:rPr>
              <a:t>Explore Jolly </a:t>
            </a:r>
            <a:r>
              <a:rPr lang="fr-FR" altLang="en-US" sz="2000" dirty="0" err="1" smtClean="0">
                <a:solidFill>
                  <a:srgbClr val="0070C0"/>
                </a:solidFill>
                <a:latin typeface="Comic Sans MS" panose="030F0702030302020204" pitchFamily="66" charset="0"/>
                <a:hlinkClick r:id="rId12"/>
              </a:rPr>
              <a:t>Jumper</a:t>
            </a:r>
            <a:endParaRPr lang="fr-FR" altLang="en-US" sz="2000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marL="0" indent="0">
              <a:buFontTx/>
              <a:buNone/>
              <a:defRPr/>
            </a:pPr>
            <a:endParaRPr lang="fr-FR" altLang="en-US" sz="2800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marL="0" indent="0">
              <a:buFontTx/>
              <a:buNone/>
              <a:defRPr/>
            </a:pPr>
            <a:endParaRPr lang="fr-FR" altLang="en-US" sz="2800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6387" name="TextBox 13"/>
          <p:cNvSpPr txBox="1">
            <a:spLocks noChangeArrowheads="1"/>
          </p:cNvSpPr>
          <p:nvPr/>
        </p:nvSpPr>
        <p:spPr bwMode="auto">
          <a:xfrm>
            <a:off x="250825" y="1700213"/>
            <a:ext cx="6697663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fr-FR" altLang="en-US" sz="280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16389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888" y="3005138"/>
            <a:ext cx="2997200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jolly jumper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69215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2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7732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3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23495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4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852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rapide drole.wav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>
                  <p14:trim end="2768.8208"/>
                </p14:media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592" y="3356992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2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9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91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611188" y="1557338"/>
            <a:ext cx="777240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400" b="1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123" name="Content Placeholder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412776"/>
            <a:ext cx="5391546" cy="3952000"/>
          </a:xfrm>
        </p:spPr>
      </p:pic>
      <p:pic>
        <p:nvPicPr>
          <p:cNvPr id="5124" name="Picture 7" descr="Logo d'Astérix.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04813"/>
            <a:ext cx="209550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sterix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7651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63688" y="5805264"/>
            <a:ext cx="554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     </a:t>
            </a:r>
            <a:r>
              <a:rPr lang="en-GB" dirty="0">
                <a:hlinkClick r:id="rId8"/>
              </a:rPr>
              <a:t>F</a:t>
            </a:r>
            <a:r>
              <a:rPr lang="en-GB" dirty="0" smtClean="0">
                <a:hlinkClick r:id="rId8"/>
              </a:rPr>
              <a:t>ind out more about the Astérix comics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en-US" altLang="en-US" smtClean="0">
                <a:latin typeface="Comic Sans MS" panose="030F0702030302020204" pitchFamily="66" charset="0"/>
              </a:rPr>
              <a:t>Calamity Jane</a:t>
            </a:r>
          </a:p>
        </p:txBody>
      </p:sp>
      <p:sp>
        <p:nvSpPr>
          <p:cNvPr id="15364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fr-FR" altLang="en-US" sz="2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Je m’appelle </a:t>
            </a:r>
            <a:r>
              <a:rPr lang="fr-FR" altLang="en-US" sz="2800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Calamity</a:t>
            </a:r>
            <a:r>
              <a:rPr lang="fr-FR" altLang="en-US" sz="2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Jane.</a:t>
            </a:r>
          </a:p>
          <a:p>
            <a:pPr>
              <a:defRPr/>
            </a:pPr>
            <a:r>
              <a:rPr lang="fr-FR" altLang="en-US" sz="2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Je suis grande.</a:t>
            </a:r>
          </a:p>
          <a:p>
            <a:pPr>
              <a:defRPr/>
            </a:pPr>
            <a:r>
              <a:rPr lang="fr-FR" altLang="en-US" sz="2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J’ai les cheveux longs. </a:t>
            </a:r>
          </a:p>
          <a:p>
            <a:pPr>
              <a:defRPr/>
            </a:pPr>
            <a:r>
              <a:rPr lang="fr-FR" altLang="en-US" sz="2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Je porte un jean </a:t>
            </a:r>
            <a:r>
              <a:rPr lang="fr-FR" altLang="en-US" sz="2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bleu</a:t>
            </a:r>
          </a:p>
          <a:p>
            <a:pPr>
              <a:defRPr/>
            </a:pPr>
            <a:endParaRPr lang="fr-FR" altLang="en-US" sz="2800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>
              <a:defRPr/>
            </a:pPr>
            <a:endParaRPr lang="fr-FR" altLang="en-US" sz="2800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>
              <a:defRPr/>
            </a:pPr>
            <a:endParaRPr lang="fr-FR" altLang="en-US" sz="2800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>
              <a:defRPr/>
            </a:pPr>
            <a:endParaRPr lang="fr-FR" altLang="en-US" sz="2800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  <a:defRPr/>
            </a:pPr>
            <a:r>
              <a:rPr lang="fr-FR" altLang="en-US" sz="2000" dirty="0" smtClean="0">
                <a:solidFill>
                  <a:srgbClr val="0070C0"/>
                </a:solidFill>
                <a:latin typeface="Comic Sans MS" panose="030F0702030302020204" pitchFamily="66" charset="0"/>
                <a:hlinkClick r:id="rId11"/>
              </a:rPr>
              <a:t>Explore </a:t>
            </a:r>
            <a:r>
              <a:rPr lang="fr-FR" altLang="en-US" sz="2000" dirty="0" err="1" smtClean="0">
                <a:solidFill>
                  <a:srgbClr val="0070C0"/>
                </a:solidFill>
                <a:latin typeface="Comic Sans MS" panose="030F0702030302020204" pitchFamily="66" charset="0"/>
                <a:hlinkClick r:id="rId11"/>
              </a:rPr>
              <a:t>Calamity</a:t>
            </a:r>
            <a:r>
              <a:rPr lang="fr-FR" altLang="en-US" sz="2000" dirty="0" smtClean="0">
                <a:solidFill>
                  <a:srgbClr val="0070C0"/>
                </a:solidFill>
                <a:latin typeface="Comic Sans MS" panose="030F0702030302020204" pitchFamily="66" charset="0"/>
                <a:hlinkClick r:id="rId11"/>
              </a:rPr>
              <a:t> Jane</a:t>
            </a:r>
            <a:endParaRPr lang="fr-FR" altLang="en-US" sz="2000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>
              <a:buFontTx/>
              <a:buNone/>
              <a:defRPr/>
            </a:pPr>
            <a:r>
              <a:rPr lang="fr-FR" altLang="en-US" sz="2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                                              </a:t>
            </a:r>
          </a:p>
          <a:p>
            <a:pPr marL="0" indent="0">
              <a:buFontTx/>
              <a:buNone/>
              <a:defRPr/>
            </a:pPr>
            <a:endParaRPr lang="fr-FR" altLang="en-US" sz="2800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>
              <a:defRPr/>
            </a:pPr>
            <a:endParaRPr lang="fr-FR" altLang="en-US" dirty="0" smtClean="0"/>
          </a:p>
          <a:p>
            <a:pPr>
              <a:defRPr/>
            </a:pPr>
            <a:endParaRPr lang="fr-FR" altLang="en-US" dirty="0" smtClean="0"/>
          </a:p>
        </p:txBody>
      </p:sp>
      <p:sp>
        <p:nvSpPr>
          <p:cNvPr id="17411" name="TextBox 13"/>
          <p:cNvSpPr txBox="1">
            <a:spLocks noChangeArrowheads="1"/>
          </p:cNvSpPr>
          <p:nvPr/>
        </p:nvSpPr>
        <p:spPr bwMode="auto">
          <a:xfrm>
            <a:off x="250825" y="1700213"/>
            <a:ext cx="6697663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fr-FR" altLang="en-US" sz="280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17413" name="Picture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841" y="1468203"/>
            <a:ext cx="2277517" cy="4223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calamity jane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69215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1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170021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2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22050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3.wav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>
                  <p14:trim end="661.3061"/>
                </p14:media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794" y="273277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je porte un jean.wav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9">
                  <p14:trim end="3988.9365"/>
                </p14:media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729" y="326707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41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8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32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91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229600" cy="346075"/>
          </a:xfrm>
        </p:spPr>
        <p:txBody>
          <a:bodyPr/>
          <a:lstStyle/>
          <a:p>
            <a:r>
              <a:rPr lang="fr-FR" altLang="en-US" sz="3600" dirty="0" smtClean="0">
                <a:latin typeface="Comic Sans MS" panose="030F0702030302020204" pitchFamily="66" charset="0"/>
              </a:rPr>
              <a:t/>
            </a:r>
            <a:br>
              <a:rPr lang="fr-FR" altLang="en-US" sz="3600" dirty="0" smtClean="0">
                <a:latin typeface="Comic Sans MS" panose="030F0702030302020204" pitchFamily="66" charset="0"/>
              </a:rPr>
            </a:br>
            <a:r>
              <a:rPr lang="fr-FR" altLang="en-US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Lucky </a:t>
            </a:r>
            <a:r>
              <a:rPr lang="fr-FR" altLang="en-US" sz="240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LukeTranslation</a:t>
            </a:r>
            <a:endParaRPr lang="en-GB" altLang="en-US" sz="2400" dirty="0" smtClean="0">
              <a:solidFill>
                <a:schemeClr val="tx1"/>
              </a:solidFill>
            </a:endParaRP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>
          <a:xfrm>
            <a:off x="251520" y="1052736"/>
            <a:ext cx="8229600" cy="5218113"/>
          </a:xfrm>
        </p:spPr>
        <p:txBody>
          <a:bodyPr/>
          <a:lstStyle/>
          <a:p>
            <a:pPr marL="0" indent="0">
              <a:buNone/>
            </a:pPr>
            <a:r>
              <a:rPr lang="fr-FR" altLang="en-US" sz="2000" b="1" u="sng" dirty="0" smtClean="0">
                <a:latin typeface="Comic Sans MS" panose="030F0702030302020204" pitchFamily="66" charset="0"/>
              </a:rPr>
              <a:t>Lucky </a:t>
            </a:r>
            <a:r>
              <a:rPr lang="fr-FR" altLang="en-US" sz="2000" b="1" u="sng" dirty="0" smtClean="0">
                <a:latin typeface="Comic Sans MS" panose="030F0702030302020204" pitchFamily="66" charset="0"/>
              </a:rPr>
              <a:t>Luke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: </a:t>
            </a:r>
            <a:r>
              <a:rPr lang="fr-FR" altLang="en-US" sz="2000" dirty="0" err="1" smtClean="0">
                <a:latin typeface="Comic Sans MS" panose="030F0702030302020204" pitchFamily="66" charset="0"/>
              </a:rPr>
              <a:t>My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 </a:t>
            </a:r>
            <a:r>
              <a:rPr lang="fr-FR" altLang="en-US" sz="2000" dirty="0" err="1" smtClean="0">
                <a:latin typeface="Comic Sans MS" panose="030F0702030302020204" pitchFamily="66" charset="0"/>
              </a:rPr>
              <a:t>name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 </a:t>
            </a:r>
            <a:r>
              <a:rPr lang="fr-FR" altLang="en-US" sz="2000" dirty="0" err="1" smtClean="0">
                <a:latin typeface="Comic Sans MS" panose="030F0702030302020204" pitchFamily="66" charset="0"/>
              </a:rPr>
              <a:t>is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 Lucky Luke. I </a:t>
            </a:r>
            <a:r>
              <a:rPr lang="fr-FR" altLang="en-US" sz="2000" dirty="0" err="1" smtClean="0">
                <a:latin typeface="Comic Sans MS" panose="030F0702030302020204" pitchFamily="66" charset="0"/>
              </a:rPr>
              <a:t>am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 a cowboy. I </a:t>
            </a:r>
            <a:r>
              <a:rPr lang="fr-FR" altLang="en-US" sz="2000" dirty="0" err="1" smtClean="0">
                <a:latin typeface="Comic Sans MS" panose="030F0702030302020204" pitchFamily="66" charset="0"/>
              </a:rPr>
              <a:t>am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 </a:t>
            </a:r>
            <a:r>
              <a:rPr lang="fr-FR" altLang="en-US" sz="2000" dirty="0" err="1" smtClean="0">
                <a:latin typeface="Comic Sans MS" panose="030F0702030302020204" pitchFamily="66" charset="0"/>
              </a:rPr>
              <a:t>tall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 and 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I have 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black </a:t>
            </a:r>
            <a:r>
              <a:rPr lang="fr-FR" altLang="en-US" sz="2000" dirty="0" err="1" smtClean="0">
                <a:latin typeface="Comic Sans MS" panose="030F0702030302020204" pitchFamily="66" charset="0"/>
              </a:rPr>
              <a:t>hair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. I wear </a:t>
            </a:r>
            <a:r>
              <a:rPr lang="fr-FR" altLang="en-US" sz="2000" dirty="0" err="1" smtClean="0">
                <a:latin typeface="Comic Sans MS" panose="030F0702030302020204" pitchFamily="66" charset="0"/>
              </a:rPr>
              <a:t>blue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 jeans. I wear a white </a:t>
            </a:r>
            <a:r>
              <a:rPr lang="fr-FR" altLang="en-US" sz="2000" dirty="0" err="1" smtClean="0">
                <a:latin typeface="Comic Sans MS" panose="030F0702030302020204" pitchFamily="66" charset="0"/>
              </a:rPr>
              <a:t>hat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. </a:t>
            </a:r>
            <a:endParaRPr lang="fr-FR" altLang="en-US" sz="2000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fr-FR" altLang="en-US" sz="2000" dirty="0" smtClean="0">
                <a:latin typeface="Comic Sans MS" panose="030F0702030302020204" pitchFamily="66" charset="0"/>
              </a:rPr>
              <a:t> </a:t>
            </a:r>
            <a:endParaRPr lang="fr-FR" altLang="en-US" sz="2000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fr-FR" altLang="en-US" sz="2000" b="1" u="sng" dirty="0" smtClean="0">
                <a:latin typeface="Comic Sans MS" panose="030F0702030302020204" pitchFamily="66" charset="0"/>
              </a:rPr>
              <a:t>Jolly </a:t>
            </a:r>
            <a:r>
              <a:rPr lang="fr-FR" altLang="en-US" sz="2000" b="1" u="sng" dirty="0" err="1" smtClean="0">
                <a:latin typeface="Comic Sans MS" panose="030F0702030302020204" pitchFamily="66" charset="0"/>
              </a:rPr>
              <a:t>Jumper</a:t>
            </a:r>
            <a:r>
              <a:rPr lang="fr-FR" altLang="en-US" sz="2000" b="1" dirty="0">
                <a:latin typeface="Comic Sans MS" panose="030F0702030302020204" pitchFamily="66" charset="0"/>
              </a:rPr>
              <a:t>:</a:t>
            </a:r>
            <a:r>
              <a:rPr lang="fr-FR" altLang="en-US" sz="2000" b="1" dirty="0" smtClean="0">
                <a:latin typeface="Comic Sans MS" panose="030F0702030302020204" pitchFamily="66" charset="0"/>
              </a:rPr>
              <a:t>  </a:t>
            </a:r>
            <a:r>
              <a:rPr lang="fr-FR" altLang="en-US" sz="2000" dirty="0" err="1" smtClean="0">
                <a:latin typeface="Comic Sans MS" panose="030F0702030302020204" pitchFamily="66" charset="0"/>
              </a:rPr>
              <a:t>My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 </a:t>
            </a:r>
            <a:r>
              <a:rPr lang="fr-FR" altLang="en-US" sz="2000" dirty="0" err="1" smtClean="0">
                <a:latin typeface="Comic Sans MS" panose="030F0702030302020204" pitchFamily="66" charset="0"/>
              </a:rPr>
              <a:t>name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 </a:t>
            </a:r>
            <a:r>
              <a:rPr lang="fr-FR" altLang="en-US" sz="2000" dirty="0" err="1" smtClean="0">
                <a:latin typeface="Comic Sans MS" panose="030F0702030302020204" pitchFamily="66" charset="0"/>
              </a:rPr>
              <a:t>is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 Jolly </a:t>
            </a:r>
            <a:r>
              <a:rPr lang="fr-FR" altLang="en-US" sz="2000" dirty="0" err="1" smtClean="0">
                <a:latin typeface="Comic Sans MS" panose="030F0702030302020204" pitchFamily="66" charset="0"/>
              </a:rPr>
              <a:t>Jumper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. I </a:t>
            </a:r>
            <a:r>
              <a:rPr lang="fr-FR" altLang="en-US" sz="2000" dirty="0" err="1" smtClean="0">
                <a:latin typeface="Comic Sans MS" panose="030F0702030302020204" pitchFamily="66" charset="0"/>
              </a:rPr>
              <a:t>am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 Lucky </a:t>
            </a:r>
            <a:r>
              <a:rPr lang="fr-FR" altLang="en-US" sz="2000" dirty="0" err="1" smtClean="0">
                <a:latin typeface="Comic Sans MS" panose="030F0702030302020204" pitchFamily="66" charset="0"/>
              </a:rPr>
              <a:t>Luke’s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 horse. I </a:t>
            </a:r>
            <a:r>
              <a:rPr lang="fr-FR" altLang="en-US" sz="2000" dirty="0" err="1" smtClean="0">
                <a:latin typeface="Comic Sans MS" panose="030F0702030302020204" pitchFamily="66" charset="0"/>
              </a:rPr>
              <a:t>am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 white. I </a:t>
            </a:r>
            <a:r>
              <a:rPr lang="fr-FR" altLang="en-US" sz="2000" dirty="0" err="1" smtClean="0">
                <a:latin typeface="Comic Sans MS" panose="030F0702030302020204" pitchFamily="66" charset="0"/>
              </a:rPr>
              <a:t>am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 </a:t>
            </a:r>
            <a:r>
              <a:rPr lang="fr-FR" altLang="en-US" sz="2000" dirty="0" err="1" smtClean="0">
                <a:latin typeface="Comic Sans MS" panose="030F0702030302020204" pitchFamily="66" charset="0"/>
              </a:rPr>
              <a:t>very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 </a:t>
            </a:r>
            <a:r>
              <a:rPr lang="fr-FR" altLang="en-US" sz="2000" dirty="0" err="1" smtClean="0">
                <a:latin typeface="Comic Sans MS" panose="030F0702030302020204" pitchFamily="66" charset="0"/>
              </a:rPr>
              <a:t>fast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. </a:t>
            </a:r>
            <a:endParaRPr lang="fr-FR" altLang="en-US" sz="2000" dirty="0" smtClean="0">
              <a:latin typeface="Comic Sans MS" panose="030F0702030302020204" pitchFamily="66" charset="0"/>
            </a:endParaRPr>
          </a:p>
          <a:p>
            <a:endParaRPr lang="fr-FR" altLang="en-US" sz="2000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fr-FR" altLang="en-US" sz="2000" b="1" u="sng" dirty="0" err="1" smtClean="0">
                <a:latin typeface="Comic Sans MS" panose="030F0702030302020204" pitchFamily="66" charset="0"/>
              </a:rPr>
              <a:t>Calamity</a:t>
            </a:r>
            <a:r>
              <a:rPr lang="fr-FR" altLang="en-US" sz="2000" b="1" u="sng" dirty="0" smtClean="0">
                <a:latin typeface="Comic Sans MS" panose="030F0702030302020204" pitchFamily="66" charset="0"/>
              </a:rPr>
              <a:t> </a:t>
            </a:r>
            <a:r>
              <a:rPr lang="fr-FR" altLang="en-US" sz="2000" b="1" u="sng" dirty="0" smtClean="0">
                <a:latin typeface="Comic Sans MS" panose="030F0702030302020204" pitchFamily="66" charset="0"/>
              </a:rPr>
              <a:t>Jane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: </a:t>
            </a:r>
            <a:r>
              <a:rPr lang="fr-FR" altLang="en-US" sz="2000" dirty="0" err="1" smtClean="0">
                <a:latin typeface="Comic Sans MS" panose="030F0702030302020204" pitchFamily="66" charset="0"/>
              </a:rPr>
              <a:t>My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 </a:t>
            </a:r>
            <a:r>
              <a:rPr lang="fr-FR" altLang="en-US" sz="2000" dirty="0" err="1" smtClean="0">
                <a:latin typeface="Comic Sans MS" panose="030F0702030302020204" pitchFamily="66" charset="0"/>
              </a:rPr>
              <a:t>name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 </a:t>
            </a:r>
            <a:r>
              <a:rPr lang="fr-FR" altLang="en-US" sz="2000" dirty="0" err="1" smtClean="0">
                <a:latin typeface="Comic Sans MS" panose="030F0702030302020204" pitchFamily="66" charset="0"/>
              </a:rPr>
              <a:t>is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 </a:t>
            </a:r>
            <a:r>
              <a:rPr lang="fr-FR" altLang="en-US" sz="2000" dirty="0" err="1" smtClean="0">
                <a:latin typeface="Comic Sans MS" panose="030F0702030302020204" pitchFamily="66" charset="0"/>
              </a:rPr>
              <a:t>Calamity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 Jane. I </a:t>
            </a:r>
            <a:r>
              <a:rPr lang="fr-FR" altLang="en-US" sz="2000" dirty="0" err="1" smtClean="0">
                <a:latin typeface="Comic Sans MS" panose="030F0702030302020204" pitchFamily="66" charset="0"/>
              </a:rPr>
              <a:t>am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 </a:t>
            </a:r>
            <a:r>
              <a:rPr lang="fr-FR" altLang="en-US" sz="2000" dirty="0" err="1" smtClean="0">
                <a:latin typeface="Comic Sans MS" panose="030F0702030302020204" pitchFamily="66" charset="0"/>
              </a:rPr>
              <a:t>tall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. I have long </a:t>
            </a:r>
          </a:p>
          <a:p>
            <a:pPr marL="0" indent="0">
              <a:buNone/>
            </a:pPr>
            <a:r>
              <a:rPr lang="fr-FR" altLang="en-US" sz="2000" dirty="0">
                <a:latin typeface="Comic Sans MS" panose="030F0702030302020204" pitchFamily="66" charset="0"/>
              </a:rPr>
              <a:t> 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   </a:t>
            </a:r>
            <a:r>
              <a:rPr lang="fr-FR" altLang="en-US" sz="2000" dirty="0" err="1" smtClean="0">
                <a:latin typeface="Comic Sans MS" panose="030F0702030302020204" pitchFamily="66" charset="0"/>
              </a:rPr>
              <a:t>hair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. I wear </a:t>
            </a:r>
            <a:r>
              <a:rPr lang="fr-FR" altLang="en-US" sz="2000" dirty="0" err="1" smtClean="0">
                <a:latin typeface="Comic Sans MS" panose="030F0702030302020204" pitchFamily="66" charset="0"/>
              </a:rPr>
              <a:t>blue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 jeans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.</a:t>
            </a:r>
          </a:p>
          <a:p>
            <a:pPr marL="0" indent="0">
              <a:buNone/>
            </a:pPr>
            <a:endParaRPr lang="fr-FR" altLang="en-US" sz="20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fr-FR" altLang="en-US" sz="2000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fr-FR" altLang="en-US" sz="2400" dirty="0" smtClean="0">
                <a:latin typeface="Comic Sans MS" panose="030F0702030302020204" pitchFamily="66" charset="0"/>
              </a:rPr>
              <a:t>Watch Lucky Luke Cartoons in </a:t>
            </a:r>
            <a:r>
              <a:rPr lang="fr-FR" altLang="en-US" sz="2400" dirty="0" smtClean="0">
                <a:latin typeface="Comic Sans MS" panose="030F0702030302020204" pitchFamily="66" charset="0"/>
                <a:hlinkClick r:id="rId3"/>
              </a:rPr>
              <a:t>English</a:t>
            </a:r>
            <a:r>
              <a:rPr lang="fr-FR" altLang="en-US" sz="2400" dirty="0" smtClean="0">
                <a:latin typeface="Comic Sans MS" panose="030F0702030302020204" pitchFamily="66" charset="0"/>
              </a:rPr>
              <a:t> and </a:t>
            </a:r>
            <a:r>
              <a:rPr lang="fr-FR" altLang="en-US" sz="2400" dirty="0" smtClean="0">
                <a:latin typeface="Comic Sans MS" panose="030F0702030302020204" pitchFamily="66" charset="0"/>
                <a:hlinkClick r:id="rId4"/>
              </a:rPr>
              <a:t>French</a:t>
            </a:r>
            <a:endParaRPr lang="fr-FR" altLang="en-US" sz="2400" dirty="0" smtClean="0">
              <a:latin typeface="Comic Sans MS" panose="030F0702030302020204" pitchFamily="66" charset="0"/>
            </a:endParaRPr>
          </a:p>
          <a:p>
            <a:pPr>
              <a:buFontTx/>
              <a:buNone/>
            </a:pPr>
            <a:endParaRPr lang="fr-FR" altLang="en-US" sz="2000" dirty="0" smtClean="0">
              <a:latin typeface="Comic Sans MS" panose="030F0702030302020204" pitchFamily="66" charset="0"/>
            </a:endParaRPr>
          </a:p>
          <a:p>
            <a:pPr>
              <a:buFontTx/>
              <a:buNone/>
            </a:pPr>
            <a:endParaRPr lang="fr-FR" altLang="en-US" sz="2000" dirty="0" smtClean="0">
              <a:latin typeface="Comic Sans MS" panose="030F0702030302020204" pitchFamily="66" charset="0"/>
            </a:endParaRPr>
          </a:p>
          <a:p>
            <a:pPr>
              <a:buFontTx/>
              <a:buNone/>
            </a:pPr>
            <a:endParaRPr lang="fr-FR" altLang="en-US" sz="2000" dirty="0" smtClean="0">
              <a:latin typeface="Comic Sans MS" panose="030F0702030302020204" pitchFamily="66" charset="0"/>
            </a:endParaRPr>
          </a:p>
          <a:p>
            <a:pPr>
              <a:buFontTx/>
              <a:buNone/>
            </a:pPr>
            <a:endParaRPr lang="fr-FR" altLang="en-US" sz="2000" b="1" dirty="0" smtClean="0">
              <a:latin typeface="Comic Sans MS" panose="030F0702030302020204" pitchFamily="66" charset="0"/>
            </a:endParaRPr>
          </a:p>
          <a:p>
            <a:pPr>
              <a:buFontTx/>
              <a:buNone/>
            </a:pPr>
            <a:endParaRPr lang="en-GB" alt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1517094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1"/>
          <p:cNvSpPr>
            <a:spLocks noGrp="1"/>
          </p:cNvSpPr>
          <p:nvPr>
            <p:ph type="title"/>
          </p:nvPr>
        </p:nvSpPr>
        <p:spPr>
          <a:xfrm>
            <a:off x="684213" y="765175"/>
            <a:ext cx="7886700" cy="1325563"/>
          </a:xfrm>
        </p:spPr>
        <p:txBody>
          <a:bodyPr/>
          <a:lstStyle/>
          <a:p>
            <a:r>
              <a:rPr lang="fr-FR" altLang="en-US" sz="5400" smtClean="0">
                <a:latin typeface="Comic Sans MS" panose="030F0702030302020204" pitchFamily="66" charset="0"/>
              </a:rPr>
              <a:t>Le Marsupilami</a:t>
            </a:r>
          </a:p>
        </p:txBody>
      </p:sp>
      <p:pic>
        <p:nvPicPr>
          <p:cNvPr id="23555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2365375"/>
            <a:ext cx="4179887" cy="393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marsu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126841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775" y="620713"/>
            <a:ext cx="2308225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1485900" y="274638"/>
            <a:ext cx="6172200" cy="777875"/>
          </a:xfrm>
        </p:spPr>
        <p:txBody>
          <a:bodyPr>
            <a:normAutofit fontScale="90000"/>
          </a:bodyPr>
          <a:lstStyle/>
          <a:p>
            <a:pPr>
              <a:lnSpc>
                <a:spcPct val="120000"/>
              </a:lnSpc>
              <a:defRPr/>
            </a:pPr>
            <a:r>
              <a:rPr lang="en-US" altLang="en-US" dirty="0" smtClean="0">
                <a:latin typeface="Comic Sans MS" charset="0"/>
                <a:ea typeface="MS PGothic" charset="-128"/>
              </a:rPr>
              <a:t>Le </a:t>
            </a:r>
            <a:r>
              <a:rPr lang="en-US" altLang="en-US" dirty="0" err="1" smtClean="0">
                <a:latin typeface="Comic Sans MS" charset="0"/>
                <a:ea typeface="MS PGothic" charset="-128"/>
              </a:rPr>
              <a:t>Marsupilami</a:t>
            </a:r>
            <a:endParaRPr lang="en-US" altLang="en-US" dirty="0">
              <a:latin typeface="Comic Sans MS" charset="0"/>
              <a:ea typeface="MS PGothic" charset="-128"/>
            </a:endParaRPr>
          </a:p>
        </p:txBody>
      </p:sp>
      <p:sp>
        <p:nvSpPr>
          <p:cNvPr id="21509" name="Content Placeholder 1"/>
          <p:cNvSpPr>
            <a:spLocks noGrp="1"/>
          </p:cNvSpPr>
          <p:nvPr>
            <p:ph idx="1"/>
          </p:nvPr>
        </p:nvSpPr>
        <p:spPr>
          <a:xfrm>
            <a:off x="179388" y="981075"/>
            <a:ext cx="7056437" cy="5327650"/>
          </a:xfrm>
        </p:spPr>
        <p:txBody>
          <a:bodyPr/>
          <a:lstStyle/>
          <a:p>
            <a:pPr>
              <a:defRPr/>
            </a:pPr>
            <a:endParaRPr lang="fr-FR" altLang="en-US" sz="2500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>
              <a:defRPr/>
            </a:pPr>
            <a:r>
              <a:rPr lang="fr-FR" altLang="en-US" sz="25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Je m’appelle Marsupilami.</a:t>
            </a:r>
          </a:p>
          <a:p>
            <a:pPr>
              <a:defRPr/>
            </a:pPr>
            <a:endParaRPr lang="fr-FR" altLang="en-US" sz="2500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>
              <a:defRPr/>
            </a:pPr>
            <a:r>
              <a:rPr lang="fr-FR" altLang="en-US" sz="25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Je suis jaune et j’ai des taches noires.</a:t>
            </a:r>
          </a:p>
          <a:p>
            <a:pPr>
              <a:defRPr/>
            </a:pPr>
            <a:endParaRPr lang="fr-FR" altLang="en-US" sz="2500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>
              <a:defRPr/>
            </a:pPr>
            <a:r>
              <a:rPr lang="fr-FR" altLang="en-US" sz="25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J’aime manger des fruits.</a:t>
            </a:r>
          </a:p>
          <a:p>
            <a:pPr>
              <a:defRPr/>
            </a:pPr>
            <a:endParaRPr lang="fr-FR" altLang="en-US" sz="2500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>
              <a:defRPr/>
            </a:pPr>
            <a:r>
              <a:rPr lang="fr-FR" altLang="en-US" sz="25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J’adore manger des piranhas.</a:t>
            </a:r>
          </a:p>
        </p:txBody>
      </p:sp>
      <p:sp>
        <p:nvSpPr>
          <p:cNvPr id="24580" name="TextBox 13"/>
          <p:cNvSpPr txBox="1">
            <a:spLocks noChangeArrowheads="1"/>
          </p:cNvSpPr>
          <p:nvPr/>
        </p:nvSpPr>
        <p:spPr bwMode="auto">
          <a:xfrm>
            <a:off x="1331913" y="1700213"/>
            <a:ext cx="50228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fr-FR" altLang="en-US" sz="280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24582" name="Picture 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4868863"/>
            <a:ext cx="1736725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5055629" y="4664869"/>
            <a:ext cx="2054784" cy="1212403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marsu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5492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1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637" y="154781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4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561" y="24558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9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550" y="42513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fruits.wav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037" y="3340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73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21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55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86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1485900" y="274638"/>
            <a:ext cx="6172200" cy="922337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altLang="en-US" smtClean="0">
                <a:latin typeface="Comic Sans MS" panose="030F0702030302020204" pitchFamily="66" charset="0"/>
              </a:rPr>
              <a:t>La Marsupilamie</a:t>
            </a:r>
          </a:p>
        </p:txBody>
      </p:sp>
      <p:sp>
        <p:nvSpPr>
          <p:cNvPr id="14340" name="Content Placeholder 1"/>
          <p:cNvSpPr>
            <a:spLocks noGrp="1"/>
          </p:cNvSpPr>
          <p:nvPr>
            <p:ph idx="1"/>
          </p:nvPr>
        </p:nvSpPr>
        <p:spPr>
          <a:xfrm>
            <a:off x="447675" y="1528763"/>
            <a:ext cx="6172200" cy="4425950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fr-FR" altLang="x-none" dirty="0">
                <a:solidFill>
                  <a:srgbClr val="0070C0"/>
                </a:solidFill>
                <a:latin typeface="Comic Sans MS" charset="0"/>
                <a:ea typeface="MS PGothic" charset="-128"/>
              </a:rPr>
              <a:t>Je m’appelle </a:t>
            </a:r>
            <a:r>
              <a:rPr lang="fr-FR" altLang="x-none" dirty="0" err="1" smtClean="0">
                <a:solidFill>
                  <a:srgbClr val="0070C0"/>
                </a:solidFill>
                <a:latin typeface="Comic Sans MS" charset="0"/>
                <a:ea typeface="MS PGothic" charset="-128"/>
              </a:rPr>
              <a:t>Marsupilamie</a:t>
            </a:r>
            <a:r>
              <a:rPr lang="fr-FR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.</a:t>
            </a:r>
          </a:p>
          <a:p>
            <a:pPr>
              <a:defRPr/>
            </a:pPr>
            <a:endParaRPr lang="fr-FR" dirty="0">
              <a:solidFill>
                <a:srgbClr val="0070C0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>
              <a:defRPr/>
            </a:pPr>
            <a:r>
              <a:rPr lang="fr-FR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Je suis </a:t>
            </a:r>
            <a:r>
              <a:rPr lang="fr-FR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jaune </a:t>
            </a:r>
            <a:r>
              <a:rPr lang="fr-FR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et j’ai des taches </a:t>
            </a:r>
            <a:r>
              <a:rPr lang="fr-FR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noires aussi.</a:t>
            </a:r>
          </a:p>
          <a:p>
            <a:pPr marL="0" indent="0">
              <a:buNone/>
              <a:defRPr/>
            </a:pPr>
            <a:endParaRPr lang="fr-FR" dirty="0" smtClean="0">
              <a:solidFill>
                <a:srgbClr val="0070C0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>
              <a:defRPr/>
            </a:pPr>
            <a:r>
              <a:rPr lang="fr-FR" dirty="0" smtClean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Je porte une fleur rose.</a:t>
            </a:r>
          </a:p>
          <a:p>
            <a:pPr marL="0" indent="0">
              <a:buNone/>
              <a:defRPr/>
            </a:pPr>
            <a:endParaRPr lang="fr-FR" altLang="x-none" dirty="0">
              <a:solidFill>
                <a:srgbClr val="0070C0"/>
              </a:solidFill>
              <a:latin typeface="Comic Sans MS" charset="0"/>
              <a:ea typeface="MS PGothic" charset="-128"/>
            </a:endParaRPr>
          </a:p>
          <a:p>
            <a:pPr>
              <a:defRPr/>
            </a:pPr>
            <a:r>
              <a:rPr lang="fr-FR" altLang="x-none" dirty="0" smtClean="0">
                <a:solidFill>
                  <a:srgbClr val="0070C0"/>
                </a:solidFill>
                <a:latin typeface="Comic Sans MS" charset="0"/>
                <a:ea typeface="MS PGothic" charset="-128"/>
              </a:rPr>
              <a:t>J’ai 3 bébés : deux bébés jaunes et un bébé noir.</a:t>
            </a:r>
          </a:p>
        </p:txBody>
      </p:sp>
      <p:sp>
        <p:nvSpPr>
          <p:cNvPr id="25603" name="TextBox 13"/>
          <p:cNvSpPr txBox="1">
            <a:spLocks noChangeArrowheads="1"/>
          </p:cNvSpPr>
          <p:nvPr/>
        </p:nvSpPr>
        <p:spPr bwMode="auto">
          <a:xfrm>
            <a:off x="1331913" y="1700213"/>
            <a:ext cx="50228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fr-FR" altLang="en-US" sz="280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25605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75" y="1196975"/>
            <a:ext cx="2259013" cy="404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5300663"/>
            <a:ext cx="1370013" cy="137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V="1">
            <a:off x="5508625" y="2997200"/>
            <a:ext cx="2087563" cy="1081088"/>
          </a:xfrm>
          <a:prstGeom prst="straightConnector1">
            <a:avLst/>
          </a:prstGeom>
          <a:ln w="28575">
            <a:solidFill>
              <a:srgbClr val="F91FB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62071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1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119" y="168275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3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048" y="3066256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4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40052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j'ai 3 bebes.wav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55165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Arrow Connector 15"/>
          <p:cNvCxnSpPr/>
          <p:nvPr/>
        </p:nvCxnSpPr>
        <p:spPr>
          <a:xfrm>
            <a:off x="5508624" y="5388327"/>
            <a:ext cx="1376363" cy="626711"/>
          </a:xfrm>
          <a:prstGeom prst="straightConnector1">
            <a:avLst/>
          </a:prstGeom>
          <a:ln w="28575">
            <a:solidFill>
              <a:srgbClr val="F91FB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6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43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98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36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75"/>
          </a:xfrm>
        </p:spPr>
        <p:txBody>
          <a:bodyPr/>
          <a:lstStyle/>
          <a:p>
            <a:r>
              <a:rPr lang="fr-FR" altLang="en-US" sz="3600" dirty="0" smtClean="0">
                <a:latin typeface="Comic Sans MS" panose="030F0702030302020204" pitchFamily="66" charset="0"/>
              </a:rPr>
              <a:t/>
            </a:r>
            <a:br>
              <a:rPr lang="fr-FR" altLang="en-US" sz="3600" dirty="0" smtClean="0">
                <a:latin typeface="Comic Sans MS" panose="030F0702030302020204" pitchFamily="66" charset="0"/>
              </a:rPr>
            </a:br>
            <a:r>
              <a:rPr lang="fr-FR" altLang="en-US" sz="36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Marsupilami Translation </a:t>
            </a:r>
            <a:endParaRPr lang="en-GB" altLang="en-US" sz="3600" dirty="0" smtClean="0">
              <a:solidFill>
                <a:schemeClr val="tx1"/>
              </a:solidFill>
            </a:endParaRP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>
          <a:xfrm>
            <a:off x="457200" y="1052513"/>
            <a:ext cx="8229600" cy="5073650"/>
          </a:xfrm>
        </p:spPr>
        <p:txBody>
          <a:bodyPr/>
          <a:lstStyle/>
          <a:p>
            <a:pPr marL="0" indent="0">
              <a:buNone/>
            </a:pPr>
            <a:endParaRPr lang="fr-FR" altLang="en-US" sz="2000" b="1" dirty="0" smtClean="0">
              <a:latin typeface="Comic Sans MS" panose="030F0702030302020204" pitchFamily="66" charset="0"/>
            </a:endParaRPr>
          </a:p>
          <a:p>
            <a:pPr>
              <a:buFontTx/>
              <a:buNone/>
            </a:pPr>
            <a:r>
              <a:rPr lang="fr-FR" altLang="en-US" sz="2000" b="1" u="sng" dirty="0" smtClean="0">
                <a:latin typeface="Comic Sans MS" panose="030F0702030302020204" pitchFamily="66" charset="0"/>
              </a:rPr>
              <a:t>Marsupilami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: </a:t>
            </a:r>
            <a:r>
              <a:rPr lang="fr-FR" altLang="en-US" sz="2000" dirty="0" err="1" smtClean="0">
                <a:latin typeface="Comic Sans MS" panose="030F0702030302020204" pitchFamily="66" charset="0"/>
              </a:rPr>
              <a:t>My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 </a:t>
            </a:r>
            <a:r>
              <a:rPr lang="fr-FR" altLang="en-US" sz="2000" dirty="0" err="1" smtClean="0">
                <a:latin typeface="Comic Sans MS" panose="030F0702030302020204" pitchFamily="66" charset="0"/>
              </a:rPr>
              <a:t>name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 </a:t>
            </a:r>
            <a:r>
              <a:rPr lang="fr-FR" altLang="en-US" sz="2000" dirty="0" err="1" smtClean="0">
                <a:latin typeface="Comic Sans MS" panose="030F0702030302020204" pitchFamily="66" charset="0"/>
              </a:rPr>
              <a:t>is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 Marsupilami. I </a:t>
            </a:r>
            <a:r>
              <a:rPr lang="fr-FR" altLang="en-US" sz="2000" dirty="0" err="1" smtClean="0">
                <a:latin typeface="Comic Sans MS" panose="030F0702030302020204" pitchFamily="66" charset="0"/>
              </a:rPr>
              <a:t>am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 </a:t>
            </a:r>
            <a:r>
              <a:rPr lang="fr-FR" altLang="en-US" sz="2000" dirty="0" err="1" smtClean="0">
                <a:latin typeface="Comic Sans MS" panose="030F0702030302020204" pitchFamily="66" charset="0"/>
              </a:rPr>
              <a:t>yellow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 </a:t>
            </a:r>
            <a:r>
              <a:rPr lang="fr-FR" altLang="en-US" sz="2000" dirty="0" err="1" smtClean="0">
                <a:latin typeface="Comic Sans MS" panose="030F0702030302020204" pitchFamily="66" charset="0"/>
              </a:rPr>
              <a:t>with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 black spots. I </a:t>
            </a:r>
            <a:r>
              <a:rPr lang="fr-FR" altLang="en-US" sz="2000" dirty="0" err="1" smtClean="0">
                <a:latin typeface="Comic Sans MS" panose="030F0702030302020204" pitchFamily="66" charset="0"/>
              </a:rPr>
              <a:t>like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 to </a:t>
            </a:r>
            <a:r>
              <a:rPr lang="fr-FR" altLang="en-US" sz="2000" dirty="0" err="1" smtClean="0">
                <a:latin typeface="Comic Sans MS" panose="030F0702030302020204" pitchFamily="66" charset="0"/>
              </a:rPr>
              <a:t>eat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 fruits. I love to </a:t>
            </a:r>
            <a:r>
              <a:rPr lang="fr-FR" altLang="en-US" sz="2000" dirty="0" err="1" smtClean="0">
                <a:latin typeface="Comic Sans MS" panose="030F0702030302020204" pitchFamily="66" charset="0"/>
              </a:rPr>
              <a:t>eat</a:t>
            </a:r>
            <a:r>
              <a:rPr lang="fr-FR" altLang="en-US" sz="2000" dirty="0">
                <a:latin typeface="Comic Sans MS" panose="030F0702030302020204" pitchFamily="66" charset="0"/>
              </a:rPr>
              <a:t> 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piranhas.</a:t>
            </a:r>
          </a:p>
          <a:p>
            <a:pPr marL="0" indent="0">
              <a:buNone/>
            </a:pPr>
            <a:endParaRPr lang="fr-FR" altLang="en-US" sz="2000" b="1" dirty="0" smtClean="0">
              <a:latin typeface="Comic Sans MS" panose="030F0702030302020204" pitchFamily="66" charset="0"/>
            </a:endParaRPr>
          </a:p>
          <a:p>
            <a:pPr>
              <a:buFontTx/>
              <a:buNone/>
            </a:pPr>
            <a:r>
              <a:rPr lang="fr-FR" altLang="en-US" sz="2000" b="1" u="sng" dirty="0" err="1" smtClean="0">
                <a:latin typeface="Comic Sans MS" panose="030F0702030302020204" pitchFamily="66" charset="0"/>
              </a:rPr>
              <a:t>Marsupilamie</a:t>
            </a:r>
            <a:r>
              <a:rPr lang="fr-FR" altLang="en-US" sz="2000" dirty="0">
                <a:latin typeface="Comic Sans MS" panose="030F0702030302020204" pitchFamily="66" charset="0"/>
              </a:rPr>
              <a:t>: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  </a:t>
            </a:r>
            <a:r>
              <a:rPr lang="fr-FR" altLang="en-US" sz="2000" dirty="0" err="1" smtClean="0">
                <a:latin typeface="Comic Sans MS" panose="030F0702030302020204" pitchFamily="66" charset="0"/>
              </a:rPr>
              <a:t>My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 </a:t>
            </a:r>
            <a:r>
              <a:rPr lang="fr-FR" altLang="en-US" sz="2000" dirty="0" err="1" smtClean="0">
                <a:latin typeface="Comic Sans MS" panose="030F0702030302020204" pitchFamily="66" charset="0"/>
              </a:rPr>
              <a:t>name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 </a:t>
            </a:r>
            <a:r>
              <a:rPr lang="fr-FR" altLang="en-US" sz="2000" dirty="0" err="1" smtClean="0">
                <a:latin typeface="Comic Sans MS" panose="030F0702030302020204" pitchFamily="66" charset="0"/>
              </a:rPr>
              <a:t>is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 </a:t>
            </a:r>
            <a:r>
              <a:rPr lang="fr-FR" altLang="en-US" sz="2000" dirty="0" err="1" smtClean="0">
                <a:latin typeface="Comic Sans MS" panose="030F0702030302020204" pitchFamily="66" charset="0"/>
              </a:rPr>
              <a:t>Marsupilamie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. I </a:t>
            </a:r>
            <a:r>
              <a:rPr lang="fr-FR" altLang="en-US" sz="2000" dirty="0" err="1" smtClean="0">
                <a:latin typeface="Comic Sans MS" panose="030F0702030302020204" pitchFamily="66" charset="0"/>
              </a:rPr>
              <a:t>am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 </a:t>
            </a:r>
            <a:r>
              <a:rPr lang="fr-FR" altLang="en-US" sz="2000" dirty="0" err="1" smtClean="0">
                <a:latin typeface="Comic Sans MS" panose="030F0702030302020204" pitchFamily="66" charset="0"/>
              </a:rPr>
              <a:t>yellow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 and I have </a:t>
            </a:r>
          </a:p>
          <a:p>
            <a:pPr>
              <a:buFontTx/>
              <a:buNone/>
            </a:pPr>
            <a:r>
              <a:rPr lang="fr-FR" altLang="en-US" sz="2000" dirty="0" smtClean="0">
                <a:latin typeface="Comic Sans MS" panose="030F0702030302020204" pitchFamily="66" charset="0"/>
              </a:rPr>
              <a:t>black spots </a:t>
            </a:r>
            <a:r>
              <a:rPr lang="fr-FR" altLang="en-US" sz="2000" dirty="0" err="1" smtClean="0">
                <a:latin typeface="Comic Sans MS" panose="030F0702030302020204" pitchFamily="66" charset="0"/>
              </a:rPr>
              <a:t>too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. I wear a </a:t>
            </a:r>
            <a:r>
              <a:rPr lang="fr-FR" altLang="en-US" sz="2000" dirty="0" err="1" smtClean="0">
                <a:latin typeface="Comic Sans MS" panose="030F0702030302020204" pitchFamily="66" charset="0"/>
              </a:rPr>
              <a:t>pink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 </a:t>
            </a:r>
            <a:r>
              <a:rPr lang="fr-FR" altLang="en-US" sz="2000" dirty="0" err="1" smtClean="0">
                <a:latin typeface="Comic Sans MS" panose="030F0702030302020204" pitchFamily="66" charset="0"/>
              </a:rPr>
              <a:t>flower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. I have 3 babies, </a:t>
            </a:r>
            <a:r>
              <a:rPr lang="fr-FR" altLang="en-US" sz="2000" dirty="0" err="1" smtClean="0">
                <a:latin typeface="Comic Sans MS" panose="030F0702030302020204" pitchFamily="66" charset="0"/>
              </a:rPr>
              <a:t>two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 </a:t>
            </a:r>
            <a:r>
              <a:rPr lang="fr-FR" altLang="en-US" sz="2000" dirty="0" err="1" smtClean="0">
                <a:latin typeface="Comic Sans MS" panose="030F0702030302020204" pitchFamily="66" charset="0"/>
              </a:rPr>
              <a:t>yellow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 babies and one black baby. </a:t>
            </a:r>
          </a:p>
          <a:p>
            <a:pPr>
              <a:buFontTx/>
              <a:buNone/>
            </a:pPr>
            <a:endParaRPr lang="fr-FR" altLang="en-US" sz="2000" dirty="0" smtClean="0">
              <a:latin typeface="Comic Sans MS" panose="030F0702030302020204" pitchFamily="66" charset="0"/>
            </a:endParaRPr>
          </a:p>
          <a:p>
            <a:pPr>
              <a:buFontTx/>
              <a:buNone/>
            </a:pPr>
            <a:endParaRPr lang="en-GB" altLang="en-US" sz="2000" dirty="0" smtClean="0">
              <a:latin typeface="Comic Sans MS" panose="030F0702030302020204" pitchFamily="66" charset="0"/>
            </a:endParaRPr>
          </a:p>
          <a:p>
            <a:pPr>
              <a:buFontTx/>
              <a:buNone/>
            </a:pPr>
            <a:endParaRPr lang="fr-FR" altLang="en-US" sz="2000" dirty="0" smtClean="0">
              <a:latin typeface="Comic Sans MS" panose="030F0702030302020204" pitchFamily="66" charset="0"/>
            </a:endParaRPr>
          </a:p>
          <a:p>
            <a:pPr>
              <a:buFontTx/>
              <a:buNone/>
            </a:pPr>
            <a:endParaRPr lang="fr-FR" altLang="en-US" sz="2000" dirty="0" smtClean="0">
              <a:latin typeface="Comic Sans MS" panose="030F0702030302020204" pitchFamily="66" charset="0"/>
            </a:endParaRPr>
          </a:p>
          <a:p>
            <a:pPr>
              <a:buFontTx/>
              <a:buNone/>
            </a:pPr>
            <a:r>
              <a:rPr lang="fr-FR" altLang="en-US" sz="2400" dirty="0" smtClean="0">
                <a:latin typeface="Comic Sans MS" panose="030F0702030302020204" pitchFamily="66" charset="0"/>
              </a:rPr>
              <a:t>Watch Marsupilami cartoons in </a:t>
            </a:r>
            <a:r>
              <a:rPr lang="fr-FR" altLang="en-US" sz="2400" dirty="0" smtClean="0">
                <a:latin typeface="Comic Sans MS" panose="030F0702030302020204" pitchFamily="66" charset="0"/>
                <a:hlinkClick r:id="rId2"/>
              </a:rPr>
              <a:t>English</a:t>
            </a:r>
            <a:r>
              <a:rPr lang="fr-FR" altLang="en-US" sz="2400" dirty="0" smtClean="0">
                <a:latin typeface="Comic Sans MS" panose="030F0702030302020204" pitchFamily="66" charset="0"/>
              </a:rPr>
              <a:t> or </a:t>
            </a:r>
            <a:r>
              <a:rPr lang="fr-FR" altLang="en-US" sz="2400" dirty="0" smtClean="0">
                <a:latin typeface="Comic Sans MS" panose="030F0702030302020204" pitchFamily="66" charset="0"/>
                <a:hlinkClick r:id="rId3"/>
              </a:rPr>
              <a:t>French</a:t>
            </a:r>
            <a:endParaRPr lang="fr-FR" altLang="en-US" sz="2400" dirty="0" smtClean="0">
              <a:latin typeface="Comic Sans MS" panose="030F0702030302020204" pitchFamily="66" charset="0"/>
            </a:endParaRPr>
          </a:p>
          <a:p>
            <a:pPr>
              <a:buFontTx/>
              <a:buNone/>
            </a:pPr>
            <a:endParaRPr lang="fr-FR" altLang="en-US" sz="2000" dirty="0" smtClean="0">
              <a:latin typeface="Comic Sans MS" panose="030F0702030302020204" pitchFamily="66" charset="0"/>
            </a:endParaRPr>
          </a:p>
          <a:p>
            <a:pPr>
              <a:buFontTx/>
              <a:buNone/>
            </a:pPr>
            <a:endParaRPr lang="fr-FR" altLang="en-US" sz="2000" b="1" dirty="0" smtClean="0">
              <a:latin typeface="Comic Sans MS" panose="030F0702030302020204" pitchFamily="66" charset="0"/>
            </a:endParaRPr>
          </a:p>
          <a:p>
            <a:pPr>
              <a:buFontTx/>
              <a:buNone/>
            </a:pPr>
            <a:endParaRPr lang="en-GB" alt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97078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Content Placeholder 2"/>
          <p:cNvSpPr>
            <a:spLocks noGrp="1"/>
          </p:cNvSpPr>
          <p:nvPr>
            <p:ph idx="1"/>
          </p:nvPr>
        </p:nvSpPr>
        <p:spPr>
          <a:xfrm>
            <a:off x="179512" y="273050"/>
            <a:ext cx="8507288" cy="6396310"/>
          </a:xfrm>
        </p:spPr>
        <p:txBody>
          <a:bodyPr/>
          <a:lstStyle/>
          <a:p>
            <a:pPr>
              <a:buFontTx/>
              <a:buNone/>
            </a:pPr>
            <a:r>
              <a:rPr lang="fr-FR" altLang="en-US" sz="2200" b="1" u="sng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Support to </a:t>
            </a:r>
            <a:r>
              <a:rPr lang="fr-FR" altLang="en-US" sz="2200" b="1" u="sng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create</a:t>
            </a:r>
            <a:r>
              <a:rPr lang="fr-FR" altLang="en-US" sz="2200" b="1" u="sng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fr-FR" altLang="en-US" sz="2200" b="1" u="sng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your</a:t>
            </a:r>
            <a:r>
              <a:rPr lang="fr-FR" altLang="en-US" sz="2200" b="1" u="sng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fr-FR" altLang="en-US" sz="2200" b="1" u="sng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own</a:t>
            </a:r>
            <a:r>
              <a:rPr lang="fr-FR" altLang="en-US" sz="2200" b="1" u="sng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sentences</a:t>
            </a:r>
          </a:p>
          <a:p>
            <a:pPr marL="0" indent="0">
              <a:buNone/>
            </a:pPr>
            <a:r>
              <a:rPr lang="fr-FR" altLang="en-US" sz="1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I </a:t>
            </a:r>
            <a:r>
              <a:rPr lang="fr-FR" altLang="en-US" sz="1800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am</a:t>
            </a:r>
            <a:r>
              <a:rPr lang="fr-FR" altLang="en-US" sz="1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fr-FR" altLang="en-US" sz="1800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called</a:t>
            </a:r>
            <a:r>
              <a:rPr lang="fr-FR" altLang="en-US" sz="1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+ </a:t>
            </a:r>
            <a:r>
              <a:rPr lang="fr-FR" altLang="en-US" sz="1800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name</a:t>
            </a:r>
            <a:r>
              <a:rPr lang="fr-FR" altLang="en-US" sz="1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 -   </a:t>
            </a:r>
            <a:r>
              <a:rPr lang="fr-FR" altLang="en-US" sz="1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Je m’appelle + nom</a:t>
            </a:r>
          </a:p>
          <a:p>
            <a:pPr marL="0" indent="0">
              <a:buNone/>
            </a:pPr>
            <a:r>
              <a:rPr lang="fr-FR" altLang="en-US" sz="16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(</a:t>
            </a:r>
            <a:r>
              <a:rPr lang="fr-FR" altLang="en-US" sz="1600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Example</a:t>
            </a:r>
            <a:r>
              <a:rPr lang="fr-FR" altLang="en-US" sz="16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: I </a:t>
            </a:r>
            <a:r>
              <a:rPr lang="fr-FR" altLang="en-US" sz="1600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am</a:t>
            </a:r>
            <a:r>
              <a:rPr lang="fr-FR" altLang="en-US" sz="16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fr-FR" altLang="en-US" sz="1600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called</a:t>
            </a:r>
            <a:r>
              <a:rPr lang="fr-FR" altLang="en-US" sz="16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Lou- Je m’appelle Lou)</a:t>
            </a:r>
          </a:p>
          <a:p>
            <a:pPr marL="0" indent="0">
              <a:buNone/>
            </a:pPr>
            <a:r>
              <a:rPr lang="fr-FR" altLang="en-US" sz="1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I </a:t>
            </a:r>
            <a:r>
              <a:rPr lang="fr-FR" altLang="en-US" sz="1800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am</a:t>
            </a:r>
            <a:r>
              <a:rPr lang="fr-FR" altLang="en-US" sz="1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+ </a:t>
            </a:r>
            <a:r>
              <a:rPr lang="fr-FR" altLang="en-US" sz="1800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nationality</a:t>
            </a:r>
            <a:r>
              <a:rPr lang="fr-FR" altLang="en-US" sz="1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-     </a:t>
            </a:r>
            <a:r>
              <a:rPr lang="fr-FR" altLang="en-US" sz="1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Je suis + nationalité</a:t>
            </a:r>
          </a:p>
          <a:p>
            <a:pPr marL="0" indent="0">
              <a:buNone/>
            </a:pPr>
            <a:r>
              <a:rPr lang="fr-FR" altLang="en-US" sz="16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(</a:t>
            </a:r>
            <a:r>
              <a:rPr lang="fr-FR" altLang="en-US" sz="1600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Example</a:t>
            </a:r>
            <a:r>
              <a:rPr lang="fr-FR" altLang="en-US" sz="16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: I </a:t>
            </a:r>
            <a:r>
              <a:rPr lang="fr-FR" altLang="en-US" sz="1600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am</a:t>
            </a:r>
            <a:r>
              <a:rPr lang="fr-FR" altLang="en-US" sz="16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french- Je suis français)</a:t>
            </a:r>
          </a:p>
          <a:p>
            <a:pPr marL="0" indent="0">
              <a:buNone/>
            </a:pPr>
            <a:r>
              <a:rPr lang="fr-FR" altLang="en-US" sz="1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I </a:t>
            </a:r>
            <a:r>
              <a:rPr lang="fr-FR" altLang="en-US" sz="1800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am</a:t>
            </a:r>
            <a:r>
              <a:rPr lang="fr-FR" altLang="en-US" sz="1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+ </a:t>
            </a:r>
            <a:r>
              <a:rPr lang="fr-FR" altLang="en-US" sz="1800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age</a:t>
            </a:r>
            <a:r>
              <a:rPr lang="fr-FR" altLang="en-US" sz="1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 -               </a:t>
            </a:r>
            <a:r>
              <a:rPr lang="fr-FR" altLang="en-US" sz="1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J’ai + âge</a:t>
            </a:r>
          </a:p>
          <a:p>
            <a:pPr marL="0" indent="0">
              <a:buNone/>
            </a:pPr>
            <a:r>
              <a:rPr lang="fr-FR" altLang="en-US" sz="16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(</a:t>
            </a:r>
            <a:r>
              <a:rPr lang="fr-FR" altLang="en-US" sz="1600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Example</a:t>
            </a:r>
            <a:r>
              <a:rPr lang="fr-FR" altLang="en-US" sz="16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: I </a:t>
            </a:r>
            <a:r>
              <a:rPr lang="fr-FR" altLang="en-US" sz="1600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am</a:t>
            </a:r>
            <a:r>
              <a:rPr lang="fr-FR" altLang="en-US" sz="16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fr-FR" altLang="en-US" sz="1600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ten</a:t>
            </a:r>
            <a:r>
              <a:rPr lang="fr-FR" altLang="en-US" sz="16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fr-FR" altLang="en-US" sz="1600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years</a:t>
            </a:r>
            <a:r>
              <a:rPr lang="fr-FR" altLang="en-US" sz="16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fr-FR" altLang="en-US" sz="1600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old</a:t>
            </a:r>
            <a:r>
              <a:rPr lang="fr-FR" altLang="en-US" sz="16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- J’ai dix ans)</a:t>
            </a:r>
          </a:p>
          <a:p>
            <a:pPr marL="0" indent="0">
              <a:buNone/>
            </a:pPr>
            <a:r>
              <a:rPr lang="fr-FR" altLang="en-US" sz="1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I live + country -      </a:t>
            </a:r>
            <a:r>
              <a:rPr lang="fr-FR" altLang="en-US" sz="1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J’habite en + pays</a:t>
            </a:r>
          </a:p>
          <a:p>
            <a:pPr marL="0" indent="0">
              <a:buNone/>
            </a:pPr>
            <a:r>
              <a:rPr lang="fr-FR" altLang="en-US" sz="16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(</a:t>
            </a:r>
            <a:r>
              <a:rPr lang="fr-FR" altLang="en-US" sz="1600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Example</a:t>
            </a:r>
            <a:r>
              <a:rPr lang="fr-FR" altLang="en-US" sz="16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: I live in Scotland- J’habite en Ecosse)</a:t>
            </a:r>
          </a:p>
          <a:p>
            <a:pPr marL="0" indent="0">
              <a:buNone/>
            </a:pPr>
            <a:r>
              <a:rPr lang="fr-FR" altLang="en-US" sz="1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I have + </a:t>
            </a:r>
            <a:r>
              <a:rPr lang="fr-FR" altLang="en-US" sz="1800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physical</a:t>
            </a:r>
            <a:r>
              <a:rPr lang="fr-FR" altLang="en-US" sz="1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description -   </a:t>
            </a:r>
            <a:r>
              <a:rPr lang="fr-FR" altLang="en-US" sz="1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J’ai + description physique</a:t>
            </a:r>
          </a:p>
          <a:p>
            <a:pPr marL="0" indent="0">
              <a:buNone/>
            </a:pPr>
            <a:r>
              <a:rPr lang="fr-FR" altLang="en-US" sz="16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(</a:t>
            </a:r>
            <a:r>
              <a:rPr lang="fr-FR" altLang="en-US" sz="1600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Example</a:t>
            </a:r>
            <a:r>
              <a:rPr lang="fr-FR" altLang="en-US" sz="16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J’ai les cheveux longs- I have long </a:t>
            </a:r>
            <a:r>
              <a:rPr lang="fr-FR" altLang="en-US" sz="1600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hair</a:t>
            </a:r>
            <a:r>
              <a:rPr lang="fr-FR" altLang="en-US" sz="16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)</a:t>
            </a:r>
          </a:p>
          <a:p>
            <a:pPr marL="0" indent="0">
              <a:buNone/>
            </a:pPr>
            <a:r>
              <a:rPr lang="fr-FR" altLang="en-US" sz="1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I have + animal -      </a:t>
            </a:r>
            <a:r>
              <a:rPr lang="fr-FR" altLang="en-US" sz="1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J’ai + animal </a:t>
            </a:r>
          </a:p>
          <a:p>
            <a:pPr marL="0" indent="0">
              <a:buNone/>
            </a:pPr>
            <a:r>
              <a:rPr lang="fr-FR" altLang="en-US" sz="16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(</a:t>
            </a:r>
            <a:r>
              <a:rPr lang="fr-FR" altLang="en-US" sz="1600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Example</a:t>
            </a:r>
            <a:r>
              <a:rPr lang="fr-FR" altLang="en-US" sz="16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: J’ai un chat- I have a cat)</a:t>
            </a:r>
          </a:p>
          <a:p>
            <a:pPr marL="0" indent="0">
              <a:buNone/>
            </a:pPr>
            <a:r>
              <a:rPr lang="fr-FR" altLang="en-US" sz="1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I </a:t>
            </a:r>
            <a:r>
              <a:rPr lang="fr-FR" altLang="en-US" sz="1800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am</a:t>
            </a:r>
            <a:r>
              <a:rPr lang="fr-FR" altLang="en-US" sz="1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+ </a:t>
            </a:r>
            <a:r>
              <a:rPr lang="fr-FR" altLang="en-US" sz="1800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personality</a:t>
            </a:r>
            <a:r>
              <a:rPr lang="fr-FR" altLang="en-US" sz="1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/</a:t>
            </a:r>
            <a:r>
              <a:rPr lang="fr-FR" altLang="en-US" sz="1800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physical</a:t>
            </a:r>
            <a:r>
              <a:rPr lang="fr-FR" altLang="en-US" sz="1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description -  </a:t>
            </a:r>
          </a:p>
          <a:p>
            <a:pPr marL="0" indent="0">
              <a:buNone/>
            </a:pPr>
            <a:r>
              <a:rPr lang="fr-FR" altLang="en-US" sz="1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Je suis + personnalité/description physique </a:t>
            </a:r>
          </a:p>
          <a:p>
            <a:pPr marL="0" indent="0">
              <a:buNone/>
            </a:pPr>
            <a:r>
              <a:rPr lang="fr-FR" altLang="en-US" sz="16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(</a:t>
            </a:r>
            <a:r>
              <a:rPr lang="fr-FR" altLang="en-US" sz="1600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Example</a:t>
            </a:r>
            <a:r>
              <a:rPr lang="fr-FR" altLang="en-US" sz="16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: I </a:t>
            </a:r>
            <a:r>
              <a:rPr lang="fr-FR" altLang="en-US" sz="1600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am</a:t>
            </a:r>
            <a:r>
              <a:rPr lang="fr-FR" altLang="en-US" sz="16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intelligent/I </a:t>
            </a:r>
            <a:r>
              <a:rPr lang="fr-FR" altLang="en-US" sz="1600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am</a:t>
            </a:r>
            <a:r>
              <a:rPr lang="fr-FR" altLang="en-US" sz="16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fr-FR" altLang="en-US" sz="1600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tall</a:t>
            </a:r>
            <a:r>
              <a:rPr lang="fr-FR" altLang="en-US" sz="16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- Je suis intelligent/je suis grand)</a:t>
            </a:r>
          </a:p>
          <a:p>
            <a:pPr marL="0" indent="0">
              <a:buNone/>
            </a:pPr>
            <a:r>
              <a:rPr lang="fr-FR" altLang="en-US" sz="1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I wear + item of </a:t>
            </a:r>
            <a:r>
              <a:rPr lang="fr-FR" altLang="en-US" sz="1800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clothing</a:t>
            </a:r>
            <a:r>
              <a:rPr lang="fr-FR" altLang="en-US" sz="1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-      </a:t>
            </a:r>
            <a:r>
              <a:rPr lang="fr-FR" altLang="en-US" sz="1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Je porte + vêtements </a:t>
            </a:r>
          </a:p>
          <a:p>
            <a:pPr marL="0" indent="0">
              <a:buNone/>
            </a:pPr>
            <a:r>
              <a:rPr lang="fr-FR" altLang="en-US" sz="1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(</a:t>
            </a:r>
            <a:r>
              <a:rPr lang="fr-FR" altLang="en-US" sz="1800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Example</a:t>
            </a:r>
            <a:r>
              <a:rPr lang="fr-FR" altLang="en-US" sz="1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: I wear </a:t>
            </a:r>
            <a:r>
              <a:rPr lang="fr-FR" altLang="en-US" sz="1800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blue</a:t>
            </a:r>
            <a:r>
              <a:rPr lang="fr-FR" altLang="en-US" sz="1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jeans- Je porte un jean bleu)</a:t>
            </a:r>
          </a:p>
          <a:p>
            <a:pPr marL="0" indent="0">
              <a:buNone/>
            </a:pPr>
            <a:endParaRPr lang="fr-FR" altLang="en-US" sz="2400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endParaRPr lang="en-US" altLang="en-US" dirty="0" smtClean="0"/>
          </a:p>
        </p:txBody>
      </p:sp>
      <p:pic>
        <p:nvPicPr>
          <p:cNvPr id="7" name="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764704"/>
            <a:ext cx="288032" cy="28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2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288" y="134076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3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216" y="1988840"/>
            <a:ext cx="288032" cy="28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4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240" y="2636912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5.wav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214511"/>
            <a:ext cx="288032" cy="28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6.wav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>
                  <p14:trim end="1636.9614"/>
                </p14:media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232" y="3857030"/>
            <a:ext cx="262728" cy="26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7.wav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598" y="4797152"/>
            <a:ext cx="284490" cy="284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8.wav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5">
                  <p14:trim end="1268.0612"/>
                </p14:media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5445224"/>
            <a:ext cx="288032" cy="28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98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0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67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07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74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661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22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itle 1"/>
          <p:cNvSpPr>
            <a:spLocks noGrp="1"/>
          </p:cNvSpPr>
          <p:nvPr>
            <p:ph type="title"/>
          </p:nvPr>
        </p:nvSpPr>
        <p:spPr>
          <a:xfrm>
            <a:off x="539750" y="115888"/>
            <a:ext cx="8229600" cy="865187"/>
          </a:xfrm>
        </p:spPr>
        <p:txBody>
          <a:bodyPr/>
          <a:lstStyle/>
          <a:p>
            <a:r>
              <a:rPr lang="en-US" altLang="en-US" smtClean="0">
                <a:latin typeface="Comic Sans MS" panose="030F0702030302020204" pitchFamily="66" charset="0"/>
              </a:rPr>
              <a:t>Astérix</a:t>
            </a:r>
          </a:p>
        </p:txBody>
      </p:sp>
      <p:pic>
        <p:nvPicPr>
          <p:cNvPr id="6146" name="Content Placeholder 27"/>
          <p:cNvPicPr>
            <a:picLocks noGrp="1" noChangeAspect="1"/>
          </p:cNvPicPr>
          <p:nvPr>
            <p:ph idx="1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3" t="-2267" r="-349" b="2267"/>
          <a:stretch>
            <a:fillRect/>
          </a:stretch>
        </p:blipFill>
        <p:spPr>
          <a:xfrm>
            <a:off x="6227763" y="115888"/>
            <a:ext cx="1944687" cy="3297237"/>
          </a:xfrm>
        </p:spPr>
      </p:pic>
      <p:sp>
        <p:nvSpPr>
          <p:cNvPr id="5124" name="TextBox 25"/>
          <p:cNvSpPr txBox="1">
            <a:spLocks noChangeArrowheads="1"/>
          </p:cNvSpPr>
          <p:nvPr/>
        </p:nvSpPr>
        <p:spPr bwMode="auto">
          <a:xfrm>
            <a:off x="468313" y="836613"/>
            <a:ext cx="6048375" cy="7688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20000"/>
              </a:lnSpc>
              <a:buFontTx/>
              <a:buChar char="•"/>
              <a:defRPr/>
            </a:pPr>
            <a:r>
              <a:rPr lang="en-US" altLang="en-US" sz="30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Je </a:t>
            </a:r>
            <a:r>
              <a:rPr lang="en-US" altLang="en-US" sz="3000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m</a:t>
            </a:r>
            <a:r>
              <a:rPr lang="en-US" altLang="fr-FR" sz="3000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’</a:t>
            </a:r>
            <a:r>
              <a:rPr lang="en-US" altLang="en-US" sz="3000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appelle</a:t>
            </a:r>
            <a:r>
              <a:rPr lang="en-US" altLang="en-US" sz="30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US" altLang="en-US" sz="3000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Astérix</a:t>
            </a:r>
            <a:r>
              <a:rPr lang="en-US" altLang="en-US" sz="30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.       </a:t>
            </a:r>
          </a:p>
          <a:p>
            <a:pPr marL="0" indent="0">
              <a:lnSpc>
                <a:spcPct val="120000"/>
              </a:lnSpc>
              <a:defRPr/>
            </a:pPr>
            <a:endParaRPr lang="en-US" altLang="en-US" sz="3000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>
              <a:lnSpc>
                <a:spcPct val="120000"/>
              </a:lnSpc>
              <a:buFontTx/>
              <a:buChar char="•"/>
              <a:defRPr/>
            </a:pPr>
            <a:r>
              <a:rPr lang="en-US" altLang="en-US" sz="30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Je </a:t>
            </a:r>
            <a:r>
              <a:rPr lang="en-US" altLang="en-US" sz="3000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suis</a:t>
            </a:r>
            <a:r>
              <a:rPr lang="en-US" altLang="en-US" sz="30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petit.</a:t>
            </a:r>
          </a:p>
          <a:p>
            <a:pPr>
              <a:lnSpc>
                <a:spcPct val="120000"/>
              </a:lnSpc>
              <a:buFontTx/>
              <a:buChar char="•"/>
              <a:defRPr/>
            </a:pPr>
            <a:endParaRPr lang="en-US" altLang="en-US" sz="3000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>
              <a:lnSpc>
                <a:spcPct val="120000"/>
              </a:lnSpc>
              <a:buFontTx/>
              <a:buChar char="•"/>
              <a:defRPr/>
            </a:pPr>
            <a:r>
              <a:rPr lang="en-US" altLang="en-US" sz="3000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J</a:t>
            </a:r>
            <a:r>
              <a:rPr lang="en-US" altLang="fr-FR" sz="3000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’</a:t>
            </a:r>
            <a:r>
              <a:rPr lang="en-US" altLang="en-US" sz="3000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ai</a:t>
            </a:r>
            <a:r>
              <a:rPr lang="en-US" altLang="en-US" sz="30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les </a:t>
            </a:r>
            <a:r>
              <a:rPr lang="en-US" altLang="en-US" sz="3000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cheveux</a:t>
            </a:r>
            <a:r>
              <a:rPr lang="en-US" altLang="en-US" sz="30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blonds.</a:t>
            </a:r>
          </a:p>
          <a:p>
            <a:pPr>
              <a:lnSpc>
                <a:spcPct val="120000"/>
              </a:lnSpc>
              <a:buFontTx/>
              <a:buChar char="•"/>
              <a:defRPr/>
            </a:pPr>
            <a:endParaRPr lang="en-US" altLang="en-US" sz="3000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>
              <a:lnSpc>
                <a:spcPct val="120000"/>
              </a:lnSpc>
              <a:buFontTx/>
              <a:buChar char="•"/>
              <a:defRPr/>
            </a:pPr>
            <a:r>
              <a:rPr lang="en-US" altLang="en-US" sz="30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Je </a:t>
            </a:r>
            <a:r>
              <a:rPr lang="en-US" altLang="en-US" sz="3000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suis</a:t>
            </a:r>
            <a:r>
              <a:rPr lang="en-US" altLang="en-US" sz="30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fr-FR" altLang="en-US" sz="30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très</a:t>
            </a:r>
            <a:r>
              <a:rPr lang="en-US" altLang="en-US" sz="30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intelligent.</a:t>
            </a:r>
          </a:p>
          <a:p>
            <a:pPr>
              <a:lnSpc>
                <a:spcPct val="120000"/>
              </a:lnSpc>
              <a:buFontTx/>
              <a:buChar char="•"/>
              <a:defRPr/>
            </a:pPr>
            <a:endParaRPr lang="en-US" altLang="en-US" sz="3000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>
              <a:lnSpc>
                <a:spcPct val="120000"/>
              </a:lnSpc>
              <a:buFontTx/>
              <a:buChar char="•"/>
              <a:defRPr/>
            </a:pPr>
            <a:endParaRPr lang="en-US" altLang="en-US" sz="3000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marL="0" indent="0">
              <a:lnSpc>
                <a:spcPct val="120000"/>
              </a:lnSpc>
              <a:defRPr/>
            </a:pPr>
            <a:r>
              <a:rPr lang="en-US" altLang="en-US" sz="2000" dirty="0" smtClean="0">
                <a:solidFill>
                  <a:srgbClr val="0070C0"/>
                </a:solidFill>
                <a:latin typeface="Comic Sans MS" panose="030F0702030302020204" pitchFamily="66" charset="0"/>
                <a:hlinkClick r:id="rId14"/>
              </a:rPr>
              <a:t> </a:t>
            </a:r>
            <a:r>
              <a:rPr lang="en-US" altLang="en-US" sz="2000" dirty="0" smtClean="0">
                <a:solidFill>
                  <a:srgbClr val="0070C0"/>
                </a:solidFill>
                <a:latin typeface="Comic Sans MS" panose="030F0702030302020204" pitchFamily="66" charset="0"/>
                <a:hlinkClick r:id="rId14"/>
              </a:rPr>
              <a:t>Explore </a:t>
            </a:r>
            <a:r>
              <a:rPr lang="en-US" altLang="en-US" sz="2000" dirty="0" err="1" smtClean="0">
                <a:solidFill>
                  <a:srgbClr val="0070C0"/>
                </a:solidFill>
                <a:latin typeface="Comic Sans MS" panose="030F0702030302020204" pitchFamily="66" charset="0"/>
                <a:hlinkClick r:id="rId14"/>
              </a:rPr>
              <a:t>A</a:t>
            </a:r>
            <a:r>
              <a:rPr lang="en-US" altLang="en-US" sz="2000" dirty="0" err="1" smtClean="0">
                <a:solidFill>
                  <a:srgbClr val="0070C0"/>
                </a:solidFill>
                <a:latin typeface="Comic Sans MS" panose="030F0702030302020204" pitchFamily="66" charset="0"/>
                <a:hlinkClick r:id="rId14"/>
              </a:rPr>
              <a:t>stérix</a:t>
            </a:r>
            <a:endParaRPr lang="en-US" altLang="en-US" sz="2000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>
              <a:lnSpc>
                <a:spcPct val="120000"/>
              </a:lnSpc>
              <a:buFontTx/>
              <a:buChar char="•"/>
              <a:defRPr/>
            </a:pPr>
            <a:endParaRPr lang="en-US" altLang="en-US" sz="3000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marL="0" indent="0">
              <a:lnSpc>
                <a:spcPct val="120000"/>
              </a:lnSpc>
              <a:defRPr/>
            </a:pPr>
            <a:endParaRPr lang="en-US" altLang="en-US" sz="3000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marL="0" indent="0">
              <a:lnSpc>
                <a:spcPct val="120000"/>
              </a:lnSpc>
              <a:defRPr/>
            </a:pPr>
            <a:r>
              <a:rPr lang="en-US" altLang="en-US" sz="2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                                                                             </a:t>
            </a:r>
            <a:endParaRPr lang="en-US" altLang="en-US" sz="2800" dirty="0" smtClean="0">
              <a:latin typeface="Comic Sans MS" panose="030F0702030302020204" pitchFamily="66" charset="0"/>
            </a:endParaRPr>
          </a:p>
          <a:p>
            <a:pPr>
              <a:buFontTx/>
              <a:buChar char="•"/>
              <a:defRPr/>
            </a:pPr>
            <a:endParaRPr lang="en-US" altLang="en-US" sz="2800" dirty="0" smtClean="0">
              <a:latin typeface="Comic Sans MS" panose="030F0702030302020204" pitchFamily="66" charset="0"/>
            </a:endParaRPr>
          </a:p>
        </p:txBody>
      </p:sp>
      <p:pic>
        <p:nvPicPr>
          <p:cNvPr id="6151" name="Picture 4" descr="See original image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3429000"/>
            <a:ext cx="1223962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2" t="4115" r="6380" b="10217"/>
          <a:stretch>
            <a:fillRect/>
          </a:stretch>
        </p:blipFill>
        <p:spPr bwMode="auto">
          <a:xfrm>
            <a:off x="6156325" y="4868863"/>
            <a:ext cx="1655763" cy="179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asterix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7625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1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963" y="106838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3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21238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4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113" y="3232292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5.wav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6" y="4404231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2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8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28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97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" descr="Afficher l'image d'origine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138" y="3997325"/>
            <a:ext cx="1806575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altLang="en-US" smtClean="0">
                <a:latin typeface="Comic Sans MS" panose="030F0702030302020204" pitchFamily="66" charset="0"/>
              </a:rPr>
              <a:t>Obélix</a:t>
            </a:r>
          </a:p>
        </p:txBody>
      </p:sp>
      <p:pic>
        <p:nvPicPr>
          <p:cNvPr id="8196" name="Content Placeholder 3"/>
          <p:cNvPicPr>
            <a:picLocks noGrp="1" noChangeAspect="1"/>
          </p:cNvPicPr>
          <p:nvPr>
            <p:ph idx="1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17" r="-1337"/>
          <a:stretch>
            <a:fillRect/>
          </a:stretch>
        </p:blipFill>
        <p:spPr>
          <a:xfrm>
            <a:off x="5364163" y="260350"/>
            <a:ext cx="2735262" cy="3429000"/>
          </a:xfrm>
        </p:spPr>
      </p:pic>
      <p:sp>
        <p:nvSpPr>
          <p:cNvPr id="6149" name="TextBox 13"/>
          <p:cNvSpPr txBox="1">
            <a:spLocks noChangeArrowheads="1"/>
          </p:cNvSpPr>
          <p:nvPr/>
        </p:nvSpPr>
        <p:spPr bwMode="auto">
          <a:xfrm>
            <a:off x="250825" y="1628775"/>
            <a:ext cx="6697663" cy="4745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fr-FR" altLang="fr-FR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Je m’appelle</a:t>
            </a:r>
            <a:r>
              <a:rPr lang="fr-FR" alt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 Obélix.</a:t>
            </a: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fr-FR" altLang="en-US" sz="2800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fr-FR" alt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Je suis très gros.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endParaRPr lang="fr-FR" altLang="en-US" sz="2800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fr-FR" alt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Je suis très </a:t>
            </a:r>
            <a:r>
              <a:rPr lang="fr-FR" altLang="en-US" sz="28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très</a:t>
            </a:r>
            <a:r>
              <a:rPr lang="fr-FR" alt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 fort !!!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endParaRPr lang="fr-FR" altLang="en-US" sz="2800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fr-FR" alt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J’ai un petit chien. Il s’appelle </a:t>
            </a:r>
            <a:r>
              <a:rPr lang="fr-FR" altLang="en-US" sz="28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Idéfix</a:t>
            </a:r>
            <a:r>
              <a:rPr lang="fr-FR" altLang="en-US" sz="2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.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endParaRPr lang="fr-FR" altLang="en-US" sz="2800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marL="0" indent="0">
              <a:lnSpc>
                <a:spcPct val="120000"/>
              </a:lnSpc>
              <a:spcBef>
                <a:spcPct val="0"/>
              </a:spcBef>
              <a:buNone/>
            </a:pPr>
            <a:r>
              <a:rPr lang="fr-FR" altLang="en-US" sz="2000" dirty="0" smtClean="0">
                <a:solidFill>
                  <a:srgbClr val="0070C0"/>
                </a:solidFill>
                <a:latin typeface="Comic Sans MS" panose="030F0702030302020204" pitchFamily="66" charset="0"/>
                <a:hlinkClick r:id="rId14"/>
              </a:rPr>
              <a:t>Explore </a:t>
            </a:r>
            <a:r>
              <a:rPr lang="fr-FR" altLang="en-US" sz="2000" dirty="0" smtClean="0">
                <a:solidFill>
                  <a:srgbClr val="0070C0"/>
                </a:solidFill>
                <a:latin typeface="Comic Sans MS" panose="030F0702030302020204" pitchFamily="66" charset="0"/>
                <a:hlinkClick r:id="rId14"/>
              </a:rPr>
              <a:t>Obélix</a:t>
            </a:r>
            <a:endParaRPr lang="fr-FR" altLang="en-US" sz="2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198" name="Picture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177" y="5301208"/>
            <a:ext cx="920750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elix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5492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1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18446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3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2852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6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8449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7.wav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48688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4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3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15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76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Comic Sans MS" panose="030F0702030302020204" pitchFamily="66" charset="0"/>
              </a:rPr>
              <a:t>Idéfix</a:t>
            </a: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>
          <a:xfrm>
            <a:off x="395288" y="2162175"/>
            <a:ext cx="8229600" cy="4094163"/>
          </a:xfrm>
        </p:spPr>
        <p:txBody>
          <a:bodyPr/>
          <a:lstStyle/>
          <a:p>
            <a:r>
              <a:rPr lang="en-US" altLang="en-US" sz="2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Je </a:t>
            </a:r>
            <a:r>
              <a:rPr lang="en-US" altLang="en-US" sz="2800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m’appelle</a:t>
            </a:r>
            <a:r>
              <a:rPr lang="en-US" altLang="en-US" sz="2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US" altLang="en-US" sz="2800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Idéfix</a:t>
            </a:r>
            <a:r>
              <a:rPr lang="en-US" altLang="en-US" sz="2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.</a:t>
            </a:r>
          </a:p>
          <a:p>
            <a:r>
              <a:rPr lang="fr-FR" altLang="en-US" sz="2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Je suis </a:t>
            </a:r>
            <a:r>
              <a:rPr lang="en-US" altLang="en-US" sz="2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petit, noir et blanc.</a:t>
            </a:r>
          </a:p>
          <a:p>
            <a:r>
              <a:rPr lang="en-US" altLang="en-US" sz="2800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J’aime</a:t>
            </a:r>
            <a:r>
              <a:rPr lang="en-US" altLang="en-US" sz="2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les </a:t>
            </a:r>
            <a:r>
              <a:rPr lang="en-US" altLang="en-US" sz="2800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arbres</a:t>
            </a:r>
            <a:r>
              <a:rPr lang="en-US" altLang="en-US" sz="2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. </a:t>
            </a:r>
          </a:p>
          <a:p>
            <a:r>
              <a:rPr lang="en-US" altLang="en-US" sz="2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Je </a:t>
            </a:r>
            <a:r>
              <a:rPr lang="en-US" altLang="en-US" sz="2800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déteste</a:t>
            </a:r>
            <a:r>
              <a:rPr lang="en-US" altLang="en-US" sz="2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les </a:t>
            </a:r>
            <a:r>
              <a:rPr lang="en-US" altLang="en-US" sz="2800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soldats</a:t>
            </a:r>
            <a:r>
              <a:rPr lang="en-US" altLang="en-US" sz="2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US" altLang="en-US" sz="2800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romains</a:t>
            </a:r>
            <a:r>
              <a:rPr lang="en-US" altLang="en-US" sz="2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.</a:t>
            </a:r>
          </a:p>
          <a:p>
            <a:endParaRPr lang="en-US" altLang="en-US" sz="2800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endParaRPr lang="en-US" altLang="en-US" sz="2800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endParaRPr lang="en-US" altLang="en-US" sz="2800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US" altLang="en-US" sz="2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                         </a:t>
            </a:r>
            <a:r>
              <a:rPr lang="en-US" altLang="en-US" sz="2000" dirty="0" smtClean="0">
                <a:solidFill>
                  <a:srgbClr val="0070C0"/>
                </a:solidFill>
                <a:latin typeface="Comic Sans MS" panose="030F0702030302020204" pitchFamily="66" charset="0"/>
                <a:hlinkClick r:id="rId12"/>
              </a:rPr>
              <a:t>Explore </a:t>
            </a:r>
            <a:r>
              <a:rPr lang="en-US" altLang="en-US" sz="2000" dirty="0" err="1" smtClean="0">
                <a:solidFill>
                  <a:srgbClr val="0070C0"/>
                </a:solidFill>
                <a:latin typeface="Comic Sans MS" panose="030F0702030302020204" pitchFamily="66" charset="0"/>
                <a:hlinkClick r:id="rId12"/>
              </a:rPr>
              <a:t>Idéfix</a:t>
            </a:r>
            <a:endParaRPr lang="en-US" altLang="en-US" sz="2000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220" name="Picture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188913"/>
            <a:ext cx="19558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5" t="6380" r="27605" b="18022"/>
          <a:stretch>
            <a:fillRect/>
          </a:stretch>
        </p:blipFill>
        <p:spPr bwMode="auto">
          <a:xfrm>
            <a:off x="755650" y="4724400"/>
            <a:ext cx="2138363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defix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7651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 descr="Afficher l'image d'origine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3860800"/>
            <a:ext cx="228600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16388"/>
          <p:cNvCxnSpPr>
            <a:cxnSpLocks noChangeShapeType="1"/>
          </p:cNvCxnSpPr>
          <p:nvPr/>
        </p:nvCxnSpPr>
        <p:spPr bwMode="auto">
          <a:xfrm>
            <a:off x="3924300" y="3381375"/>
            <a:ext cx="2951163" cy="623888"/>
          </a:xfrm>
          <a:prstGeom prst="straightConnector1">
            <a:avLst/>
          </a:prstGeom>
          <a:noFill/>
          <a:ln w="25400">
            <a:solidFill>
              <a:srgbClr val="000000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/>
        </p:spPr>
      </p:cxnSp>
      <p:pic>
        <p:nvPicPr>
          <p:cNvPr id="9" name="1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22050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2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27082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4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088" y="32353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5.wav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400685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Arrow Connector 16388"/>
          <p:cNvCxnSpPr>
            <a:cxnSpLocks noChangeShapeType="1"/>
          </p:cNvCxnSpPr>
          <p:nvPr/>
        </p:nvCxnSpPr>
        <p:spPr bwMode="auto">
          <a:xfrm>
            <a:off x="2709490" y="4148021"/>
            <a:ext cx="1214438" cy="601651"/>
          </a:xfrm>
          <a:prstGeom prst="straightConnector1">
            <a:avLst/>
          </a:prstGeom>
          <a:noFill/>
          <a:ln w="25400">
            <a:solidFill>
              <a:srgbClr val="000000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scene3d>
            <a:camera prst="orthographicFront">
              <a:rot lat="0" lon="0" rev="14400002"/>
            </a:camera>
            <a:lightRig rig="threePt" dir="t"/>
          </a:scene3d>
          <a:ex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0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8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26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29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r>
              <a:rPr lang="fr-FR" altLang="en-US" sz="2400" b="1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Asterix</a:t>
            </a:r>
            <a:r>
              <a:rPr lang="fr-FR" altLang="en-US" sz="2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fr-FR" altLang="en-US" sz="2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Translation </a:t>
            </a:r>
            <a:endParaRPr lang="en-US" altLang="en-US" sz="2400" b="1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>
          <a:xfrm>
            <a:off x="468313" y="1196975"/>
            <a:ext cx="8229600" cy="4857750"/>
          </a:xfrm>
        </p:spPr>
        <p:txBody>
          <a:bodyPr/>
          <a:lstStyle/>
          <a:p>
            <a:pPr marL="0" indent="0">
              <a:buNone/>
            </a:pPr>
            <a:r>
              <a:rPr lang="fr-FR" altLang="en-US" sz="2000" b="1" dirty="0" smtClean="0">
                <a:latin typeface="Comic Sans MS" panose="030F0702030302020204" pitchFamily="66" charset="0"/>
              </a:rPr>
              <a:t>Astérix: </a:t>
            </a:r>
            <a:r>
              <a:rPr lang="fr-FR" altLang="en-US" sz="2000" dirty="0" err="1" smtClean="0">
                <a:latin typeface="Comic Sans MS" panose="030F0702030302020204" pitchFamily="66" charset="0"/>
              </a:rPr>
              <a:t>My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 </a:t>
            </a:r>
            <a:r>
              <a:rPr lang="fr-FR" altLang="en-US" sz="2000" dirty="0" err="1" smtClean="0">
                <a:latin typeface="Comic Sans MS" panose="030F0702030302020204" pitchFamily="66" charset="0"/>
              </a:rPr>
              <a:t>name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 </a:t>
            </a:r>
            <a:r>
              <a:rPr lang="fr-FR" altLang="en-US" sz="2000" dirty="0" err="1" smtClean="0">
                <a:latin typeface="Comic Sans MS" panose="030F0702030302020204" pitchFamily="66" charset="0"/>
              </a:rPr>
              <a:t>is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 Astérix. I </a:t>
            </a:r>
            <a:r>
              <a:rPr lang="fr-FR" altLang="en-US" sz="2000" dirty="0" err="1" smtClean="0">
                <a:latin typeface="Comic Sans MS" panose="030F0702030302020204" pitchFamily="66" charset="0"/>
              </a:rPr>
              <a:t>am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 </a:t>
            </a:r>
            <a:r>
              <a:rPr lang="fr-FR" altLang="en-US" sz="2000" dirty="0" err="1" smtClean="0">
                <a:latin typeface="Comic Sans MS" panose="030F0702030302020204" pitchFamily="66" charset="0"/>
              </a:rPr>
              <a:t>small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. I have blond </a:t>
            </a:r>
            <a:r>
              <a:rPr lang="fr-FR" altLang="en-US" sz="2000" dirty="0" err="1" smtClean="0">
                <a:latin typeface="Comic Sans MS" panose="030F0702030302020204" pitchFamily="66" charset="0"/>
              </a:rPr>
              <a:t>hair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. I </a:t>
            </a:r>
            <a:r>
              <a:rPr lang="fr-FR" altLang="en-US" sz="2000" dirty="0" err="1" smtClean="0">
                <a:latin typeface="Comic Sans MS" panose="030F0702030302020204" pitchFamily="66" charset="0"/>
              </a:rPr>
              <a:t>am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 </a:t>
            </a:r>
            <a:r>
              <a:rPr lang="fr-FR" altLang="en-US" sz="2000" dirty="0" err="1" smtClean="0">
                <a:latin typeface="Comic Sans MS" panose="030F0702030302020204" pitchFamily="66" charset="0"/>
              </a:rPr>
              <a:t>very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 intelligent. </a:t>
            </a:r>
            <a:endParaRPr lang="fr-FR" altLang="en-US" sz="2000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fr-FR" altLang="en-US" sz="2000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fr-FR" altLang="en-US" sz="2000" b="1" dirty="0" smtClean="0">
                <a:latin typeface="Comic Sans MS" panose="030F0702030302020204" pitchFamily="66" charset="0"/>
              </a:rPr>
              <a:t>Obélix: </a:t>
            </a:r>
            <a:r>
              <a:rPr lang="fr-FR" altLang="en-US" sz="2000" dirty="0" err="1" smtClean="0">
                <a:latin typeface="Comic Sans MS" panose="030F0702030302020204" pitchFamily="66" charset="0"/>
              </a:rPr>
              <a:t>My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 </a:t>
            </a:r>
            <a:r>
              <a:rPr lang="fr-FR" altLang="en-US" sz="2000" dirty="0" err="1" smtClean="0">
                <a:latin typeface="Comic Sans MS" panose="030F0702030302020204" pitchFamily="66" charset="0"/>
              </a:rPr>
              <a:t>name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 </a:t>
            </a:r>
            <a:r>
              <a:rPr lang="fr-FR" altLang="en-US" sz="2000" dirty="0" err="1" smtClean="0">
                <a:latin typeface="Comic Sans MS" panose="030F0702030302020204" pitchFamily="66" charset="0"/>
              </a:rPr>
              <a:t>is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 Obélix. I </a:t>
            </a:r>
            <a:r>
              <a:rPr lang="fr-FR" altLang="en-US" sz="2000" dirty="0" err="1" smtClean="0">
                <a:latin typeface="Comic Sans MS" panose="030F0702030302020204" pitchFamily="66" charset="0"/>
              </a:rPr>
              <a:t>am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 </a:t>
            </a:r>
            <a:r>
              <a:rPr lang="fr-FR" altLang="en-US" sz="2000" dirty="0" err="1" smtClean="0">
                <a:latin typeface="Comic Sans MS" panose="030F0702030302020204" pitchFamily="66" charset="0"/>
              </a:rPr>
              <a:t>very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 </a:t>
            </a:r>
            <a:r>
              <a:rPr lang="fr-FR" altLang="en-US" sz="2000" dirty="0" err="1" smtClean="0">
                <a:latin typeface="Comic Sans MS" panose="030F0702030302020204" pitchFamily="66" charset="0"/>
              </a:rPr>
              <a:t>big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. I </a:t>
            </a:r>
            <a:r>
              <a:rPr lang="fr-FR" altLang="en-US" sz="2000" dirty="0" err="1" smtClean="0">
                <a:latin typeface="Comic Sans MS" panose="030F0702030302020204" pitchFamily="66" charset="0"/>
              </a:rPr>
              <a:t>am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 </a:t>
            </a:r>
            <a:r>
              <a:rPr lang="fr-FR" altLang="en-US" sz="2000" dirty="0" err="1" smtClean="0">
                <a:latin typeface="Comic Sans MS" panose="030F0702030302020204" pitchFamily="66" charset="0"/>
              </a:rPr>
              <a:t>very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 </a:t>
            </a:r>
            <a:r>
              <a:rPr lang="fr-FR" altLang="en-US" sz="2000" dirty="0" err="1" smtClean="0">
                <a:latin typeface="Comic Sans MS" panose="030F0702030302020204" pitchFamily="66" charset="0"/>
              </a:rPr>
              <a:t>very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 </a:t>
            </a:r>
            <a:r>
              <a:rPr lang="fr-FR" altLang="en-US" sz="2000" dirty="0" err="1" smtClean="0">
                <a:latin typeface="Comic Sans MS" panose="030F0702030302020204" pitchFamily="66" charset="0"/>
              </a:rPr>
              <a:t>strong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! I have a </a:t>
            </a:r>
            <a:r>
              <a:rPr lang="fr-FR" altLang="en-US" sz="2000" dirty="0" err="1" smtClean="0">
                <a:latin typeface="Comic Sans MS" panose="030F0702030302020204" pitchFamily="66" charset="0"/>
              </a:rPr>
              <a:t>little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 dog. </a:t>
            </a:r>
            <a:r>
              <a:rPr lang="fr-FR" altLang="en-US" sz="2000" dirty="0" err="1" smtClean="0">
                <a:latin typeface="Comic Sans MS" panose="030F0702030302020204" pitchFamily="66" charset="0"/>
              </a:rPr>
              <a:t>His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 </a:t>
            </a:r>
            <a:r>
              <a:rPr lang="fr-FR" altLang="en-US" sz="2000" dirty="0" err="1" smtClean="0">
                <a:latin typeface="Comic Sans MS" panose="030F0702030302020204" pitchFamily="66" charset="0"/>
              </a:rPr>
              <a:t>name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 </a:t>
            </a:r>
            <a:r>
              <a:rPr lang="fr-FR" altLang="en-US" sz="2000" dirty="0" err="1" smtClean="0">
                <a:latin typeface="Comic Sans MS" panose="030F0702030302020204" pitchFamily="66" charset="0"/>
              </a:rPr>
              <a:t>is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 </a:t>
            </a:r>
            <a:r>
              <a:rPr lang="fr-FR" altLang="en-US" sz="2000" dirty="0" err="1" smtClean="0">
                <a:latin typeface="Comic Sans MS" panose="030F0702030302020204" pitchFamily="66" charset="0"/>
              </a:rPr>
              <a:t>Idéfix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.</a:t>
            </a:r>
          </a:p>
          <a:p>
            <a:pPr marL="0" indent="0">
              <a:buNone/>
            </a:pPr>
            <a:endParaRPr lang="fr-FR" altLang="en-US" sz="2000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fr-FR" altLang="en-US" sz="2000" b="1" dirty="0" err="1" smtClean="0">
                <a:latin typeface="Comic Sans MS" panose="030F0702030302020204" pitchFamily="66" charset="0"/>
              </a:rPr>
              <a:t>Idéfix</a:t>
            </a:r>
            <a:r>
              <a:rPr lang="fr-FR" altLang="en-US" sz="2000" b="1" dirty="0" smtClean="0">
                <a:latin typeface="Comic Sans MS" panose="030F0702030302020204" pitchFamily="66" charset="0"/>
              </a:rPr>
              <a:t>: </a:t>
            </a:r>
            <a:r>
              <a:rPr lang="fr-FR" altLang="en-US" sz="2000" dirty="0" err="1" smtClean="0">
                <a:latin typeface="Comic Sans MS" panose="030F0702030302020204" pitchFamily="66" charset="0"/>
              </a:rPr>
              <a:t>My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 </a:t>
            </a:r>
            <a:r>
              <a:rPr lang="fr-FR" altLang="en-US" sz="2000" dirty="0" err="1" smtClean="0">
                <a:latin typeface="Comic Sans MS" panose="030F0702030302020204" pitchFamily="66" charset="0"/>
              </a:rPr>
              <a:t>name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 </a:t>
            </a:r>
            <a:r>
              <a:rPr lang="fr-FR" altLang="en-US" sz="2000" dirty="0" err="1" smtClean="0">
                <a:latin typeface="Comic Sans MS" panose="030F0702030302020204" pitchFamily="66" charset="0"/>
              </a:rPr>
              <a:t>is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 </a:t>
            </a:r>
            <a:r>
              <a:rPr lang="fr-FR" altLang="en-US" sz="2000" dirty="0" err="1" smtClean="0">
                <a:latin typeface="Comic Sans MS" panose="030F0702030302020204" pitchFamily="66" charset="0"/>
              </a:rPr>
              <a:t>Idéfix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. I </a:t>
            </a:r>
            <a:r>
              <a:rPr lang="fr-FR" altLang="en-US" sz="2000" dirty="0" err="1" smtClean="0">
                <a:latin typeface="Comic Sans MS" panose="030F0702030302020204" pitchFamily="66" charset="0"/>
              </a:rPr>
              <a:t>am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 </a:t>
            </a:r>
            <a:r>
              <a:rPr lang="fr-FR" altLang="en-US" sz="2000" dirty="0" err="1" smtClean="0">
                <a:latin typeface="Comic Sans MS" panose="030F0702030302020204" pitchFamily="66" charset="0"/>
              </a:rPr>
              <a:t>small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, black and white.  I 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love </a:t>
            </a:r>
            <a:r>
              <a:rPr lang="fr-FR" altLang="en-US" sz="2000" dirty="0" err="1" smtClean="0">
                <a:latin typeface="Comic Sans MS" panose="030F0702030302020204" pitchFamily="66" charset="0"/>
              </a:rPr>
              <a:t>trees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. I </a:t>
            </a:r>
            <a:r>
              <a:rPr lang="fr-FR" altLang="en-US" sz="2000" dirty="0" err="1" smtClean="0">
                <a:latin typeface="Comic Sans MS" panose="030F0702030302020204" pitchFamily="66" charset="0"/>
              </a:rPr>
              <a:t>hate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 Roman </a:t>
            </a:r>
            <a:r>
              <a:rPr lang="fr-FR" altLang="en-US" sz="2000" dirty="0" err="1" smtClean="0">
                <a:latin typeface="Comic Sans MS" panose="030F0702030302020204" pitchFamily="66" charset="0"/>
              </a:rPr>
              <a:t>soldiers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. </a:t>
            </a:r>
          </a:p>
          <a:p>
            <a:pPr marL="0" indent="0">
              <a:buNone/>
            </a:pPr>
            <a:endParaRPr lang="fr-FR" altLang="en-US" sz="20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fr-FR" altLang="en-US" sz="20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fr-FR" altLang="en-US" sz="20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fr-FR" altLang="en-US" sz="2000" dirty="0" smtClean="0">
                <a:latin typeface="Comic Sans MS" panose="030F0702030302020204" pitchFamily="66" charset="0"/>
              </a:rPr>
              <a:t>Watch </a:t>
            </a:r>
            <a:r>
              <a:rPr lang="fr-FR" altLang="en-US" sz="2000" dirty="0" err="1" smtClean="0">
                <a:latin typeface="Comic Sans MS" panose="030F0702030302020204" pitchFamily="66" charset="0"/>
              </a:rPr>
              <a:t>Asterix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 cartoons in </a:t>
            </a:r>
            <a:r>
              <a:rPr lang="fr-FR" altLang="en-US" sz="2000" dirty="0" smtClean="0">
                <a:latin typeface="Comic Sans MS" panose="030F0702030302020204" pitchFamily="66" charset="0"/>
                <a:hlinkClick r:id="rId2"/>
              </a:rPr>
              <a:t>English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 or </a:t>
            </a:r>
            <a:r>
              <a:rPr lang="fr-FR" altLang="en-US" sz="2000" dirty="0" smtClean="0">
                <a:latin typeface="Comic Sans MS" panose="030F0702030302020204" pitchFamily="66" charset="0"/>
                <a:hlinkClick r:id="rId3"/>
              </a:rPr>
              <a:t>French</a:t>
            </a:r>
            <a:r>
              <a:rPr lang="fr-FR" altLang="en-US" sz="2000" dirty="0" smtClean="0">
                <a:latin typeface="Comic Sans MS" panose="030F0702030302020204" pitchFamily="66" charset="0"/>
              </a:rPr>
              <a:t> </a:t>
            </a:r>
            <a:r>
              <a:rPr lang="fr-FR" altLang="en-US" sz="1800" dirty="0" smtClean="0">
                <a:latin typeface="Comic Sans MS" panose="030F0702030302020204" pitchFamily="66" charset="0"/>
              </a:rPr>
              <a:t>(</a:t>
            </a:r>
            <a:r>
              <a:rPr lang="fr-FR" altLang="en-US" sz="1800" dirty="0" err="1" smtClean="0">
                <a:latin typeface="Comic Sans MS" panose="030F0702030302020204" pitchFamily="66" charset="0"/>
              </a:rPr>
              <a:t>with</a:t>
            </a:r>
            <a:r>
              <a:rPr lang="fr-FR" altLang="en-US" sz="1800" dirty="0" smtClean="0">
                <a:latin typeface="Comic Sans MS" panose="030F0702030302020204" pitchFamily="66" charset="0"/>
              </a:rPr>
              <a:t> English </a:t>
            </a:r>
            <a:r>
              <a:rPr lang="fr-FR" altLang="en-US" sz="1800" dirty="0" err="1" smtClean="0">
                <a:latin typeface="Comic Sans MS" panose="030F0702030302020204" pitchFamily="66" charset="0"/>
              </a:rPr>
              <a:t>subtitles</a:t>
            </a:r>
            <a:r>
              <a:rPr lang="fr-FR" altLang="en-US" sz="1800" dirty="0" smtClean="0">
                <a:latin typeface="Comic Sans MS" panose="030F0702030302020204" pitchFamily="66" charset="0"/>
              </a:rPr>
              <a:t>)</a:t>
            </a:r>
            <a:endParaRPr lang="fr-FR" altLang="en-US" sz="1800" dirty="0" smtClean="0">
              <a:latin typeface="Comic Sans MS" panose="030F0702030302020204" pitchFamily="66" charset="0"/>
            </a:endParaRPr>
          </a:p>
          <a:p>
            <a:pPr>
              <a:buFontTx/>
              <a:buNone/>
            </a:pPr>
            <a:endParaRPr lang="fr-FR" altLang="en-US" sz="2000" dirty="0" smtClean="0">
              <a:latin typeface="Comic Sans MS" panose="030F0702030302020204" pitchFamily="66" charset="0"/>
            </a:endParaRPr>
          </a:p>
          <a:p>
            <a:pPr>
              <a:buFontTx/>
              <a:buChar char="-"/>
            </a:pPr>
            <a:endParaRPr lang="fr-FR" altLang="en-US" sz="2000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fr-FR" altLang="en-US" sz="2000" dirty="0" smtClean="0">
              <a:latin typeface="Comic Sans MS" panose="030F0702030302020204" pitchFamily="66" charset="0"/>
            </a:endParaRPr>
          </a:p>
          <a:p>
            <a:pPr>
              <a:buFontTx/>
              <a:buChar char="-"/>
            </a:pPr>
            <a:endParaRPr lang="fr-FR" altLang="en-US" sz="2000" dirty="0" smtClean="0">
              <a:latin typeface="Comic Sans MS" panose="030F0702030302020204" pitchFamily="66" charset="0"/>
            </a:endParaRPr>
          </a:p>
          <a:p>
            <a:pPr>
              <a:buFontTx/>
              <a:buChar char="-"/>
            </a:pPr>
            <a:endParaRPr lang="fr-FR" altLang="en-US" sz="2000" dirty="0" smtClean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2290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13"/>
          <p:cNvSpPr txBox="1">
            <a:spLocks noChangeArrowheads="1"/>
          </p:cNvSpPr>
          <p:nvPr/>
        </p:nvSpPr>
        <p:spPr bwMode="auto">
          <a:xfrm>
            <a:off x="250825" y="1700213"/>
            <a:ext cx="6697663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fr-FR" altLang="en-US" sz="280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18435" name="Content Placeholder 2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937" y="2944019"/>
            <a:ext cx="3286125" cy="1838325"/>
          </a:xfrm>
        </p:spPr>
      </p:pic>
      <p:pic>
        <p:nvPicPr>
          <p:cNvPr id="18436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9" t="661" r="27487" b="-661"/>
          <a:stretch>
            <a:fillRect/>
          </a:stretch>
        </p:blipFill>
        <p:spPr bwMode="auto">
          <a:xfrm>
            <a:off x="7092950" y="2276475"/>
            <a:ext cx="1152525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lou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36449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altLang="en-US" smtClean="0">
                <a:latin typeface="Comic Sans MS" panose="030F0702030302020204" pitchFamily="66" charset="0"/>
              </a:rPr>
              <a:t>Lou</a:t>
            </a:r>
          </a:p>
        </p:txBody>
      </p:sp>
      <p:sp>
        <p:nvSpPr>
          <p:cNvPr id="17412" name="Content Placeholder 1"/>
          <p:cNvSpPr>
            <a:spLocks noGrp="1"/>
          </p:cNvSpPr>
          <p:nvPr>
            <p:ph idx="1"/>
          </p:nvPr>
        </p:nvSpPr>
        <p:spPr>
          <a:xfrm>
            <a:off x="534988" y="1143000"/>
            <a:ext cx="8229600" cy="4741863"/>
          </a:xfrm>
        </p:spPr>
        <p:txBody>
          <a:bodyPr/>
          <a:lstStyle/>
          <a:p>
            <a:pPr>
              <a:defRPr/>
            </a:pPr>
            <a:r>
              <a:rPr lang="fr-FR" altLang="en-US" sz="2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Je m’appelle Lou.</a:t>
            </a:r>
          </a:p>
          <a:p>
            <a:pPr>
              <a:defRPr/>
            </a:pPr>
            <a:r>
              <a:rPr lang="fr-FR" altLang="en-US" sz="2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Je suis française.</a:t>
            </a:r>
          </a:p>
          <a:p>
            <a:pPr>
              <a:defRPr/>
            </a:pPr>
            <a:r>
              <a:rPr lang="fr-FR" altLang="en-US" sz="2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J’ai 12 ans.</a:t>
            </a:r>
          </a:p>
          <a:p>
            <a:pPr>
              <a:defRPr/>
            </a:pPr>
            <a:r>
              <a:rPr lang="fr-FR" altLang="en-US" sz="2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J’ai les cheveux blonds et longs.</a:t>
            </a:r>
          </a:p>
          <a:p>
            <a:pPr>
              <a:defRPr/>
            </a:pPr>
            <a:r>
              <a:rPr lang="fr-FR" altLang="en-US" sz="2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J’habite avec ma mère - elle </a:t>
            </a:r>
          </a:p>
          <a:p>
            <a:pPr>
              <a:buFontTx/>
              <a:buNone/>
              <a:defRPr/>
            </a:pPr>
            <a:r>
              <a:rPr lang="fr-FR" altLang="en-US" sz="2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s’appelle Emma.</a:t>
            </a:r>
          </a:p>
          <a:p>
            <a:pPr marL="0" indent="0">
              <a:buFontTx/>
              <a:buNone/>
              <a:defRPr/>
            </a:pPr>
            <a:endParaRPr lang="fr-FR" altLang="en-US" sz="2800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marL="0" indent="0">
              <a:buFontTx/>
              <a:buNone/>
              <a:defRPr/>
            </a:pPr>
            <a:endParaRPr lang="fr-FR" altLang="en-US" sz="2800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9459" name="TextBox 13"/>
          <p:cNvSpPr txBox="1">
            <a:spLocks noChangeArrowheads="1"/>
          </p:cNvSpPr>
          <p:nvPr/>
        </p:nvSpPr>
        <p:spPr bwMode="auto">
          <a:xfrm>
            <a:off x="250825" y="1700213"/>
            <a:ext cx="6697663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fr-FR" altLang="en-US" sz="280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19461" name="Picture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9" t="661" r="27487" b="-661"/>
          <a:stretch>
            <a:fillRect/>
          </a:stretch>
        </p:blipFill>
        <p:spPr bwMode="auto">
          <a:xfrm>
            <a:off x="6156325" y="0"/>
            <a:ext cx="2232025" cy="555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11969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2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70021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3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22050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4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27082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7.wav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856" y="37925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lou.wav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62071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1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00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95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51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en-US" altLang="en-US" smtClean="0">
                <a:latin typeface="Comic Sans MS" panose="030F0702030302020204" pitchFamily="66" charset="0"/>
              </a:rPr>
              <a:t>Mina</a:t>
            </a:r>
          </a:p>
        </p:txBody>
      </p:sp>
      <p:sp>
        <p:nvSpPr>
          <p:cNvPr id="18436" name="Content Placeholder 1"/>
          <p:cNvSpPr>
            <a:spLocks noGrp="1"/>
          </p:cNvSpPr>
          <p:nvPr>
            <p:ph idx="1"/>
          </p:nvPr>
        </p:nvSpPr>
        <p:spPr>
          <a:xfrm>
            <a:off x="482600" y="1268413"/>
            <a:ext cx="8229600" cy="4525962"/>
          </a:xfrm>
        </p:spPr>
        <p:txBody>
          <a:bodyPr/>
          <a:lstStyle/>
          <a:p>
            <a:pPr>
              <a:defRPr/>
            </a:pPr>
            <a:r>
              <a:rPr lang="fr-FR" altLang="en-US" sz="2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Je m’appelle Mina.</a:t>
            </a:r>
          </a:p>
          <a:p>
            <a:pPr>
              <a:defRPr/>
            </a:pPr>
            <a:r>
              <a:rPr lang="fr-FR" altLang="en-US" sz="2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J’ai 12 ans aussi</a:t>
            </a:r>
          </a:p>
          <a:p>
            <a:pPr marL="0" indent="0">
              <a:buNone/>
              <a:defRPr/>
            </a:pPr>
            <a:r>
              <a:rPr lang="fr-FR" altLang="en-US" sz="2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Je porte un pantalon beige </a:t>
            </a:r>
          </a:p>
          <a:p>
            <a:pPr>
              <a:buFontTx/>
              <a:buNone/>
              <a:defRPr/>
            </a:pPr>
            <a:r>
              <a:rPr lang="fr-FR" altLang="en-US" sz="28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et un sweat vert.</a:t>
            </a:r>
          </a:p>
          <a:p>
            <a:pPr marL="0" indent="0">
              <a:buFontTx/>
              <a:buNone/>
              <a:defRPr/>
            </a:pPr>
            <a:endParaRPr lang="fr-FR" altLang="en-US" sz="2800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0483" name="TextBox 13"/>
          <p:cNvSpPr txBox="1">
            <a:spLocks noChangeArrowheads="1"/>
          </p:cNvSpPr>
          <p:nvPr/>
        </p:nvSpPr>
        <p:spPr bwMode="auto">
          <a:xfrm>
            <a:off x="250825" y="1700213"/>
            <a:ext cx="6697663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fr-FR" altLang="en-US" sz="280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20485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71" r="37900"/>
          <a:stretch>
            <a:fillRect/>
          </a:stretch>
        </p:blipFill>
        <p:spPr bwMode="auto">
          <a:xfrm>
            <a:off x="6973888" y="1135063"/>
            <a:ext cx="2160587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16388"/>
          <p:cNvCxnSpPr>
            <a:cxnSpLocks noChangeShapeType="1"/>
          </p:cNvCxnSpPr>
          <p:nvPr/>
        </p:nvCxnSpPr>
        <p:spPr bwMode="auto">
          <a:xfrm>
            <a:off x="4102100" y="3145540"/>
            <a:ext cx="3494236" cy="59622"/>
          </a:xfrm>
          <a:prstGeom prst="straightConnector1">
            <a:avLst/>
          </a:prstGeom>
          <a:noFill/>
          <a:ln w="25400">
            <a:solidFill>
              <a:srgbClr val="00B050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/>
        </p:spPr>
      </p:cxnSp>
      <p:pic>
        <p:nvPicPr>
          <p:cNvPr id="7" name="mina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7651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1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14128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3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745" y="1951831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je porte un sweat vert (1)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683" y="2945606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Arrow Connector 16388"/>
          <p:cNvCxnSpPr>
            <a:cxnSpLocks noChangeShapeType="1"/>
          </p:cNvCxnSpPr>
          <p:nvPr/>
        </p:nvCxnSpPr>
        <p:spPr bwMode="auto">
          <a:xfrm>
            <a:off x="4932040" y="2732089"/>
            <a:ext cx="2664296" cy="1705023"/>
          </a:xfrm>
          <a:prstGeom prst="straightConnector1">
            <a:avLst/>
          </a:prstGeom>
          <a:noFill/>
          <a:ln w="25400">
            <a:solidFill>
              <a:srgbClr val="00B050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6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50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65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2520</TotalTime>
  <Words>1027</Words>
  <Application>Microsoft Office PowerPoint</Application>
  <PresentationFormat>On-screen Show (4:3)</PresentationFormat>
  <Paragraphs>246</Paragraphs>
  <Slides>26</Slides>
  <Notes>3</Notes>
  <HiddenSlides>0</HiddenSlides>
  <MMClips>84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MS PGothic</vt:lpstr>
      <vt:lpstr>Arial</vt:lpstr>
      <vt:lpstr>Comic Sans MS</vt:lpstr>
      <vt:lpstr>Default Design</vt:lpstr>
      <vt:lpstr>PowerPoint Presentation</vt:lpstr>
      <vt:lpstr>PowerPoint Presentation</vt:lpstr>
      <vt:lpstr>Astérix</vt:lpstr>
      <vt:lpstr>Obélix</vt:lpstr>
      <vt:lpstr>Idéfix</vt:lpstr>
      <vt:lpstr>Asterix Translation </vt:lpstr>
      <vt:lpstr>PowerPoint Presentation</vt:lpstr>
      <vt:lpstr>Lou</vt:lpstr>
      <vt:lpstr>Mina</vt:lpstr>
      <vt:lpstr>Le chat</vt:lpstr>
      <vt:lpstr> Lou! Translation </vt:lpstr>
      <vt:lpstr>PowerPoint Presentation</vt:lpstr>
      <vt:lpstr>Tintin</vt:lpstr>
      <vt:lpstr>Milou</vt:lpstr>
      <vt:lpstr>Le Capitaine Haddock</vt:lpstr>
      <vt:lpstr> Tintin Translation</vt:lpstr>
      <vt:lpstr>PowerPoint Presentation</vt:lpstr>
      <vt:lpstr>Lucky Luke</vt:lpstr>
      <vt:lpstr>Jolly Jumper</vt:lpstr>
      <vt:lpstr>Calamity Jane</vt:lpstr>
      <vt:lpstr> Lucky LukeTranslation</vt:lpstr>
      <vt:lpstr>Le Marsupilami</vt:lpstr>
      <vt:lpstr>Le Marsupilami</vt:lpstr>
      <vt:lpstr>La Marsupilamie</vt:lpstr>
      <vt:lpstr> Marsupilami Translation 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Mccrossan, Gwen</cp:lastModifiedBy>
  <cp:revision>190</cp:revision>
  <dcterms:created xsi:type="dcterms:W3CDTF">2012-09-26T12:09:00Z</dcterms:created>
  <dcterms:modified xsi:type="dcterms:W3CDTF">2020-05-18T15:19:31Z</dcterms:modified>
</cp:coreProperties>
</file>