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Playfair Display" panose="020B0604020202020204" charset="0"/>
      <p:regular r:id="rId18"/>
      <p:bold r:id="rId19"/>
      <p:italic r:id="rId20"/>
      <p:boldItalic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  <p:embeddedFont>
      <p:font typeface="Oswald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587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3fde553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3fde553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58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741cfe48f8b98f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741cfe48f8b98f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88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3fde553f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3fde553f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987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3fde553f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3fde553f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72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3fde553f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3fde553f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154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3fde553f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3fde553f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95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3fde553f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3fde553f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89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5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1741cfe48f8b98f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1741cfe48f8b98f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81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1741cfe48f8b98f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1741cfe48f8b98f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55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1741cfe48f8b98f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1741cfe48f8b98f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68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1741cfe48f8b98f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1741cfe48f8b98f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5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1741cfe48f8b98f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1741cfe48f8b98f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17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1741cfe48f8b98f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1741cfe48f8b98f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82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1741cfe48f8b98f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1741cfe48f8b98f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34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300" y="152400"/>
            <a:ext cx="3741496" cy="499109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047500" y="275300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Friday 24</a:t>
            </a:r>
            <a:r>
              <a:rPr lang="en" sz="2400" baseline="30000"/>
              <a:t>th</a:t>
            </a:r>
            <a:r>
              <a:rPr lang="en" sz="2400"/>
              <a:t> April 2020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00" y="392275"/>
            <a:ext cx="2891775" cy="47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300" y="392275"/>
            <a:ext cx="3035301" cy="47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400" y="400425"/>
            <a:ext cx="2638326" cy="475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425" y="273425"/>
            <a:ext cx="6858000" cy="461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25" y="402588"/>
            <a:ext cx="3253725" cy="4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825" y="289775"/>
            <a:ext cx="4738624" cy="45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2342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95150"/>
            <a:ext cx="4419600" cy="37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3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25" y="152400"/>
            <a:ext cx="404205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776" y="152400"/>
            <a:ext cx="40501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00" y="1238925"/>
            <a:ext cx="3300951" cy="319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l="23910" t="2460" r="-23909" b="-2460"/>
          <a:stretch/>
        </p:blipFill>
        <p:spPr>
          <a:xfrm>
            <a:off x="4486100" y="1485725"/>
            <a:ext cx="4542000" cy="29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666475" y="362225"/>
            <a:ext cx="76647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Social Distancing - Cardross Primary pupils and staff show us what 2m look like 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#staysafe 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170125"/>
            <a:ext cx="4527601" cy="316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34050"/>
            <a:ext cx="3999901" cy="32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250" y="464400"/>
            <a:ext cx="4470825" cy="296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5" y="401700"/>
            <a:ext cx="4174376" cy="313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50" y="274656"/>
            <a:ext cx="1758800" cy="471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049" y="152400"/>
            <a:ext cx="3639325" cy="449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775" y="152400"/>
            <a:ext cx="3063825" cy="449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23" y="324381"/>
            <a:ext cx="5100501" cy="37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275" y="324375"/>
            <a:ext cx="3348975" cy="37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50" y="0"/>
            <a:ext cx="427249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0250" y="0"/>
            <a:ext cx="411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t="3892"/>
          <a:stretch/>
        </p:blipFill>
        <p:spPr>
          <a:xfrm>
            <a:off x="4680000" y="1170125"/>
            <a:ext cx="4311601" cy="32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39050"/>
            <a:ext cx="4486368" cy="33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25" y="501650"/>
            <a:ext cx="3986824" cy="29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100" y="1807906"/>
            <a:ext cx="3809924" cy="285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</Words>
  <Application>Microsoft Office PowerPoint</Application>
  <PresentationFormat>On-screen Show (16:9)</PresentationFormat>
  <Paragraphs>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Playfair Display</vt:lpstr>
      <vt:lpstr>Arial</vt:lpstr>
      <vt:lpstr>Montserrat</vt:lpstr>
      <vt:lpstr>Oswald</vt:lpstr>
      <vt:lpstr>Pop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Girling, Kelly</dc:creator>
  <cp:lastModifiedBy>Inglis, Pauline</cp:lastModifiedBy>
  <cp:revision>1</cp:revision>
  <dcterms:modified xsi:type="dcterms:W3CDTF">2020-04-27T13:36:42Z</dcterms:modified>
</cp:coreProperties>
</file>