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0CCCD1-9B3C-4E41-8434-F7772D3CB572}" v="1" dt="2020-05-15T11:39:25.733"/>
    <p1510:client id="{97735D75-5257-48C3-91AE-83D33240F704}" v="59" dt="2020-05-18T09:25:52.727"/>
    <p1510:client id="{9EF55CEA-ECDC-48CA-8E86-97EDA23CD4E9}" v="16" dt="2020-05-19T07:39:08.029"/>
    <p1510:client id="{B519CE25-4322-4250-AFB6-D1FEDCDADCEB}" v="1" dt="2020-05-15T11:04:06.6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4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nn Taylor" userId="S::esltaylor@glow.gov.uk::b8374bb3-eddb-41e9-99f8-7ffe21608479" providerId="AD" clId="Web-{97735D75-5257-48C3-91AE-83D33240F704}"/>
    <pc:docChg chg="modSld">
      <pc:chgData name="Lynn Taylor" userId="S::esltaylor@glow.gov.uk::b8374bb3-eddb-41e9-99f8-7ffe21608479" providerId="AD" clId="Web-{97735D75-5257-48C3-91AE-83D33240F704}" dt="2020-05-18T09:25:52.727" v="51"/>
      <pc:docMkLst>
        <pc:docMk/>
      </pc:docMkLst>
      <pc:sldChg chg="addSp delSp modSp">
        <pc:chgData name="Lynn Taylor" userId="S::esltaylor@glow.gov.uk::b8374bb3-eddb-41e9-99f8-7ffe21608479" providerId="AD" clId="Web-{97735D75-5257-48C3-91AE-83D33240F704}" dt="2020-05-18T09:07:01.082" v="14"/>
        <pc:sldMkLst>
          <pc:docMk/>
          <pc:sldMk cId="538018218" sldId="264"/>
        </pc:sldMkLst>
        <pc:picChg chg="add mod ord">
          <ac:chgData name="Lynn Taylor" userId="S::esltaylor@glow.gov.uk::b8374bb3-eddb-41e9-99f8-7ffe21608479" providerId="AD" clId="Web-{97735D75-5257-48C3-91AE-83D33240F704}" dt="2020-05-18T09:07:01.082" v="14"/>
          <ac:picMkLst>
            <pc:docMk/>
            <pc:sldMk cId="538018218" sldId="264"/>
            <ac:picMk id="2" creationId="{7DE9AD6E-E365-4F1F-895F-E976840F2489}"/>
          </ac:picMkLst>
        </pc:picChg>
        <pc:picChg chg="del">
          <ac:chgData name="Lynn Taylor" userId="S::esltaylor@glow.gov.uk::b8374bb3-eddb-41e9-99f8-7ffe21608479" providerId="AD" clId="Web-{97735D75-5257-48C3-91AE-83D33240F704}" dt="2020-05-18T09:06:26.348" v="8"/>
          <ac:picMkLst>
            <pc:docMk/>
            <pc:sldMk cId="538018218" sldId="264"/>
            <ac:picMk id="4" creationId="{3BE7B67D-7668-924E-ADA4-37615C0816C9}"/>
          </ac:picMkLst>
        </pc:picChg>
      </pc:sldChg>
      <pc:sldChg chg="addSp delSp modSp">
        <pc:chgData name="Lynn Taylor" userId="S::esltaylor@glow.gov.uk::b8374bb3-eddb-41e9-99f8-7ffe21608479" providerId="AD" clId="Web-{97735D75-5257-48C3-91AE-83D33240F704}" dt="2020-05-18T09:04:50.082" v="7"/>
        <pc:sldMkLst>
          <pc:docMk/>
          <pc:sldMk cId="1401446856" sldId="273"/>
        </pc:sldMkLst>
        <pc:picChg chg="add mod ord">
          <ac:chgData name="Lynn Taylor" userId="S::esltaylor@glow.gov.uk::b8374bb3-eddb-41e9-99f8-7ffe21608479" providerId="AD" clId="Web-{97735D75-5257-48C3-91AE-83D33240F704}" dt="2020-05-18T09:04:50.082" v="7"/>
          <ac:picMkLst>
            <pc:docMk/>
            <pc:sldMk cId="1401446856" sldId="273"/>
            <ac:picMk id="2" creationId="{F0100D50-805B-48C2-820C-AA1EEFB52945}"/>
          </ac:picMkLst>
        </pc:picChg>
        <pc:picChg chg="del">
          <ac:chgData name="Lynn Taylor" userId="S::esltaylor@glow.gov.uk::b8374bb3-eddb-41e9-99f8-7ffe21608479" providerId="AD" clId="Web-{97735D75-5257-48C3-91AE-83D33240F704}" dt="2020-05-18T09:04:10.113" v="0"/>
          <ac:picMkLst>
            <pc:docMk/>
            <pc:sldMk cId="1401446856" sldId="273"/>
            <ac:picMk id="3" creationId="{F84C7686-83AE-0B4B-9501-0E33F05E708E}"/>
          </ac:picMkLst>
        </pc:picChg>
      </pc:sldChg>
      <pc:sldChg chg="addSp delSp modSp">
        <pc:chgData name="Lynn Taylor" userId="S::esltaylor@glow.gov.uk::b8374bb3-eddb-41e9-99f8-7ffe21608479" providerId="AD" clId="Web-{97735D75-5257-48C3-91AE-83D33240F704}" dt="2020-05-18T09:24:01.976" v="45"/>
        <pc:sldMkLst>
          <pc:docMk/>
          <pc:sldMk cId="2442303281" sldId="278"/>
        </pc:sldMkLst>
        <pc:picChg chg="del">
          <ac:chgData name="Lynn Taylor" userId="S::esltaylor@glow.gov.uk::b8374bb3-eddb-41e9-99f8-7ffe21608479" providerId="AD" clId="Web-{97735D75-5257-48C3-91AE-83D33240F704}" dt="2020-05-18T09:23:32.632" v="40"/>
          <ac:picMkLst>
            <pc:docMk/>
            <pc:sldMk cId="2442303281" sldId="278"/>
            <ac:picMk id="3" creationId="{EE9FA911-C2AD-BF44-800F-80F7110A9A16}"/>
          </ac:picMkLst>
        </pc:picChg>
        <pc:picChg chg="add mod ord">
          <ac:chgData name="Lynn Taylor" userId="S::esltaylor@glow.gov.uk::b8374bb3-eddb-41e9-99f8-7ffe21608479" providerId="AD" clId="Web-{97735D75-5257-48C3-91AE-83D33240F704}" dt="2020-05-18T09:24:01.976" v="45"/>
          <ac:picMkLst>
            <pc:docMk/>
            <pc:sldMk cId="2442303281" sldId="278"/>
            <ac:picMk id="4" creationId="{3F86D193-CDD3-4961-85E2-5717C2752221}"/>
          </ac:picMkLst>
        </pc:picChg>
      </pc:sldChg>
      <pc:sldChg chg="addSp delSp modSp">
        <pc:chgData name="Lynn Taylor" userId="S::esltaylor@glow.gov.uk::b8374bb3-eddb-41e9-99f8-7ffe21608479" providerId="AD" clId="Web-{97735D75-5257-48C3-91AE-83D33240F704}" dt="2020-05-18T09:10:54.442" v="20"/>
        <pc:sldMkLst>
          <pc:docMk/>
          <pc:sldMk cId="3936234910" sldId="279"/>
        </pc:sldMkLst>
        <pc:picChg chg="add mod ord">
          <ac:chgData name="Lynn Taylor" userId="S::esltaylor@glow.gov.uk::b8374bb3-eddb-41e9-99f8-7ffe21608479" providerId="AD" clId="Web-{97735D75-5257-48C3-91AE-83D33240F704}" dt="2020-05-18T09:10:54.442" v="20"/>
          <ac:picMkLst>
            <pc:docMk/>
            <pc:sldMk cId="3936234910" sldId="279"/>
            <ac:picMk id="3" creationId="{FE36149A-0A4B-4D5F-850C-F6A47A0720D3}"/>
          </ac:picMkLst>
        </pc:picChg>
        <pc:picChg chg="del">
          <ac:chgData name="Lynn Taylor" userId="S::esltaylor@glow.gov.uk::b8374bb3-eddb-41e9-99f8-7ffe21608479" providerId="AD" clId="Web-{97735D75-5257-48C3-91AE-83D33240F704}" dt="2020-05-18T09:10:28.099" v="15"/>
          <ac:picMkLst>
            <pc:docMk/>
            <pc:sldMk cId="3936234910" sldId="279"/>
            <ac:picMk id="4" creationId="{B37141CF-50DC-AD4E-AD57-522833F67BAA}"/>
          </ac:picMkLst>
        </pc:picChg>
      </pc:sldChg>
      <pc:sldChg chg="addSp delSp modSp">
        <pc:chgData name="Lynn Taylor" userId="S::esltaylor@glow.gov.uk::b8374bb3-eddb-41e9-99f8-7ffe21608479" providerId="AD" clId="Web-{97735D75-5257-48C3-91AE-83D33240F704}" dt="2020-05-18T09:15:54.006" v="27"/>
        <pc:sldMkLst>
          <pc:docMk/>
          <pc:sldMk cId="4159011633" sldId="282"/>
        </pc:sldMkLst>
        <pc:picChg chg="add mod ord">
          <ac:chgData name="Lynn Taylor" userId="S::esltaylor@glow.gov.uk::b8374bb3-eddb-41e9-99f8-7ffe21608479" providerId="AD" clId="Web-{97735D75-5257-48C3-91AE-83D33240F704}" dt="2020-05-18T09:15:54.006" v="27"/>
          <ac:picMkLst>
            <pc:docMk/>
            <pc:sldMk cId="4159011633" sldId="282"/>
            <ac:picMk id="3" creationId="{5566FEF6-C240-47B8-8C78-371ED5DEA044}"/>
          </ac:picMkLst>
        </pc:picChg>
        <pc:picChg chg="del">
          <ac:chgData name="Lynn Taylor" userId="S::esltaylor@glow.gov.uk::b8374bb3-eddb-41e9-99f8-7ffe21608479" providerId="AD" clId="Web-{97735D75-5257-48C3-91AE-83D33240F704}" dt="2020-05-18T09:15:21.006" v="21"/>
          <ac:picMkLst>
            <pc:docMk/>
            <pc:sldMk cId="4159011633" sldId="282"/>
            <ac:picMk id="4" creationId="{E2A0439C-8A45-7545-9649-A4B4F807746E}"/>
          </ac:picMkLst>
        </pc:picChg>
      </pc:sldChg>
      <pc:sldChg chg="addSp delSp modSp">
        <pc:chgData name="Lynn Taylor" userId="S::esltaylor@glow.gov.uk::b8374bb3-eddb-41e9-99f8-7ffe21608479" providerId="AD" clId="Web-{97735D75-5257-48C3-91AE-83D33240F704}" dt="2020-05-18T09:17:50.538" v="33"/>
        <pc:sldMkLst>
          <pc:docMk/>
          <pc:sldMk cId="2161577582" sldId="286"/>
        </pc:sldMkLst>
        <pc:picChg chg="add mod ord">
          <ac:chgData name="Lynn Taylor" userId="S::esltaylor@glow.gov.uk::b8374bb3-eddb-41e9-99f8-7ffe21608479" providerId="AD" clId="Web-{97735D75-5257-48C3-91AE-83D33240F704}" dt="2020-05-18T09:17:50.538" v="33"/>
          <ac:picMkLst>
            <pc:docMk/>
            <pc:sldMk cId="2161577582" sldId="286"/>
            <ac:picMk id="2" creationId="{14002EEA-8801-4208-B8F4-E393FED4770E}"/>
          </ac:picMkLst>
        </pc:picChg>
        <pc:picChg chg="del">
          <ac:chgData name="Lynn Taylor" userId="S::esltaylor@glow.gov.uk::b8374bb3-eddb-41e9-99f8-7ffe21608479" providerId="AD" clId="Web-{97735D75-5257-48C3-91AE-83D33240F704}" dt="2020-05-18T09:17:29.725" v="28"/>
          <ac:picMkLst>
            <pc:docMk/>
            <pc:sldMk cId="2161577582" sldId="286"/>
            <ac:picMk id="4" creationId="{146A4A5C-79F6-F649-8691-2DB7AAF46EAF}"/>
          </ac:picMkLst>
        </pc:picChg>
      </pc:sldChg>
      <pc:sldChg chg="addSp delSp modSp">
        <pc:chgData name="Lynn Taylor" userId="S::esltaylor@glow.gov.uk::b8374bb3-eddb-41e9-99f8-7ffe21608479" providerId="AD" clId="Web-{97735D75-5257-48C3-91AE-83D33240F704}" dt="2020-05-18T09:25:52.727" v="51"/>
        <pc:sldMkLst>
          <pc:docMk/>
          <pc:sldMk cId="417987857" sldId="289"/>
        </pc:sldMkLst>
        <pc:picChg chg="add del mod ord">
          <ac:chgData name="Lynn Taylor" userId="S::esltaylor@glow.gov.uk::b8374bb3-eddb-41e9-99f8-7ffe21608479" providerId="AD" clId="Web-{97735D75-5257-48C3-91AE-83D33240F704}" dt="2020-05-18T09:25:29.789" v="46"/>
          <ac:picMkLst>
            <pc:docMk/>
            <pc:sldMk cId="417987857" sldId="289"/>
            <ac:picMk id="2" creationId="{66AA1FC6-4A58-4FF0-AB25-B3B24E2BDED4}"/>
          </ac:picMkLst>
        </pc:picChg>
        <pc:picChg chg="del">
          <ac:chgData name="Lynn Taylor" userId="S::esltaylor@glow.gov.uk::b8374bb3-eddb-41e9-99f8-7ffe21608479" providerId="AD" clId="Web-{97735D75-5257-48C3-91AE-83D33240F704}" dt="2020-05-18T09:20:36.210" v="34"/>
          <ac:picMkLst>
            <pc:docMk/>
            <pc:sldMk cId="417987857" sldId="289"/>
            <ac:picMk id="3" creationId="{ABF35D06-3126-AE4C-B00B-233203E19039}"/>
          </ac:picMkLst>
        </pc:picChg>
        <pc:picChg chg="add mod ord">
          <ac:chgData name="Lynn Taylor" userId="S::esltaylor@glow.gov.uk::b8374bb3-eddb-41e9-99f8-7ffe21608479" providerId="AD" clId="Web-{97735D75-5257-48C3-91AE-83D33240F704}" dt="2020-05-18T09:25:52.727" v="51"/>
          <ac:picMkLst>
            <pc:docMk/>
            <pc:sldMk cId="417987857" sldId="289"/>
            <ac:picMk id="5" creationId="{E1C3615C-AF1D-437B-BE6E-5CFDDA87C440}"/>
          </ac:picMkLst>
        </pc:picChg>
      </pc:sldChg>
    </pc:docChg>
  </pc:docChgLst>
  <pc:docChgLst>
    <pc:chgData name="Lynn Taylor" userId="S::esltaylor@glow.gov.uk::b8374bb3-eddb-41e9-99f8-7ffe21608479" providerId="AD" clId="Web-{9EF55CEA-ECDC-48CA-8E86-97EDA23CD4E9}"/>
    <pc:docChg chg="modSld">
      <pc:chgData name="Lynn Taylor" userId="S::esltaylor@glow.gov.uk::b8374bb3-eddb-41e9-99f8-7ffe21608479" providerId="AD" clId="Web-{9EF55CEA-ECDC-48CA-8E86-97EDA23CD4E9}" dt="2020-05-19T07:39:08.029" v="13"/>
      <pc:docMkLst>
        <pc:docMk/>
      </pc:docMkLst>
      <pc:sldChg chg="addSp delSp modSp">
        <pc:chgData name="Lynn Taylor" userId="S::esltaylor@glow.gov.uk::b8374bb3-eddb-41e9-99f8-7ffe21608479" providerId="AD" clId="Web-{9EF55CEA-ECDC-48CA-8E86-97EDA23CD4E9}" dt="2020-05-19T07:32:22.634" v="5"/>
        <pc:sldMkLst>
          <pc:docMk/>
          <pc:sldMk cId="3315920856" sldId="257"/>
        </pc:sldMkLst>
        <pc:picChg chg="add mod ord">
          <ac:chgData name="Lynn Taylor" userId="S::esltaylor@glow.gov.uk::b8374bb3-eddb-41e9-99f8-7ffe21608479" providerId="AD" clId="Web-{9EF55CEA-ECDC-48CA-8E86-97EDA23CD4E9}" dt="2020-05-19T07:32:22.634" v="5"/>
          <ac:picMkLst>
            <pc:docMk/>
            <pc:sldMk cId="3315920856" sldId="257"/>
            <ac:picMk id="3" creationId="{D50A026C-5B57-45E3-A3FE-5750A1CC99A0}"/>
          </ac:picMkLst>
        </pc:picChg>
        <pc:picChg chg="del">
          <ac:chgData name="Lynn Taylor" userId="S::esltaylor@glow.gov.uk::b8374bb3-eddb-41e9-99f8-7ffe21608479" providerId="AD" clId="Web-{9EF55CEA-ECDC-48CA-8E86-97EDA23CD4E9}" dt="2020-05-19T07:31:50.725" v="0"/>
          <ac:picMkLst>
            <pc:docMk/>
            <pc:sldMk cId="3315920856" sldId="257"/>
            <ac:picMk id="6" creationId="{F60F5483-FA6E-524C-81AE-E01D48AA2D03}"/>
          </ac:picMkLst>
        </pc:picChg>
      </pc:sldChg>
      <pc:sldChg chg="addSp delSp modSp">
        <pc:chgData name="Lynn Taylor" userId="S::esltaylor@glow.gov.uk::b8374bb3-eddb-41e9-99f8-7ffe21608479" providerId="AD" clId="Web-{9EF55CEA-ECDC-48CA-8E86-97EDA23CD4E9}" dt="2020-05-19T07:39:08.029" v="13"/>
        <pc:sldMkLst>
          <pc:docMk/>
          <pc:sldMk cId="538018218" sldId="264"/>
        </pc:sldMkLst>
        <pc:picChg chg="del">
          <ac:chgData name="Lynn Taylor" userId="S::esltaylor@glow.gov.uk::b8374bb3-eddb-41e9-99f8-7ffe21608479" providerId="AD" clId="Web-{9EF55CEA-ECDC-48CA-8E86-97EDA23CD4E9}" dt="2020-05-19T07:38:13.055" v="6"/>
          <ac:picMkLst>
            <pc:docMk/>
            <pc:sldMk cId="538018218" sldId="264"/>
            <ac:picMk id="2" creationId="{7DE9AD6E-E365-4F1F-895F-E976840F2489}"/>
          </ac:picMkLst>
        </pc:picChg>
        <pc:picChg chg="add mod ord">
          <ac:chgData name="Lynn Taylor" userId="S::esltaylor@glow.gov.uk::b8374bb3-eddb-41e9-99f8-7ffe21608479" providerId="AD" clId="Web-{9EF55CEA-ECDC-48CA-8E86-97EDA23CD4E9}" dt="2020-05-19T07:39:08.029" v="13"/>
          <ac:picMkLst>
            <pc:docMk/>
            <pc:sldMk cId="538018218" sldId="264"/>
            <ac:picMk id="4" creationId="{3209D9AD-F0EF-4463-A783-FBDFF42B5420}"/>
          </ac:picMkLst>
        </pc:picChg>
      </pc:sldChg>
    </pc:docChg>
  </pc:docChgLst>
  <pc:docChgLst>
    <pc:chgData name="Richard Mckean" userId="S::esrmckean@glow.gov.uk::eac2e3af-80bc-401f-94a6-4b2d99dfd525" providerId="AD" clId="Web-{B519CE25-4322-4250-AFB6-D1FEDCDADCEB}"/>
    <pc:docChg chg="modSld">
      <pc:chgData name="Richard Mckean" userId="S::esrmckean@glow.gov.uk::eac2e3af-80bc-401f-94a6-4b2d99dfd525" providerId="AD" clId="Web-{B519CE25-4322-4250-AFB6-D1FEDCDADCEB}" dt="2020-05-15T11:04:06.679" v="0" actId="1076"/>
      <pc:docMkLst>
        <pc:docMk/>
      </pc:docMkLst>
      <pc:sldChg chg="modSp">
        <pc:chgData name="Richard Mckean" userId="S::esrmckean@glow.gov.uk::eac2e3af-80bc-401f-94a6-4b2d99dfd525" providerId="AD" clId="Web-{B519CE25-4322-4250-AFB6-D1FEDCDADCEB}" dt="2020-05-15T11:04:06.679" v="0" actId="1076"/>
        <pc:sldMkLst>
          <pc:docMk/>
          <pc:sldMk cId="3895790939" sldId="263"/>
        </pc:sldMkLst>
        <pc:picChg chg="mod">
          <ac:chgData name="Richard Mckean" userId="S::esrmckean@glow.gov.uk::eac2e3af-80bc-401f-94a6-4b2d99dfd525" providerId="AD" clId="Web-{B519CE25-4322-4250-AFB6-D1FEDCDADCEB}" dt="2020-05-15T11:04:06.679" v="0" actId="1076"/>
          <ac:picMkLst>
            <pc:docMk/>
            <pc:sldMk cId="3895790939" sldId="263"/>
            <ac:picMk id="3" creationId="{F1C39DA3-585B-3349-A453-30695DE966E4}"/>
          </ac:picMkLst>
        </pc:picChg>
      </pc:sldChg>
    </pc:docChg>
  </pc:docChgLst>
  <pc:docChgLst>
    <pc:chgData name="Richard Mckean" userId="S::esrmckean@glow.gov.uk::eac2e3af-80bc-401f-94a6-4b2d99dfd525" providerId="AD" clId="Web-{050CCCD1-9B3C-4E41-8434-F7772D3CB572}"/>
    <pc:docChg chg="modSld">
      <pc:chgData name="Richard Mckean" userId="S::esrmckean@glow.gov.uk::eac2e3af-80bc-401f-94a6-4b2d99dfd525" providerId="AD" clId="Web-{050CCCD1-9B3C-4E41-8434-F7772D3CB572}" dt="2020-05-15T11:39:25.733" v="0" actId="1076"/>
      <pc:docMkLst>
        <pc:docMk/>
      </pc:docMkLst>
      <pc:sldChg chg="modSp">
        <pc:chgData name="Richard Mckean" userId="S::esrmckean@glow.gov.uk::eac2e3af-80bc-401f-94a6-4b2d99dfd525" providerId="AD" clId="Web-{050CCCD1-9B3C-4E41-8434-F7772D3CB572}" dt="2020-05-15T11:39:25.733" v="0" actId="1076"/>
        <pc:sldMkLst>
          <pc:docMk/>
          <pc:sldMk cId="27879526" sldId="280"/>
        </pc:sldMkLst>
        <pc:picChg chg="mod">
          <ac:chgData name="Richard Mckean" userId="S::esrmckean@glow.gov.uk::eac2e3af-80bc-401f-94a6-4b2d99dfd525" providerId="AD" clId="Web-{050CCCD1-9B3C-4E41-8434-F7772D3CB572}" dt="2020-05-15T11:39:25.733" v="0" actId="1076"/>
          <ac:picMkLst>
            <pc:docMk/>
            <pc:sldMk cId="27879526" sldId="280"/>
            <ac:picMk id="4" creationId="{30C46F1F-7668-9241-9588-FCF6F9693E8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5CF830-72B9-3345-8962-33EB16A33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C5BD97B-86D0-E943-A2BD-95ECDBC972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180152-DC05-0149-B02A-64DA0CDFD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157B-725F-4844-ADEB-AB9FEC4D869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7D6C3E-EF85-5E4D-B854-AD92197A2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2DFCDC-5ACE-4A4B-8F59-254487C9A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08A2-70E8-3342-B59E-E304C17D2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4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172844-FB0D-8946-90F3-EBA1E63E5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67E67E7-412E-E44F-840F-FB81BA85D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5663A7-9CB6-F444-8561-77E3017E7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157B-725F-4844-ADEB-AB9FEC4D869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1DB9BD-1EB2-4745-AD2F-5D252990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BD6EF3-9A6F-2444-B43C-0C8FC1016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08A2-70E8-3342-B59E-E304C17D2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81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0ADE7DD-2629-6D4C-820E-B1772181D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282C3A9-7C09-0042-8265-1912C9183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B1585B-8F19-5548-99AA-490B50B16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157B-725F-4844-ADEB-AB9FEC4D869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B3CC08-18E1-6546-9DA7-51523EC1F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18F510-5C5A-224D-A7FC-E8E454863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08A2-70E8-3342-B59E-E304C17D2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64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A8A93A-8D9C-D942-B928-1D1ABC847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DD1555-A27C-704C-B710-9FAA3E5D9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45DE20-5D7D-7348-B470-93417A2C1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157B-725F-4844-ADEB-AB9FEC4D869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4EC211-242A-1047-BAC2-CDE2BB38C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C85D78-1542-434A-BC27-936E442F1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08A2-70E8-3342-B59E-E304C17D2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18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928C8B-A727-F94C-A09D-FD2675419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A86995-8F7B-2645-91FA-F1FB7EF0F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68D71B-C270-7C4B-A696-3DDCB27E6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157B-725F-4844-ADEB-AB9FEC4D869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2E590E-42B8-3940-ADFA-356C6B75A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AACEDB-C9F7-7F41-9EF9-E82071E75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08A2-70E8-3342-B59E-E304C17D2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95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1BEEFB-A2F7-4A40-899F-F74B13B2A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4C11FC-B1CE-C84F-A765-DC8AE40285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6F4DC6-E9F0-8F42-A35C-6BA33153CE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79D643C-F252-1046-853B-44A8E1D3F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157B-725F-4844-ADEB-AB9FEC4D869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0716951-AE54-B64B-AECD-1DE2BACA3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BA3B3B-D4C8-FA42-BC6E-C7E67A8EC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08A2-70E8-3342-B59E-E304C17D2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5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26458D-D773-6046-B6CB-3FB4EA06D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496BAEF-9FAD-5641-8E51-BD305D051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B0D28F-D16D-CD45-9E97-608520E85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1EDE0E0-EFE5-C447-884E-DBC1A2C8AF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BDB026C-1223-4440-8E7B-E6DE18D515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B39276D-81D7-5344-9DFB-83F0A8403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157B-725F-4844-ADEB-AB9FEC4D869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E89B2FB-389D-5E40-A4B1-7E5F6C6F4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592406A-3CA3-854E-8AEC-15FE8877C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08A2-70E8-3342-B59E-E304C17D2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40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614FD4-01AC-DF41-AEF6-5640FF68C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9C2AB3B-1BCF-4E43-B286-D138EBD24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157B-725F-4844-ADEB-AB9FEC4D869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5BBB578-0314-724B-8324-35A2AAF53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51F5A0A-6C8A-6C45-8738-C7D7F0F3B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08A2-70E8-3342-B59E-E304C17D2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39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EE9483F-D30C-2F4F-B827-25AAC5A6D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157B-725F-4844-ADEB-AB9FEC4D869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534EFF4-8EE8-F54A-8F1B-DD3C6D4AA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4A72DD4-EBC3-AB4C-9FF0-4DCDCAAAB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08A2-70E8-3342-B59E-E304C17D2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96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5CA4B8-847E-E549-A387-287973C58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CEBE44-D17D-D342-98AA-D8417A986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0198728-DB54-B74E-8981-7FCC39D6B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8BB73C-3471-F24D-9FEE-5B506940C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157B-725F-4844-ADEB-AB9FEC4D869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BD145F8-A768-F245-A3AF-55821CA4B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7045020-53B3-DE41-B6B2-8BF9895A8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08A2-70E8-3342-B59E-E304C17D2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70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96BDFF-0386-CB46-9624-E7B3673E4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9AB1D3C-A3C8-6642-8CB3-86628D93A7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7292FE6-4698-464D-A620-9AAA2E231B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A5357A-86B5-9744-ACD2-6E4661A89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157B-725F-4844-ADEB-AB9FEC4D869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43C6830-9DBC-8840-BF30-C538F41FD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DE9E6DF-B779-D543-9499-57B86A755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08A2-70E8-3342-B59E-E304C17D2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4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5737921-C365-B34B-8046-FAB83685A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161BA47-8107-FA40-B136-F4A790A35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D4ECCB-7EF1-0348-AF0A-542D78B58F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4157B-725F-4844-ADEB-AB9FEC4D869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C11F96-7E94-6B4F-8B94-CA90E1A71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FBDA91-514C-F64E-85F7-A963FEE8C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708A2-70E8-3342-B59E-E304C17D2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8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14144F-15D1-4B4E-8858-61A2B82CB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20550" cy="67615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E390A7E-6557-8841-AC05-46E2503A00B0}"/>
              </a:ext>
            </a:extLst>
          </p:cNvPr>
          <p:cNvSpPr txBox="1"/>
          <p:nvPr/>
        </p:nvSpPr>
        <p:spPr>
          <a:xfrm>
            <a:off x="2500312" y="6300788"/>
            <a:ext cx="1185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bg1"/>
                </a:solidFill>
              </a:rPr>
              <a:t>V.2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knife&#10;&#10;Description automatically generated">
            <a:extLst>
              <a:ext uri="{FF2B5EF4-FFF2-40B4-BE49-F238E27FC236}">
                <a16:creationId xmlns:a16="http://schemas.microsoft.com/office/drawing/2014/main" xmlns="" id="{E8553369-A776-AE44-B9E5-1483858B1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437" y="2021879"/>
            <a:ext cx="97028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17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7EBEB824-595E-DB40-9580-71A046A1C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48"/>
            <a:ext cx="12192000" cy="683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2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00"/>
    </mc:Choice>
    <mc:Fallback xmlns="">
      <p:transition spd="slow" advTm="43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F38FCCA9-9D75-624B-893F-1F1C65D3F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" y="0"/>
            <a:ext cx="12175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1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0"/>
    </mc:Choice>
    <mc:Fallback xmlns="">
      <p:transition spd="slow" advTm="36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17327B48-0E3B-3441-B801-F47226EC9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83"/>
            <a:ext cx="12192000" cy="683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8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00"/>
    </mc:Choice>
    <mc:Fallback xmlns="">
      <p:transition spd="slow" advTm="44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2C304C31-BE91-5B42-A8A2-C8BDAC7F1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5" y="0"/>
            <a:ext cx="12146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0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00"/>
    </mc:Choice>
    <mc:Fallback xmlns="">
      <p:transition spd="slow" advTm="53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FCC4FF0D-9213-3949-9F64-1E9DC38E6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3" y="0"/>
            <a:ext cx="121697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4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0"/>
    </mc:Choice>
    <mc:Fallback xmlns="">
      <p:transition spd="slow" advTm="36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AC2B95DD-7055-E641-9EA3-F8E8DBA35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1" y="0"/>
            <a:ext cx="121325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6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0"/>
    </mc:Choice>
    <mc:Fallback xmlns="">
      <p:transition spd="slow" advTm="36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CA0FD83F-C71D-1644-94DC-F5F872A3A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7" y="0"/>
            <a:ext cx="121568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0"/>
    </mc:Choice>
    <mc:Fallback xmlns="">
      <p:transition spd="slow" advTm="5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7D0C5B76-AA3C-DD43-B6AA-9DE23A7B5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49"/>
            <a:ext cx="12192000" cy="683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6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00"/>
    </mc:Choice>
    <mc:Fallback xmlns="">
      <p:transition spd="slow" advTm="38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 screenshot of a cell phone screen with text&#10;&#10;Description generated with very high confidence">
            <a:extLst>
              <a:ext uri="{FF2B5EF4-FFF2-40B4-BE49-F238E27FC236}">
                <a16:creationId xmlns:a16="http://schemas.microsoft.com/office/drawing/2014/main" xmlns="" id="{F0100D50-805B-48C2-820C-AA1EEFB52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25" y="164"/>
            <a:ext cx="12020245" cy="672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4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00"/>
    </mc:Choice>
    <mc:Fallback xmlns="">
      <p:transition spd="slow" advTm="44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15406A9E-6537-C945-A952-D8D29774C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83"/>
            <a:ext cx="12192000" cy="683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6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000"/>
    </mc:Choice>
    <mc:Fallback xmlns="">
      <p:transition spd="slow" advTm="46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D50A026C-5B57-45E3-A3FE-5750A1CC9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20" y="252104"/>
            <a:ext cx="11488056" cy="635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2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000"/>
    </mc:Choice>
    <mc:Fallback xmlns="">
      <p:transition spd="slow" advTm="59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8EAA5A20-660C-6741-954D-241B4F847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" y="0"/>
            <a:ext cx="121884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8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00"/>
    </mc:Choice>
    <mc:Fallback xmlns="">
      <p:transition spd="slow" advTm="44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CD007086-DD19-0345-B1FC-83D41200A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8"/>
            <a:ext cx="12192000" cy="685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4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00"/>
    </mc:Choice>
    <mc:Fallback xmlns="">
      <p:transition spd="slow" advTm="58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96FA432D-655E-1240-B549-0D344E361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38"/>
            <a:ext cx="12192000" cy="684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0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000"/>
    </mc:Choice>
    <mc:Fallback xmlns="">
      <p:transition spd="slow" advTm="49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3F86D193-CDD3-4961-85E2-5717C2752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67" y="129320"/>
            <a:ext cx="11729961" cy="659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0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00"/>
    </mc:Choice>
    <mc:Fallback xmlns="">
      <p:transition spd="slow" advTm="35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FE36149A-0A4B-4D5F-850C-F6A47A072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72" y="122713"/>
            <a:ext cx="11754151" cy="660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3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00"/>
    </mc:Choice>
    <mc:Fallback xmlns="">
      <p:transition spd="slow" advTm="53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30C46F1F-7668-9241-9588-FCF6F9693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4" y="-4379"/>
            <a:ext cx="12192000" cy="683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00"/>
    </mc:Choice>
    <mc:Fallback xmlns="">
      <p:transition spd="slow" advTm="51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287A5C47-13C8-414A-AE70-FB2AA2404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6" y="0"/>
            <a:ext cx="121147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7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00"/>
    </mc:Choice>
    <mc:Fallback xmlns="">
      <p:transition spd="slow" advTm="62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5566FEF6-C240-47B8-8C78-371ED5DEA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86" y="108862"/>
            <a:ext cx="11826723" cy="664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1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000"/>
    </mc:Choice>
    <mc:Fallback xmlns="">
      <p:transition spd="slow" advTm="46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F27B8AAA-0F14-C348-95F8-6292B8BFE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3" y="0"/>
            <a:ext cx="121697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9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00"/>
    </mc:Choice>
    <mc:Fallback xmlns="">
      <p:transition spd="slow" advTm="47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998FC0A0-73B5-E041-BC7F-4E67495B5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" y="0"/>
            <a:ext cx="12177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8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0"/>
    </mc:Choice>
    <mc:Fallback xmlns="">
      <p:transition spd="slow" advTm="5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7B123AD4-7AC6-634A-9302-8B855BFF0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13"/>
            <a:ext cx="12192000" cy="684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73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00"/>
    </mc:Choice>
    <mc:Fallback xmlns="">
      <p:transition spd="slow" advTm="27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89EA79D1-EB05-9045-BF09-F591F5FBF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0" y="0"/>
            <a:ext cx="12167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9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00"/>
    </mc:Choice>
    <mc:Fallback xmlns="">
      <p:transition spd="slow" advTm="39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14002EEA-8801-4208-B8F4-E393FED47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9" y="48970"/>
            <a:ext cx="12044437" cy="676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7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00"/>
    </mc:Choice>
    <mc:Fallback xmlns="">
      <p:transition spd="slow" advTm="38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22D9D075-F70C-0C4B-9A21-C9B32AB77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43"/>
            <a:ext cx="12192000" cy="684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5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xmlns="" id="{05F35F93-B5D4-594D-A900-C4613E076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3" y="0"/>
            <a:ext cx="12122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7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000"/>
    </mc:Choice>
    <mc:Fallback xmlns="">
      <p:transition spd="slow" advTm="56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E1C3615C-AF1D-437B-BE6E-5CFDDA87C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20" y="207813"/>
            <a:ext cx="11475961" cy="644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00"/>
    </mc:Choice>
    <mc:Fallback xmlns="">
      <p:transition spd="slow" advTm="38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any&#10;&#10;Description automatically generated">
            <a:extLst>
              <a:ext uri="{FF2B5EF4-FFF2-40B4-BE49-F238E27FC236}">
                <a16:creationId xmlns:a16="http://schemas.microsoft.com/office/drawing/2014/main" xmlns="" id="{B5A4A34E-F8DD-504A-B270-0750CC315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58" y="0"/>
            <a:ext cx="11200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2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00"/>
    </mc:Choice>
    <mc:Fallback xmlns="">
      <p:transition spd="slow" advTm="48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59AAEA4E-83FB-564E-9BC7-44BBC6228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3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00"/>
    </mc:Choice>
    <mc:Fallback xmlns="">
      <p:transition spd="slow" advTm="24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E66462B8-AD6E-CD4B-98C6-DD109C9E7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43"/>
            <a:ext cx="12192000" cy="684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1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3B60B14D-E5D7-4746-B076-D4345A19A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48"/>
            <a:ext cx="12192000" cy="683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8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0"/>
    </mc:Choice>
    <mc:Fallback xmlns="">
      <p:transition spd="slow" advTm="5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F1C39DA3-585B-3349-A453-30695DE96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48"/>
            <a:ext cx="12192000" cy="685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9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0"/>
    </mc:Choice>
    <mc:Fallback xmlns="">
      <p:transition spd="slow" advTm="36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3209D9AD-F0EF-4463-A783-FBDFF42B5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72" y="192962"/>
            <a:ext cx="11742056" cy="648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1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00"/>
    </mc:Choice>
    <mc:Fallback xmlns="">
      <p:transition spd="slow" advTm="42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9CBA935F12AC49AEDF4BF0F4E9478C" ma:contentTypeVersion="2" ma:contentTypeDescription="Create a new document." ma:contentTypeScope="" ma:versionID="c5e2482a7abcdc5aa0f1bd58152ec77d">
  <xsd:schema xmlns:xsd="http://www.w3.org/2001/XMLSchema" xmlns:xs="http://www.w3.org/2001/XMLSchema" xmlns:p="http://schemas.microsoft.com/office/2006/metadata/properties" xmlns:ns2="e79f94dc-7389-4240-a700-3f352979dd19" targetNamespace="http://schemas.microsoft.com/office/2006/metadata/properties" ma:root="true" ma:fieldsID="3b19615c80e6120d26730150f61c0fc5" ns2:_="">
    <xsd:import namespace="e79f94dc-7389-4240-a700-3f352979dd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9f94dc-7389-4240-a700-3f352979dd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727B62A-3E49-426F-920B-4BACFA9367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C2288A-8865-4FCF-8BE2-B6F96E93C0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9f94dc-7389-4240-a700-3f352979dd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55294F-52D4-4631-9162-BF5854A83DA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e79f94dc-7389-4240-a700-3f352979dd19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</Words>
  <Application>Microsoft Office PowerPoint</Application>
  <PresentationFormat>Widescreen</PresentationFormat>
  <Paragraphs>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Taylor</dc:creator>
  <cp:lastModifiedBy>Cameron, Catherine (Education)</cp:lastModifiedBy>
  <cp:revision>19</cp:revision>
  <dcterms:created xsi:type="dcterms:W3CDTF">2020-05-13T17:57:04Z</dcterms:created>
  <dcterms:modified xsi:type="dcterms:W3CDTF">2020-06-15T13:52:20Z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0x010100A29CBA935F12AC49AEDF4BF0F4E9478C</vt:lpwstr>
  </property>
</Properties>
</file>