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23E01-2102-496F-93EE-95C27927B944}" v="44" dt="2019-10-08T10:00:46.993"/>
    <p1510:client id="{4503BBF9-A942-450E-B510-AFB4821EAAEC}" v="74" dt="2019-10-08T14:44:19.359"/>
    <p1510:client id="{A899CD18-325C-45E1-801A-24D40B1EC8AE}" v="30" dt="2019-10-08T13:58:32.020"/>
    <p1510:client id="{AA4599C4-2D13-4DE7-85E2-95FB5A87FB0B}" v="62" dt="2019-10-08T10:29:33.21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9"/>
    <p:restoredTop sz="65075" autoAdjust="0"/>
  </p:normalViewPr>
  <p:slideViewPr>
    <p:cSldViewPr snapToGrid="0" snapToObjects="1">
      <p:cViewPr varScale="1">
        <p:scale>
          <a:sx n="56" d="100"/>
          <a:sy n="56" d="100"/>
        </p:scale>
        <p:origin x="17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y Brown" userId="7f7b29d5-1175-423c-8736-b8fee7f6ac6e" providerId="ADAL" clId="{A899CD18-325C-45E1-801A-24D40B1EC8AE}"/>
    <pc:docChg chg="undo addSld delSld modSld">
      <pc:chgData name="Chay Brown" userId="7f7b29d5-1175-423c-8736-b8fee7f6ac6e" providerId="ADAL" clId="{A899CD18-325C-45E1-801A-24D40B1EC8AE}" dt="2019-10-08T13:58:33.976" v="58" actId="2696"/>
      <pc:docMkLst>
        <pc:docMk/>
      </pc:docMkLst>
      <pc:sldChg chg="del">
        <pc:chgData name="Chay Brown" userId="7f7b29d5-1175-423c-8736-b8fee7f6ac6e" providerId="ADAL" clId="{A899CD18-325C-45E1-801A-24D40B1EC8AE}" dt="2019-10-08T13:53:34.992" v="1" actId="2696"/>
        <pc:sldMkLst>
          <pc:docMk/>
          <pc:sldMk cId="0" sldId="260"/>
        </pc:sldMkLst>
      </pc:sldChg>
      <pc:sldChg chg="addSp delSp modSp add del modNotesTx">
        <pc:chgData name="Chay Brown" userId="7f7b29d5-1175-423c-8736-b8fee7f6ac6e" providerId="ADAL" clId="{A899CD18-325C-45E1-801A-24D40B1EC8AE}" dt="2019-10-08T13:54:13.278" v="28" actId="1076"/>
        <pc:sldMkLst>
          <pc:docMk/>
          <pc:sldMk cId="1934873868" sldId="266"/>
        </pc:sldMkLst>
        <pc:spChg chg="add mod">
          <ac:chgData name="Chay Brown" userId="7f7b29d5-1175-423c-8736-b8fee7f6ac6e" providerId="ADAL" clId="{A899CD18-325C-45E1-801A-24D40B1EC8AE}" dt="2019-10-08T13:54:13.278" v="28" actId="1076"/>
          <ac:spMkLst>
            <pc:docMk/>
            <pc:sldMk cId="1934873868" sldId="266"/>
            <ac:spMk id="8" creationId="{4D0888DA-CA17-460F-8E8A-B051C10BE8AF}"/>
          </ac:spMkLst>
        </pc:spChg>
        <pc:spChg chg="del">
          <ac:chgData name="Chay Brown" userId="7f7b29d5-1175-423c-8736-b8fee7f6ac6e" providerId="ADAL" clId="{A899CD18-325C-45E1-801A-24D40B1EC8AE}" dt="2019-10-08T13:53:31.838" v="0"/>
          <ac:spMkLst>
            <pc:docMk/>
            <pc:sldMk cId="1934873868" sldId="266"/>
            <ac:spMk id="10" creationId="{A384132F-A049-4F53-935C-2B25573CC323}"/>
          </ac:spMkLst>
        </pc:spChg>
        <pc:spChg chg="del">
          <ac:chgData name="Chay Brown" userId="7f7b29d5-1175-423c-8736-b8fee7f6ac6e" providerId="ADAL" clId="{A899CD18-325C-45E1-801A-24D40B1EC8AE}" dt="2019-10-08T13:53:31.838" v="0"/>
          <ac:spMkLst>
            <pc:docMk/>
            <pc:sldMk cId="1934873868" sldId="266"/>
            <ac:spMk id="11" creationId="{D961C802-8F2E-418B-AB58-2AC302FF4067}"/>
          </ac:spMkLst>
        </pc:spChg>
        <pc:picChg chg="del">
          <ac:chgData name="Chay Brown" userId="7f7b29d5-1175-423c-8736-b8fee7f6ac6e" providerId="ADAL" clId="{A899CD18-325C-45E1-801A-24D40B1EC8AE}" dt="2019-10-08T13:53:31.838" v="0"/>
          <ac:picMkLst>
            <pc:docMk/>
            <pc:sldMk cId="1934873868" sldId="266"/>
            <ac:picMk id="9" creationId="{A4F9BBB0-6F35-4D25-9CD9-F5119BC6976C}"/>
          </ac:picMkLst>
        </pc:picChg>
        <pc:picChg chg="add">
          <ac:chgData name="Chay Brown" userId="7f7b29d5-1175-423c-8736-b8fee7f6ac6e" providerId="ADAL" clId="{A899CD18-325C-45E1-801A-24D40B1EC8AE}" dt="2019-10-08T13:54:01.337" v="25"/>
          <ac:picMkLst>
            <pc:docMk/>
            <pc:sldMk cId="1934873868" sldId="266"/>
            <ac:picMk id="12" creationId="{76E5B1F9-C85C-49E5-91BA-5CA40E18622B}"/>
          </ac:picMkLst>
        </pc:picChg>
      </pc:sldChg>
      <pc:sldChg chg="addSp add">
        <pc:chgData name="Chay Brown" userId="7f7b29d5-1175-423c-8736-b8fee7f6ac6e" providerId="ADAL" clId="{A899CD18-325C-45E1-801A-24D40B1EC8AE}" dt="2019-10-08T13:54:25.076" v="29"/>
        <pc:sldMkLst>
          <pc:docMk/>
          <pc:sldMk cId="190271830" sldId="267"/>
        </pc:sldMkLst>
        <pc:spChg chg="add">
          <ac:chgData name="Chay Brown" userId="7f7b29d5-1175-423c-8736-b8fee7f6ac6e" providerId="ADAL" clId="{A899CD18-325C-45E1-801A-24D40B1EC8AE}" dt="2019-10-08T13:54:25.076" v="29"/>
          <ac:spMkLst>
            <pc:docMk/>
            <pc:sldMk cId="190271830" sldId="267"/>
            <ac:spMk id="5" creationId="{C2837A75-7C37-4014-B544-060732E1E13F}"/>
          </ac:spMkLst>
        </pc:spChg>
        <pc:picChg chg="add">
          <ac:chgData name="Chay Brown" userId="7f7b29d5-1175-423c-8736-b8fee7f6ac6e" providerId="ADAL" clId="{A899CD18-325C-45E1-801A-24D40B1EC8AE}" dt="2019-10-08T13:54:25.076" v="29"/>
          <ac:picMkLst>
            <pc:docMk/>
            <pc:sldMk cId="190271830" sldId="267"/>
            <ac:picMk id="6" creationId="{44C80737-B9FB-45A1-AA4F-9264082B955F}"/>
          </ac:picMkLst>
        </pc:picChg>
        <pc:picChg chg="add">
          <ac:chgData name="Chay Brown" userId="7f7b29d5-1175-423c-8736-b8fee7f6ac6e" providerId="ADAL" clId="{A899CD18-325C-45E1-801A-24D40B1EC8AE}" dt="2019-10-08T13:54:25.076" v="29"/>
          <ac:picMkLst>
            <pc:docMk/>
            <pc:sldMk cId="190271830" sldId="267"/>
            <ac:picMk id="7" creationId="{6D332E68-92DA-444A-A9A5-A1B033FAF10E}"/>
          </ac:picMkLst>
        </pc:picChg>
        <pc:picChg chg="add">
          <ac:chgData name="Chay Brown" userId="7f7b29d5-1175-423c-8736-b8fee7f6ac6e" providerId="ADAL" clId="{A899CD18-325C-45E1-801A-24D40B1EC8AE}" dt="2019-10-08T13:54:25.076" v="29"/>
          <ac:picMkLst>
            <pc:docMk/>
            <pc:sldMk cId="190271830" sldId="267"/>
            <ac:picMk id="8" creationId="{81F5690B-5C0D-4544-BD19-2758F3FCD437}"/>
          </ac:picMkLst>
        </pc:picChg>
        <pc:picChg chg="add">
          <ac:chgData name="Chay Brown" userId="7f7b29d5-1175-423c-8736-b8fee7f6ac6e" providerId="ADAL" clId="{A899CD18-325C-45E1-801A-24D40B1EC8AE}" dt="2019-10-08T13:54:25.076" v="29"/>
          <ac:picMkLst>
            <pc:docMk/>
            <pc:sldMk cId="190271830" sldId="267"/>
            <ac:picMk id="9" creationId="{7EDB7A0E-1427-4A8B-92B5-3C23BF47001E}"/>
          </ac:picMkLst>
        </pc:picChg>
        <pc:picChg chg="add">
          <ac:chgData name="Chay Brown" userId="7f7b29d5-1175-423c-8736-b8fee7f6ac6e" providerId="ADAL" clId="{A899CD18-325C-45E1-801A-24D40B1EC8AE}" dt="2019-10-08T13:54:25.076" v="29"/>
          <ac:picMkLst>
            <pc:docMk/>
            <pc:sldMk cId="190271830" sldId="267"/>
            <ac:picMk id="10" creationId="{52481C68-E500-4B91-8EFB-F34A3035FAB7}"/>
          </ac:picMkLst>
        </pc:picChg>
        <pc:picChg chg="add">
          <ac:chgData name="Chay Brown" userId="7f7b29d5-1175-423c-8736-b8fee7f6ac6e" providerId="ADAL" clId="{A899CD18-325C-45E1-801A-24D40B1EC8AE}" dt="2019-10-08T13:54:25.076" v="29"/>
          <ac:picMkLst>
            <pc:docMk/>
            <pc:sldMk cId="190271830" sldId="267"/>
            <ac:picMk id="11" creationId="{37EB99A0-8793-4C5B-A7A8-DB810149A40F}"/>
          </ac:picMkLst>
        </pc:picChg>
        <pc:picChg chg="add">
          <ac:chgData name="Chay Brown" userId="7f7b29d5-1175-423c-8736-b8fee7f6ac6e" providerId="ADAL" clId="{A899CD18-325C-45E1-801A-24D40B1EC8AE}" dt="2019-10-08T13:54:25.076" v="29"/>
          <ac:picMkLst>
            <pc:docMk/>
            <pc:sldMk cId="190271830" sldId="267"/>
            <ac:picMk id="12" creationId="{80FE1391-D947-4C45-B7C8-45E533D10F1E}"/>
          </ac:picMkLst>
        </pc:picChg>
        <pc:picChg chg="add">
          <ac:chgData name="Chay Brown" userId="7f7b29d5-1175-423c-8736-b8fee7f6ac6e" providerId="ADAL" clId="{A899CD18-325C-45E1-801A-24D40B1EC8AE}" dt="2019-10-08T13:54:25.076" v="29"/>
          <ac:picMkLst>
            <pc:docMk/>
            <pc:sldMk cId="190271830" sldId="267"/>
            <ac:picMk id="13" creationId="{77D99F0E-9BC3-4056-B57B-50247CAEF5C6}"/>
          </ac:picMkLst>
        </pc:picChg>
        <pc:picChg chg="add">
          <ac:chgData name="Chay Brown" userId="7f7b29d5-1175-423c-8736-b8fee7f6ac6e" providerId="ADAL" clId="{A899CD18-325C-45E1-801A-24D40B1EC8AE}" dt="2019-10-08T13:54:25.076" v="29"/>
          <ac:picMkLst>
            <pc:docMk/>
            <pc:sldMk cId="190271830" sldId="267"/>
            <ac:picMk id="14" creationId="{8255C9C9-CBD3-4253-9C88-7CB66960DB68}"/>
          </ac:picMkLst>
        </pc:picChg>
      </pc:sldChg>
      <pc:sldChg chg="del">
        <pc:chgData name="Chay Brown" userId="7f7b29d5-1175-423c-8736-b8fee7f6ac6e" providerId="ADAL" clId="{A899CD18-325C-45E1-801A-24D40B1EC8AE}" dt="2019-10-08T13:53:35.140" v="2" actId="2696"/>
        <pc:sldMkLst>
          <pc:docMk/>
          <pc:sldMk cId="2299361373" sldId="267"/>
        </pc:sldMkLst>
      </pc:sldChg>
      <pc:sldChg chg="del">
        <pc:chgData name="Chay Brown" userId="7f7b29d5-1175-423c-8736-b8fee7f6ac6e" providerId="ADAL" clId="{A899CD18-325C-45E1-801A-24D40B1EC8AE}" dt="2019-10-08T13:53:35.300" v="3" actId="2696"/>
        <pc:sldMkLst>
          <pc:docMk/>
          <pc:sldMk cId="534981637" sldId="268"/>
        </pc:sldMkLst>
      </pc:sldChg>
      <pc:sldChg chg="addSp modSp add">
        <pc:chgData name="Chay Brown" userId="7f7b29d5-1175-423c-8736-b8fee7f6ac6e" providerId="ADAL" clId="{A899CD18-325C-45E1-801A-24D40B1EC8AE}" dt="2019-10-08T13:55:23.125" v="39" actId="1076"/>
        <pc:sldMkLst>
          <pc:docMk/>
          <pc:sldMk cId="1326415080" sldId="268"/>
        </pc:sldMkLst>
        <pc:spChg chg="add mod">
          <ac:chgData name="Chay Brown" userId="7f7b29d5-1175-423c-8736-b8fee7f6ac6e" providerId="ADAL" clId="{A899CD18-325C-45E1-801A-24D40B1EC8AE}" dt="2019-10-08T13:55:01.484" v="33" actId="14100"/>
          <ac:spMkLst>
            <pc:docMk/>
            <pc:sldMk cId="1326415080" sldId="268"/>
            <ac:spMk id="9" creationId="{B788C69D-E4B5-4CE5-82C4-D07A788EB058}"/>
          </ac:spMkLst>
        </pc:spChg>
        <pc:spChg chg="add mod">
          <ac:chgData name="Chay Brown" userId="7f7b29d5-1175-423c-8736-b8fee7f6ac6e" providerId="ADAL" clId="{A899CD18-325C-45E1-801A-24D40B1EC8AE}" dt="2019-10-08T13:55:23.125" v="39" actId="1076"/>
          <ac:spMkLst>
            <pc:docMk/>
            <pc:sldMk cId="1326415080" sldId="268"/>
            <ac:spMk id="10" creationId="{764DDB76-2E92-499D-BA3B-2842DD1CDC20}"/>
          </ac:spMkLst>
        </pc:spChg>
        <pc:spChg chg="add mod">
          <ac:chgData name="Chay Brown" userId="7f7b29d5-1175-423c-8736-b8fee7f6ac6e" providerId="ADAL" clId="{A899CD18-325C-45E1-801A-24D40B1EC8AE}" dt="2019-10-08T13:55:04.532" v="34" actId="14100"/>
          <ac:spMkLst>
            <pc:docMk/>
            <pc:sldMk cId="1326415080" sldId="268"/>
            <ac:spMk id="11" creationId="{84972440-63B3-4891-BE8B-087104D78C4C}"/>
          </ac:spMkLst>
        </pc:spChg>
        <pc:spChg chg="add mod">
          <ac:chgData name="Chay Brown" userId="7f7b29d5-1175-423c-8736-b8fee7f6ac6e" providerId="ADAL" clId="{A899CD18-325C-45E1-801A-24D40B1EC8AE}" dt="2019-10-08T13:55:20.340" v="38" actId="14100"/>
          <ac:spMkLst>
            <pc:docMk/>
            <pc:sldMk cId="1326415080" sldId="268"/>
            <ac:spMk id="12" creationId="{F1F5E60C-41D4-43EE-A499-33BA88B5F2B7}"/>
          </ac:spMkLst>
        </pc:spChg>
        <pc:spChg chg="add">
          <ac:chgData name="Chay Brown" userId="7f7b29d5-1175-423c-8736-b8fee7f6ac6e" providerId="ADAL" clId="{A899CD18-325C-45E1-801A-24D40B1EC8AE}" dt="2019-10-08T13:54:42.937" v="30"/>
          <ac:spMkLst>
            <pc:docMk/>
            <pc:sldMk cId="1326415080" sldId="268"/>
            <ac:spMk id="13" creationId="{0C7085B8-155F-4F0A-9C98-25493DB6EB73}"/>
          </ac:spMkLst>
        </pc:spChg>
        <pc:picChg chg="add mod">
          <ac:chgData name="Chay Brown" userId="7f7b29d5-1175-423c-8736-b8fee7f6ac6e" providerId="ADAL" clId="{A899CD18-325C-45E1-801A-24D40B1EC8AE}" dt="2019-10-08T13:55:07.149" v="35" actId="1076"/>
          <ac:picMkLst>
            <pc:docMk/>
            <pc:sldMk cId="1326415080" sldId="268"/>
            <ac:picMk id="5" creationId="{E250E1B1-8702-4F06-A08D-6A1F57A85EA0}"/>
          </ac:picMkLst>
        </pc:picChg>
        <pc:picChg chg="add mod">
          <ac:chgData name="Chay Brown" userId="7f7b29d5-1175-423c-8736-b8fee7f6ac6e" providerId="ADAL" clId="{A899CD18-325C-45E1-801A-24D40B1EC8AE}" dt="2019-10-08T13:54:53.947" v="31" actId="1076"/>
          <ac:picMkLst>
            <pc:docMk/>
            <pc:sldMk cId="1326415080" sldId="268"/>
            <ac:picMk id="6" creationId="{6A588516-463B-46D1-847A-9BBB5C04120C}"/>
          </ac:picMkLst>
        </pc:picChg>
        <pc:picChg chg="add">
          <ac:chgData name="Chay Brown" userId="7f7b29d5-1175-423c-8736-b8fee7f6ac6e" providerId="ADAL" clId="{A899CD18-325C-45E1-801A-24D40B1EC8AE}" dt="2019-10-08T13:54:42.937" v="30"/>
          <ac:picMkLst>
            <pc:docMk/>
            <pc:sldMk cId="1326415080" sldId="268"/>
            <ac:picMk id="7" creationId="{1A3B110A-C9E4-46DB-AA5D-FAEE08A49781}"/>
          </ac:picMkLst>
        </pc:picChg>
        <pc:picChg chg="add mod">
          <ac:chgData name="Chay Brown" userId="7f7b29d5-1175-423c-8736-b8fee7f6ac6e" providerId="ADAL" clId="{A899CD18-325C-45E1-801A-24D40B1EC8AE}" dt="2019-10-08T13:54:53.947" v="31" actId="1076"/>
          <ac:picMkLst>
            <pc:docMk/>
            <pc:sldMk cId="1326415080" sldId="268"/>
            <ac:picMk id="8" creationId="{85826B3E-8C06-4ED9-B0DC-C68B6F36DEF1}"/>
          </ac:picMkLst>
        </pc:picChg>
      </pc:sldChg>
      <pc:sldChg chg="del">
        <pc:chgData name="Chay Brown" userId="7f7b29d5-1175-423c-8736-b8fee7f6ac6e" providerId="ADAL" clId="{A899CD18-325C-45E1-801A-24D40B1EC8AE}" dt="2019-10-08T13:53:35.444" v="4" actId="2696"/>
        <pc:sldMkLst>
          <pc:docMk/>
          <pc:sldMk cId="1576879397" sldId="269"/>
        </pc:sldMkLst>
      </pc:sldChg>
      <pc:sldChg chg="addSp modSp add">
        <pc:chgData name="Chay Brown" userId="7f7b29d5-1175-423c-8736-b8fee7f6ac6e" providerId="ADAL" clId="{A899CD18-325C-45E1-801A-24D40B1EC8AE}" dt="2019-10-08T13:56:13.789" v="46" actId="1076"/>
        <pc:sldMkLst>
          <pc:docMk/>
          <pc:sldMk cId="2282038730" sldId="269"/>
        </pc:sldMkLst>
        <pc:spChg chg="add mod">
          <ac:chgData name="Chay Brown" userId="7f7b29d5-1175-423c-8736-b8fee7f6ac6e" providerId="ADAL" clId="{A899CD18-325C-45E1-801A-24D40B1EC8AE}" dt="2019-10-08T13:56:06.358" v="44" actId="14100"/>
          <ac:spMkLst>
            <pc:docMk/>
            <pc:sldMk cId="2282038730" sldId="269"/>
            <ac:spMk id="9" creationId="{83BF1540-6B85-4A8B-9F1D-EB795E9B3AE4}"/>
          </ac:spMkLst>
        </pc:spChg>
        <pc:spChg chg="add mod">
          <ac:chgData name="Chay Brown" userId="7f7b29d5-1175-423c-8736-b8fee7f6ac6e" providerId="ADAL" clId="{A899CD18-325C-45E1-801A-24D40B1EC8AE}" dt="2019-10-08T13:55:59.958" v="42" actId="14100"/>
          <ac:spMkLst>
            <pc:docMk/>
            <pc:sldMk cId="2282038730" sldId="269"/>
            <ac:spMk id="10" creationId="{A0D06B0B-6483-4FF7-8568-E55B9D3BAB8E}"/>
          </ac:spMkLst>
        </pc:spChg>
        <pc:spChg chg="add mod">
          <ac:chgData name="Chay Brown" userId="7f7b29d5-1175-423c-8736-b8fee7f6ac6e" providerId="ADAL" clId="{A899CD18-325C-45E1-801A-24D40B1EC8AE}" dt="2019-10-08T13:56:10.064" v="45" actId="14100"/>
          <ac:spMkLst>
            <pc:docMk/>
            <pc:sldMk cId="2282038730" sldId="269"/>
            <ac:spMk id="11" creationId="{ABB7C881-1001-4851-B215-50011FE44775}"/>
          </ac:spMkLst>
        </pc:spChg>
        <pc:spChg chg="add mod">
          <ac:chgData name="Chay Brown" userId="7f7b29d5-1175-423c-8736-b8fee7f6ac6e" providerId="ADAL" clId="{A899CD18-325C-45E1-801A-24D40B1EC8AE}" dt="2019-10-08T13:55:59.958" v="42" actId="14100"/>
          <ac:spMkLst>
            <pc:docMk/>
            <pc:sldMk cId="2282038730" sldId="269"/>
            <ac:spMk id="12" creationId="{9DEB15DA-B159-4540-8B82-EF3A83046479}"/>
          </ac:spMkLst>
        </pc:spChg>
        <pc:spChg chg="add">
          <ac:chgData name="Chay Brown" userId="7f7b29d5-1175-423c-8736-b8fee7f6ac6e" providerId="ADAL" clId="{A899CD18-325C-45E1-801A-24D40B1EC8AE}" dt="2019-10-08T13:55:45.493" v="40"/>
          <ac:spMkLst>
            <pc:docMk/>
            <pc:sldMk cId="2282038730" sldId="269"/>
            <ac:spMk id="13" creationId="{18C744A9-6092-4FC6-8456-9329239B71F8}"/>
          </ac:spMkLst>
        </pc:spChg>
        <pc:picChg chg="add mod">
          <ac:chgData name="Chay Brown" userId="7f7b29d5-1175-423c-8736-b8fee7f6ac6e" providerId="ADAL" clId="{A899CD18-325C-45E1-801A-24D40B1EC8AE}" dt="2019-10-08T13:55:53.080" v="41" actId="1076"/>
          <ac:picMkLst>
            <pc:docMk/>
            <pc:sldMk cId="2282038730" sldId="269"/>
            <ac:picMk id="5" creationId="{52D704CD-7C07-41F0-BCBE-E0D27BB8631A}"/>
          </ac:picMkLst>
        </pc:picChg>
        <pc:picChg chg="add mod">
          <ac:chgData name="Chay Brown" userId="7f7b29d5-1175-423c-8736-b8fee7f6ac6e" providerId="ADAL" clId="{A899CD18-325C-45E1-801A-24D40B1EC8AE}" dt="2019-10-08T13:55:53.080" v="41" actId="1076"/>
          <ac:picMkLst>
            <pc:docMk/>
            <pc:sldMk cId="2282038730" sldId="269"/>
            <ac:picMk id="6" creationId="{B45D1560-8845-4BFA-ACCB-23607AB0738D}"/>
          </ac:picMkLst>
        </pc:picChg>
        <pc:picChg chg="add">
          <ac:chgData name="Chay Brown" userId="7f7b29d5-1175-423c-8736-b8fee7f6ac6e" providerId="ADAL" clId="{A899CD18-325C-45E1-801A-24D40B1EC8AE}" dt="2019-10-08T13:55:45.493" v="40"/>
          <ac:picMkLst>
            <pc:docMk/>
            <pc:sldMk cId="2282038730" sldId="269"/>
            <ac:picMk id="7" creationId="{ACB7DE88-E3B0-49B7-B6A9-B901E90B0179}"/>
          </ac:picMkLst>
        </pc:picChg>
        <pc:picChg chg="add mod">
          <ac:chgData name="Chay Brown" userId="7f7b29d5-1175-423c-8736-b8fee7f6ac6e" providerId="ADAL" clId="{A899CD18-325C-45E1-801A-24D40B1EC8AE}" dt="2019-10-08T13:56:13.789" v="46" actId="1076"/>
          <ac:picMkLst>
            <pc:docMk/>
            <pc:sldMk cId="2282038730" sldId="269"/>
            <ac:picMk id="8" creationId="{5FD9F1CB-982F-4745-BBDB-205C91E345EE}"/>
          </ac:picMkLst>
        </pc:picChg>
      </pc:sldChg>
      <pc:sldChg chg="addSp modSp add">
        <pc:chgData name="Chay Brown" userId="7f7b29d5-1175-423c-8736-b8fee7f6ac6e" providerId="ADAL" clId="{A899CD18-325C-45E1-801A-24D40B1EC8AE}" dt="2019-10-08T13:56:39.004" v="48" actId="14100"/>
        <pc:sldMkLst>
          <pc:docMk/>
          <pc:sldMk cId="11336075" sldId="270"/>
        </pc:sldMkLst>
        <pc:spChg chg="add mod">
          <ac:chgData name="Chay Brown" userId="7f7b29d5-1175-423c-8736-b8fee7f6ac6e" providerId="ADAL" clId="{A899CD18-325C-45E1-801A-24D40B1EC8AE}" dt="2019-10-08T13:56:39.004" v="48" actId="14100"/>
          <ac:spMkLst>
            <pc:docMk/>
            <pc:sldMk cId="11336075" sldId="270"/>
            <ac:spMk id="7" creationId="{33D86A7B-455B-4713-AD2C-E74A05E50B7B}"/>
          </ac:spMkLst>
        </pc:spChg>
        <pc:spChg chg="add">
          <ac:chgData name="Chay Brown" userId="7f7b29d5-1175-423c-8736-b8fee7f6ac6e" providerId="ADAL" clId="{A899CD18-325C-45E1-801A-24D40B1EC8AE}" dt="2019-10-08T13:56:34.344" v="47"/>
          <ac:spMkLst>
            <pc:docMk/>
            <pc:sldMk cId="11336075" sldId="270"/>
            <ac:spMk id="9" creationId="{BF6FB2A3-5C78-4382-A24D-ADB9E7E7B9C5}"/>
          </ac:spMkLst>
        </pc:spChg>
        <pc:picChg chg="add">
          <ac:chgData name="Chay Brown" userId="7f7b29d5-1175-423c-8736-b8fee7f6ac6e" providerId="ADAL" clId="{A899CD18-325C-45E1-801A-24D40B1EC8AE}" dt="2019-10-08T13:56:34.344" v="47"/>
          <ac:picMkLst>
            <pc:docMk/>
            <pc:sldMk cId="11336075" sldId="270"/>
            <ac:picMk id="5" creationId="{06F85A9F-6D4D-4510-B4D9-26F009D21D29}"/>
          </ac:picMkLst>
        </pc:picChg>
        <pc:picChg chg="add">
          <ac:chgData name="Chay Brown" userId="7f7b29d5-1175-423c-8736-b8fee7f6ac6e" providerId="ADAL" clId="{A899CD18-325C-45E1-801A-24D40B1EC8AE}" dt="2019-10-08T13:56:34.344" v="47"/>
          <ac:picMkLst>
            <pc:docMk/>
            <pc:sldMk cId="11336075" sldId="270"/>
            <ac:picMk id="6" creationId="{A123BAC6-803B-4C6D-8D0B-6FA6F4770408}"/>
          </ac:picMkLst>
        </pc:picChg>
        <pc:picChg chg="add">
          <ac:chgData name="Chay Brown" userId="7f7b29d5-1175-423c-8736-b8fee7f6ac6e" providerId="ADAL" clId="{A899CD18-325C-45E1-801A-24D40B1EC8AE}" dt="2019-10-08T13:56:34.344" v="47"/>
          <ac:picMkLst>
            <pc:docMk/>
            <pc:sldMk cId="11336075" sldId="270"/>
            <ac:picMk id="8" creationId="{3B4B1D72-B9A2-4B1B-8A4E-98DEE1FBF1E2}"/>
          </ac:picMkLst>
        </pc:picChg>
      </pc:sldChg>
      <pc:sldChg chg="addSp modSp add">
        <pc:chgData name="Chay Brown" userId="7f7b29d5-1175-423c-8736-b8fee7f6ac6e" providerId="ADAL" clId="{A899CD18-325C-45E1-801A-24D40B1EC8AE}" dt="2019-10-08T13:57:03.080" v="50" actId="14100"/>
        <pc:sldMkLst>
          <pc:docMk/>
          <pc:sldMk cId="1750242923" sldId="271"/>
        </pc:sldMkLst>
        <pc:spChg chg="add mod">
          <ac:chgData name="Chay Brown" userId="7f7b29d5-1175-423c-8736-b8fee7f6ac6e" providerId="ADAL" clId="{A899CD18-325C-45E1-801A-24D40B1EC8AE}" dt="2019-10-08T13:57:03.080" v="50" actId="14100"/>
          <ac:spMkLst>
            <pc:docMk/>
            <pc:sldMk cId="1750242923" sldId="271"/>
            <ac:spMk id="5" creationId="{7DBB5F77-D501-4531-A7E9-25F1DF45D1B5}"/>
          </ac:spMkLst>
        </pc:spChg>
        <pc:spChg chg="add">
          <ac:chgData name="Chay Brown" userId="7f7b29d5-1175-423c-8736-b8fee7f6ac6e" providerId="ADAL" clId="{A899CD18-325C-45E1-801A-24D40B1EC8AE}" dt="2019-10-08T13:56:59.723" v="49"/>
          <ac:spMkLst>
            <pc:docMk/>
            <pc:sldMk cId="1750242923" sldId="271"/>
            <ac:spMk id="10" creationId="{16B7DCDA-B637-4D2D-AFDE-E979CF933578}"/>
          </ac:spMkLst>
        </pc:spChg>
        <pc:picChg chg="add">
          <ac:chgData name="Chay Brown" userId="7f7b29d5-1175-423c-8736-b8fee7f6ac6e" providerId="ADAL" clId="{A899CD18-325C-45E1-801A-24D40B1EC8AE}" dt="2019-10-08T13:56:59.723" v="49"/>
          <ac:picMkLst>
            <pc:docMk/>
            <pc:sldMk cId="1750242923" sldId="271"/>
            <ac:picMk id="6" creationId="{342420E8-773B-4544-92AE-B57040F81390}"/>
          </ac:picMkLst>
        </pc:picChg>
        <pc:picChg chg="add">
          <ac:chgData name="Chay Brown" userId="7f7b29d5-1175-423c-8736-b8fee7f6ac6e" providerId="ADAL" clId="{A899CD18-325C-45E1-801A-24D40B1EC8AE}" dt="2019-10-08T13:56:59.723" v="49"/>
          <ac:picMkLst>
            <pc:docMk/>
            <pc:sldMk cId="1750242923" sldId="271"/>
            <ac:picMk id="7" creationId="{A99A1B7E-6FB0-4BCD-88F0-20B5A78D7281}"/>
          </ac:picMkLst>
        </pc:picChg>
        <pc:picChg chg="add">
          <ac:chgData name="Chay Brown" userId="7f7b29d5-1175-423c-8736-b8fee7f6ac6e" providerId="ADAL" clId="{A899CD18-325C-45E1-801A-24D40B1EC8AE}" dt="2019-10-08T13:56:59.723" v="49"/>
          <ac:picMkLst>
            <pc:docMk/>
            <pc:sldMk cId="1750242923" sldId="271"/>
            <ac:picMk id="8" creationId="{81D5247D-0C18-40BF-9E14-19B915DC1175}"/>
          </ac:picMkLst>
        </pc:picChg>
        <pc:picChg chg="add">
          <ac:chgData name="Chay Brown" userId="7f7b29d5-1175-423c-8736-b8fee7f6ac6e" providerId="ADAL" clId="{A899CD18-325C-45E1-801A-24D40B1EC8AE}" dt="2019-10-08T13:56:59.723" v="49"/>
          <ac:picMkLst>
            <pc:docMk/>
            <pc:sldMk cId="1750242923" sldId="271"/>
            <ac:picMk id="9" creationId="{466CB938-2C82-4526-8926-2A14E2BBC295}"/>
          </ac:picMkLst>
        </pc:picChg>
      </pc:sldChg>
      <pc:sldChg chg="del">
        <pc:chgData name="Chay Brown" userId="7f7b29d5-1175-423c-8736-b8fee7f6ac6e" providerId="ADAL" clId="{A899CD18-325C-45E1-801A-24D40B1EC8AE}" dt="2019-10-08T13:53:35.584" v="5" actId="2696"/>
        <pc:sldMkLst>
          <pc:docMk/>
          <pc:sldMk cId="3249674338" sldId="271"/>
        </pc:sldMkLst>
      </pc:sldChg>
      <pc:sldChg chg="del">
        <pc:chgData name="Chay Brown" userId="7f7b29d5-1175-423c-8736-b8fee7f6ac6e" providerId="ADAL" clId="{A899CD18-325C-45E1-801A-24D40B1EC8AE}" dt="2019-10-08T13:53:35.732" v="6" actId="2696"/>
        <pc:sldMkLst>
          <pc:docMk/>
          <pc:sldMk cId="2619367181" sldId="272"/>
        </pc:sldMkLst>
      </pc:sldChg>
      <pc:sldChg chg="addSp modSp add">
        <pc:chgData name="Chay Brown" userId="7f7b29d5-1175-423c-8736-b8fee7f6ac6e" providerId="ADAL" clId="{A899CD18-325C-45E1-801A-24D40B1EC8AE}" dt="2019-10-08T13:57:25.578" v="52" actId="14100"/>
        <pc:sldMkLst>
          <pc:docMk/>
          <pc:sldMk cId="3453651905" sldId="272"/>
        </pc:sldMkLst>
        <pc:spChg chg="add mod">
          <ac:chgData name="Chay Brown" userId="7f7b29d5-1175-423c-8736-b8fee7f6ac6e" providerId="ADAL" clId="{A899CD18-325C-45E1-801A-24D40B1EC8AE}" dt="2019-10-08T13:57:25.578" v="52" actId="14100"/>
          <ac:spMkLst>
            <pc:docMk/>
            <pc:sldMk cId="3453651905" sldId="272"/>
            <ac:spMk id="5" creationId="{8A2F5329-003D-4F94-8B1E-FD82429EC0C0}"/>
          </ac:spMkLst>
        </pc:spChg>
        <pc:spChg chg="add">
          <ac:chgData name="Chay Brown" userId="7f7b29d5-1175-423c-8736-b8fee7f6ac6e" providerId="ADAL" clId="{A899CD18-325C-45E1-801A-24D40B1EC8AE}" dt="2019-10-08T13:57:20.259" v="51"/>
          <ac:spMkLst>
            <pc:docMk/>
            <pc:sldMk cId="3453651905" sldId="272"/>
            <ac:spMk id="7" creationId="{27F12A63-B64E-408F-9ECE-E68AB609B15C}"/>
          </ac:spMkLst>
        </pc:spChg>
        <pc:picChg chg="add">
          <ac:chgData name="Chay Brown" userId="7f7b29d5-1175-423c-8736-b8fee7f6ac6e" providerId="ADAL" clId="{A899CD18-325C-45E1-801A-24D40B1EC8AE}" dt="2019-10-08T13:57:20.259" v="51"/>
          <ac:picMkLst>
            <pc:docMk/>
            <pc:sldMk cId="3453651905" sldId="272"/>
            <ac:picMk id="6" creationId="{743107C2-9EA9-4912-B772-BA117379D08D}"/>
          </ac:picMkLst>
        </pc:picChg>
      </pc:sldChg>
      <pc:sldChg chg="del">
        <pc:chgData name="Chay Brown" userId="7f7b29d5-1175-423c-8736-b8fee7f6ac6e" providerId="ADAL" clId="{A899CD18-325C-45E1-801A-24D40B1EC8AE}" dt="2019-10-08T13:53:35.908" v="7" actId="2696"/>
        <pc:sldMkLst>
          <pc:docMk/>
          <pc:sldMk cId="2932700332" sldId="273"/>
        </pc:sldMkLst>
      </pc:sldChg>
      <pc:sldChg chg="addSp modSp add">
        <pc:chgData name="Chay Brown" userId="7f7b29d5-1175-423c-8736-b8fee7f6ac6e" providerId="ADAL" clId="{A899CD18-325C-45E1-801A-24D40B1EC8AE}" dt="2019-10-08T13:57:45.723" v="54" actId="14100"/>
        <pc:sldMkLst>
          <pc:docMk/>
          <pc:sldMk cId="3649406357" sldId="273"/>
        </pc:sldMkLst>
        <pc:spChg chg="add mod">
          <ac:chgData name="Chay Brown" userId="7f7b29d5-1175-423c-8736-b8fee7f6ac6e" providerId="ADAL" clId="{A899CD18-325C-45E1-801A-24D40B1EC8AE}" dt="2019-10-08T13:57:45.723" v="54" actId="14100"/>
          <ac:spMkLst>
            <pc:docMk/>
            <pc:sldMk cId="3649406357" sldId="273"/>
            <ac:spMk id="5" creationId="{60D96990-BF15-4221-9892-F764BB069B74}"/>
          </ac:spMkLst>
        </pc:spChg>
        <pc:spChg chg="add">
          <ac:chgData name="Chay Brown" userId="7f7b29d5-1175-423c-8736-b8fee7f6ac6e" providerId="ADAL" clId="{A899CD18-325C-45E1-801A-24D40B1EC8AE}" dt="2019-10-08T13:57:41.922" v="53"/>
          <ac:spMkLst>
            <pc:docMk/>
            <pc:sldMk cId="3649406357" sldId="273"/>
            <ac:spMk id="7" creationId="{47092CCC-5CA8-48F5-ABAB-FA228D0F6089}"/>
          </ac:spMkLst>
        </pc:spChg>
        <pc:picChg chg="add">
          <ac:chgData name="Chay Brown" userId="7f7b29d5-1175-423c-8736-b8fee7f6ac6e" providerId="ADAL" clId="{A899CD18-325C-45E1-801A-24D40B1EC8AE}" dt="2019-10-08T13:57:41.922" v="53"/>
          <ac:picMkLst>
            <pc:docMk/>
            <pc:sldMk cId="3649406357" sldId="273"/>
            <ac:picMk id="6" creationId="{5DA78259-CFF5-4F87-978F-369E265B69E3}"/>
          </ac:picMkLst>
        </pc:picChg>
      </pc:sldChg>
      <pc:sldChg chg="del">
        <pc:chgData name="Chay Brown" userId="7f7b29d5-1175-423c-8736-b8fee7f6ac6e" providerId="ADAL" clId="{A899CD18-325C-45E1-801A-24D40B1EC8AE}" dt="2019-10-08T13:53:36.220" v="9" actId="2696"/>
        <pc:sldMkLst>
          <pc:docMk/>
          <pc:sldMk cId="1991207122" sldId="274"/>
        </pc:sldMkLst>
      </pc:sldChg>
      <pc:sldChg chg="addSp add">
        <pc:chgData name="Chay Brown" userId="7f7b29d5-1175-423c-8736-b8fee7f6ac6e" providerId="ADAL" clId="{A899CD18-325C-45E1-801A-24D40B1EC8AE}" dt="2019-10-08T13:58:05.814" v="55"/>
        <pc:sldMkLst>
          <pc:docMk/>
          <pc:sldMk cId="3383418078" sldId="274"/>
        </pc:sldMkLst>
        <pc:spChg chg="add">
          <ac:chgData name="Chay Brown" userId="7f7b29d5-1175-423c-8736-b8fee7f6ac6e" providerId="ADAL" clId="{A899CD18-325C-45E1-801A-24D40B1EC8AE}" dt="2019-10-08T13:58:05.814" v="55"/>
          <ac:spMkLst>
            <pc:docMk/>
            <pc:sldMk cId="3383418078" sldId="274"/>
            <ac:spMk id="5" creationId="{CDA5AFA7-A3AF-477C-BA8B-CB28EF42CFFD}"/>
          </ac:spMkLst>
        </pc:spChg>
        <pc:spChg chg="add">
          <ac:chgData name="Chay Brown" userId="7f7b29d5-1175-423c-8736-b8fee7f6ac6e" providerId="ADAL" clId="{A899CD18-325C-45E1-801A-24D40B1EC8AE}" dt="2019-10-08T13:58:05.814" v="55"/>
          <ac:spMkLst>
            <pc:docMk/>
            <pc:sldMk cId="3383418078" sldId="274"/>
            <ac:spMk id="7" creationId="{49D72A88-1043-4659-93EE-FA0ADB849548}"/>
          </ac:spMkLst>
        </pc:spChg>
        <pc:picChg chg="add">
          <ac:chgData name="Chay Brown" userId="7f7b29d5-1175-423c-8736-b8fee7f6ac6e" providerId="ADAL" clId="{A899CD18-325C-45E1-801A-24D40B1EC8AE}" dt="2019-10-08T13:58:05.814" v="55"/>
          <ac:picMkLst>
            <pc:docMk/>
            <pc:sldMk cId="3383418078" sldId="274"/>
            <ac:picMk id="6" creationId="{5848A6B8-3EF4-4B27-946C-4687D6EC66A7}"/>
          </ac:picMkLst>
        </pc:picChg>
      </pc:sldChg>
      <pc:sldChg chg="addSp modSp add">
        <pc:chgData name="Chay Brown" userId="7f7b29d5-1175-423c-8736-b8fee7f6ac6e" providerId="ADAL" clId="{A899CD18-325C-45E1-801A-24D40B1EC8AE}" dt="2019-10-08T13:58:25.890" v="57" actId="14100"/>
        <pc:sldMkLst>
          <pc:docMk/>
          <pc:sldMk cId="3971468150" sldId="275"/>
        </pc:sldMkLst>
        <pc:spChg chg="add mod">
          <ac:chgData name="Chay Brown" userId="7f7b29d5-1175-423c-8736-b8fee7f6ac6e" providerId="ADAL" clId="{A899CD18-325C-45E1-801A-24D40B1EC8AE}" dt="2019-10-08T13:58:25.890" v="57" actId="14100"/>
          <ac:spMkLst>
            <pc:docMk/>
            <pc:sldMk cId="3971468150" sldId="275"/>
            <ac:spMk id="5" creationId="{0720D463-F7E1-493B-8949-F562CEE7B68B}"/>
          </ac:spMkLst>
        </pc:spChg>
        <pc:spChg chg="add">
          <ac:chgData name="Chay Brown" userId="7f7b29d5-1175-423c-8736-b8fee7f6ac6e" providerId="ADAL" clId="{A899CD18-325C-45E1-801A-24D40B1EC8AE}" dt="2019-10-08T13:58:22.649" v="56"/>
          <ac:spMkLst>
            <pc:docMk/>
            <pc:sldMk cId="3971468150" sldId="275"/>
            <ac:spMk id="7" creationId="{EECA8E5F-08F0-4121-A5A0-BAECEBE558C1}"/>
          </ac:spMkLst>
        </pc:spChg>
        <pc:picChg chg="add">
          <ac:chgData name="Chay Brown" userId="7f7b29d5-1175-423c-8736-b8fee7f6ac6e" providerId="ADAL" clId="{A899CD18-325C-45E1-801A-24D40B1EC8AE}" dt="2019-10-08T13:58:22.649" v="56"/>
          <ac:picMkLst>
            <pc:docMk/>
            <pc:sldMk cId="3971468150" sldId="275"/>
            <ac:picMk id="6" creationId="{E9A16DC7-3FBB-40E9-9583-4AE70C6889A2}"/>
          </ac:picMkLst>
        </pc:picChg>
      </pc:sldChg>
      <pc:sldChg chg="del">
        <pc:chgData name="Chay Brown" userId="7f7b29d5-1175-423c-8736-b8fee7f6ac6e" providerId="ADAL" clId="{A899CD18-325C-45E1-801A-24D40B1EC8AE}" dt="2019-10-08T13:53:36.067" v="8" actId="2696"/>
        <pc:sldMkLst>
          <pc:docMk/>
          <pc:sldMk cId="214896473" sldId="276"/>
        </pc:sldMkLst>
      </pc:sldChg>
      <pc:sldChg chg="add del">
        <pc:chgData name="Chay Brown" userId="7f7b29d5-1175-423c-8736-b8fee7f6ac6e" providerId="ADAL" clId="{A899CD18-325C-45E1-801A-24D40B1EC8AE}" dt="2019-10-08T13:58:33.976" v="58" actId="2696"/>
        <pc:sldMkLst>
          <pc:docMk/>
          <pc:sldMk cId="2760463477" sldId="276"/>
        </pc:sldMkLst>
      </pc:sldChg>
      <pc:sldMasterChg chg="addSldLayout delSldLayout">
        <pc:chgData name="Chay Brown" userId="7f7b29d5-1175-423c-8736-b8fee7f6ac6e" providerId="ADAL" clId="{A899CD18-325C-45E1-801A-24D40B1EC8AE}" dt="2019-10-08T13:53:37.157" v="12" actId="2696"/>
        <pc:sldMasterMkLst>
          <pc:docMk/>
          <pc:sldMasterMk cId="0" sldId="2147483648"/>
        </pc:sldMasterMkLst>
        <pc:sldLayoutChg chg="add del">
          <pc:chgData name="Chay Brown" userId="7f7b29d5-1175-423c-8736-b8fee7f6ac6e" providerId="ADAL" clId="{A899CD18-325C-45E1-801A-24D40B1EC8AE}" dt="2019-10-08T13:53:37.157" v="12" actId="2696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Chay Brown" userId="7f7b29d5-1175-423c-8736-b8fee7f6ac6e" providerId="ADAL" clId="{AA4599C4-2D13-4DE7-85E2-95FB5A87FB0B}"/>
    <pc:docChg chg="undo addSld delSld modSld">
      <pc:chgData name="Chay Brown" userId="7f7b29d5-1175-423c-8736-b8fee7f6ac6e" providerId="ADAL" clId="{AA4599C4-2D13-4DE7-85E2-95FB5A87FB0B}" dt="2019-10-08T10:29:42.712" v="125" actId="2696"/>
      <pc:docMkLst>
        <pc:docMk/>
      </pc:docMkLst>
      <pc:sldChg chg="addSp delSp modSp">
        <pc:chgData name="Chay Brown" userId="7f7b29d5-1175-423c-8736-b8fee7f6ac6e" providerId="ADAL" clId="{AA4599C4-2D13-4DE7-85E2-95FB5A87FB0B}" dt="2019-10-08T10:21:51.447" v="37"/>
        <pc:sldMkLst>
          <pc:docMk/>
          <pc:sldMk cId="0" sldId="256"/>
        </pc:sldMkLst>
        <pc:spChg chg="add del mod">
          <ac:chgData name="Chay Brown" userId="7f7b29d5-1175-423c-8736-b8fee7f6ac6e" providerId="ADAL" clId="{AA4599C4-2D13-4DE7-85E2-95FB5A87FB0B}" dt="2019-10-08T10:20:44.001" v="12"/>
          <ac:spMkLst>
            <pc:docMk/>
            <pc:sldMk cId="0" sldId="256"/>
            <ac:spMk id="3" creationId="{94C957ED-F617-43B2-B5CC-D1158B025FA4}"/>
          </ac:spMkLst>
        </pc:spChg>
        <pc:spChg chg="add del mod">
          <ac:chgData name="Chay Brown" userId="7f7b29d5-1175-423c-8736-b8fee7f6ac6e" providerId="ADAL" clId="{AA4599C4-2D13-4DE7-85E2-95FB5A87FB0B}" dt="2019-10-08T10:21:51.447" v="37"/>
          <ac:spMkLst>
            <pc:docMk/>
            <pc:sldMk cId="0" sldId="256"/>
            <ac:spMk id="4" creationId="{312F1CAF-9AE9-4DD7-AE9E-45C44D04486A}"/>
          </ac:spMkLst>
        </pc:spChg>
        <pc:spChg chg="mod">
          <ac:chgData name="Chay Brown" userId="7f7b29d5-1175-423c-8736-b8fee7f6ac6e" providerId="ADAL" clId="{AA4599C4-2D13-4DE7-85E2-95FB5A87FB0B}" dt="2019-10-08T10:21:50.864" v="35" actId="207"/>
          <ac:spMkLst>
            <pc:docMk/>
            <pc:sldMk cId="0" sldId="256"/>
            <ac:spMk id="123" creationId="{00000000-0000-0000-0000-000000000000}"/>
          </ac:spMkLst>
        </pc:spChg>
      </pc:sldChg>
      <pc:sldChg chg="delSp del">
        <pc:chgData name="Chay Brown" userId="7f7b29d5-1175-423c-8736-b8fee7f6ac6e" providerId="ADAL" clId="{AA4599C4-2D13-4DE7-85E2-95FB5A87FB0B}" dt="2019-10-08T10:23:43.901" v="61" actId="2696"/>
        <pc:sldMkLst>
          <pc:docMk/>
          <pc:sldMk cId="0" sldId="257"/>
        </pc:sldMkLst>
        <pc:spChg chg="del">
          <ac:chgData name="Chay Brown" userId="7f7b29d5-1175-423c-8736-b8fee7f6ac6e" providerId="ADAL" clId="{AA4599C4-2D13-4DE7-85E2-95FB5A87FB0B}" dt="2019-10-08T10:22:36.451" v="48"/>
          <ac:spMkLst>
            <pc:docMk/>
            <pc:sldMk cId="0" sldId="257"/>
            <ac:spMk id="2" creationId="{C8F70B75-6CB9-4F99-B9BB-55783E0FC73D}"/>
          </ac:spMkLst>
        </pc:spChg>
        <pc:spChg chg="del">
          <ac:chgData name="Chay Brown" userId="7f7b29d5-1175-423c-8736-b8fee7f6ac6e" providerId="ADAL" clId="{AA4599C4-2D13-4DE7-85E2-95FB5A87FB0B}" dt="2019-10-08T10:22:23.871" v="40"/>
          <ac:spMkLst>
            <pc:docMk/>
            <pc:sldMk cId="0" sldId="257"/>
            <ac:spMk id="3" creationId="{8ADD0ABC-C7F7-4499-8587-83FC581B399B}"/>
          </ac:spMkLst>
        </pc:spChg>
        <pc:spChg chg="del">
          <ac:chgData name="Chay Brown" userId="7f7b29d5-1175-423c-8736-b8fee7f6ac6e" providerId="ADAL" clId="{AA4599C4-2D13-4DE7-85E2-95FB5A87FB0B}" dt="2019-10-08T10:22:22.557" v="39"/>
          <ac:spMkLst>
            <pc:docMk/>
            <pc:sldMk cId="0" sldId="257"/>
            <ac:spMk id="15" creationId="{3E3FC4E5-171F-4A16-A185-91DE576ED3A9}"/>
          </ac:spMkLst>
        </pc:spChg>
        <pc:spChg chg="del">
          <ac:chgData name="Chay Brown" userId="7f7b29d5-1175-423c-8736-b8fee7f6ac6e" providerId="ADAL" clId="{AA4599C4-2D13-4DE7-85E2-95FB5A87FB0B}" dt="2019-10-08T10:22:39.722" v="50"/>
          <ac:spMkLst>
            <pc:docMk/>
            <pc:sldMk cId="0" sldId="257"/>
            <ac:spMk id="17" creationId="{786492E4-6DBE-4A1B-BFA5-A49DD38D2F7E}"/>
          </ac:spMkLst>
        </pc:spChg>
        <pc:spChg chg="del">
          <ac:chgData name="Chay Brown" userId="7f7b29d5-1175-423c-8736-b8fee7f6ac6e" providerId="ADAL" clId="{AA4599C4-2D13-4DE7-85E2-95FB5A87FB0B}" dt="2019-10-08T10:22:26.541" v="42"/>
          <ac:spMkLst>
            <pc:docMk/>
            <pc:sldMk cId="0" sldId="257"/>
            <ac:spMk id="20" creationId="{2649555A-46A1-45AE-BCC5-DC1D28E2F510}"/>
          </ac:spMkLst>
        </pc:spChg>
        <pc:picChg chg="del">
          <ac:chgData name="Chay Brown" userId="7f7b29d5-1175-423c-8736-b8fee7f6ac6e" providerId="ADAL" clId="{AA4599C4-2D13-4DE7-85E2-95FB5A87FB0B}" dt="2019-10-08T10:22:31.008" v="44"/>
          <ac:picMkLst>
            <pc:docMk/>
            <pc:sldMk cId="0" sldId="257"/>
            <ac:picMk id="10" creationId="{88F08EB2-3A7D-48C9-B3C2-2E726B154ECB}"/>
          </ac:picMkLst>
        </pc:picChg>
        <pc:picChg chg="del">
          <ac:chgData name="Chay Brown" userId="7f7b29d5-1175-423c-8736-b8fee7f6ac6e" providerId="ADAL" clId="{AA4599C4-2D13-4DE7-85E2-95FB5A87FB0B}" dt="2019-10-08T10:22:34.990" v="47"/>
          <ac:picMkLst>
            <pc:docMk/>
            <pc:sldMk cId="0" sldId="257"/>
            <ac:picMk id="11" creationId="{D46E2899-0A69-48B8-84A0-6A7D60DFECA9}"/>
          </ac:picMkLst>
        </pc:picChg>
        <pc:picChg chg="del">
          <ac:chgData name="Chay Brown" userId="7f7b29d5-1175-423c-8736-b8fee7f6ac6e" providerId="ADAL" clId="{AA4599C4-2D13-4DE7-85E2-95FB5A87FB0B}" dt="2019-10-08T10:22:33.146" v="46"/>
          <ac:picMkLst>
            <pc:docMk/>
            <pc:sldMk cId="0" sldId="257"/>
            <ac:picMk id="12" creationId="{75F01ED4-2B7E-4429-94D7-690C34E12290}"/>
          </ac:picMkLst>
        </pc:picChg>
        <pc:picChg chg="del">
          <ac:chgData name="Chay Brown" userId="7f7b29d5-1175-423c-8736-b8fee7f6ac6e" providerId="ADAL" clId="{AA4599C4-2D13-4DE7-85E2-95FB5A87FB0B}" dt="2019-10-08T10:22:29.547" v="43"/>
          <ac:picMkLst>
            <pc:docMk/>
            <pc:sldMk cId="0" sldId="257"/>
            <ac:picMk id="13" creationId="{F466F9BC-DAD5-419E-B28B-BDBC726EFA08}"/>
          </ac:picMkLst>
        </pc:picChg>
        <pc:picChg chg="del">
          <ac:chgData name="Chay Brown" userId="7f7b29d5-1175-423c-8736-b8fee7f6ac6e" providerId="ADAL" clId="{AA4599C4-2D13-4DE7-85E2-95FB5A87FB0B}" dt="2019-10-08T10:22:32.174" v="45"/>
          <ac:picMkLst>
            <pc:docMk/>
            <pc:sldMk cId="0" sldId="257"/>
            <ac:picMk id="14" creationId="{FDBF45D3-6C32-4C79-9A78-E86623B9FAE1}"/>
          </ac:picMkLst>
        </pc:picChg>
        <pc:picChg chg="del">
          <ac:chgData name="Chay Brown" userId="7f7b29d5-1175-423c-8736-b8fee7f6ac6e" providerId="ADAL" clId="{AA4599C4-2D13-4DE7-85E2-95FB5A87FB0B}" dt="2019-10-08T10:22:20.218" v="38"/>
          <ac:picMkLst>
            <pc:docMk/>
            <pc:sldMk cId="0" sldId="257"/>
            <ac:picMk id="16" creationId="{10817486-CA21-4E2B-ADDB-867AE6E62FE1}"/>
          </ac:picMkLst>
        </pc:picChg>
        <pc:picChg chg="del">
          <ac:chgData name="Chay Brown" userId="7f7b29d5-1175-423c-8736-b8fee7f6ac6e" providerId="ADAL" clId="{AA4599C4-2D13-4DE7-85E2-95FB5A87FB0B}" dt="2019-10-08T10:22:37.941" v="49"/>
          <ac:picMkLst>
            <pc:docMk/>
            <pc:sldMk cId="0" sldId="257"/>
            <ac:picMk id="18" creationId="{6F012CF4-06AD-4BA9-9C03-65EDDE0E2983}"/>
          </ac:picMkLst>
        </pc:picChg>
        <pc:picChg chg="del">
          <ac:chgData name="Chay Brown" userId="7f7b29d5-1175-423c-8736-b8fee7f6ac6e" providerId="ADAL" clId="{AA4599C4-2D13-4DE7-85E2-95FB5A87FB0B}" dt="2019-10-08T10:22:24.624" v="41"/>
          <ac:picMkLst>
            <pc:docMk/>
            <pc:sldMk cId="0" sldId="257"/>
            <ac:picMk id="19" creationId="{D1BBD1FF-303E-4A74-85A4-80AC457D71C2}"/>
          </ac:picMkLst>
        </pc:picChg>
      </pc:sldChg>
      <pc:sldChg chg="del">
        <pc:chgData name="Chay Brown" userId="7f7b29d5-1175-423c-8736-b8fee7f6ac6e" providerId="ADAL" clId="{AA4599C4-2D13-4DE7-85E2-95FB5A87FB0B}" dt="2019-10-08T10:23:47.510" v="66" actId="2696"/>
        <pc:sldMkLst>
          <pc:docMk/>
          <pc:sldMk cId="0" sldId="258"/>
        </pc:sldMkLst>
      </pc:sldChg>
      <pc:sldChg chg="addSp delSp modSp">
        <pc:chgData name="Chay Brown" userId="7f7b29d5-1175-423c-8736-b8fee7f6ac6e" providerId="ADAL" clId="{AA4599C4-2D13-4DE7-85E2-95FB5A87FB0B}" dt="2019-10-08T10:24:29.264" v="76" actId="1076"/>
        <pc:sldMkLst>
          <pc:docMk/>
          <pc:sldMk cId="0" sldId="260"/>
        </pc:sldMkLst>
        <pc:spChg chg="del">
          <ac:chgData name="Chay Brown" userId="7f7b29d5-1175-423c-8736-b8fee7f6ac6e" providerId="ADAL" clId="{AA4599C4-2D13-4DE7-85E2-95FB5A87FB0B}" dt="2019-10-08T10:23:34.815" v="58"/>
          <ac:spMkLst>
            <pc:docMk/>
            <pc:sldMk cId="0" sldId="260"/>
            <ac:spMk id="12" creationId="{6323CF89-B82E-4DB4-99AD-5E444A1D2EAE}"/>
          </ac:spMkLst>
        </pc:spChg>
        <pc:spChg chg="del">
          <ac:chgData name="Chay Brown" userId="7f7b29d5-1175-423c-8736-b8fee7f6ac6e" providerId="ADAL" clId="{AA4599C4-2D13-4DE7-85E2-95FB5A87FB0B}" dt="2019-10-08T10:23:34.815" v="58"/>
          <ac:spMkLst>
            <pc:docMk/>
            <pc:sldMk cId="0" sldId="260"/>
            <ac:spMk id="13" creationId="{12C62911-AADE-4EA1-9A95-3F6F6687542B}"/>
          </ac:spMkLst>
        </pc:spChg>
        <pc:spChg chg="add">
          <ac:chgData name="Chay Brown" userId="7f7b29d5-1175-423c-8736-b8fee7f6ac6e" providerId="ADAL" clId="{AA4599C4-2D13-4DE7-85E2-95FB5A87FB0B}" dt="2019-10-08T10:24:20.159" v="75"/>
          <ac:spMkLst>
            <pc:docMk/>
            <pc:sldMk cId="0" sldId="260"/>
            <ac:spMk id="20" creationId="{A23A9092-D793-491C-86EC-345F696BAB08}"/>
          </ac:spMkLst>
        </pc:spChg>
        <pc:spChg chg="mod">
          <ac:chgData name="Chay Brown" userId="7f7b29d5-1175-423c-8736-b8fee7f6ac6e" providerId="ADAL" clId="{AA4599C4-2D13-4DE7-85E2-95FB5A87FB0B}" dt="2019-10-08T10:24:29.264" v="76" actId="1076"/>
          <ac:spMkLst>
            <pc:docMk/>
            <pc:sldMk cId="0" sldId="260"/>
            <ac:spMk id="161" creationId="{00000000-0000-0000-0000-000000000000}"/>
          </ac:spMkLst>
        </pc:spChg>
        <pc:picChg chg="add mod">
          <ac:chgData name="Chay Brown" userId="7f7b29d5-1175-423c-8736-b8fee7f6ac6e" providerId="ADAL" clId="{AA4599C4-2D13-4DE7-85E2-95FB5A87FB0B}" dt="2019-10-08T10:24:29.264" v="76" actId="1076"/>
          <ac:picMkLst>
            <pc:docMk/>
            <pc:sldMk cId="0" sldId="260"/>
            <ac:picMk id="9" creationId="{FEC74198-B5E3-43F1-BBAB-A50A49887679}"/>
          </ac:picMkLst>
        </pc:picChg>
        <pc:picChg chg="add mod">
          <ac:chgData name="Chay Brown" userId="7f7b29d5-1175-423c-8736-b8fee7f6ac6e" providerId="ADAL" clId="{AA4599C4-2D13-4DE7-85E2-95FB5A87FB0B}" dt="2019-10-08T10:24:29.264" v="76" actId="1076"/>
          <ac:picMkLst>
            <pc:docMk/>
            <pc:sldMk cId="0" sldId="260"/>
            <ac:picMk id="10" creationId="{426AC48F-12C8-4492-A125-9E437106FFD3}"/>
          </ac:picMkLst>
        </pc:picChg>
        <pc:picChg chg="add mod">
          <ac:chgData name="Chay Brown" userId="7f7b29d5-1175-423c-8736-b8fee7f6ac6e" providerId="ADAL" clId="{AA4599C4-2D13-4DE7-85E2-95FB5A87FB0B}" dt="2019-10-08T10:24:29.264" v="76" actId="1076"/>
          <ac:picMkLst>
            <pc:docMk/>
            <pc:sldMk cId="0" sldId="260"/>
            <ac:picMk id="11" creationId="{16B22C9A-B79C-4158-B80D-3F6A44043D79}"/>
          </ac:picMkLst>
        </pc:picChg>
        <pc:picChg chg="add mod">
          <ac:chgData name="Chay Brown" userId="7f7b29d5-1175-423c-8736-b8fee7f6ac6e" providerId="ADAL" clId="{AA4599C4-2D13-4DE7-85E2-95FB5A87FB0B}" dt="2019-10-08T10:24:29.264" v="76" actId="1076"/>
          <ac:picMkLst>
            <pc:docMk/>
            <pc:sldMk cId="0" sldId="260"/>
            <ac:picMk id="14" creationId="{147D4F76-9041-4DEF-94BA-78B70240C528}"/>
          </ac:picMkLst>
        </pc:picChg>
        <pc:picChg chg="add mod">
          <ac:chgData name="Chay Brown" userId="7f7b29d5-1175-423c-8736-b8fee7f6ac6e" providerId="ADAL" clId="{AA4599C4-2D13-4DE7-85E2-95FB5A87FB0B}" dt="2019-10-08T10:24:29.264" v="76" actId="1076"/>
          <ac:picMkLst>
            <pc:docMk/>
            <pc:sldMk cId="0" sldId="260"/>
            <ac:picMk id="15" creationId="{61EBD599-AF2F-476B-BA83-DBE3F1E22B18}"/>
          </ac:picMkLst>
        </pc:picChg>
        <pc:picChg chg="add mod">
          <ac:chgData name="Chay Brown" userId="7f7b29d5-1175-423c-8736-b8fee7f6ac6e" providerId="ADAL" clId="{AA4599C4-2D13-4DE7-85E2-95FB5A87FB0B}" dt="2019-10-08T10:24:29.264" v="76" actId="1076"/>
          <ac:picMkLst>
            <pc:docMk/>
            <pc:sldMk cId="0" sldId="260"/>
            <ac:picMk id="16" creationId="{7C5A035B-8ED3-43A5-9003-DB1D5FD2F5ED}"/>
          </ac:picMkLst>
        </pc:picChg>
        <pc:picChg chg="add mod">
          <ac:chgData name="Chay Brown" userId="7f7b29d5-1175-423c-8736-b8fee7f6ac6e" providerId="ADAL" clId="{AA4599C4-2D13-4DE7-85E2-95FB5A87FB0B}" dt="2019-10-08T10:24:29.264" v="76" actId="1076"/>
          <ac:picMkLst>
            <pc:docMk/>
            <pc:sldMk cId="0" sldId="260"/>
            <ac:picMk id="17" creationId="{89852FEB-260F-40DB-8111-F4E02A024714}"/>
          </ac:picMkLst>
        </pc:picChg>
        <pc:picChg chg="add mod">
          <ac:chgData name="Chay Brown" userId="7f7b29d5-1175-423c-8736-b8fee7f6ac6e" providerId="ADAL" clId="{AA4599C4-2D13-4DE7-85E2-95FB5A87FB0B}" dt="2019-10-08T10:24:29.264" v="76" actId="1076"/>
          <ac:picMkLst>
            <pc:docMk/>
            <pc:sldMk cId="0" sldId="260"/>
            <ac:picMk id="18" creationId="{1A3C1389-65A3-4B34-A992-4D4047BC4377}"/>
          </ac:picMkLst>
        </pc:picChg>
        <pc:picChg chg="add mod">
          <ac:chgData name="Chay Brown" userId="7f7b29d5-1175-423c-8736-b8fee7f6ac6e" providerId="ADAL" clId="{AA4599C4-2D13-4DE7-85E2-95FB5A87FB0B}" dt="2019-10-08T10:24:29.264" v="76" actId="1076"/>
          <ac:picMkLst>
            <pc:docMk/>
            <pc:sldMk cId="0" sldId="260"/>
            <ac:picMk id="19" creationId="{83D02523-FAD3-4CFE-9AE8-DED4273F45A5}"/>
          </ac:picMkLst>
        </pc:picChg>
      </pc:sldChg>
      <pc:sldChg chg="delSp del">
        <pc:chgData name="Chay Brown" userId="7f7b29d5-1175-423c-8736-b8fee7f6ac6e" providerId="ADAL" clId="{AA4599C4-2D13-4DE7-85E2-95FB5A87FB0B}" dt="2019-10-08T10:29:42.053" v="123" actId="2696"/>
        <pc:sldMkLst>
          <pc:docMk/>
          <pc:sldMk cId="0" sldId="261"/>
        </pc:sldMkLst>
        <pc:spChg chg="del">
          <ac:chgData name="Chay Brown" userId="7f7b29d5-1175-423c-8736-b8fee7f6ac6e" providerId="ADAL" clId="{AA4599C4-2D13-4DE7-85E2-95FB5A87FB0B}" dt="2019-10-08T10:23:38.250" v="59"/>
          <ac:spMkLst>
            <pc:docMk/>
            <pc:sldMk cId="0" sldId="261"/>
            <ac:spMk id="6" creationId="{C4E17110-1878-448A-AE14-6817B64FB6A8}"/>
          </ac:spMkLst>
        </pc:spChg>
        <pc:spChg chg="del">
          <ac:chgData name="Chay Brown" userId="7f7b29d5-1175-423c-8736-b8fee7f6ac6e" providerId="ADAL" clId="{AA4599C4-2D13-4DE7-85E2-95FB5A87FB0B}" dt="2019-10-08T10:23:41.336" v="60"/>
          <ac:spMkLst>
            <pc:docMk/>
            <pc:sldMk cId="0" sldId="261"/>
            <ac:spMk id="7" creationId="{6059BCA1-F765-472A-BD66-22F0928231FE}"/>
          </ac:spMkLst>
        </pc:spChg>
      </pc:sldChg>
      <pc:sldChg chg="del">
        <pc:chgData name="Chay Brown" userId="7f7b29d5-1175-423c-8736-b8fee7f6ac6e" providerId="ADAL" clId="{AA4599C4-2D13-4DE7-85E2-95FB5A87FB0B}" dt="2019-10-08T10:29:42.712" v="124" actId="2696"/>
        <pc:sldMkLst>
          <pc:docMk/>
          <pc:sldMk cId="0" sldId="262"/>
        </pc:sldMkLst>
      </pc:sldChg>
      <pc:sldChg chg="del">
        <pc:chgData name="Chay Brown" userId="7f7b29d5-1175-423c-8736-b8fee7f6ac6e" providerId="ADAL" clId="{AA4599C4-2D13-4DE7-85E2-95FB5A87FB0B}" dt="2019-10-08T10:23:51.310" v="68" actId="2696"/>
        <pc:sldMkLst>
          <pc:docMk/>
          <pc:sldMk cId="0" sldId="264"/>
        </pc:sldMkLst>
      </pc:sldChg>
      <pc:sldChg chg="del">
        <pc:chgData name="Chay Brown" userId="7f7b29d5-1175-423c-8736-b8fee7f6ac6e" providerId="ADAL" clId="{AA4599C4-2D13-4DE7-85E2-95FB5A87FB0B}" dt="2019-10-08T10:23:54.520" v="70" actId="2696"/>
        <pc:sldMkLst>
          <pc:docMk/>
          <pc:sldMk cId="0" sldId="265"/>
        </pc:sldMkLst>
      </pc:sldChg>
      <pc:sldChg chg="addSp delSp">
        <pc:chgData name="Chay Brown" userId="7f7b29d5-1175-423c-8736-b8fee7f6ac6e" providerId="ADAL" clId="{AA4599C4-2D13-4DE7-85E2-95FB5A87FB0B}" dt="2019-10-08T10:23:22.115" v="57"/>
        <pc:sldMkLst>
          <pc:docMk/>
          <pc:sldMk cId="1934873868" sldId="266"/>
        </pc:sldMkLst>
        <pc:spChg chg="add del">
          <ac:chgData name="Chay Brown" userId="7f7b29d5-1175-423c-8736-b8fee7f6ac6e" providerId="ADAL" clId="{AA4599C4-2D13-4DE7-85E2-95FB5A87FB0B}" dt="2019-10-08T10:23:02.366" v="54"/>
          <ac:spMkLst>
            <pc:docMk/>
            <pc:sldMk cId="1934873868" sldId="266"/>
            <ac:spMk id="7" creationId="{44345EC9-036A-4886-8E76-CB485931D12E}"/>
          </ac:spMkLst>
        </pc:spChg>
        <pc:spChg chg="add del">
          <ac:chgData name="Chay Brown" userId="7f7b29d5-1175-423c-8736-b8fee7f6ac6e" providerId="ADAL" clId="{AA4599C4-2D13-4DE7-85E2-95FB5A87FB0B}" dt="2019-10-08T10:23:06.522" v="56"/>
          <ac:spMkLst>
            <pc:docMk/>
            <pc:sldMk cId="1934873868" sldId="266"/>
            <ac:spMk id="8" creationId="{70D5DFCE-B59C-4C0D-80F4-344EB249BAD9}"/>
          </ac:spMkLst>
        </pc:spChg>
        <pc:spChg chg="add">
          <ac:chgData name="Chay Brown" userId="7f7b29d5-1175-423c-8736-b8fee7f6ac6e" providerId="ADAL" clId="{AA4599C4-2D13-4DE7-85E2-95FB5A87FB0B}" dt="2019-10-08T10:23:22.115" v="57"/>
          <ac:spMkLst>
            <pc:docMk/>
            <pc:sldMk cId="1934873868" sldId="266"/>
            <ac:spMk id="10" creationId="{A384132F-A049-4F53-935C-2B25573CC323}"/>
          </ac:spMkLst>
        </pc:spChg>
        <pc:spChg chg="add">
          <ac:chgData name="Chay Brown" userId="7f7b29d5-1175-423c-8736-b8fee7f6ac6e" providerId="ADAL" clId="{AA4599C4-2D13-4DE7-85E2-95FB5A87FB0B}" dt="2019-10-08T10:23:22.115" v="57"/>
          <ac:spMkLst>
            <pc:docMk/>
            <pc:sldMk cId="1934873868" sldId="266"/>
            <ac:spMk id="11" creationId="{D961C802-8F2E-418B-AB58-2AC302FF4067}"/>
          </ac:spMkLst>
        </pc:spChg>
        <pc:spChg chg="del">
          <ac:chgData name="Chay Brown" userId="7f7b29d5-1175-423c-8736-b8fee7f6ac6e" providerId="ADAL" clId="{AA4599C4-2D13-4DE7-85E2-95FB5A87FB0B}" dt="2019-10-08T10:22:48.751" v="51"/>
          <ac:spMkLst>
            <pc:docMk/>
            <pc:sldMk cId="1934873868" sldId="266"/>
            <ac:spMk id="131" creationId="{00000000-0000-0000-0000-000000000000}"/>
          </ac:spMkLst>
        </pc:spChg>
        <pc:spChg chg="del">
          <ac:chgData name="Chay Brown" userId="7f7b29d5-1175-423c-8736-b8fee7f6ac6e" providerId="ADAL" clId="{AA4599C4-2D13-4DE7-85E2-95FB5A87FB0B}" dt="2019-10-08T10:22:50.944" v="52"/>
          <ac:spMkLst>
            <pc:docMk/>
            <pc:sldMk cId="1934873868" sldId="266"/>
            <ac:spMk id="132" creationId="{00000000-0000-0000-0000-000000000000}"/>
          </ac:spMkLst>
        </pc:spChg>
        <pc:picChg chg="add">
          <ac:chgData name="Chay Brown" userId="7f7b29d5-1175-423c-8736-b8fee7f6ac6e" providerId="ADAL" clId="{AA4599C4-2D13-4DE7-85E2-95FB5A87FB0B}" dt="2019-10-08T10:23:22.115" v="57"/>
          <ac:picMkLst>
            <pc:docMk/>
            <pc:sldMk cId="1934873868" sldId="266"/>
            <ac:picMk id="9" creationId="{A4F9BBB0-6F35-4D25-9CD9-F5119BC6976C}"/>
          </ac:picMkLst>
        </pc:picChg>
      </pc:sldChg>
      <pc:sldChg chg="del">
        <pc:chgData name="Chay Brown" userId="7f7b29d5-1175-423c-8736-b8fee7f6ac6e" providerId="ADAL" clId="{AA4599C4-2D13-4DE7-85E2-95FB5A87FB0B}" dt="2019-10-08T10:23:45.073" v="63" actId="2696"/>
        <pc:sldMkLst>
          <pc:docMk/>
          <pc:sldMk cId="614269691" sldId="267"/>
        </pc:sldMkLst>
      </pc:sldChg>
      <pc:sldChg chg="addSp modSp add">
        <pc:chgData name="Chay Brown" userId="7f7b29d5-1175-423c-8736-b8fee7f6ac6e" providerId="ADAL" clId="{AA4599C4-2D13-4DE7-85E2-95FB5A87FB0B}" dt="2019-10-08T10:25:22.660" v="85" actId="14100"/>
        <pc:sldMkLst>
          <pc:docMk/>
          <pc:sldMk cId="2299361373" sldId="267"/>
        </pc:sldMkLst>
        <pc:spChg chg="add mod">
          <ac:chgData name="Chay Brown" userId="7f7b29d5-1175-423c-8736-b8fee7f6ac6e" providerId="ADAL" clId="{AA4599C4-2D13-4DE7-85E2-95FB5A87FB0B}" dt="2019-10-08T10:25:12.872" v="82" actId="14100"/>
          <ac:spMkLst>
            <pc:docMk/>
            <pc:sldMk cId="2299361373" sldId="267"/>
            <ac:spMk id="11" creationId="{B0A9C278-BB9F-44FE-A2ED-C11B6393993A}"/>
          </ac:spMkLst>
        </pc:spChg>
        <pc:spChg chg="add mod">
          <ac:chgData name="Chay Brown" userId="7f7b29d5-1175-423c-8736-b8fee7f6ac6e" providerId="ADAL" clId="{AA4599C4-2D13-4DE7-85E2-95FB5A87FB0B}" dt="2019-10-08T10:25:22.660" v="85" actId="14100"/>
          <ac:spMkLst>
            <pc:docMk/>
            <pc:sldMk cId="2299361373" sldId="267"/>
            <ac:spMk id="12" creationId="{153E0CA6-8F96-463E-8A4E-8DD5C1C64A38}"/>
          </ac:spMkLst>
        </pc:spChg>
        <pc:spChg chg="add mod">
          <ac:chgData name="Chay Brown" userId="7f7b29d5-1175-423c-8736-b8fee7f6ac6e" providerId="ADAL" clId="{AA4599C4-2D13-4DE7-85E2-95FB5A87FB0B}" dt="2019-10-08T10:25:07.085" v="80" actId="14100"/>
          <ac:spMkLst>
            <pc:docMk/>
            <pc:sldMk cId="2299361373" sldId="267"/>
            <ac:spMk id="13" creationId="{BEFAA5F4-2373-4C93-8EBA-5871D3C7C676}"/>
          </ac:spMkLst>
        </pc:spChg>
        <pc:spChg chg="add mod">
          <ac:chgData name="Chay Brown" userId="7f7b29d5-1175-423c-8736-b8fee7f6ac6e" providerId="ADAL" clId="{AA4599C4-2D13-4DE7-85E2-95FB5A87FB0B}" dt="2019-10-08T10:25:19.409" v="84" actId="14100"/>
          <ac:spMkLst>
            <pc:docMk/>
            <pc:sldMk cId="2299361373" sldId="267"/>
            <ac:spMk id="14" creationId="{A6206659-3654-45F7-8F2D-B0BC12E525ED}"/>
          </ac:spMkLst>
        </pc:spChg>
        <pc:spChg chg="add">
          <ac:chgData name="Chay Brown" userId="7f7b29d5-1175-423c-8736-b8fee7f6ac6e" providerId="ADAL" clId="{AA4599C4-2D13-4DE7-85E2-95FB5A87FB0B}" dt="2019-10-08T10:24:52.808" v="77"/>
          <ac:spMkLst>
            <pc:docMk/>
            <pc:sldMk cId="2299361373" sldId="267"/>
            <ac:spMk id="15" creationId="{C16F0495-EF84-4022-A978-66306C614856}"/>
          </ac:spMkLst>
        </pc:spChg>
        <pc:picChg chg="add mod">
          <ac:chgData name="Chay Brown" userId="7f7b29d5-1175-423c-8736-b8fee7f6ac6e" providerId="ADAL" clId="{AA4599C4-2D13-4DE7-85E2-95FB5A87FB0B}" dt="2019-10-08T10:25:15.459" v="83" actId="1076"/>
          <ac:picMkLst>
            <pc:docMk/>
            <pc:sldMk cId="2299361373" sldId="267"/>
            <ac:picMk id="7" creationId="{E811668E-161E-4955-B43C-5398F5C9C030}"/>
          </ac:picMkLst>
        </pc:picChg>
        <pc:picChg chg="add mod">
          <ac:chgData name="Chay Brown" userId="7f7b29d5-1175-423c-8736-b8fee7f6ac6e" providerId="ADAL" clId="{AA4599C4-2D13-4DE7-85E2-95FB5A87FB0B}" dt="2019-10-08T10:25:02.637" v="78" actId="1076"/>
          <ac:picMkLst>
            <pc:docMk/>
            <pc:sldMk cId="2299361373" sldId="267"/>
            <ac:picMk id="8" creationId="{D2609FEA-4AF0-403C-84C6-FB009B6A8739}"/>
          </ac:picMkLst>
        </pc:picChg>
        <pc:picChg chg="add">
          <ac:chgData name="Chay Brown" userId="7f7b29d5-1175-423c-8736-b8fee7f6ac6e" providerId="ADAL" clId="{AA4599C4-2D13-4DE7-85E2-95FB5A87FB0B}" dt="2019-10-08T10:24:52.808" v="77"/>
          <ac:picMkLst>
            <pc:docMk/>
            <pc:sldMk cId="2299361373" sldId="267"/>
            <ac:picMk id="9" creationId="{E1382969-F4FE-4D52-A5CB-3F1557E1C660}"/>
          </ac:picMkLst>
        </pc:picChg>
        <pc:picChg chg="add mod">
          <ac:chgData name="Chay Brown" userId="7f7b29d5-1175-423c-8736-b8fee7f6ac6e" providerId="ADAL" clId="{AA4599C4-2D13-4DE7-85E2-95FB5A87FB0B}" dt="2019-10-08T10:25:02.637" v="78" actId="1076"/>
          <ac:picMkLst>
            <pc:docMk/>
            <pc:sldMk cId="2299361373" sldId="267"/>
            <ac:picMk id="10" creationId="{DD174E50-01FF-42DE-92C2-B75FA268D201}"/>
          </ac:picMkLst>
        </pc:picChg>
      </pc:sldChg>
      <pc:sldChg chg="del">
        <pc:chgData name="Chay Brown" userId="7f7b29d5-1175-423c-8736-b8fee7f6ac6e" providerId="ADAL" clId="{AA4599C4-2D13-4DE7-85E2-95FB5A87FB0B}" dt="2019-10-08T10:23:46.001" v="64" actId="2696"/>
        <pc:sldMkLst>
          <pc:docMk/>
          <pc:sldMk cId="38522805" sldId="268"/>
        </pc:sldMkLst>
      </pc:sldChg>
      <pc:sldChg chg="addSp modSp add">
        <pc:chgData name="Chay Brown" userId="7f7b29d5-1175-423c-8736-b8fee7f6ac6e" providerId="ADAL" clId="{AA4599C4-2D13-4DE7-85E2-95FB5A87FB0B}" dt="2019-10-08T10:26:21.785" v="98" actId="14100"/>
        <pc:sldMkLst>
          <pc:docMk/>
          <pc:sldMk cId="534981637" sldId="268"/>
        </pc:sldMkLst>
        <pc:spChg chg="add mod">
          <ac:chgData name="Chay Brown" userId="7f7b29d5-1175-423c-8736-b8fee7f6ac6e" providerId="ADAL" clId="{AA4599C4-2D13-4DE7-85E2-95FB5A87FB0B}" dt="2019-10-08T10:26:11.847" v="94" actId="1076"/>
          <ac:spMkLst>
            <pc:docMk/>
            <pc:sldMk cId="534981637" sldId="268"/>
            <ac:spMk id="11" creationId="{2C68FEC9-B618-4E2D-9EE3-DAE45E1C80F7}"/>
          </ac:spMkLst>
        </pc:spChg>
        <pc:spChg chg="add mod">
          <ac:chgData name="Chay Brown" userId="7f7b29d5-1175-423c-8736-b8fee7f6ac6e" providerId="ADAL" clId="{AA4599C4-2D13-4DE7-85E2-95FB5A87FB0B}" dt="2019-10-08T10:26:21.785" v="98" actId="14100"/>
          <ac:spMkLst>
            <pc:docMk/>
            <pc:sldMk cId="534981637" sldId="268"/>
            <ac:spMk id="12" creationId="{E2F43D2C-E61A-4046-BFB0-E4FC399A0A9D}"/>
          </ac:spMkLst>
        </pc:spChg>
        <pc:spChg chg="add mod">
          <ac:chgData name="Chay Brown" userId="7f7b29d5-1175-423c-8736-b8fee7f6ac6e" providerId="ADAL" clId="{AA4599C4-2D13-4DE7-85E2-95FB5A87FB0B}" dt="2019-10-08T10:25:52.398" v="89" actId="14100"/>
          <ac:spMkLst>
            <pc:docMk/>
            <pc:sldMk cId="534981637" sldId="268"/>
            <ac:spMk id="13" creationId="{93F42FF2-5918-4AF7-B0C3-85B3254BAF54}"/>
          </ac:spMkLst>
        </pc:spChg>
        <pc:spChg chg="add mod">
          <ac:chgData name="Chay Brown" userId="7f7b29d5-1175-423c-8736-b8fee7f6ac6e" providerId="ADAL" clId="{AA4599C4-2D13-4DE7-85E2-95FB5A87FB0B}" dt="2019-10-08T10:26:16.560" v="95" actId="14100"/>
          <ac:spMkLst>
            <pc:docMk/>
            <pc:sldMk cId="534981637" sldId="268"/>
            <ac:spMk id="14" creationId="{03BD6F78-572A-4DD1-B07E-1050ABC27ECA}"/>
          </ac:spMkLst>
        </pc:spChg>
        <pc:spChg chg="add">
          <ac:chgData name="Chay Brown" userId="7f7b29d5-1175-423c-8736-b8fee7f6ac6e" providerId="ADAL" clId="{AA4599C4-2D13-4DE7-85E2-95FB5A87FB0B}" dt="2019-10-08T10:25:41.360" v="87"/>
          <ac:spMkLst>
            <pc:docMk/>
            <pc:sldMk cId="534981637" sldId="268"/>
            <ac:spMk id="15" creationId="{1A972FA4-3436-4597-8355-9EF4B11081CA}"/>
          </ac:spMkLst>
        </pc:spChg>
        <pc:picChg chg="add mod">
          <ac:chgData name="Chay Brown" userId="7f7b29d5-1175-423c-8736-b8fee7f6ac6e" providerId="ADAL" clId="{AA4599C4-2D13-4DE7-85E2-95FB5A87FB0B}" dt="2019-10-08T10:26:06.649" v="93" actId="1076"/>
          <ac:picMkLst>
            <pc:docMk/>
            <pc:sldMk cId="534981637" sldId="268"/>
            <ac:picMk id="7" creationId="{3B89F0C1-F8A2-43E8-BDE5-EA0A571265C2}"/>
          </ac:picMkLst>
        </pc:picChg>
        <pc:picChg chg="add mod">
          <ac:chgData name="Chay Brown" userId="7f7b29d5-1175-423c-8736-b8fee7f6ac6e" providerId="ADAL" clId="{AA4599C4-2D13-4DE7-85E2-95FB5A87FB0B}" dt="2019-10-08T10:25:48.702" v="88" actId="1076"/>
          <ac:picMkLst>
            <pc:docMk/>
            <pc:sldMk cId="534981637" sldId="268"/>
            <ac:picMk id="8" creationId="{13F5D6F0-03F6-4038-A58C-3A3A036568AA}"/>
          </ac:picMkLst>
        </pc:picChg>
        <pc:picChg chg="add">
          <ac:chgData name="Chay Brown" userId="7f7b29d5-1175-423c-8736-b8fee7f6ac6e" providerId="ADAL" clId="{AA4599C4-2D13-4DE7-85E2-95FB5A87FB0B}" dt="2019-10-08T10:25:34.075" v="86"/>
          <ac:picMkLst>
            <pc:docMk/>
            <pc:sldMk cId="534981637" sldId="268"/>
            <ac:picMk id="9" creationId="{81C61ADF-18CD-4919-9805-DC18B3F8C6A0}"/>
          </ac:picMkLst>
        </pc:picChg>
        <pc:picChg chg="add mod">
          <ac:chgData name="Chay Brown" userId="7f7b29d5-1175-423c-8736-b8fee7f6ac6e" providerId="ADAL" clId="{AA4599C4-2D13-4DE7-85E2-95FB5A87FB0B}" dt="2019-10-08T10:26:03.147" v="92" actId="1076"/>
          <ac:picMkLst>
            <pc:docMk/>
            <pc:sldMk cId="534981637" sldId="268"/>
            <ac:picMk id="10" creationId="{C4D50664-95B9-494E-97BE-B7504E21740C}"/>
          </ac:picMkLst>
        </pc:picChg>
      </pc:sldChg>
      <pc:sldChg chg="addSp modSp add">
        <pc:chgData name="Chay Brown" userId="7f7b29d5-1175-423c-8736-b8fee7f6ac6e" providerId="ADAL" clId="{AA4599C4-2D13-4DE7-85E2-95FB5A87FB0B}" dt="2019-10-08T10:26:59.004" v="105" actId="14100"/>
        <pc:sldMkLst>
          <pc:docMk/>
          <pc:sldMk cId="1576879397" sldId="269"/>
        </pc:sldMkLst>
        <pc:spChg chg="add mod">
          <ac:chgData name="Chay Brown" userId="7f7b29d5-1175-423c-8736-b8fee7f6ac6e" providerId="ADAL" clId="{AA4599C4-2D13-4DE7-85E2-95FB5A87FB0B}" dt="2019-10-08T10:26:59.004" v="105" actId="14100"/>
          <ac:spMkLst>
            <pc:docMk/>
            <pc:sldMk cId="1576879397" sldId="269"/>
            <ac:spMk id="9" creationId="{018A148C-F0C7-4EF6-BEC5-757D2CFB78B3}"/>
          </ac:spMkLst>
        </pc:spChg>
        <pc:spChg chg="add">
          <ac:chgData name="Chay Brown" userId="7f7b29d5-1175-423c-8736-b8fee7f6ac6e" providerId="ADAL" clId="{AA4599C4-2D13-4DE7-85E2-95FB5A87FB0B}" dt="2019-10-08T10:26:48.828" v="104"/>
          <ac:spMkLst>
            <pc:docMk/>
            <pc:sldMk cId="1576879397" sldId="269"/>
            <ac:spMk id="11" creationId="{E752D764-CAC2-4854-BBF0-9D0FB9348F7B}"/>
          </ac:spMkLst>
        </pc:spChg>
        <pc:picChg chg="add">
          <ac:chgData name="Chay Brown" userId="7f7b29d5-1175-423c-8736-b8fee7f6ac6e" providerId="ADAL" clId="{AA4599C4-2D13-4DE7-85E2-95FB5A87FB0B}" dt="2019-10-08T10:26:48.828" v="104"/>
          <ac:picMkLst>
            <pc:docMk/>
            <pc:sldMk cId="1576879397" sldId="269"/>
            <ac:picMk id="7" creationId="{49984E88-843E-4CB2-A4A6-E5F3358F7ACC}"/>
          </ac:picMkLst>
        </pc:picChg>
        <pc:picChg chg="add">
          <ac:chgData name="Chay Brown" userId="7f7b29d5-1175-423c-8736-b8fee7f6ac6e" providerId="ADAL" clId="{AA4599C4-2D13-4DE7-85E2-95FB5A87FB0B}" dt="2019-10-08T10:26:48.828" v="104"/>
          <ac:picMkLst>
            <pc:docMk/>
            <pc:sldMk cId="1576879397" sldId="269"/>
            <ac:picMk id="8" creationId="{8241FAA7-444A-40F2-916C-8187A78EB100}"/>
          </ac:picMkLst>
        </pc:picChg>
        <pc:picChg chg="add">
          <ac:chgData name="Chay Brown" userId="7f7b29d5-1175-423c-8736-b8fee7f6ac6e" providerId="ADAL" clId="{AA4599C4-2D13-4DE7-85E2-95FB5A87FB0B}" dt="2019-10-08T10:26:48.828" v="104"/>
          <ac:picMkLst>
            <pc:docMk/>
            <pc:sldMk cId="1576879397" sldId="269"/>
            <ac:picMk id="10" creationId="{2B574CB6-5CAE-49F3-B98F-FFD706D519F5}"/>
          </ac:picMkLst>
        </pc:picChg>
      </pc:sldChg>
      <pc:sldChg chg="del">
        <pc:chgData name="Chay Brown" userId="7f7b29d5-1175-423c-8736-b8fee7f6ac6e" providerId="ADAL" clId="{AA4599C4-2D13-4DE7-85E2-95FB5A87FB0B}" dt="2019-10-08T10:23:44.560" v="62" actId="2696"/>
        <pc:sldMkLst>
          <pc:docMk/>
          <pc:sldMk cId="2274481503" sldId="269"/>
        </pc:sldMkLst>
      </pc:sldChg>
      <pc:sldChg chg="add del">
        <pc:chgData name="Chay Brown" userId="7f7b29d5-1175-423c-8736-b8fee7f6ac6e" providerId="ADAL" clId="{AA4599C4-2D13-4DE7-85E2-95FB5A87FB0B}" dt="2019-10-08T10:29:41.505" v="122" actId="2696"/>
        <pc:sldMkLst>
          <pc:docMk/>
          <pc:sldMk cId="456356161" sldId="270"/>
        </pc:sldMkLst>
      </pc:sldChg>
      <pc:sldChg chg="del">
        <pc:chgData name="Chay Brown" userId="7f7b29d5-1175-423c-8736-b8fee7f6ac6e" providerId="ADAL" clId="{AA4599C4-2D13-4DE7-85E2-95FB5A87FB0B}" dt="2019-10-08T10:23:49.994" v="67" actId="2696"/>
        <pc:sldMkLst>
          <pc:docMk/>
          <pc:sldMk cId="2236666210" sldId="270"/>
        </pc:sldMkLst>
      </pc:sldChg>
      <pc:sldChg chg="del">
        <pc:chgData name="Chay Brown" userId="7f7b29d5-1175-423c-8736-b8fee7f6ac6e" providerId="ADAL" clId="{AA4599C4-2D13-4DE7-85E2-95FB5A87FB0B}" dt="2019-10-08T10:23:46.873" v="65" actId="2696"/>
        <pc:sldMkLst>
          <pc:docMk/>
          <pc:sldMk cId="2382997002" sldId="271"/>
        </pc:sldMkLst>
      </pc:sldChg>
      <pc:sldChg chg="addSp modSp add">
        <pc:chgData name="Chay Brown" userId="7f7b29d5-1175-423c-8736-b8fee7f6ac6e" providerId="ADAL" clId="{AA4599C4-2D13-4DE7-85E2-95FB5A87FB0B}" dt="2019-10-08T10:27:31.730" v="107" actId="14100"/>
        <pc:sldMkLst>
          <pc:docMk/>
          <pc:sldMk cId="3249674338" sldId="271"/>
        </pc:sldMkLst>
        <pc:spChg chg="add mod">
          <ac:chgData name="Chay Brown" userId="7f7b29d5-1175-423c-8736-b8fee7f6ac6e" providerId="ADAL" clId="{AA4599C4-2D13-4DE7-85E2-95FB5A87FB0B}" dt="2019-10-08T10:27:31.730" v="107" actId="14100"/>
          <ac:spMkLst>
            <pc:docMk/>
            <pc:sldMk cId="3249674338" sldId="271"/>
            <ac:spMk id="7" creationId="{AA2F4DB9-BC09-4E61-9A39-FC9FAD3EACBC}"/>
          </ac:spMkLst>
        </pc:spChg>
        <pc:spChg chg="add">
          <ac:chgData name="Chay Brown" userId="7f7b29d5-1175-423c-8736-b8fee7f6ac6e" providerId="ADAL" clId="{AA4599C4-2D13-4DE7-85E2-95FB5A87FB0B}" dt="2019-10-08T10:27:25.984" v="106"/>
          <ac:spMkLst>
            <pc:docMk/>
            <pc:sldMk cId="3249674338" sldId="271"/>
            <ac:spMk id="12" creationId="{8A61D0B0-5DE5-4EBB-830F-8BD68C2443CD}"/>
          </ac:spMkLst>
        </pc:spChg>
        <pc:picChg chg="add">
          <ac:chgData name="Chay Brown" userId="7f7b29d5-1175-423c-8736-b8fee7f6ac6e" providerId="ADAL" clId="{AA4599C4-2D13-4DE7-85E2-95FB5A87FB0B}" dt="2019-10-08T10:27:25.984" v="106"/>
          <ac:picMkLst>
            <pc:docMk/>
            <pc:sldMk cId="3249674338" sldId="271"/>
            <ac:picMk id="8" creationId="{E7B75CFA-1067-43B4-BA2B-E35736557F41}"/>
          </ac:picMkLst>
        </pc:picChg>
        <pc:picChg chg="add">
          <ac:chgData name="Chay Brown" userId="7f7b29d5-1175-423c-8736-b8fee7f6ac6e" providerId="ADAL" clId="{AA4599C4-2D13-4DE7-85E2-95FB5A87FB0B}" dt="2019-10-08T10:27:25.984" v="106"/>
          <ac:picMkLst>
            <pc:docMk/>
            <pc:sldMk cId="3249674338" sldId="271"/>
            <ac:picMk id="9" creationId="{3402B472-1C36-430D-AC2E-C4F4C49FC4FA}"/>
          </ac:picMkLst>
        </pc:picChg>
        <pc:picChg chg="add">
          <ac:chgData name="Chay Brown" userId="7f7b29d5-1175-423c-8736-b8fee7f6ac6e" providerId="ADAL" clId="{AA4599C4-2D13-4DE7-85E2-95FB5A87FB0B}" dt="2019-10-08T10:27:25.984" v="106"/>
          <ac:picMkLst>
            <pc:docMk/>
            <pc:sldMk cId="3249674338" sldId="271"/>
            <ac:picMk id="10" creationId="{B8BEAE27-A7FB-464E-B4CD-438329C7212E}"/>
          </ac:picMkLst>
        </pc:picChg>
        <pc:picChg chg="add">
          <ac:chgData name="Chay Brown" userId="7f7b29d5-1175-423c-8736-b8fee7f6ac6e" providerId="ADAL" clId="{AA4599C4-2D13-4DE7-85E2-95FB5A87FB0B}" dt="2019-10-08T10:27:25.984" v="106"/>
          <ac:picMkLst>
            <pc:docMk/>
            <pc:sldMk cId="3249674338" sldId="271"/>
            <ac:picMk id="11" creationId="{5847447D-D257-49C5-9F40-F9A104D6838D}"/>
          </ac:picMkLst>
        </pc:picChg>
      </pc:sldChg>
      <pc:sldChg chg="addSp modSp add">
        <pc:chgData name="Chay Brown" userId="7f7b29d5-1175-423c-8736-b8fee7f6ac6e" providerId="ADAL" clId="{AA4599C4-2D13-4DE7-85E2-95FB5A87FB0B}" dt="2019-10-08T10:27:59.182" v="109" actId="14100"/>
        <pc:sldMkLst>
          <pc:docMk/>
          <pc:sldMk cId="2619367181" sldId="272"/>
        </pc:sldMkLst>
        <pc:spChg chg="add mod">
          <ac:chgData name="Chay Brown" userId="7f7b29d5-1175-423c-8736-b8fee7f6ac6e" providerId="ADAL" clId="{AA4599C4-2D13-4DE7-85E2-95FB5A87FB0B}" dt="2019-10-08T10:27:59.182" v="109" actId="14100"/>
          <ac:spMkLst>
            <pc:docMk/>
            <pc:sldMk cId="2619367181" sldId="272"/>
            <ac:spMk id="7" creationId="{9673F0A2-27F6-4C52-A5FA-8A9C1EBC3B7F}"/>
          </ac:spMkLst>
        </pc:spChg>
        <pc:spChg chg="add">
          <ac:chgData name="Chay Brown" userId="7f7b29d5-1175-423c-8736-b8fee7f6ac6e" providerId="ADAL" clId="{AA4599C4-2D13-4DE7-85E2-95FB5A87FB0B}" dt="2019-10-08T10:27:55.193" v="108"/>
          <ac:spMkLst>
            <pc:docMk/>
            <pc:sldMk cId="2619367181" sldId="272"/>
            <ac:spMk id="9" creationId="{610C316C-A4E3-4D55-939D-0A617CD54EA8}"/>
          </ac:spMkLst>
        </pc:spChg>
        <pc:picChg chg="add">
          <ac:chgData name="Chay Brown" userId="7f7b29d5-1175-423c-8736-b8fee7f6ac6e" providerId="ADAL" clId="{AA4599C4-2D13-4DE7-85E2-95FB5A87FB0B}" dt="2019-10-08T10:27:55.193" v="108"/>
          <ac:picMkLst>
            <pc:docMk/>
            <pc:sldMk cId="2619367181" sldId="272"/>
            <ac:picMk id="8" creationId="{FF0A7412-BFBF-468C-A5B9-7D90B2B959E0}"/>
          </ac:picMkLst>
        </pc:picChg>
      </pc:sldChg>
      <pc:sldChg chg="addSp modSp add">
        <pc:chgData name="Chay Brown" userId="7f7b29d5-1175-423c-8736-b8fee7f6ac6e" providerId="ADAL" clId="{AA4599C4-2D13-4DE7-85E2-95FB5A87FB0B}" dt="2019-10-08T10:28:33.273" v="116" actId="20577"/>
        <pc:sldMkLst>
          <pc:docMk/>
          <pc:sldMk cId="2932700332" sldId="273"/>
        </pc:sldMkLst>
        <pc:spChg chg="add mod">
          <ac:chgData name="Chay Brown" userId="7f7b29d5-1175-423c-8736-b8fee7f6ac6e" providerId="ADAL" clId="{AA4599C4-2D13-4DE7-85E2-95FB5A87FB0B}" dt="2019-10-08T10:28:33.273" v="116" actId="20577"/>
          <ac:spMkLst>
            <pc:docMk/>
            <pc:sldMk cId="2932700332" sldId="273"/>
            <ac:spMk id="7" creationId="{97D57B5F-55C6-4957-B617-AAB4911DFF02}"/>
          </ac:spMkLst>
        </pc:spChg>
        <pc:spChg chg="add">
          <ac:chgData name="Chay Brown" userId="7f7b29d5-1175-423c-8736-b8fee7f6ac6e" providerId="ADAL" clId="{AA4599C4-2D13-4DE7-85E2-95FB5A87FB0B}" dt="2019-10-08T10:28:20.051" v="111"/>
          <ac:spMkLst>
            <pc:docMk/>
            <pc:sldMk cId="2932700332" sldId="273"/>
            <ac:spMk id="10" creationId="{026B8A69-C8C8-41CF-9C67-730A46191A98}"/>
          </ac:spMkLst>
        </pc:spChg>
        <pc:picChg chg="add">
          <ac:chgData name="Chay Brown" userId="7f7b29d5-1175-423c-8736-b8fee7f6ac6e" providerId="ADAL" clId="{AA4599C4-2D13-4DE7-85E2-95FB5A87FB0B}" dt="2019-10-08T10:28:20.051" v="111"/>
          <ac:picMkLst>
            <pc:docMk/>
            <pc:sldMk cId="2932700332" sldId="273"/>
            <ac:picMk id="8" creationId="{0A4EF756-339B-45C9-926E-2494F14F6413}"/>
          </ac:picMkLst>
        </pc:picChg>
        <pc:picChg chg="add">
          <ac:chgData name="Chay Brown" userId="7f7b29d5-1175-423c-8736-b8fee7f6ac6e" providerId="ADAL" clId="{AA4599C4-2D13-4DE7-85E2-95FB5A87FB0B}" dt="2019-10-08T10:28:20.051" v="111"/>
          <ac:picMkLst>
            <pc:docMk/>
            <pc:sldMk cId="2932700332" sldId="273"/>
            <ac:picMk id="9" creationId="{6E39A22A-B781-47C6-941C-9BAE1D097800}"/>
          </ac:picMkLst>
        </pc:picChg>
      </pc:sldChg>
      <pc:sldChg chg="addSp modSp add">
        <pc:chgData name="Chay Brown" userId="7f7b29d5-1175-423c-8736-b8fee7f6ac6e" providerId="ADAL" clId="{AA4599C4-2D13-4DE7-85E2-95FB5A87FB0B}" dt="2019-10-08T10:29:22.783" v="120" actId="14100"/>
        <pc:sldMkLst>
          <pc:docMk/>
          <pc:sldMk cId="1991207122" sldId="274"/>
        </pc:sldMkLst>
        <pc:spChg chg="add mod">
          <ac:chgData name="Chay Brown" userId="7f7b29d5-1175-423c-8736-b8fee7f6ac6e" providerId="ADAL" clId="{AA4599C4-2D13-4DE7-85E2-95FB5A87FB0B}" dt="2019-10-08T10:29:22.783" v="120" actId="14100"/>
          <ac:spMkLst>
            <pc:docMk/>
            <pc:sldMk cId="1991207122" sldId="274"/>
            <ac:spMk id="7" creationId="{6753C2DF-4633-4E70-8073-C134AAB2FB5F}"/>
          </ac:spMkLst>
        </pc:spChg>
        <pc:spChg chg="add">
          <ac:chgData name="Chay Brown" userId="7f7b29d5-1175-423c-8736-b8fee7f6ac6e" providerId="ADAL" clId="{AA4599C4-2D13-4DE7-85E2-95FB5A87FB0B}" dt="2019-10-08T10:29:19.198" v="119"/>
          <ac:spMkLst>
            <pc:docMk/>
            <pc:sldMk cId="1991207122" sldId="274"/>
            <ac:spMk id="9" creationId="{43873098-71D9-4FE3-9D0A-D656A60D8A4A}"/>
          </ac:spMkLst>
        </pc:spChg>
        <pc:picChg chg="add">
          <ac:chgData name="Chay Brown" userId="7f7b29d5-1175-423c-8736-b8fee7f6ac6e" providerId="ADAL" clId="{AA4599C4-2D13-4DE7-85E2-95FB5A87FB0B}" dt="2019-10-08T10:29:19.198" v="119"/>
          <ac:picMkLst>
            <pc:docMk/>
            <pc:sldMk cId="1991207122" sldId="274"/>
            <ac:picMk id="8" creationId="{1FD63B29-8CF4-44A8-A490-185B0DD7D98D}"/>
          </ac:picMkLst>
        </pc:picChg>
      </pc:sldChg>
      <pc:sldChg chg="add del">
        <pc:chgData name="Chay Brown" userId="7f7b29d5-1175-423c-8736-b8fee7f6ac6e" providerId="ADAL" clId="{AA4599C4-2D13-4DE7-85E2-95FB5A87FB0B}" dt="2019-10-08T10:29:40.790" v="121" actId="2696"/>
        <pc:sldMkLst>
          <pc:docMk/>
          <pc:sldMk cId="1197008662" sldId="275"/>
        </pc:sldMkLst>
      </pc:sldChg>
      <pc:sldChg chg="addSp modSp add">
        <pc:chgData name="Chay Brown" userId="7f7b29d5-1175-423c-8736-b8fee7f6ac6e" providerId="ADAL" clId="{AA4599C4-2D13-4DE7-85E2-95FB5A87FB0B}" dt="2019-10-08T10:29:00.718" v="118" actId="14100"/>
        <pc:sldMkLst>
          <pc:docMk/>
          <pc:sldMk cId="214896473" sldId="276"/>
        </pc:sldMkLst>
        <pc:spChg chg="add mod">
          <ac:chgData name="Chay Brown" userId="7f7b29d5-1175-423c-8736-b8fee7f6ac6e" providerId="ADAL" clId="{AA4599C4-2D13-4DE7-85E2-95FB5A87FB0B}" dt="2019-10-08T10:29:00.718" v="118" actId="14100"/>
          <ac:spMkLst>
            <pc:docMk/>
            <pc:sldMk cId="214896473" sldId="276"/>
            <ac:spMk id="7" creationId="{9445F7B5-35E0-417D-8513-E92F1763CC8E}"/>
          </ac:spMkLst>
        </pc:spChg>
        <pc:spChg chg="add">
          <ac:chgData name="Chay Brown" userId="7f7b29d5-1175-423c-8736-b8fee7f6ac6e" providerId="ADAL" clId="{AA4599C4-2D13-4DE7-85E2-95FB5A87FB0B}" dt="2019-10-08T10:28:55.603" v="117"/>
          <ac:spMkLst>
            <pc:docMk/>
            <pc:sldMk cId="214896473" sldId="276"/>
            <ac:spMk id="9" creationId="{EC21063E-C673-4DA2-B158-F15D1905A5CE}"/>
          </ac:spMkLst>
        </pc:spChg>
        <pc:picChg chg="add">
          <ac:chgData name="Chay Brown" userId="7f7b29d5-1175-423c-8736-b8fee7f6ac6e" providerId="ADAL" clId="{AA4599C4-2D13-4DE7-85E2-95FB5A87FB0B}" dt="2019-10-08T10:28:55.603" v="117"/>
          <ac:picMkLst>
            <pc:docMk/>
            <pc:sldMk cId="214896473" sldId="276"/>
            <ac:picMk id="8" creationId="{C908980E-75D6-4EB6-9DC1-3E600D5C62D5}"/>
          </ac:picMkLst>
        </pc:picChg>
      </pc:sldChg>
      <pc:sldMasterChg chg="delSldLayout">
        <pc:chgData name="Chay Brown" userId="7f7b29d5-1175-423c-8736-b8fee7f6ac6e" providerId="ADAL" clId="{AA4599C4-2D13-4DE7-85E2-95FB5A87FB0B}" dt="2019-10-08T10:29:42.712" v="125" actId="2696"/>
        <pc:sldMasterMkLst>
          <pc:docMk/>
          <pc:sldMasterMk cId="0" sldId="2147483648"/>
        </pc:sldMasterMkLst>
        <pc:sldLayoutChg chg="del">
          <pc:chgData name="Chay Brown" userId="7f7b29d5-1175-423c-8736-b8fee7f6ac6e" providerId="ADAL" clId="{AA4599C4-2D13-4DE7-85E2-95FB5A87FB0B}" dt="2019-10-08T10:29:42.712" v="125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Chay Brown" userId="7f7b29d5-1175-423c-8736-b8fee7f6ac6e" providerId="ADAL" clId="{AA4599C4-2D13-4DE7-85E2-95FB5A87FB0B}" dt="2019-10-08T10:23:51.313" v="69" actId="2696"/>
          <pc:sldLayoutMkLst>
            <pc:docMk/>
            <pc:sldMasterMk cId="0" sldId="2147483648"/>
            <pc:sldLayoutMk cId="0" sldId="2147483660"/>
          </pc:sldLayoutMkLst>
        </pc:sldLayoutChg>
      </pc:sldMasterChg>
    </pc:docChg>
  </pc:docChgLst>
  <pc:docChgLst>
    <pc:chgData name="Chay Brown" userId="7f7b29d5-1175-423c-8736-b8fee7f6ac6e" providerId="ADAL" clId="{4503BBF9-A942-450E-B510-AFB4821EAAEC}"/>
    <pc:docChg chg="undo addSld delSld modSld">
      <pc:chgData name="Chay Brown" userId="7f7b29d5-1175-423c-8736-b8fee7f6ac6e" providerId="ADAL" clId="{4503BBF9-A942-450E-B510-AFB4821EAAEC}" dt="2019-10-08T14:44:44.100" v="120" actId="1076"/>
      <pc:docMkLst>
        <pc:docMk/>
      </pc:docMkLst>
      <pc:sldChg chg="modSp">
        <pc:chgData name="Chay Brown" userId="7f7b29d5-1175-423c-8736-b8fee7f6ac6e" providerId="ADAL" clId="{4503BBF9-A942-450E-B510-AFB4821EAAEC}" dt="2019-10-08T14:41:36.330" v="85"/>
        <pc:sldMkLst>
          <pc:docMk/>
          <pc:sldMk cId="0" sldId="256"/>
        </pc:sldMkLst>
        <pc:spChg chg="mod">
          <ac:chgData name="Chay Brown" userId="7f7b29d5-1175-423c-8736-b8fee7f6ac6e" providerId="ADAL" clId="{4503BBF9-A942-450E-B510-AFB4821EAAEC}" dt="2019-10-08T14:41:36.330" v="85"/>
          <ac:spMkLst>
            <pc:docMk/>
            <pc:sldMk cId="0" sldId="256"/>
            <ac:spMk id="123" creationId="{00000000-0000-0000-0000-000000000000}"/>
          </ac:spMkLst>
        </pc:spChg>
      </pc:sldChg>
      <pc:sldChg chg="addSp delSp modSp">
        <pc:chgData name="Chay Brown" userId="7f7b29d5-1175-423c-8736-b8fee7f6ac6e" providerId="ADAL" clId="{4503BBF9-A942-450E-B510-AFB4821EAAEC}" dt="2019-10-08T14:42:18.141" v="102" actId="1076"/>
        <pc:sldMkLst>
          <pc:docMk/>
          <pc:sldMk cId="1934873868" sldId="266"/>
        </pc:sldMkLst>
        <pc:spChg chg="add mod">
          <ac:chgData name="Chay Brown" userId="7f7b29d5-1175-423c-8736-b8fee7f6ac6e" providerId="ADAL" clId="{4503BBF9-A942-450E-B510-AFB4821EAAEC}" dt="2019-10-08T14:42:09.063" v="101" actId="1076"/>
          <ac:spMkLst>
            <pc:docMk/>
            <pc:sldMk cId="1934873868" sldId="266"/>
            <ac:spMk id="7" creationId="{4E5FAC92-868D-40BF-8D95-FD94F3977B36}"/>
          </ac:spMkLst>
        </pc:spChg>
        <pc:spChg chg="del mod">
          <ac:chgData name="Chay Brown" userId="7f7b29d5-1175-423c-8736-b8fee7f6ac6e" providerId="ADAL" clId="{4503BBF9-A942-450E-B510-AFB4821EAAEC}" dt="2019-10-08T14:41:49.952" v="95"/>
          <ac:spMkLst>
            <pc:docMk/>
            <pc:sldMk cId="1934873868" sldId="266"/>
            <ac:spMk id="8" creationId="{4D0888DA-CA17-460F-8E8A-B051C10BE8AF}"/>
          </ac:spMkLst>
        </pc:spChg>
        <pc:picChg chg="add mod">
          <ac:chgData name="Chay Brown" userId="7f7b29d5-1175-423c-8736-b8fee7f6ac6e" providerId="ADAL" clId="{4503BBF9-A942-450E-B510-AFB4821EAAEC}" dt="2019-10-08T14:42:18.141" v="102" actId="1076"/>
          <ac:picMkLst>
            <pc:docMk/>
            <pc:sldMk cId="1934873868" sldId="266"/>
            <ac:picMk id="9" creationId="{DDE01958-D22C-4253-A1BB-E8E2F0EACBAC}"/>
          </ac:picMkLst>
        </pc:picChg>
        <pc:picChg chg="del">
          <ac:chgData name="Chay Brown" userId="7f7b29d5-1175-423c-8736-b8fee7f6ac6e" providerId="ADAL" clId="{4503BBF9-A942-450E-B510-AFB4821EAAEC}" dt="2019-10-08T14:41:49.952" v="95"/>
          <ac:picMkLst>
            <pc:docMk/>
            <pc:sldMk cId="1934873868" sldId="266"/>
            <ac:picMk id="12" creationId="{76E5B1F9-C85C-49E5-91BA-5CA40E18622B}"/>
          </ac:picMkLst>
        </pc:picChg>
      </pc:sldChg>
      <pc:sldChg chg="modSp del">
        <pc:chgData name="Chay Brown" userId="7f7b29d5-1175-423c-8736-b8fee7f6ac6e" providerId="ADAL" clId="{4503BBF9-A942-450E-B510-AFB4821EAAEC}" dt="2019-10-08T14:41:42.332" v="86" actId="2696"/>
        <pc:sldMkLst>
          <pc:docMk/>
          <pc:sldMk cId="190271830" sldId="267"/>
        </pc:sldMkLst>
        <pc:spChg chg="mod">
          <ac:chgData name="Chay Brown" userId="7f7b29d5-1175-423c-8736-b8fee7f6ac6e" providerId="ADAL" clId="{4503BBF9-A942-450E-B510-AFB4821EAAEC}" dt="2019-10-08T14:37:46.366" v="41"/>
          <ac:spMkLst>
            <pc:docMk/>
            <pc:sldMk cId="190271830" sldId="267"/>
            <ac:spMk id="5" creationId="{C2837A75-7C37-4014-B544-060732E1E13F}"/>
          </ac:spMkLst>
        </pc:spChg>
      </pc:sldChg>
      <pc:sldChg chg="addSp modSp add">
        <pc:chgData name="Chay Brown" userId="7f7b29d5-1175-423c-8736-b8fee7f6ac6e" providerId="ADAL" clId="{4503BBF9-A942-450E-B510-AFB4821EAAEC}" dt="2019-10-08T14:42:49.917" v="110" actId="1076"/>
        <pc:sldMkLst>
          <pc:docMk/>
          <pc:sldMk cId="2430176619" sldId="267"/>
        </pc:sldMkLst>
        <pc:spChg chg="add mod">
          <ac:chgData name="Chay Brown" userId="7f7b29d5-1175-423c-8736-b8fee7f6ac6e" providerId="ADAL" clId="{4503BBF9-A942-450E-B510-AFB4821EAAEC}" dt="2019-10-08T14:42:37.593" v="105" actId="1076"/>
          <ac:spMkLst>
            <pc:docMk/>
            <pc:sldMk cId="2430176619" sldId="267"/>
            <ac:spMk id="5" creationId="{802CAE22-9389-4069-AD28-F18D6B8D34FB}"/>
          </ac:spMkLst>
        </pc:spChg>
        <pc:spChg chg="add mod">
          <ac:chgData name="Chay Brown" userId="7f7b29d5-1175-423c-8736-b8fee7f6ac6e" providerId="ADAL" clId="{4503BBF9-A942-450E-B510-AFB4821EAAEC}" dt="2019-10-08T14:42:49.917" v="110" actId="1076"/>
          <ac:spMkLst>
            <pc:docMk/>
            <pc:sldMk cId="2430176619" sldId="267"/>
            <ac:spMk id="7" creationId="{C4BDAD0F-B7CF-40C9-97B6-2FDEF795B3DC}"/>
          </ac:spMkLst>
        </pc:spChg>
        <pc:spChg chg="add mod">
          <ac:chgData name="Chay Brown" userId="7f7b29d5-1175-423c-8736-b8fee7f6ac6e" providerId="ADAL" clId="{4503BBF9-A942-450E-B510-AFB4821EAAEC}" dt="2019-10-08T14:42:49.917" v="110" actId="1076"/>
          <ac:spMkLst>
            <pc:docMk/>
            <pc:sldMk cId="2430176619" sldId="267"/>
            <ac:spMk id="8" creationId="{98B95C1E-A283-4B19-853E-A32CEE697F59}"/>
          </ac:spMkLst>
        </pc:spChg>
        <pc:picChg chg="add mod">
          <ac:chgData name="Chay Brown" userId="7f7b29d5-1175-423c-8736-b8fee7f6ac6e" providerId="ADAL" clId="{4503BBF9-A942-450E-B510-AFB4821EAAEC}" dt="2019-10-08T14:42:49.917" v="110" actId="1076"/>
          <ac:picMkLst>
            <pc:docMk/>
            <pc:sldMk cId="2430176619" sldId="267"/>
            <ac:picMk id="6" creationId="{780ECFE1-B0AF-4827-B85B-549338042844}"/>
          </ac:picMkLst>
        </pc:picChg>
      </pc:sldChg>
      <pc:sldChg chg="modSp del">
        <pc:chgData name="Chay Brown" userId="7f7b29d5-1175-423c-8736-b8fee7f6ac6e" providerId="ADAL" clId="{4503BBF9-A942-450E-B510-AFB4821EAAEC}" dt="2019-10-08T14:41:42.833" v="87" actId="2696"/>
        <pc:sldMkLst>
          <pc:docMk/>
          <pc:sldMk cId="1326415080" sldId="268"/>
        </pc:sldMkLst>
        <pc:spChg chg="mod">
          <ac:chgData name="Chay Brown" userId="7f7b29d5-1175-423c-8736-b8fee7f6ac6e" providerId="ADAL" clId="{4503BBF9-A942-450E-B510-AFB4821EAAEC}" dt="2019-10-08T14:37:54.596" v="46"/>
          <ac:spMkLst>
            <pc:docMk/>
            <pc:sldMk cId="1326415080" sldId="268"/>
            <ac:spMk id="13" creationId="{0C7085B8-155F-4F0A-9C98-25493DB6EB73}"/>
          </ac:spMkLst>
        </pc:spChg>
      </pc:sldChg>
      <pc:sldChg chg="addSp modSp add">
        <pc:chgData name="Chay Brown" userId="7f7b29d5-1175-423c-8736-b8fee7f6ac6e" providerId="ADAL" clId="{4503BBF9-A942-450E-B510-AFB4821EAAEC}" dt="2019-10-08T14:43:24.981" v="114"/>
        <pc:sldMkLst>
          <pc:docMk/>
          <pc:sldMk cId="1823349394" sldId="268"/>
        </pc:sldMkLst>
        <pc:spChg chg="add mod">
          <ac:chgData name="Chay Brown" userId="7f7b29d5-1175-423c-8736-b8fee7f6ac6e" providerId="ADAL" clId="{4503BBF9-A942-450E-B510-AFB4821EAAEC}" dt="2019-10-08T14:43:18.108" v="113" actId="1076"/>
          <ac:spMkLst>
            <pc:docMk/>
            <pc:sldMk cId="1823349394" sldId="268"/>
            <ac:spMk id="6" creationId="{B29DA47C-246A-4579-8394-04FD62D8102F}"/>
          </ac:spMkLst>
        </pc:spChg>
        <pc:spChg chg="add">
          <ac:chgData name="Chay Brown" userId="7f7b29d5-1175-423c-8736-b8fee7f6ac6e" providerId="ADAL" clId="{4503BBF9-A942-450E-B510-AFB4821EAAEC}" dt="2019-10-08T14:43:24.981" v="114"/>
          <ac:spMkLst>
            <pc:docMk/>
            <pc:sldMk cId="1823349394" sldId="268"/>
            <ac:spMk id="7" creationId="{67019675-499D-4F0A-A341-3259E9974DD5}"/>
          </ac:spMkLst>
        </pc:spChg>
        <pc:picChg chg="add">
          <ac:chgData name="Chay Brown" userId="7f7b29d5-1175-423c-8736-b8fee7f6ac6e" providerId="ADAL" clId="{4503BBF9-A942-450E-B510-AFB4821EAAEC}" dt="2019-10-08T14:43:07.341" v="111"/>
          <ac:picMkLst>
            <pc:docMk/>
            <pc:sldMk cId="1823349394" sldId="268"/>
            <ac:picMk id="5" creationId="{D531CD00-8892-433C-A4FC-3393D49DA8E7}"/>
          </ac:picMkLst>
        </pc:picChg>
      </pc:sldChg>
      <pc:sldChg chg="modSp del">
        <pc:chgData name="Chay Brown" userId="7f7b29d5-1175-423c-8736-b8fee7f6ac6e" providerId="ADAL" clId="{4503BBF9-A942-450E-B510-AFB4821EAAEC}" dt="2019-10-08T14:41:43.309" v="88" actId="2696"/>
        <pc:sldMkLst>
          <pc:docMk/>
          <pc:sldMk cId="2282038730" sldId="269"/>
        </pc:sldMkLst>
        <pc:spChg chg="mod">
          <ac:chgData name="Chay Brown" userId="7f7b29d5-1175-423c-8736-b8fee7f6ac6e" providerId="ADAL" clId="{4503BBF9-A942-450E-B510-AFB4821EAAEC}" dt="2019-10-08T14:38:09.841" v="53"/>
          <ac:spMkLst>
            <pc:docMk/>
            <pc:sldMk cId="2282038730" sldId="269"/>
            <ac:spMk id="13" creationId="{18C744A9-6092-4FC6-8456-9329239B71F8}"/>
          </ac:spMkLst>
        </pc:spChg>
      </pc:sldChg>
      <pc:sldChg chg="addSp delSp modSp add">
        <pc:chgData name="Chay Brown" userId="7f7b29d5-1175-423c-8736-b8fee7f6ac6e" providerId="ADAL" clId="{4503BBF9-A942-450E-B510-AFB4821EAAEC}" dt="2019-10-08T14:44:44.100" v="120" actId="1076"/>
        <pc:sldMkLst>
          <pc:docMk/>
          <pc:sldMk cId="2984744273" sldId="269"/>
        </pc:sldMkLst>
        <pc:spChg chg="add del">
          <ac:chgData name="Chay Brown" userId="7f7b29d5-1175-423c-8736-b8fee7f6ac6e" providerId="ADAL" clId="{4503BBF9-A942-450E-B510-AFB4821EAAEC}" dt="2019-10-08T14:44:04.330" v="116"/>
          <ac:spMkLst>
            <pc:docMk/>
            <pc:sldMk cId="2984744273" sldId="269"/>
            <ac:spMk id="5" creationId="{6A122095-13B0-48CA-B455-38CD6136E9E7}"/>
          </ac:spMkLst>
        </pc:spChg>
        <pc:spChg chg="add mod">
          <ac:chgData name="Chay Brown" userId="7f7b29d5-1175-423c-8736-b8fee7f6ac6e" providerId="ADAL" clId="{4503BBF9-A942-450E-B510-AFB4821EAAEC}" dt="2019-10-08T14:44:44.100" v="120" actId="1076"/>
          <ac:spMkLst>
            <pc:docMk/>
            <pc:sldMk cId="2984744273" sldId="269"/>
            <ac:spMk id="6" creationId="{EDA2FE0B-958A-4C93-88FA-247B85D5C768}"/>
          </ac:spMkLst>
        </pc:spChg>
        <pc:spChg chg="add mod">
          <ac:chgData name="Chay Brown" userId="7f7b29d5-1175-423c-8736-b8fee7f6ac6e" providerId="ADAL" clId="{4503BBF9-A942-450E-B510-AFB4821EAAEC}" dt="2019-10-08T14:44:44.100" v="120" actId="1076"/>
          <ac:spMkLst>
            <pc:docMk/>
            <pc:sldMk cId="2984744273" sldId="269"/>
            <ac:spMk id="7" creationId="{8D9EB629-2297-45BC-8C6D-B03409229529}"/>
          </ac:spMkLst>
        </pc:spChg>
        <pc:picChg chg="add mod">
          <ac:chgData name="Chay Brown" userId="7f7b29d5-1175-423c-8736-b8fee7f6ac6e" providerId="ADAL" clId="{4503BBF9-A942-450E-B510-AFB4821EAAEC}" dt="2019-10-08T14:44:44.100" v="120" actId="1076"/>
          <ac:picMkLst>
            <pc:docMk/>
            <pc:sldMk cId="2984744273" sldId="269"/>
            <ac:picMk id="8" creationId="{C93BEA31-3EE5-4F48-BE06-CD63D44D78A8}"/>
          </ac:picMkLst>
        </pc:picChg>
        <pc:picChg chg="add mod">
          <ac:chgData name="Chay Brown" userId="7f7b29d5-1175-423c-8736-b8fee7f6ac6e" providerId="ADAL" clId="{4503BBF9-A942-450E-B510-AFB4821EAAEC}" dt="2019-10-08T14:44:44.100" v="120" actId="1076"/>
          <ac:picMkLst>
            <pc:docMk/>
            <pc:sldMk cId="2984744273" sldId="269"/>
            <ac:picMk id="9" creationId="{1FEAF76C-3700-4F04-9B09-74AFFC18982F}"/>
          </ac:picMkLst>
        </pc:picChg>
      </pc:sldChg>
      <pc:sldChg chg="modSp del">
        <pc:chgData name="Chay Brown" userId="7f7b29d5-1175-423c-8736-b8fee7f6ac6e" providerId="ADAL" clId="{4503BBF9-A942-450E-B510-AFB4821EAAEC}" dt="2019-10-08T14:41:43.713" v="89" actId="2696"/>
        <pc:sldMkLst>
          <pc:docMk/>
          <pc:sldMk cId="11336075" sldId="270"/>
        </pc:sldMkLst>
        <pc:spChg chg="mod">
          <ac:chgData name="Chay Brown" userId="7f7b29d5-1175-423c-8736-b8fee7f6ac6e" providerId="ADAL" clId="{4503BBF9-A942-450E-B510-AFB4821EAAEC}" dt="2019-10-08T14:38:18.406" v="58"/>
          <ac:spMkLst>
            <pc:docMk/>
            <pc:sldMk cId="11336075" sldId="270"/>
            <ac:spMk id="9" creationId="{BF6FB2A3-5C78-4382-A24D-ADB9E7E7B9C5}"/>
          </ac:spMkLst>
        </pc:spChg>
      </pc:sldChg>
      <pc:sldChg chg="addSp modSp add">
        <pc:chgData name="Chay Brown" userId="7f7b29d5-1175-423c-8736-b8fee7f6ac6e" providerId="ADAL" clId="{4503BBF9-A942-450E-B510-AFB4821EAAEC}" dt="2019-10-08T14:44:27.311" v="118" actId="1076"/>
        <pc:sldMkLst>
          <pc:docMk/>
          <pc:sldMk cId="2669274906" sldId="270"/>
        </pc:sldMkLst>
        <pc:picChg chg="add mod">
          <ac:chgData name="Chay Brown" userId="7f7b29d5-1175-423c-8736-b8fee7f6ac6e" providerId="ADAL" clId="{4503BBF9-A942-450E-B510-AFB4821EAAEC}" dt="2019-10-08T14:44:27.311" v="118" actId="1076"/>
          <ac:picMkLst>
            <pc:docMk/>
            <pc:sldMk cId="2669274906" sldId="270"/>
            <ac:picMk id="5" creationId="{A995A44F-CED6-4FE0-9127-B050CB5935A6}"/>
          </ac:picMkLst>
        </pc:picChg>
      </pc:sldChg>
      <pc:sldChg chg="modSp del">
        <pc:chgData name="Chay Brown" userId="7f7b29d5-1175-423c-8736-b8fee7f6ac6e" providerId="ADAL" clId="{4503BBF9-A942-450E-B510-AFB4821EAAEC}" dt="2019-10-08T14:41:44.077" v="90" actId="2696"/>
        <pc:sldMkLst>
          <pc:docMk/>
          <pc:sldMk cId="1750242923" sldId="271"/>
        </pc:sldMkLst>
        <pc:spChg chg="mod">
          <ac:chgData name="Chay Brown" userId="7f7b29d5-1175-423c-8736-b8fee7f6ac6e" providerId="ADAL" clId="{4503BBF9-A942-450E-B510-AFB4821EAAEC}" dt="2019-10-08T14:38:27.465" v="63"/>
          <ac:spMkLst>
            <pc:docMk/>
            <pc:sldMk cId="1750242923" sldId="271"/>
            <ac:spMk id="10" creationId="{16B7DCDA-B637-4D2D-AFDE-E979CF933578}"/>
          </ac:spMkLst>
        </pc:spChg>
      </pc:sldChg>
      <pc:sldChg chg="modSp del">
        <pc:chgData name="Chay Brown" userId="7f7b29d5-1175-423c-8736-b8fee7f6ac6e" providerId="ADAL" clId="{4503BBF9-A942-450E-B510-AFB4821EAAEC}" dt="2019-10-08T14:41:44.341" v="91" actId="2696"/>
        <pc:sldMkLst>
          <pc:docMk/>
          <pc:sldMk cId="3453651905" sldId="272"/>
        </pc:sldMkLst>
        <pc:spChg chg="mod">
          <ac:chgData name="Chay Brown" userId="7f7b29d5-1175-423c-8736-b8fee7f6ac6e" providerId="ADAL" clId="{4503BBF9-A942-450E-B510-AFB4821EAAEC}" dt="2019-10-08T14:38:35.418" v="68"/>
          <ac:spMkLst>
            <pc:docMk/>
            <pc:sldMk cId="3453651905" sldId="272"/>
            <ac:spMk id="7" creationId="{27F12A63-B64E-408F-9ECE-E68AB609B15C}"/>
          </ac:spMkLst>
        </pc:spChg>
      </pc:sldChg>
      <pc:sldChg chg="modSp del">
        <pc:chgData name="Chay Brown" userId="7f7b29d5-1175-423c-8736-b8fee7f6ac6e" providerId="ADAL" clId="{4503BBF9-A942-450E-B510-AFB4821EAAEC}" dt="2019-10-08T14:41:44.663" v="92" actId="2696"/>
        <pc:sldMkLst>
          <pc:docMk/>
          <pc:sldMk cId="3649406357" sldId="273"/>
        </pc:sldMkLst>
        <pc:spChg chg="mod">
          <ac:chgData name="Chay Brown" userId="7f7b29d5-1175-423c-8736-b8fee7f6ac6e" providerId="ADAL" clId="{4503BBF9-A942-450E-B510-AFB4821EAAEC}" dt="2019-10-08T14:38:44.894" v="73"/>
          <ac:spMkLst>
            <pc:docMk/>
            <pc:sldMk cId="3649406357" sldId="273"/>
            <ac:spMk id="7" creationId="{47092CCC-5CA8-48F5-ABAB-FA228D0F6089}"/>
          </ac:spMkLst>
        </pc:spChg>
      </pc:sldChg>
      <pc:sldChg chg="modSp del">
        <pc:chgData name="Chay Brown" userId="7f7b29d5-1175-423c-8736-b8fee7f6ac6e" providerId="ADAL" clId="{4503BBF9-A942-450E-B510-AFB4821EAAEC}" dt="2019-10-08T14:41:45.074" v="93" actId="2696"/>
        <pc:sldMkLst>
          <pc:docMk/>
          <pc:sldMk cId="3383418078" sldId="274"/>
        </pc:sldMkLst>
        <pc:spChg chg="mod">
          <ac:chgData name="Chay Brown" userId="7f7b29d5-1175-423c-8736-b8fee7f6ac6e" providerId="ADAL" clId="{4503BBF9-A942-450E-B510-AFB4821EAAEC}" dt="2019-10-08T14:38:55.797" v="78"/>
          <ac:spMkLst>
            <pc:docMk/>
            <pc:sldMk cId="3383418078" sldId="274"/>
            <ac:spMk id="7" creationId="{49D72A88-1043-4659-93EE-FA0ADB849548}"/>
          </ac:spMkLst>
        </pc:spChg>
      </pc:sldChg>
      <pc:sldChg chg="modSp del">
        <pc:chgData name="Chay Brown" userId="7f7b29d5-1175-423c-8736-b8fee7f6ac6e" providerId="ADAL" clId="{4503BBF9-A942-450E-B510-AFB4821EAAEC}" dt="2019-10-08T14:41:45.527" v="94" actId="2696"/>
        <pc:sldMkLst>
          <pc:docMk/>
          <pc:sldMk cId="3971468150" sldId="275"/>
        </pc:sldMkLst>
        <pc:spChg chg="mod">
          <ac:chgData name="Chay Brown" userId="7f7b29d5-1175-423c-8736-b8fee7f6ac6e" providerId="ADAL" clId="{4503BBF9-A942-450E-B510-AFB4821EAAEC}" dt="2019-10-08T14:39:05.493" v="83"/>
          <ac:spMkLst>
            <pc:docMk/>
            <pc:sldMk cId="3971468150" sldId="275"/>
            <ac:spMk id="7" creationId="{EECA8E5F-08F0-4121-A5A0-BAECEBE558C1}"/>
          </ac:spMkLst>
        </pc:spChg>
      </pc:sldChg>
    </pc:docChg>
  </pc:docChgLst>
  <pc:docChgLst>
    <pc:chgData name="Chay Brown" userId="7f7b29d5-1175-423c-8736-b8fee7f6ac6e" providerId="ADAL" clId="{5578E276-5BDA-41D2-ADEC-6B2EE663A0B5}"/>
    <pc:docChg chg="modSld">
      <pc:chgData name="Chay Brown" userId="7f7b29d5-1175-423c-8736-b8fee7f6ac6e" providerId="ADAL" clId="{5578E276-5BDA-41D2-ADEC-6B2EE663A0B5}" dt="2019-10-08T14:52:33.618" v="0" actId="20577"/>
      <pc:docMkLst>
        <pc:docMk/>
      </pc:docMkLst>
      <pc:sldChg chg="modNotesTx">
        <pc:chgData name="Chay Brown" userId="7f7b29d5-1175-423c-8736-b8fee7f6ac6e" providerId="ADAL" clId="{5578E276-5BDA-41D2-ADEC-6B2EE663A0B5}" dt="2019-10-08T14:52:33.618" v="0" actId="20577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Visit our website for the lesson </a:t>
            </a:r>
            <a:r>
              <a:rPr lang="en-US"/>
              <a:t>plan to </a:t>
            </a:r>
            <a:r>
              <a:rPr lang="en-US" dirty="0"/>
              <a:t>accompany this PowerPoint.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3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children a photo of Jodie Taylor and Emma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Tell children that not only are they married, they do the same job as each other.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87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‘20 questions’ with the children. They should ask questions that help them work out what job Jodie Taylor and Emma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51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that Jodie plays football for England and Emma plays football for New Zealand.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today we’re going to be like Jodie and Emma and practice our football skills.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124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get changed for PE.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09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t>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hyperlink" Target="https://www.youtube.com/watch?v=7Wb_sDq4ll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E131E-56C5-F944-9015-4AB2FC7CF25B}"/>
              </a:ext>
            </a:extLst>
          </p:cNvPr>
          <p:cNvSpPr/>
          <p:nvPr/>
        </p:nvSpPr>
        <p:spPr>
          <a:xfrm>
            <a:off x="0" y="2250070"/>
            <a:ext cx="12192000" cy="1643448"/>
          </a:xfrm>
          <a:prstGeom prst="rect">
            <a:avLst/>
          </a:prstGeom>
          <a:solidFill>
            <a:srgbClr val="FCBF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16817" y="2275025"/>
            <a:ext cx="11802358" cy="211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4300"/>
              </a:lnSpc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 dirty="0">
                <a:solidFill>
                  <a:schemeClr val="tx1"/>
                </a:solidFill>
              </a:rPr>
              <a:t>Rainbow Laces 2019</a:t>
            </a:r>
            <a:r>
              <a:rPr lang="en-US" sz="3600" b="1" dirty="0">
                <a:solidFill>
                  <a:schemeClr val="tx1"/>
                </a:solidFill>
              </a:rPr>
              <a:t> a lesson pack from Stonewall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 and Key Stage 1  – England and Wales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 to P3 - Scotland</a:t>
            </a:r>
          </a:p>
          <a:p>
            <a:pPr algn="ctr">
              <a:lnSpc>
                <a:spcPts val="4300"/>
              </a:lnSpc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925" y="313415"/>
            <a:ext cx="1498799" cy="57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5.png" descr="A picture containing sitting&#10;&#10;Description generated with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025" y="226508"/>
            <a:ext cx="1956518" cy="719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6.png" descr="stonewall-logo-tagline-bla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7353" y="272101"/>
            <a:ext cx="1171310" cy="46471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FAC92-868D-40BF-8D95-FD94F3977B36}"/>
              </a:ext>
            </a:extLst>
          </p:cNvPr>
          <p:cNvSpPr txBox="1"/>
          <p:nvPr/>
        </p:nvSpPr>
        <p:spPr>
          <a:xfrm>
            <a:off x="1863110" y="1537089"/>
            <a:ext cx="846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LO: To take turns in asking relevant questions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01958-D22C-4253-A1BB-E8E2F0EAC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9" y="2300537"/>
            <a:ext cx="3251437" cy="3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7386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925" y="313415"/>
            <a:ext cx="1498799" cy="57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5.png" descr="A picture containing sitting&#10;&#10;Description generated with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025" y="226508"/>
            <a:ext cx="1956518" cy="719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6.png" descr="stonewall-logo-tagline-bla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7353" y="272101"/>
            <a:ext cx="1171310" cy="4647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CAE22-9389-4069-AD28-F18D6B8D34FB}"/>
              </a:ext>
            </a:extLst>
          </p:cNvPr>
          <p:cNvSpPr txBox="1"/>
          <p:nvPr/>
        </p:nvSpPr>
        <p:spPr>
          <a:xfrm>
            <a:off x="1514686" y="369920"/>
            <a:ext cx="5363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LO: To take turns in asking relevant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ECFE1-B0AF-4827-B85B-5493380428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7" t="3179" r="28848" b="12264"/>
          <a:stretch/>
        </p:blipFill>
        <p:spPr>
          <a:xfrm>
            <a:off x="4196189" y="1119701"/>
            <a:ext cx="4418872" cy="3894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BDAD0F-B7CF-40C9-97B6-2FDEF795B3DC}"/>
              </a:ext>
            </a:extLst>
          </p:cNvPr>
          <p:cNvSpPr txBox="1"/>
          <p:nvPr/>
        </p:nvSpPr>
        <p:spPr>
          <a:xfrm>
            <a:off x="7469592" y="5053367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Jodie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95C1E-A283-4B19-853E-A32CEE697F59}"/>
              </a:ext>
            </a:extLst>
          </p:cNvPr>
          <p:cNvSpPr txBox="1"/>
          <p:nvPr/>
        </p:nvSpPr>
        <p:spPr>
          <a:xfrm>
            <a:off x="4822231" y="5053367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Emma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7661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925" y="313415"/>
            <a:ext cx="1498799" cy="57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5.png" descr="A picture containing sitting&#10;&#10;Description generated with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025" y="226508"/>
            <a:ext cx="1956518" cy="719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6.png" descr="stonewall-logo-tagline-bla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7353" y="272101"/>
            <a:ext cx="1171310" cy="464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1CD00-8892-433C-A4FC-3393D49DA8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7" t="3179" r="28848" b="12264"/>
          <a:stretch/>
        </p:blipFill>
        <p:spPr>
          <a:xfrm>
            <a:off x="4196189" y="1119701"/>
            <a:ext cx="4418872" cy="389406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29DA47C-246A-4579-8394-04FD62D8102F}"/>
              </a:ext>
            </a:extLst>
          </p:cNvPr>
          <p:cNvSpPr/>
          <p:nvPr/>
        </p:nvSpPr>
        <p:spPr>
          <a:xfrm>
            <a:off x="8439100" y="1228083"/>
            <a:ext cx="3506771" cy="1883004"/>
          </a:xfrm>
          <a:prstGeom prst="wedgeRoundRectCallout">
            <a:avLst>
              <a:gd name="adj1" fmla="val -75403"/>
              <a:gd name="adj2" fmla="val 46981"/>
              <a:gd name="adj3" fmla="val 16667"/>
            </a:avLst>
          </a:prstGeom>
          <a:solidFill>
            <a:schemeClr val="bg1"/>
          </a:solidFill>
          <a:ln w="28575">
            <a:solidFill>
              <a:srgbClr val="D224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guess what we both do for a job?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19675-499D-4F0A-A341-3259E9974DD5}"/>
              </a:ext>
            </a:extLst>
          </p:cNvPr>
          <p:cNvSpPr txBox="1"/>
          <p:nvPr/>
        </p:nvSpPr>
        <p:spPr>
          <a:xfrm>
            <a:off x="1514686" y="369920"/>
            <a:ext cx="5363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LO: To take turns in asking relevant questions</a:t>
            </a:r>
          </a:p>
        </p:txBody>
      </p:sp>
    </p:spTree>
    <p:extLst>
      <p:ext uri="{BB962C8B-B14F-4D97-AF65-F5344CB8AC3E}">
        <p14:creationId xmlns:p14="http://schemas.microsoft.com/office/powerpoint/2010/main" val="182334939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925" y="313415"/>
            <a:ext cx="1498799" cy="57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5.png" descr="A picture containing sitting&#10;&#10;Description generated with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025" y="226508"/>
            <a:ext cx="1956518" cy="719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6.png" descr="stonewall-logo-tagline-bla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7353" y="272101"/>
            <a:ext cx="1171310" cy="46471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A2FE0B-958A-4C93-88FA-247B85D5C768}"/>
              </a:ext>
            </a:extLst>
          </p:cNvPr>
          <p:cNvSpPr txBox="1"/>
          <p:nvPr/>
        </p:nvSpPr>
        <p:spPr>
          <a:xfrm>
            <a:off x="6784732" y="4934282"/>
            <a:ext cx="1549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Jodie Taylor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EB629-2297-45BC-8C6D-B03409229529}"/>
              </a:ext>
            </a:extLst>
          </p:cNvPr>
          <p:cNvSpPr txBox="1"/>
          <p:nvPr/>
        </p:nvSpPr>
        <p:spPr>
          <a:xfrm>
            <a:off x="3154015" y="4934282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Emma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BEA31-3EE5-4F48-BE06-CD63D44D7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8612" y="1282204"/>
            <a:ext cx="2413981" cy="3597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EAF76C-3700-4F04-9B09-74AFFC1898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27" r="6338"/>
          <a:stretch/>
        </p:blipFill>
        <p:spPr>
          <a:xfrm>
            <a:off x="5434080" y="1282204"/>
            <a:ext cx="4194928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4427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925" y="313415"/>
            <a:ext cx="1498799" cy="57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5.png" descr="A picture containing sitting&#10;&#10;Description generated with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025" y="226508"/>
            <a:ext cx="1956518" cy="719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6.png" descr="stonewall-logo-tagline-bla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7353" y="272101"/>
            <a:ext cx="1171310" cy="464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A995A44F-CED6-4FE0-9127-B050CB593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8369" y="-238342"/>
            <a:ext cx="6352045" cy="63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7490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062EE69B238448D2673C70E60D268" ma:contentTypeVersion="11" ma:contentTypeDescription="Create a new document." ma:contentTypeScope="" ma:versionID="c7f3f5899cd9fd7367d011912e0fd9b5">
  <xsd:schema xmlns:xsd="http://www.w3.org/2001/XMLSchema" xmlns:xs="http://www.w3.org/2001/XMLSchema" xmlns:p="http://schemas.microsoft.com/office/2006/metadata/properties" xmlns:ns3="e05b0119-89a7-4a4d-bba6-9abb10e1c189" xmlns:ns4="4eab1ca0-8b91-40a5-8126-438c547ffaa5" targetNamespace="http://schemas.microsoft.com/office/2006/metadata/properties" ma:root="true" ma:fieldsID="f555250142b34d5abd47ca9f2e73ba3d" ns3:_="" ns4:_="">
    <xsd:import namespace="e05b0119-89a7-4a4d-bba6-9abb10e1c189"/>
    <xsd:import namespace="4eab1ca0-8b91-40a5-8126-438c547ffa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b0119-89a7-4a4d-bba6-9abb10e1c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b1ca0-8b91-40a5-8126-438c547ffa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B9CCDD-18B1-4D4C-B5AD-36387A834EE6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eab1ca0-8b91-40a5-8126-438c547ffaa5"/>
    <ds:schemaRef ds:uri="http://purl.org/dc/terms/"/>
    <ds:schemaRef ds:uri="http://schemas.openxmlformats.org/package/2006/metadata/core-properties"/>
    <ds:schemaRef ds:uri="e05b0119-89a7-4a4d-bba6-9abb10e1c18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480886-37E7-478E-A03F-84EE8ABA1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b0119-89a7-4a4d-bba6-9abb10e1c189"/>
    <ds:schemaRef ds:uri="4eab1ca0-8b91-40a5-8126-438c547ffa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8B22D-F8C5-4B8D-A395-2A265EDD78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155</Words>
  <Application>Microsoft Office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Chay Brown</dc:creator>
  <cp:lastModifiedBy>Chay Brown</cp:lastModifiedBy>
  <cp:revision>221</cp:revision>
  <dcterms:modified xsi:type="dcterms:W3CDTF">2019-10-08T14:52:34Z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0x010100732062EE69B238448D2673C70E60D268</vt:lpwstr>
  </property>
</Properties>
</file>