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44"/>
  </p:notesMasterIdLst>
  <p:sldIdLst>
    <p:sldId id="440" r:id="rId3"/>
    <p:sldId id="396" r:id="rId4"/>
    <p:sldId id="423" r:id="rId5"/>
    <p:sldId id="299" r:id="rId6"/>
    <p:sldId id="420" r:id="rId7"/>
    <p:sldId id="421" r:id="rId8"/>
    <p:sldId id="419" r:id="rId9"/>
    <p:sldId id="422" r:id="rId10"/>
    <p:sldId id="441" r:id="rId11"/>
    <p:sldId id="443" r:id="rId12"/>
    <p:sldId id="424" r:id="rId13"/>
    <p:sldId id="425" r:id="rId14"/>
    <p:sldId id="426" r:id="rId15"/>
    <p:sldId id="427" r:id="rId16"/>
    <p:sldId id="428" r:id="rId17"/>
    <p:sldId id="442" r:id="rId18"/>
    <p:sldId id="444" r:id="rId19"/>
    <p:sldId id="429" r:id="rId20"/>
    <p:sldId id="445" r:id="rId21"/>
    <p:sldId id="458" r:id="rId22"/>
    <p:sldId id="459" r:id="rId23"/>
    <p:sldId id="430" r:id="rId24"/>
    <p:sldId id="431" r:id="rId25"/>
    <p:sldId id="432" r:id="rId26"/>
    <p:sldId id="433" r:id="rId27"/>
    <p:sldId id="434" r:id="rId28"/>
    <p:sldId id="398" r:id="rId29"/>
    <p:sldId id="446" r:id="rId30"/>
    <p:sldId id="447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36" r:id="rId41"/>
    <p:sldId id="437" r:id="rId42"/>
    <p:sldId id="439" r:id="rId43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.Butel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42" d="100"/>
          <a:sy n="42" d="100"/>
        </p:scale>
        <p:origin x="-133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A920-C564-46E8-98F1-72609A53EFD2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A84DE-0E1D-4874-887E-07A0BCAEC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9F9AC-702E-4D4E-8493-E12DE10CC766}" type="slidenum">
              <a:rPr lang="fr-FR" altLang="en-US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fr-FR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Mr</a:t>
            </a:r>
            <a:r>
              <a:rPr lang="en-GB" baseline="0" dirty="0" smtClean="0"/>
              <a:t> Writer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A84DE-0E1D-4874-887E-07A0BCAEC4F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3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Heads</a:t>
            </a:r>
            <a:r>
              <a:rPr lang="en-GB" baseline="0" dirty="0" smtClean="0"/>
              <a:t> Down Thumbs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A84DE-0E1D-4874-887E-07A0BCAEC4F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3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F98B3-5EF3-4B0D-BD90-E08AA869A55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5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0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5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196F-3DB1-446E-8F11-2597DE18C6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4DFD-7AF6-4F8D-9172-4B133194DD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83568" y="1305025"/>
            <a:ext cx="2240626" cy="38164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personality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32656"/>
            <a:ext cx="8686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S1 describing people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30591" y="1347035"/>
            <a:ext cx="2240626" cy="41549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 – personality</a:t>
            </a: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someone else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156176" y="1347035"/>
            <a:ext cx="2638128" cy="51706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be able to describe yourself and others –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Personality, hair and eyes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200" b="1" dirty="0" smtClean="0">
                <a:latin typeface="Comic Sans MS" pitchFamily="66" charset="0"/>
                <a:ea typeface="ＭＳ Ｐゴシック" charset="-128"/>
              </a:rPr>
              <a:t>To use little important words like ‘very’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2200" b="1" dirty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0"/>
          <a:stretch/>
        </p:blipFill>
        <p:spPr bwMode="auto">
          <a:xfrm>
            <a:off x="2192912" y="3580400"/>
            <a:ext cx="572256" cy="11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4339"/>
          <a:stretch/>
        </p:blipFill>
        <p:spPr bwMode="auto">
          <a:xfrm>
            <a:off x="4806684" y="4397379"/>
            <a:ext cx="451464" cy="9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peh-s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7"/>
          <a:stretch/>
        </p:blipFill>
        <p:spPr bwMode="auto">
          <a:xfrm>
            <a:off x="7936317" y="5312391"/>
            <a:ext cx="577951" cy="10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Sondage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2791"/>
              </p:ext>
            </p:extLst>
          </p:nvPr>
        </p:nvGraphicFramePr>
        <p:xfrm>
          <a:off x="239460" y="2924944"/>
          <a:ext cx="822960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244"/>
                <a:gridCol w="3817963"/>
                <a:gridCol w="2743394"/>
              </a:tblGrid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yeux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cheveux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1    Paul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bleus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5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!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sports-warehouse.net/ekmps/shops/inspirations36/images/novelty-afro-supporters-wig-rainbow-multi-coloured-13132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884" y="1027486"/>
            <a:ext cx="2679368" cy="3092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bruns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hopeh-s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2736304" cy="38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blonds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hopeh-s\Desktop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97" y="365767"/>
            <a:ext cx="2256738" cy="39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noirs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hopeh-s\Desktop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18" y="1689205"/>
            <a:ext cx="4204934" cy="27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roux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hopeh-s\Desktop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88" y="692696"/>
            <a:ext cx="3123765" cy="41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comment?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__________,   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1168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5927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Sondage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62161"/>
              </p:ext>
            </p:extLst>
          </p:nvPr>
        </p:nvGraphicFramePr>
        <p:xfrm>
          <a:off x="239460" y="2924944"/>
          <a:ext cx="8555859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381"/>
                <a:gridCol w="3969324"/>
                <a:gridCol w="2852154"/>
              </a:tblGrid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yeux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Tu</a:t>
                      </a:r>
                      <a:r>
                        <a:rPr lang="en-GB" sz="2000" dirty="0">
                          <a:effectLst/>
                        </a:rPr>
                        <a:t> as les </a:t>
                      </a:r>
                      <a:r>
                        <a:rPr lang="en-GB" sz="2000" dirty="0" err="1">
                          <a:effectLst/>
                        </a:rPr>
                        <a:t>cheveux</a:t>
                      </a:r>
                      <a:r>
                        <a:rPr lang="en-GB" sz="2000" dirty="0">
                          <a:effectLst/>
                        </a:rPr>
                        <a:t> de </a:t>
                      </a:r>
                      <a:r>
                        <a:rPr lang="en-GB" sz="2000" dirty="0" err="1">
                          <a:effectLst/>
                        </a:rPr>
                        <a:t>quelle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couleur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1    Paul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bleus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blonds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508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8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opeh-s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58" y="3848370"/>
            <a:ext cx="1624577" cy="22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opeh-s\Desktop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34" y="513603"/>
            <a:ext cx="1420750" cy="25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opeh-s\Desktop\download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93" y="3928861"/>
            <a:ext cx="2102468" cy="13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opeh-s\Desktop\download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17" y="539969"/>
            <a:ext cx="1296978" cy="17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559000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a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0633" y="539969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b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8710" y="3861844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c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5393" y="3894981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d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74" y="8400"/>
            <a:ext cx="441470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2500" u="sng" dirty="0" smtClean="0">
                <a:solidFill>
                  <a:srgbClr val="C00000"/>
                </a:solidFill>
              </a:rPr>
              <a:t>MATCH 1-4 WITH A-D</a:t>
            </a:r>
          </a:p>
          <a:p>
            <a:pPr marL="457200" indent="-457200"/>
            <a:endParaRPr lang="fr-FR" sz="800" dirty="0">
              <a:solidFill>
                <a:srgbClr val="C00000"/>
              </a:solidFill>
            </a:endParaRPr>
          </a:p>
          <a:p>
            <a:pPr marL="457200" indent="-457200"/>
            <a:endParaRPr lang="fr-FR" sz="12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bruns</a:t>
            </a:r>
            <a:endParaRPr lang="en-GB" sz="32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noirs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roux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cheveux</a:t>
            </a:r>
            <a:r>
              <a:rPr lang="en-GB" sz="3200" b="1" dirty="0" smtClean="0"/>
              <a:t> blonds</a:t>
            </a:r>
            <a:endParaRPr lang="en-GB" sz="3200" b="1" dirty="0"/>
          </a:p>
          <a:p>
            <a:pPr marL="457200" indent="-457200">
              <a:buFont typeface="+mj-lt"/>
              <a:buAutoNum type="arabicPeriod"/>
            </a:pPr>
            <a:endParaRPr lang="fr-FR" sz="2500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esswh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2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9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250" y="188640"/>
            <a:ext cx="302477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Starter – what are these colours?</a:t>
            </a:r>
          </a:p>
          <a:p>
            <a:endParaRPr lang="en-GB" sz="24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bleu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marron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vert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err="1" smtClean="0"/>
              <a:t>gris</a:t>
            </a:r>
            <a:endParaRPr lang="en-GB" sz="40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b="1" dirty="0" smtClean="0"/>
              <a:t>noir</a:t>
            </a:r>
          </a:p>
          <a:p>
            <a:endParaRPr lang="en-GB" sz="4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499992" y="980728"/>
            <a:ext cx="12961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883469" y="4900433"/>
            <a:ext cx="1296144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224707" y="2862475"/>
            <a:ext cx="1296144" cy="10801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20272" y="980728"/>
            <a:ext cx="1296144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87325" y="2864845"/>
            <a:ext cx="1296144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reeform 6"/>
          <p:cNvSpPr>
            <a:spLocks/>
          </p:cNvSpPr>
          <p:nvPr/>
        </p:nvSpPr>
        <p:spPr bwMode="auto">
          <a:xfrm>
            <a:off x="395288" y="98107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Freeform 7"/>
          <p:cNvSpPr>
            <a:spLocks/>
          </p:cNvSpPr>
          <p:nvPr/>
        </p:nvSpPr>
        <p:spPr bwMode="auto">
          <a:xfrm>
            <a:off x="1592263" y="1885950"/>
            <a:ext cx="73025" cy="74613"/>
          </a:xfrm>
          <a:custGeom>
            <a:avLst/>
            <a:gdLst>
              <a:gd name="T0" fmla="*/ 37153 w 114"/>
              <a:gd name="T1" fmla="*/ 74613 h 116"/>
              <a:gd name="T2" fmla="*/ 51246 w 114"/>
              <a:gd name="T3" fmla="*/ 71397 h 116"/>
              <a:gd name="T4" fmla="*/ 62135 w 114"/>
              <a:gd name="T5" fmla="*/ 63678 h 116"/>
              <a:gd name="T6" fmla="*/ 69822 w 114"/>
              <a:gd name="T7" fmla="*/ 51457 h 116"/>
              <a:gd name="T8" fmla="*/ 73025 w 114"/>
              <a:gd name="T9" fmla="*/ 37307 h 116"/>
              <a:gd name="T10" fmla="*/ 69822 w 114"/>
              <a:gd name="T11" fmla="*/ 23156 h 116"/>
              <a:gd name="T12" fmla="*/ 62135 w 114"/>
              <a:gd name="T13" fmla="*/ 10935 h 116"/>
              <a:gd name="T14" fmla="*/ 51246 w 114"/>
              <a:gd name="T15" fmla="*/ 2573 h 116"/>
              <a:gd name="T16" fmla="*/ 37153 w 114"/>
              <a:gd name="T17" fmla="*/ 0 h 116"/>
              <a:gd name="T18" fmla="*/ 23061 w 114"/>
              <a:gd name="T19" fmla="*/ 2573 h 116"/>
              <a:gd name="T20" fmla="*/ 10890 w 114"/>
              <a:gd name="T21" fmla="*/ 10935 h 116"/>
              <a:gd name="T22" fmla="*/ 3203 w 114"/>
              <a:gd name="T23" fmla="*/ 23156 h 116"/>
              <a:gd name="T24" fmla="*/ 0 w 114"/>
              <a:gd name="T25" fmla="*/ 37307 h 116"/>
              <a:gd name="T26" fmla="*/ 3203 w 114"/>
              <a:gd name="T27" fmla="*/ 51457 h 116"/>
              <a:gd name="T28" fmla="*/ 10890 w 114"/>
              <a:gd name="T29" fmla="*/ 63678 h 116"/>
              <a:gd name="T30" fmla="*/ 23061 w 114"/>
              <a:gd name="T31" fmla="*/ 71397 h 116"/>
              <a:gd name="T32" fmla="*/ 37153 w 114"/>
              <a:gd name="T33" fmla="*/ 74613 h 1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4" h="116">
                <a:moveTo>
                  <a:pt x="58" y="116"/>
                </a:moveTo>
                <a:lnTo>
                  <a:pt x="80" y="111"/>
                </a:lnTo>
                <a:lnTo>
                  <a:pt x="97" y="99"/>
                </a:lnTo>
                <a:lnTo>
                  <a:pt x="109" y="80"/>
                </a:lnTo>
                <a:lnTo>
                  <a:pt x="114" y="58"/>
                </a:lnTo>
                <a:lnTo>
                  <a:pt x="109" y="36"/>
                </a:lnTo>
                <a:lnTo>
                  <a:pt x="97" y="17"/>
                </a:lnTo>
                <a:lnTo>
                  <a:pt x="80" y="4"/>
                </a:lnTo>
                <a:lnTo>
                  <a:pt x="58" y="0"/>
                </a:lnTo>
                <a:lnTo>
                  <a:pt x="36" y="4"/>
                </a:lnTo>
                <a:lnTo>
                  <a:pt x="17" y="17"/>
                </a:lnTo>
                <a:lnTo>
                  <a:pt x="5" y="36"/>
                </a:lnTo>
                <a:lnTo>
                  <a:pt x="0" y="58"/>
                </a:lnTo>
                <a:lnTo>
                  <a:pt x="5" y="80"/>
                </a:lnTo>
                <a:lnTo>
                  <a:pt x="17" y="99"/>
                </a:lnTo>
                <a:lnTo>
                  <a:pt x="36" y="111"/>
                </a:lnTo>
                <a:lnTo>
                  <a:pt x="5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5003800" y="1052513"/>
            <a:ext cx="2736850" cy="1541462"/>
          </a:xfrm>
          <a:custGeom>
            <a:avLst/>
            <a:gdLst>
              <a:gd name="T0" fmla="*/ 2644882 w 1726"/>
              <a:gd name="T1" fmla="*/ 605884 h 1066"/>
              <a:gd name="T2" fmla="*/ 2540228 w 1726"/>
              <a:gd name="T3" fmla="*/ 485864 h 1066"/>
              <a:gd name="T4" fmla="*/ 2413375 w 1726"/>
              <a:gd name="T5" fmla="*/ 370182 h 1066"/>
              <a:gd name="T6" fmla="*/ 2262738 w 1726"/>
              <a:gd name="T7" fmla="*/ 260284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4 h 1066"/>
              <a:gd name="T26" fmla="*/ 320303 w 1726"/>
              <a:gd name="T27" fmla="*/ 370182 h 1066"/>
              <a:gd name="T28" fmla="*/ 193451 w 1726"/>
              <a:gd name="T29" fmla="*/ 485864 h 1066"/>
              <a:gd name="T30" fmla="*/ 88797 w 1726"/>
              <a:gd name="T31" fmla="*/ 605884 h 1066"/>
              <a:gd name="T32" fmla="*/ 31713 w 1726"/>
              <a:gd name="T33" fmla="*/ 686862 h 1066"/>
              <a:gd name="T34" fmla="*/ 7928 w 1726"/>
              <a:gd name="T35" fmla="*/ 728796 h 1066"/>
              <a:gd name="T36" fmla="*/ 0 w 1726"/>
              <a:gd name="T37" fmla="*/ 753379 h 1066"/>
              <a:gd name="T38" fmla="*/ 88797 w 1726"/>
              <a:gd name="T39" fmla="*/ 897981 h 1066"/>
              <a:gd name="T40" fmla="*/ 198208 w 1726"/>
              <a:gd name="T41" fmla="*/ 1023785 h 1066"/>
              <a:gd name="T42" fmla="*/ 328232 w 1726"/>
              <a:gd name="T43" fmla="*/ 1148143 h 1066"/>
              <a:gd name="T44" fmla="*/ 483626 w 1726"/>
              <a:gd name="T45" fmla="*/ 1263825 h 1066"/>
              <a:gd name="T46" fmla="*/ 653292 w 1726"/>
              <a:gd name="T47" fmla="*/ 1362155 h 1066"/>
              <a:gd name="T48" fmla="*/ 841986 w 1726"/>
              <a:gd name="T49" fmla="*/ 1447470 h 1066"/>
              <a:gd name="T50" fmla="*/ 1046536 w 1726"/>
              <a:gd name="T51" fmla="*/ 1506757 h 1066"/>
              <a:gd name="T52" fmla="*/ 1259014 w 1726"/>
              <a:gd name="T53" fmla="*/ 1538570 h 1066"/>
              <a:gd name="T54" fmla="*/ 1482593 w 1726"/>
              <a:gd name="T55" fmla="*/ 1538570 h 1066"/>
              <a:gd name="T56" fmla="*/ 1695071 w 1726"/>
              <a:gd name="T57" fmla="*/ 1506757 h 1066"/>
              <a:gd name="T58" fmla="*/ 1894864 w 1726"/>
              <a:gd name="T59" fmla="*/ 1447470 h 1066"/>
              <a:gd name="T60" fmla="*/ 2085144 w 1726"/>
              <a:gd name="T61" fmla="*/ 1362155 h 1066"/>
              <a:gd name="T62" fmla="*/ 2254809 w 1726"/>
              <a:gd name="T63" fmla="*/ 1263825 h 1066"/>
              <a:gd name="T64" fmla="*/ 2405447 w 1726"/>
              <a:gd name="T65" fmla="*/ 1148143 h 1066"/>
              <a:gd name="T66" fmla="*/ 2535471 w 1726"/>
              <a:gd name="T67" fmla="*/ 1023785 h 1066"/>
              <a:gd name="T68" fmla="*/ 2644882 w 1726"/>
              <a:gd name="T69" fmla="*/ 897981 h 1066"/>
              <a:gd name="T70" fmla="*/ 2713065 w 1726"/>
              <a:gd name="T71" fmla="*/ 792421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4859338" y="3860800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68313" y="393382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11188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5003800" y="4005263"/>
            <a:ext cx="2376488" cy="1223962"/>
          </a:xfrm>
          <a:custGeom>
            <a:avLst/>
            <a:gdLst>
              <a:gd name="T0" fmla="*/ 1095969 w 1468"/>
              <a:gd name="T1" fmla="*/ 1219565 h 835"/>
              <a:gd name="T2" fmla="*/ 906562 w 1468"/>
              <a:gd name="T3" fmla="*/ 1191714 h 835"/>
              <a:gd name="T4" fmla="*/ 725250 w 1468"/>
              <a:gd name="T5" fmla="*/ 1137478 h 835"/>
              <a:gd name="T6" fmla="*/ 556888 w 1468"/>
              <a:gd name="T7" fmla="*/ 1067119 h 835"/>
              <a:gd name="T8" fmla="*/ 403096 w 1468"/>
              <a:gd name="T9" fmla="*/ 977704 h 835"/>
              <a:gd name="T10" fmla="*/ 260637 w 1468"/>
              <a:gd name="T11" fmla="*/ 873630 h 835"/>
              <a:gd name="T12" fmla="*/ 142460 w 1468"/>
              <a:gd name="T13" fmla="*/ 763694 h 835"/>
              <a:gd name="T14" fmla="*/ 40472 w 1468"/>
              <a:gd name="T15" fmla="*/ 649359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6 w 1468"/>
              <a:gd name="T23" fmla="*/ 224271 h 835"/>
              <a:gd name="T24" fmla="*/ 543937 w 1468"/>
              <a:gd name="T25" fmla="*/ 142185 h 835"/>
              <a:gd name="T26" fmla="*/ 713918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7 w 1468"/>
              <a:gd name="T35" fmla="*/ 29316 h 835"/>
              <a:gd name="T36" fmla="*/ 1662570 w 1468"/>
              <a:gd name="T37" fmla="*/ 74757 h 835"/>
              <a:gd name="T38" fmla="*/ 1832551 w 1468"/>
              <a:gd name="T39" fmla="*/ 142185 h 835"/>
              <a:gd name="T40" fmla="*/ 1986342 w 1468"/>
              <a:gd name="T41" fmla="*/ 224271 h 835"/>
              <a:gd name="T42" fmla="*/ 2123946 w 1468"/>
              <a:gd name="T43" fmla="*/ 321015 h 835"/>
              <a:gd name="T44" fmla="*/ 2242123 w 1468"/>
              <a:gd name="T45" fmla="*/ 425089 h 835"/>
              <a:gd name="T46" fmla="*/ 2337635 w 1468"/>
              <a:gd name="T47" fmla="*/ 532094 h 835"/>
              <a:gd name="T48" fmla="*/ 2337635 w 1468"/>
              <a:gd name="T49" fmla="*/ 649359 h 835"/>
              <a:gd name="T50" fmla="*/ 2234028 w 1468"/>
              <a:gd name="T51" fmla="*/ 763694 h 835"/>
              <a:gd name="T52" fmla="*/ 2115851 w 1468"/>
              <a:gd name="T53" fmla="*/ 873630 h 835"/>
              <a:gd name="T54" fmla="*/ 1975010 w 1468"/>
              <a:gd name="T55" fmla="*/ 977704 h 835"/>
              <a:gd name="T56" fmla="*/ 1821219 w 1468"/>
              <a:gd name="T57" fmla="*/ 1067119 h 835"/>
              <a:gd name="T58" fmla="*/ 1651238 w 1468"/>
              <a:gd name="T59" fmla="*/ 1137478 h 835"/>
              <a:gd name="T60" fmla="*/ 1474782 w 1468"/>
              <a:gd name="T61" fmla="*/ 1191714 h 835"/>
              <a:gd name="T62" fmla="*/ 1285376 w 1468"/>
              <a:gd name="T63" fmla="*/ 1219565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148263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611188" y="4076700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1258888" y="1341438"/>
            <a:ext cx="1009650" cy="10080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867400" y="1341438"/>
            <a:ext cx="1009650" cy="1008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1258888" y="4221163"/>
            <a:ext cx="1009650" cy="1008062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724525" y="4149725"/>
            <a:ext cx="1009650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566591" y="1674416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229350" y="1652191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592534" y="4535270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66838" y="4460478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755650" y="90805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3995738" y="278130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769938" y="192087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698500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69925" y="2214563"/>
            <a:ext cx="1246188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116013" y="184467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755650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6084888" y="981075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6099175" y="1993900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6027738" y="2136775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6084888" y="622300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2051050" y="321310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2065338" y="422592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1993900" y="436880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2051050" y="285432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859338" y="3284538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4873625" y="4297363"/>
            <a:ext cx="1071563" cy="77787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1 h 123"/>
              <a:gd name="T18" fmla="*/ 1071563 w 1688"/>
              <a:gd name="T19" fmla="*/ 77787 h 123"/>
              <a:gd name="T20" fmla="*/ 0 w 1688"/>
              <a:gd name="T21" fmla="*/ 77787 h 123"/>
              <a:gd name="T22" fmla="*/ 3174 w 1688"/>
              <a:gd name="T23" fmla="*/ 75257 h 123"/>
              <a:gd name="T24" fmla="*/ 10157 w 1688"/>
              <a:gd name="T25" fmla="*/ 67668 h 123"/>
              <a:gd name="T26" fmla="*/ 20949 w 1688"/>
              <a:gd name="T27" fmla="*/ 57550 h 123"/>
              <a:gd name="T28" fmla="*/ 34280 w 1688"/>
              <a:gd name="T29" fmla="*/ 46166 h 123"/>
              <a:gd name="T30" fmla="*/ 46976 w 1688"/>
              <a:gd name="T31" fmla="*/ 32253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4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3 h 123"/>
              <a:gd name="T60" fmla="*/ 411358 w 1688"/>
              <a:gd name="T61" fmla="*/ 32253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7 h 123"/>
              <a:gd name="T74" fmla="*/ 530068 w 1688"/>
              <a:gd name="T75" fmla="*/ 36048 h 123"/>
              <a:gd name="T76" fmla="*/ 548478 w 1688"/>
              <a:gd name="T77" fmla="*/ 34150 h 123"/>
              <a:gd name="T78" fmla="*/ 566887 w 1688"/>
              <a:gd name="T79" fmla="*/ 30988 h 123"/>
              <a:gd name="T80" fmla="*/ 583392 w 1688"/>
              <a:gd name="T81" fmla="*/ 27826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3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4802188" y="4440238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859338" y="2925763"/>
            <a:ext cx="971550" cy="1214437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1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5 h 1911"/>
              <a:gd name="T34" fmla="*/ 733425 w 1530"/>
              <a:gd name="T35" fmla="*/ 1176943 h 1911"/>
              <a:gd name="T36" fmla="*/ 377190 w 1530"/>
              <a:gd name="T37" fmla="*/ 1183933 h 1911"/>
              <a:gd name="T38" fmla="*/ 213995 w 1530"/>
              <a:gd name="T39" fmla="*/ 1051114 h 1911"/>
              <a:gd name="T40" fmla="*/ 172085 w 1530"/>
              <a:gd name="T41" fmla="*/ 1001545 h 1911"/>
              <a:gd name="T42" fmla="*/ 100330 w 1530"/>
              <a:gd name="T43" fmla="*/ 1004087 h 1911"/>
              <a:gd name="T44" fmla="*/ 12700 w 1530"/>
              <a:gd name="T45" fmla="*/ 930369 h 1911"/>
              <a:gd name="T46" fmla="*/ 60325 w 1530"/>
              <a:gd name="T47" fmla="*/ 781663 h 1911"/>
              <a:gd name="T48" fmla="*/ 85090 w 1530"/>
              <a:gd name="T49" fmla="*/ 807718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2 h 1911"/>
              <a:gd name="T56" fmla="*/ 227965 w 1530"/>
              <a:gd name="T57" fmla="*/ 1009807 h 1911"/>
              <a:gd name="T58" fmla="*/ 427355 w 1530"/>
              <a:gd name="T59" fmla="*/ 1171859 h 1911"/>
              <a:gd name="T60" fmla="*/ 743585 w 1530"/>
              <a:gd name="T61" fmla="*/ 1120383 h 1911"/>
              <a:gd name="T62" fmla="*/ 854075 w 1530"/>
              <a:gd name="T63" fmla="*/ 917659 h 1911"/>
              <a:gd name="T64" fmla="*/ 852805 w 1530"/>
              <a:gd name="T65" fmla="*/ 802634 h 1911"/>
              <a:gd name="T66" fmla="*/ 917575 w 1530"/>
              <a:gd name="T67" fmla="*/ 818522 h 1911"/>
              <a:gd name="T68" fmla="*/ 918210 w 1530"/>
              <a:gd name="T69" fmla="*/ 674899 h 1911"/>
              <a:gd name="T70" fmla="*/ 841375 w 1530"/>
              <a:gd name="T71" fmla="*/ 690151 h 1911"/>
              <a:gd name="T72" fmla="*/ 898525 w 1530"/>
              <a:gd name="T73" fmla="*/ 437858 h 1911"/>
              <a:gd name="T74" fmla="*/ 819785 w 1530"/>
              <a:gd name="T75" fmla="*/ 195733 h 1911"/>
              <a:gd name="T76" fmla="*/ 807720 w 1530"/>
              <a:gd name="T77" fmla="*/ 214798 h 1911"/>
              <a:gd name="T78" fmla="*/ 774065 w 1530"/>
              <a:gd name="T79" fmla="*/ 226237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7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0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6011863" y="2276475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1979613" y="4508500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4787900" y="4581525"/>
            <a:ext cx="1246188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6516688" y="1916113"/>
            <a:ext cx="207962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6 h 178"/>
              <a:gd name="T36" fmla="*/ 206066 w 329"/>
              <a:gd name="T37" fmla="*/ 111446 h 178"/>
              <a:gd name="T38" fmla="*/ 199745 w 329"/>
              <a:gd name="T39" fmla="*/ 112712 h 178"/>
              <a:gd name="T40" fmla="*/ 191527 w 329"/>
              <a:gd name="T41" fmla="*/ 112712 h 178"/>
              <a:gd name="T42" fmla="*/ 180149 w 329"/>
              <a:gd name="T43" fmla="*/ 112712 h 178"/>
              <a:gd name="T44" fmla="*/ 164979 w 329"/>
              <a:gd name="T45" fmla="*/ 112712 h 178"/>
              <a:gd name="T46" fmla="*/ 149808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2411413" y="414972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5292725" y="4221163"/>
            <a:ext cx="207963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6 h 178"/>
              <a:gd name="T36" fmla="*/ 206067 w 329"/>
              <a:gd name="T37" fmla="*/ 111446 h 178"/>
              <a:gd name="T38" fmla="*/ 199746 w 329"/>
              <a:gd name="T39" fmla="*/ 112712 h 178"/>
              <a:gd name="T40" fmla="*/ 191528 w 329"/>
              <a:gd name="T41" fmla="*/ 112712 h 178"/>
              <a:gd name="T42" fmla="*/ 180150 w 329"/>
              <a:gd name="T43" fmla="*/ 112712 h 178"/>
              <a:gd name="T44" fmla="*/ 164980 w 329"/>
              <a:gd name="T45" fmla="*/ 112712 h 178"/>
              <a:gd name="T46" fmla="*/ 149809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3563938" y="908050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3578225" y="1920875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3506788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3478213" y="2214563"/>
            <a:ext cx="1246187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924300" y="1844675"/>
            <a:ext cx="207963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7 h 178"/>
              <a:gd name="T36" fmla="*/ 206067 w 329"/>
              <a:gd name="T37" fmla="*/ 111447 h 178"/>
              <a:gd name="T38" fmla="*/ 199746 w 329"/>
              <a:gd name="T39" fmla="*/ 112713 h 178"/>
              <a:gd name="T40" fmla="*/ 191528 w 329"/>
              <a:gd name="T41" fmla="*/ 112713 h 178"/>
              <a:gd name="T42" fmla="*/ 180150 w 329"/>
              <a:gd name="T43" fmla="*/ 112713 h 178"/>
              <a:gd name="T44" fmla="*/ 164980 w 329"/>
              <a:gd name="T45" fmla="*/ 112713 h 178"/>
              <a:gd name="T46" fmla="*/ 149809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3563938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250825" y="26035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2" name="Freeform 48"/>
          <p:cNvSpPr>
            <a:spLocks/>
          </p:cNvSpPr>
          <p:nvPr/>
        </p:nvSpPr>
        <p:spPr bwMode="auto">
          <a:xfrm>
            <a:off x="2843213" y="260350"/>
            <a:ext cx="890587" cy="735013"/>
          </a:xfrm>
          <a:custGeom>
            <a:avLst/>
            <a:gdLst>
              <a:gd name="T0" fmla="*/ 124593 w 1401"/>
              <a:gd name="T1" fmla="*/ 555385 h 1158"/>
              <a:gd name="T2" fmla="*/ 82638 w 1401"/>
              <a:gd name="T3" fmla="*/ 644247 h 1158"/>
              <a:gd name="T4" fmla="*/ 119508 w 1401"/>
              <a:gd name="T5" fmla="*/ 640439 h 1158"/>
              <a:gd name="T6" fmla="*/ 99166 w 1401"/>
              <a:gd name="T7" fmla="*/ 709624 h 1158"/>
              <a:gd name="T8" fmla="*/ 76282 w 1401"/>
              <a:gd name="T9" fmla="*/ 732474 h 1158"/>
              <a:gd name="T10" fmla="*/ 53397 w 1401"/>
              <a:gd name="T11" fmla="*/ 700103 h 1158"/>
              <a:gd name="T12" fmla="*/ 20342 w 1401"/>
              <a:gd name="T13" fmla="*/ 634092 h 1158"/>
              <a:gd name="T14" fmla="*/ 0 w 1401"/>
              <a:gd name="T15" fmla="*/ 544595 h 1158"/>
              <a:gd name="T16" fmla="*/ 13985 w 1401"/>
              <a:gd name="T17" fmla="*/ 437326 h 1158"/>
              <a:gd name="T18" fmla="*/ 81367 w 1401"/>
              <a:gd name="T19" fmla="*/ 321171 h 1158"/>
              <a:gd name="T20" fmla="*/ 172269 w 1401"/>
              <a:gd name="T21" fmla="*/ 240561 h 1158"/>
              <a:gd name="T22" fmla="*/ 252365 w 1401"/>
              <a:gd name="T23" fmla="*/ 201208 h 1158"/>
              <a:gd name="T24" fmla="*/ 319111 w 1401"/>
              <a:gd name="T25" fmla="*/ 174550 h 1158"/>
              <a:gd name="T26" fmla="*/ 373144 w 1401"/>
              <a:gd name="T27" fmla="*/ 132658 h 1158"/>
              <a:gd name="T28" fmla="*/ 413827 w 1401"/>
              <a:gd name="T29" fmla="*/ 46335 h 1158"/>
              <a:gd name="T30" fmla="*/ 433533 w 1401"/>
              <a:gd name="T31" fmla="*/ 13329 h 1158"/>
              <a:gd name="T32" fmla="*/ 462139 w 1401"/>
              <a:gd name="T33" fmla="*/ 58395 h 1158"/>
              <a:gd name="T34" fmla="*/ 466589 w 1401"/>
              <a:gd name="T35" fmla="*/ 125041 h 1158"/>
              <a:gd name="T36" fmla="*/ 483116 w 1401"/>
              <a:gd name="T37" fmla="*/ 118694 h 1158"/>
              <a:gd name="T38" fmla="*/ 517443 w 1401"/>
              <a:gd name="T39" fmla="*/ 78071 h 1158"/>
              <a:gd name="T40" fmla="*/ 539056 w 1401"/>
              <a:gd name="T41" fmla="*/ 18407 h 1158"/>
              <a:gd name="T42" fmla="*/ 553677 w 1401"/>
              <a:gd name="T43" fmla="*/ 41892 h 1158"/>
              <a:gd name="T44" fmla="*/ 572112 w 1401"/>
              <a:gd name="T45" fmla="*/ 116155 h 1158"/>
              <a:gd name="T46" fmla="*/ 589911 w 1401"/>
              <a:gd name="T47" fmla="*/ 143448 h 1158"/>
              <a:gd name="T48" fmla="*/ 630594 w 1401"/>
              <a:gd name="T49" fmla="*/ 83784 h 1158"/>
              <a:gd name="T50" fmla="*/ 640129 w 1401"/>
              <a:gd name="T51" fmla="*/ 0 h 1158"/>
              <a:gd name="T52" fmla="*/ 656657 w 1401"/>
              <a:gd name="T53" fmla="*/ 3174 h 1158"/>
              <a:gd name="T54" fmla="*/ 697976 w 1401"/>
              <a:gd name="T55" fmla="*/ 15868 h 1158"/>
              <a:gd name="T56" fmla="*/ 748195 w 1401"/>
              <a:gd name="T57" fmla="*/ 45066 h 1158"/>
              <a:gd name="T58" fmla="*/ 793964 w 1401"/>
              <a:gd name="T59" fmla="*/ 96478 h 1158"/>
              <a:gd name="T60" fmla="*/ 820662 w 1401"/>
              <a:gd name="T61" fmla="*/ 176454 h 1158"/>
              <a:gd name="T62" fmla="*/ 828926 w 1401"/>
              <a:gd name="T63" fmla="*/ 276741 h 1158"/>
              <a:gd name="T64" fmla="*/ 854353 w 1401"/>
              <a:gd name="T65" fmla="*/ 329423 h 1158"/>
              <a:gd name="T66" fmla="*/ 882959 w 1401"/>
              <a:gd name="T67" fmla="*/ 382105 h 1158"/>
              <a:gd name="T68" fmla="*/ 887409 w 1401"/>
              <a:gd name="T69" fmla="*/ 460177 h 1158"/>
              <a:gd name="T70" fmla="*/ 861981 w 1401"/>
              <a:gd name="T71" fmla="*/ 542691 h 1158"/>
              <a:gd name="T72" fmla="*/ 832740 w 1401"/>
              <a:gd name="T73" fmla="*/ 586487 h 1158"/>
              <a:gd name="T74" fmla="*/ 825112 w 1401"/>
              <a:gd name="T75" fmla="*/ 483027 h 1158"/>
              <a:gd name="T76" fmla="*/ 775529 w 1401"/>
              <a:gd name="T77" fmla="*/ 368141 h 1158"/>
              <a:gd name="T78" fmla="*/ 719589 w 1401"/>
              <a:gd name="T79" fmla="*/ 344656 h 1158"/>
              <a:gd name="T80" fmla="*/ 685898 w 1401"/>
              <a:gd name="T81" fmla="*/ 342752 h 1158"/>
              <a:gd name="T82" fmla="*/ 654114 w 1401"/>
              <a:gd name="T83" fmla="*/ 347830 h 1158"/>
              <a:gd name="T84" fmla="*/ 622330 w 1401"/>
              <a:gd name="T85" fmla="*/ 363698 h 1158"/>
              <a:gd name="T86" fmla="*/ 592453 w 1401"/>
              <a:gd name="T87" fmla="*/ 390357 h 1158"/>
              <a:gd name="T88" fmla="*/ 573383 w 1401"/>
              <a:gd name="T89" fmla="*/ 411937 h 1158"/>
              <a:gd name="T90" fmla="*/ 577833 w 1401"/>
              <a:gd name="T91" fmla="*/ 387183 h 1158"/>
              <a:gd name="T92" fmla="*/ 578468 w 1401"/>
              <a:gd name="T93" fmla="*/ 351004 h 1158"/>
              <a:gd name="T94" fmla="*/ 561941 w 1401"/>
              <a:gd name="T95" fmla="*/ 326249 h 1158"/>
              <a:gd name="T96" fmla="*/ 516172 w 1401"/>
              <a:gd name="T97" fmla="*/ 332597 h 1158"/>
              <a:gd name="T98" fmla="*/ 427177 w 1401"/>
              <a:gd name="T99" fmla="*/ 392261 h 1158"/>
              <a:gd name="T100" fmla="*/ 426541 w 1401"/>
              <a:gd name="T101" fmla="*/ 376393 h 1158"/>
              <a:gd name="T102" fmla="*/ 417006 w 1401"/>
              <a:gd name="T103" fmla="*/ 345926 h 1158"/>
              <a:gd name="T104" fmla="*/ 389672 w 1401"/>
              <a:gd name="T105" fmla="*/ 322441 h 1158"/>
              <a:gd name="T106" fmla="*/ 333732 w 1401"/>
              <a:gd name="T107" fmla="*/ 328788 h 1158"/>
              <a:gd name="T108" fmla="*/ 240287 w 1401"/>
              <a:gd name="T109" fmla="*/ 388452 h 1158"/>
              <a:gd name="T110" fmla="*/ 186254 w 1401"/>
              <a:gd name="T111" fmla="*/ 436057 h 1158"/>
              <a:gd name="T112" fmla="*/ 148749 w 1401"/>
              <a:gd name="T113" fmla="*/ 481757 h 1158"/>
              <a:gd name="T114" fmla="*/ 143028 w 1401"/>
              <a:gd name="T115" fmla="*/ 524284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1116013" y="2852738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4" name="Freeform 50"/>
          <p:cNvSpPr>
            <a:spLocks/>
          </p:cNvSpPr>
          <p:nvPr/>
        </p:nvSpPr>
        <p:spPr bwMode="auto">
          <a:xfrm>
            <a:off x="5292725" y="333375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5" name="Freeform 51"/>
          <p:cNvSpPr>
            <a:spLocks/>
          </p:cNvSpPr>
          <p:nvPr/>
        </p:nvSpPr>
        <p:spPr bwMode="auto">
          <a:xfrm>
            <a:off x="5292725" y="37163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6" name="Freeform 52"/>
          <p:cNvSpPr>
            <a:spLocks/>
          </p:cNvSpPr>
          <p:nvPr/>
        </p:nvSpPr>
        <p:spPr bwMode="auto">
          <a:xfrm>
            <a:off x="2484438" y="3644900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7" name="Freeform 53"/>
          <p:cNvSpPr>
            <a:spLocks/>
          </p:cNvSpPr>
          <p:nvPr/>
        </p:nvSpPr>
        <p:spPr bwMode="auto">
          <a:xfrm>
            <a:off x="651668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8" name="Freeform 54"/>
          <p:cNvSpPr>
            <a:spLocks/>
          </p:cNvSpPr>
          <p:nvPr/>
        </p:nvSpPr>
        <p:spPr bwMode="auto">
          <a:xfrm>
            <a:off x="399573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9" name="Freeform 55"/>
          <p:cNvSpPr>
            <a:spLocks/>
          </p:cNvSpPr>
          <p:nvPr/>
        </p:nvSpPr>
        <p:spPr bwMode="auto">
          <a:xfrm>
            <a:off x="1187450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5435600" y="35004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2627313" y="3429000"/>
            <a:ext cx="163512" cy="84138"/>
          </a:xfrm>
          <a:custGeom>
            <a:avLst/>
            <a:gdLst>
              <a:gd name="T0" fmla="*/ 26618 w 258"/>
              <a:gd name="T1" fmla="*/ 43325 h 134"/>
              <a:gd name="T2" fmla="*/ 24083 w 258"/>
              <a:gd name="T3" fmla="*/ 44581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5 h 134"/>
              <a:gd name="T12" fmla="*/ 0 w 258"/>
              <a:gd name="T13" fmla="*/ 38930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7000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5 h 134"/>
              <a:gd name="T52" fmla="*/ 162878 w 258"/>
              <a:gd name="T53" fmla="*/ 59650 h 134"/>
              <a:gd name="T54" fmla="*/ 159076 w 258"/>
              <a:gd name="T55" fmla="*/ 63417 h 134"/>
              <a:gd name="T56" fmla="*/ 152738 w 258"/>
              <a:gd name="T57" fmla="*/ 62790 h 134"/>
              <a:gd name="T58" fmla="*/ 154005 w 258"/>
              <a:gd name="T59" fmla="*/ 67185 h 134"/>
              <a:gd name="T60" fmla="*/ 154639 w 258"/>
              <a:gd name="T61" fmla="*/ 75347 h 134"/>
              <a:gd name="T62" fmla="*/ 152104 w 258"/>
              <a:gd name="T63" fmla="*/ 83510 h 134"/>
              <a:gd name="T64" fmla="*/ 143865 w 258"/>
              <a:gd name="T65" fmla="*/ 84138 h 134"/>
              <a:gd name="T66" fmla="*/ 141964 w 258"/>
              <a:gd name="T67" fmla="*/ 80999 h 134"/>
              <a:gd name="T68" fmla="*/ 135626 w 258"/>
              <a:gd name="T69" fmla="*/ 70952 h 134"/>
              <a:gd name="T70" fmla="*/ 125486 w 258"/>
              <a:gd name="T71" fmla="*/ 58394 h 134"/>
              <a:gd name="T72" fmla="*/ 112811 w 258"/>
              <a:gd name="T73" fmla="*/ 44581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5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6659563" y="1125538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3" name="Freeform 59"/>
          <p:cNvSpPr>
            <a:spLocks/>
          </p:cNvSpPr>
          <p:nvPr/>
        </p:nvSpPr>
        <p:spPr bwMode="auto">
          <a:xfrm>
            <a:off x="4140200" y="11255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1331913" y="1052513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1042988" y="1052513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377983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7" name="Freeform 63"/>
          <p:cNvSpPr>
            <a:spLocks/>
          </p:cNvSpPr>
          <p:nvPr/>
        </p:nvSpPr>
        <p:spPr bwMode="auto">
          <a:xfrm>
            <a:off x="630078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8" name="Freeform 64"/>
          <p:cNvSpPr>
            <a:spLocks/>
          </p:cNvSpPr>
          <p:nvPr/>
        </p:nvSpPr>
        <p:spPr bwMode="auto">
          <a:xfrm>
            <a:off x="2268538" y="3429000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9" name="Freeform 65"/>
          <p:cNvSpPr>
            <a:spLocks/>
          </p:cNvSpPr>
          <p:nvPr/>
        </p:nvSpPr>
        <p:spPr bwMode="auto">
          <a:xfrm>
            <a:off x="5148263" y="35004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Freeform 66"/>
          <p:cNvSpPr>
            <a:spLocks/>
          </p:cNvSpPr>
          <p:nvPr/>
        </p:nvSpPr>
        <p:spPr bwMode="auto">
          <a:xfrm>
            <a:off x="1116013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Freeform 67"/>
          <p:cNvSpPr>
            <a:spLocks/>
          </p:cNvSpPr>
          <p:nvPr/>
        </p:nvSpPr>
        <p:spPr bwMode="auto">
          <a:xfrm>
            <a:off x="3924300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Freeform 68"/>
          <p:cNvSpPr>
            <a:spLocks/>
          </p:cNvSpPr>
          <p:nvPr/>
        </p:nvSpPr>
        <p:spPr bwMode="auto">
          <a:xfrm>
            <a:off x="6443663" y="1557338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Freeform 69"/>
          <p:cNvSpPr>
            <a:spLocks/>
          </p:cNvSpPr>
          <p:nvPr/>
        </p:nvSpPr>
        <p:spPr bwMode="auto">
          <a:xfrm>
            <a:off x="2411413" y="378936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4" name="Freeform 70"/>
          <p:cNvSpPr>
            <a:spLocks/>
          </p:cNvSpPr>
          <p:nvPr/>
        </p:nvSpPr>
        <p:spPr bwMode="auto">
          <a:xfrm>
            <a:off x="5219700" y="3933825"/>
            <a:ext cx="320675" cy="125413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2 h 198"/>
              <a:gd name="T6" fmla="*/ 3169 w 506"/>
              <a:gd name="T7" fmla="*/ 25336 h 198"/>
              <a:gd name="T8" fmla="*/ 1901 w 506"/>
              <a:gd name="T9" fmla="*/ 58273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1 h 198"/>
              <a:gd name="T16" fmla="*/ 29152 w 506"/>
              <a:gd name="T17" fmla="*/ 81075 h 198"/>
              <a:gd name="T18" fmla="*/ 43095 w 506"/>
              <a:gd name="T19" fmla="*/ 93110 h 198"/>
              <a:gd name="T20" fmla="*/ 61473 w 506"/>
              <a:gd name="T21" fmla="*/ 105144 h 198"/>
              <a:gd name="T22" fmla="*/ 86189 w 506"/>
              <a:gd name="T23" fmla="*/ 115912 h 198"/>
              <a:gd name="T24" fmla="*/ 117243 w 506"/>
              <a:gd name="T25" fmla="*/ 123513 h 198"/>
              <a:gd name="T26" fmla="*/ 154000 w 506"/>
              <a:gd name="T27" fmla="*/ 125413 h 198"/>
              <a:gd name="T28" fmla="*/ 214840 w 506"/>
              <a:gd name="T29" fmla="*/ 117812 h 198"/>
              <a:gd name="T30" fmla="*/ 268708 w 506"/>
              <a:gd name="T31" fmla="*/ 95010 h 198"/>
              <a:gd name="T32" fmla="*/ 296593 w 506"/>
              <a:gd name="T33" fmla="*/ 68407 h 198"/>
              <a:gd name="T34" fmla="*/ 306099 w 506"/>
              <a:gd name="T35" fmla="*/ 45605 h 198"/>
              <a:gd name="T36" fmla="*/ 311169 w 506"/>
              <a:gd name="T37" fmla="*/ 37371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3 h 198"/>
              <a:gd name="T52" fmla="*/ 230683 w 506"/>
              <a:gd name="T53" fmla="*/ 80442 h 198"/>
              <a:gd name="T54" fmla="*/ 189490 w 506"/>
              <a:gd name="T55" fmla="*/ 95010 h 198"/>
              <a:gd name="T56" fmla="*/ 141959 w 506"/>
              <a:gd name="T57" fmla="*/ 93110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77778E-6 L 0.05504 0.05254 " pathEditMode="relative" ptsTypes="AA">
                                      <p:cBhvr>
                                        <p:cTn id="157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25926E-6 L 0.07865 0.04212 " pathEditMode="relative" ptsTypes="AA">
                                      <p:cBhvr>
                                        <p:cTn id="161" dur="2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8663 0.0419 " pathEditMode="relative" ptsTypes="AA">
                                      <p:cBhvr>
                                        <p:cTn id="165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593E-6 L 0.11024 -5.92593E-6 " pathEditMode="relative" ptsTypes="AA">
                                      <p:cBhvr>
                                        <p:cTn id="169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9444 0.02107 " pathEditMode="relative" ptsTypes="AA">
                                      <p:cBhvr>
                                        <p:cTn id="17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63" grpId="0" animBg="1"/>
      <p:bldP spid="6165" grpId="0" animBg="1"/>
      <p:bldP spid="6166" grpId="0" animBg="1"/>
      <p:bldP spid="6167" grpId="0" animBg="1"/>
      <p:bldP spid="6168" grpId="0" animBg="1"/>
      <p:bldP spid="6170" grpId="0" animBg="1"/>
      <p:bldP spid="6171" grpId="0" animBg="1"/>
      <p:bldP spid="6172" grpId="0" animBg="1"/>
      <p:bldP spid="6173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 animBg="1"/>
      <p:bldP spid="6201" grpId="0" animBg="1"/>
      <p:bldP spid="6202" grpId="0" animBg="1"/>
      <p:bldP spid="6203" grpId="0" animBg="1"/>
      <p:bldP spid="6204" grpId="0" animBg="1"/>
      <p:bldP spid="6205" grpId="0" animBg="1"/>
      <p:bldP spid="6206" grpId="0" animBg="1"/>
      <p:bldP spid="6207" grpId="0" animBg="1"/>
      <p:bldP spid="6208" grpId="0" animBg="1"/>
      <p:bldP spid="6209" grpId="0" animBg="1"/>
      <p:bldP spid="6210" grpId="0" animBg="1"/>
      <p:bldP spid="6211" grpId="0" animBg="1"/>
      <p:bldP spid="6212" grpId="0" animBg="1"/>
      <p:bldP spid="6213" grpId="0" animBg="1"/>
      <p:bldP spid="62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hopeh-s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18" y="692696"/>
            <a:ext cx="2656154" cy="40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courts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hopeh-s\Desktop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18" y="764704"/>
            <a:ext cx="2872178" cy="36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47257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mi-longs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hopeh-s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488"/>
            <a:ext cx="2664296" cy="40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frisé</a:t>
            </a:r>
            <a:r>
              <a:rPr lang="en-GB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hopeh-s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89206"/>
            <a:ext cx="4546506" cy="2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22108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raides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hopeh-s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3350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216" y="1782637"/>
            <a:ext cx="27712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bleus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verts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noirs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marron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gris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 smtClean="0"/>
          </a:p>
          <a:p>
            <a:endParaRPr lang="en-GB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08004" y="1744965"/>
            <a:ext cx="32600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6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  longs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7. courts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mi-longs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blonds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bruns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roux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noirs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raides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frisés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5217" y="365767"/>
            <a:ext cx="321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65767"/>
            <a:ext cx="3968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hopeh-s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4290"/>
            <a:ext cx="1238374" cy="5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peh-s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95" y="429309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reeform 6"/>
          <p:cNvSpPr>
            <a:spLocks/>
          </p:cNvSpPr>
          <p:nvPr/>
        </p:nvSpPr>
        <p:spPr bwMode="auto">
          <a:xfrm>
            <a:off x="395288" y="98107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Freeform 7"/>
          <p:cNvSpPr>
            <a:spLocks/>
          </p:cNvSpPr>
          <p:nvPr/>
        </p:nvSpPr>
        <p:spPr bwMode="auto">
          <a:xfrm>
            <a:off x="1592263" y="1885950"/>
            <a:ext cx="73025" cy="74613"/>
          </a:xfrm>
          <a:custGeom>
            <a:avLst/>
            <a:gdLst>
              <a:gd name="T0" fmla="*/ 37153 w 114"/>
              <a:gd name="T1" fmla="*/ 74613 h 116"/>
              <a:gd name="T2" fmla="*/ 51246 w 114"/>
              <a:gd name="T3" fmla="*/ 71397 h 116"/>
              <a:gd name="T4" fmla="*/ 62135 w 114"/>
              <a:gd name="T5" fmla="*/ 63678 h 116"/>
              <a:gd name="T6" fmla="*/ 69822 w 114"/>
              <a:gd name="T7" fmla="*/ 51457 h 116"/>
              <a:gd name="T8" fmla="*/ 73025 w 114"/>
              <a:gd name="T9" fmla="*/ 37307 h 116"/>
              <a:gd name="T10" fmla="*/ 69822 w 114"/>
              <a:gd name="T11" fmla="*/ 23156 h 116"/>
              <a:gd name="T12" fmla="*/ 62135 w 114"/>
              <a:gd name="T13" fmla="*/ 10935 h 116"/>
              <a:gd name="T14" fmla="*/ 51246 w 114"/>
              <a:gd name="T15" fmla="*/ 2573 h 116"/>
              <a:gd name="T16" fmla="*/ 37153 w 114"/>
              <a:gd name="T17" fmla="*/ 0 h 116"/>
              <a:gd name="T18" fmla="*/ 23061 w 114"/>
              <a:gd name="T19" fmla="*/ 2573 h 116"/>
              <a:gd name="T20" fmla="*/ 10890 w 114"/>
              <a:gd name="T21" fmla="*/ 10935 h 116"/>
              <a:gd name="T22" fmla="*/ 3203 w 114"/>
              <a:gd name="T23" fmla="*/ 23156 h 116"/>
              <a:gd name="T24" fmla="*/ 0 w 114"/>
              <a:gd name="T25" fmla="*/ 37307 h 116"/>
              <a:gd name="T26" fmla="*/ 3203 w 114"/>
              <a:gd name="T27" fmla="*/ 51457 h 116"/>
              <a:gd name="T28" fmla="*/ 10890 w 114"/>
              <a:gd name="T29" fmla="*/ 63678 h 116"/>
              <a:gd name="T30" fmla="*/ 23061 w 114"/>
              <a:gd name="T31" fmla="*/ 71397 h 116"/>
              <a:gd name="T32" fmla="*/ 37153 w 114"/>
              <a:gd name="T33" fmla="*/ 74613 h 1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4" h="116">
                <a:moveTo>
                  <a:pt x="58" y="116"/>
                </a:moveTo>
                <a:lnTo>
                  <a:pt x="80" y="111"/>
                </a:lnTo>
                <a:lnTo>
                  <a:pt x="97" y="99"/>
                </a:lnTo>
                <a:lnTo>
                  <a:pt x="109" y="80"/>
                </a:lnTo>
                <a:lnTo>
                  <a:pt x="114" y="58"/>
                </a:lnTo>
                <a:lnTo>
                  <a:pt x="109" y="36"/>
                </a:lnTo>
                <a:lnTo>
                  <a:pt x="97" y="17"/>
                </a:lnTo>
                <a:lnTo>
                  <a:pt x="80" y="4"/>
                </a:lnTo>
                <a:lnTo>
                  <a:pt x="58" y="0"/>
                </a:lnTo>
                <a:lnTo>
                  <a:pt x="36" y="4"/>
                </a:lnTo>
                <a:lnTo>
                  <a:pt x="17" y="17"/>
                </a:lnTo>
                <a:lnTo>
                  <a:pt x="5" y="36"/>
                </a:lnTo>
                <a:lnTo>
                  <a:pt x="0" y="58"/>
                </a:lnTo>
                <a:lnTo>
                  <a:pt x="5" y="80"/>
                </a:lnTo>
                <a:lnTo>
                  <a:pt x="17" y="99"/>
                </a:lnTo>
                <a:lnTo>
                  <a:pt x="36" y="111"/>
                </a:lnTo>
                <a:lnTo>
                  <a:pt x="5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5003800" y="1052513"/>
            <a:ext cx="2736850" cy="1541462"/>
          </a:xfrm>
          <a:custGeom>
            <a:avLst/>
            <a:gdLst>
              <a:gd name="T0" fmla="*/ 2644882 w 1726"/>
              <a:gd name="T1" fmla="*/ 605884 h 1066"/>
              <a:gd name="T2" fmla="*/ 2540228 w 1726"/>
              <a:gd name="T3" fmla="*/ 485864 h 1066"/>
              <a:gd name="T4" fmla="*/ 2413375 w 1726"/>
              <a:gd name="T5" fmla="*/ 370182 h 1066"/>
              <a:gd name="T6" fmla="*/ 2262738 w 1726"/>
              <a:gd name="T7" fmla="*/ 260284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4 h 1066"/>
              <a:gd name="T26" fmla="*/ 320303 w 1726"/>
              <a:gd name="T27" fmla="*/ 370182 h 1066"/>
              <a:gd name="T28" fmla="*/ 193451 w 1726"/>
              <a:gd name="T29" fmla="*/ 485864 h 1066"/>
              <a:gd name="T30" fmla="*/ 88797 w 1726"/>
              <a:gd name="T31" fmla="*/ 605884 h 1066"/>
              <a:gd name="T32" fmla="*/ 31713 w 1726"/>
              <a:gd name="T33" fmla="*/ 686862 h 1066"/>
              <a:gd name="T34" fmla="*/ 7928 w 1726"/>
              <a:gd name="T35" fmla="*/ 728796 h 1066"/>
              <a:gd name="T36" fmla="*/ 0 w 1726"/>
              <a:gd name="T37" fmla="*/ 753379 h 1066"/>
              <a:gd name="T38" fmla="*/ 88797 w 1726"/>
              <a:gd name="T39" fmla="*/ 897981 h 1066"/>
              <a:gd name="T40" fmla="*/ 198208 w 1726"/>
              <a:gd name="T41" fmla="*/ 1023785 h 1066"/>
              <a:gd name="T42" fmla="*/ 328232 w 1726"/>
              <a:gd name="T43" fmla="*/ 1148143 h 1066"/>
              <a:gd name="T44" fmla="*/ 483626 w 1726"/>
              <a:gd name="T45" fmla="*/ 1263825 h 1066"/>
              <a:gd name="T46" fmla="*/ 653292 w 1726"/>
              <a:gd name="T47" fmla="*/ 1362155 h 1066"/>
              <a:gd name="T48" fmla="*/ 841986 w 1726"/>
              <a:gd name="T49" fmla="*/ 1447470 h 1066"/>
              <a:gd name="T50" fmla="*/ 1046536 w 1726"/>
              <a:gd name="T51" fmla="*/ 1506757 h 1066"/>
              <a:gd name="T52" fmla="*/ 1259014 w 1726"/>
              <a:gd name="T53" fmla="*/ 1538570 h 1066"/>
              <a:gd name="T54" fmla="*/ 1482593 w 1726"/>
              <a:gd name="T55" fmla="*/ 1538570 h 1066"/>
              <a:gd name="T56" fmla="*/ 1695071 w 1726"/>
              <a:gd name="T57" fmla="*/ 1506757 h 1066"/>
              <a:gd name="T58" fmla="*/ 1894864 w 1726"/>
              <a:gd name="T59" fmla="*/ 1447470 h 1066"/>
              <a:gd name="T60" fmla="*/ 2085144 w 1726"/>
              <a:gd name="T61" fmla="*/ 1362155 h 1066"/>
              <a:gd name="T62" fmla="*/ 2254809 w 1726"/>
              <a:gd name="T63" fmla="*/ 1263825 h 1066"/>
              <a:gd name="T64" fmla="*/ 2405447 w 1726"/>
              <a:gd name="T65" fmla="*/ 1148143 h 1066"/>
              <a:gd name="T66" fmla="*/ 2535471 w 1726"/>
              <a:gd name="T67" fmla="*/ 1023785 h 1066"/>
              <a:gd name="T68" fmla="*/ 2644882 w 1726"/>
              <a:gd name="T69" fmla="*/ 897981 h 1066"/>
              <a:gd name="T70" fmla="*/ 2713065 w 1726"/>
              <a:gd name="T71" fmla="*/ 792421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4859338" y="3860800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68313" y="3933825"/>
            <a:ext cx="2736850" cy="1541463"/>
          </a:xfrm>
          <a:custGeom>
            <a:avLst/>
            <a:gdLst>
              <a:gd name="T0" fmla="*/ 2644882 w 1726"/>
              <a:gd name="T1" fmla="*/ 605885 h 1066"/>
              <a:gd name="T2" fmla="*/ 2540228 w 1726"/>
              <a:gd name="T3" fmla="*/ 485865 h 1066"/>
              <a:gd name="T4" fmla="*/ 2413375 w 1726"/>
              <a:gd name="T5" fmla="*/ 370182 h 1066"/>
              <a:gd name="T6" fmla="*/ 2262738 w 1726"/>
              <a:gd name="T7" fmla="*/ 260285 h 1066"/>
              <a:gd name="T8" fmla="*/ 2093072 w 1726"/>
              <a:gd name="T9" fmla="*/ 166293 h 1066"/>
              <a:gd name="T10" fmla="*/ 1902793 w 1726"/>
              <a:gd name="T11" fmla="*/ 92546 h 1066"/>
              <a:gd name="T12" fmla="*/ 1702999 w 1726"/>
              <a:gd name="T13" fmla="*/ 36151 h 1066"/>
              <a:gd name="T14" fmla="*/ 1482593 w 1726"/>
              <a:gd name="T15" fmla="*/ 4338 h 1066"/>
              <a:gd name="T16" fmla="*/ 1259014 w 1726"/>
              <a:gd name="T17" fmla="*/ 4338 h 1066"/>
              <a:gd name="T18" fmla="*/ 1038608 w 1726"/>
              <a:gd name="T19" fmla="*/ 36151 h 1066"/>
              <a:gd name="T20" fmla="*/ 834057 w 1726"/>
              <a:gd name="T21" fmla="*/ 92546 h 1066"/>
              <a:gd name="T22" fmla="*/ 645364 w 1726"/>
              <a:gd name="T23" fmla="*/ 166293 h 1066"/>
              <a:gd name="T24" fmla="*/ 475698 w 1726"/>
              <a:gd name="T25" fmla="*/ 260285 h 1066"/>
              <a:gd name="T26" fmla="*/ 320303 w 1726"/>
              <a:gd name="T27" fmla="*/ 370182 h 1066"/>
              <a:gd name="T28" fmla="*/ 193451 w 1726"/>
              <a:gd name="T29" fmla="*/ 485865 h 1066"/>
              <a:gd name="T30" fmla="*/ 88797 w 1726"/>
              <a:gd name="T31" fmla="*/ 605885 h 1066"/>
              <a:gd name="T32" fmla="*/ 31713 w 1726"/>
              <a:gd name="T33" fmla="*/ 686862 h 1066"/>
              <a:gd name="T34" fmla="*/ 7928 w 1726"/>
              <a:gd name="T35" fmla="*/ 728797 h 1066"/>
              <a:gd name="T36" fmla="*/ 0 w 1726"/>
              <a:gd name="T37" fmla="*/ 753379 h 1066"/>
              <a:gd name="T38" fmla="*/ 88797 w 1726"/>
              <a:gd name="T39" fmla="*/ 897982 h 1066"/>
              <a:gd name="T40" fmla="*/ 198208 w 1726"/>
              <a:gd name="T41" fmla="*/ 1023786 h 1066"/>
              <a:gd name="T42" fmla="*/ 328232 w 1726"/>
              <a:gd name="T43" fmla="*/ 1148144 h 1066"/>
              <a:gd name="T44" fmla="*/ 483626 w 1726"/>
              <a:gd name="T45" fmla="*/ 1263826 h 1066"/>
              <a:gd name="T46" fmla="*/ 653292 w 1726"/>
              <a:gd name="T47" fmla="*/ 1362156 h 1066"/>
              <a:gd name="T48" fmla="*/ 841986 w 1726"/>
              <a:gd name="T49" fmla="*/ 1447471 h 1066"/>
              <a:gd name="T50" fmla="*/ 1046536 w 1726"/>
              <a:gd name="T51" fmla="*/ 1506758 h 1066"/>
              <a:gd name="T52" fmla="*/ 1259014 w 1726"/>
              <a:gd name="T53" fmla="*/ 1538571 h 1066"/>
              <a:gd name="T54" fmla="*/ 1482593 w 1726"/>
              <a:gd name="T55" fmla="*/ 1538571 h 1066"/>
              <a:gd name="T56" fmla="*/ 1695071 w 1726"/>
              <a:gd name="T57" fmla="*/ 1506758 h 1066"/>
              <a:gd name="T58" fmla="*/ 1894864 w 1726"/>
              <a:gd name="T59" fmla="*/ 1447471 h 1066"/>
              <a:gd name="T60" fmla="*/ 2085144 w 1726"/>
              <a:gd name="T61" fmla="*/ 1362156 h 1066"/>
              <a:gd name="T62" fmla="*/ 2254809 w 1726"/>
              <a:gd name="T63" fmla="*/ 1263826 h 1066"/>
              <a:gd name="T64" fmla="*/ 2405447 w 1726"/>
              <a:gd name="T65" fmla="*/ 1148144 h 1066"/>
              <a:gd name="T66" fmla="*/ 2535471 w 1726"/>
              <a:gd name="T67" fmla="*/ 1023786 h 1066"/>
              <a:gd name="T68" fmla="*/ 2644882 w 1726"/>
              <a:gd name="T69" fmla="*/ 897982 h 1066"/>
              <a:gd name="T70" fmla="*/ 2713065 w 1726"/>
              <a:gd name="T71" fmla="*/ 792422 h 1066"/>
              <a:gd name="T72" fmla="*/ 2733679 w 1726"/>
              <a:gd name="T73" fmla="*/ 757717 h 1066"/>
              <a:gd name="T74" fmla="*/ 2736850 w 1726"/>
              <a:gd name="T75" fmla="*/ 746149 h 10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6" h="1066">
                <a:moveTo>
                  <a:pt x="1694" y="460"/>
                </a:moveTo>
                <a:lnTo>
                  <a:pt x="1668" y="419"/>
                </a:lnTo>
                <a:lnTo>
                  <a:pt x="1638" y="377"/>
                </a:lnTo>
                <a:lnTo>
                  <a:pt x="1602" y="336"/>
                </a:lnTo>
                <a:lnTo>
                  <a:pt x="1565" y="295"/>
                </a:lnTo>
                <a:lnTo>
                  <a:pt x="1522" y="256"/>
                </a:lnTo>
                <a:lnTo>
                  <a:pt x="1475" y="217"/>
                </a:lnTo>
                <a:lnTo>
                  <a:pt x="1427" y="180"/>
                </a:lnTo>
                <a:lnTo>
                  <a:pt x="1376" y="146"/>
                </a:lnTo>
                <a:lnTo>
                  <a:pt x="1320" y="115"/>
                </a:lnTo>
                <a:lnTo>
                  <a:pt x="1261" y="88"/>
                </a:lnTo>
                <a:lnTo>
                  <a:pt x="1200" y="64"/>
                </a:lnTo>
                <a:lnTo>
                  <a:pt x="1137" y="42"/>
                </a:lnTo>
                <a:lnTo>
                  <a:pt x="1074" y="25"/>
                </a:lnTo>
                <a:lnTo>
                  <a:pt x="1006" y="10"/>
                </a:lnTo>
                <a:lnTo>
                  <a:pt x="935" y="3"/>
                </a:lnTo>
                <a:lnTo>
                  <a:pt x="864" y="0"/>
                </a:lnTo>
                <a:lnTo>
                  <a:pt x="794" y="3"/>
                </a:lnTo>
                <a:lnTo>
                  <a:pt x="723" y="10"/>
                </a:lnTo>
                <a:lnTo>
                  <a:pt x="655" y="25"/>
                </a:lnTo>
                <a:lnTo>
                  <a:pt x="589" y="42"/>
                </a:lnTo>
                <a:lnTo>
                  <a:pt x="526" y="64"/>
                </a:lnTo>
                <a:lnTo>
                  <a:pt x="465" y="88"/>
                </a:lnTo>
                <a:lnTo>
                  <a:pt x="407" y="115"/>
                </a:lnTo>
                <a:lnTo>
                  <a:pt x="351" y="146"/>
                </a:lnTo>
                <a:lnTo>
                  <a:pt x="300" y="180"/>
                </a:lnTo>
                <a:lnTo>
                  <a:pt x="249" y="217"/>
                </a:lnTo>
                <a:lnTo>
                  <a:pt x="202" y="256"/>
                </a:lnTo>
                <a:lnTo>
                  <a:pt x="161" y="295"/>
                </a:lnTo>
                <a:lnTo>
                  <a:pt x="122" y="336"/>
                </a:lnTo>
                <a:lnTo>
                  <a:pt x="88" y="377"/>
                </a:lnTo>
                <a:lnTo>
                  <a:pt x="56" y="419"/>
                </a:lnTo>
                <a:lnTo>
                  <a:pt x="30" y="460"/>
                </a:lnTo>
                <a:lnTo>
                  <a:pt x="20" y="475"/>
                </a:lnTo>
                <a:lnTo>
                  <a:pt x="13" y="489"/>
                </a:lnTo>
                <a:lnTo>
                  <a:pt x="5" y="504"/>
                </a:lnTo>
                <a:lnTo>
                  <a:pt x="3" y="516"/>
                </a:lnTo>
                <a:lnTo>
                  <a:pt x="0" y="521"/>
                </a:lnTo>
                <a:lnTo>
                  <a:pt x="30" y="577"/>
                </a:lnTo>
                <a:lnTo>
                  <a:pt x="56" y="621"/>
                </a:lnTo>
                <a:lnTo>
                  <a:pt x="88" y="665"/>
                </a:lnTo>
                <a:lnTo>
                  <a:pt x="125" y="708"/>
                </a:lnTo>
                <a:lnTo>
                  <a:pt x="163" y="752"/>
                </a:lnTo>
                <a:lnTo>
                  <a:pt x="207" y="794"/>
                </a:lnTo>
                <a:lnTo>
                  <a:pt x="254" y="835"/>
                </a:lnTo>
                <a:lnTo>
                  <a:pt x="305" y="874"/>
                </a:lnTo>
                <a:lnTo>
                  <a:pt x="356" y="908"/>
                </a:lnTo>
                <a:lnTo>
                  <a:pt x="412" y="942"/>
                </a:lnTo>
                <a:lnTo>
                  <a:pt x="470" y="974"/>
                </a:lnTo>
                <a:lnTo>
                  <a:pt x="531" y="1001"/>
                </a:lnTo>
                <a:lnTo>
                  <a:pt x="594" y="1022"/>
                </a:lnTo>
                <a:lnTo>
                  <a:pt x="660" y="1042"/>
                </a:lnTo>
                <a:lnTo>
                  <a:pt x="726" y="1054"/>
                </a:lnTo>
                <a:lnTo>
                  <a:pt x="794" y="1064"/>
                </a:lnTo>
                <a:lnTo>
                  <a:pt x="864" y="1066"/>
                </a:lnTo>
                <a:lnTo>
                  <a:pt x="935" y="1064"/>
                </a:lnTo>
                <a:lnTo>
                  <a:pt x="1003" y="1054"/>
                </a:lnTo>
                <a:lnTo>
                  <a:pt x="1069" y="1042"/>
                </a:lnTo>
                <a:lnTo>
                  <a:pt x="1132" y="1022"/>
                </a:lnTo>
                <a:lnTo>
                  <a:pt x="1195" y="1001"/>
                </a:lnTo>
                <a:lnTo>
                  <a:pt x="1256" y="974"/>
                </a:lnTo>
                <a:lnTo>
                  <a:pt x="1315" y="942"/>
                </a:lnTo>
                <a:lnTo>
                  <a:pt x="1368" y="908"/>
                </a:lnTo>
                <a:lnTo>
                  <a:pt x="1422" y="874"/>
                </a:lnTo>
                <a:lnTo>
                  <a:pt x="1470" y="835"/>
                </a:lnTo>
                <a:lnTo>
                  <a:pt x="1517" y="794"/>
                </a:lnTo>
                <a:lnTo>
                  <a:pt x="1560" y="752"/>
                </a:lnTo>
                <a:lnTo>
                  <a:pt x="1599" y="708"/>
                </a:lnTo>
                <a:lnTo>
                  <a:pt x="1636" y="665"/>
                </a:lnTo>
                <a:lnTo>
                  <a:pt x="1668" y="621"/>
                </a:lnTo>
                <a:lnTo>
                  <a:pt x="1694" y="577"/>
                </a:lnTo>
                <a:lnTo>
                  <a:pt x="1711" y="548"/>
                </a:lnTo>
                <a:lnTo>
                  <a:pt x="1721" y="531"/>
                </a:lnTo>
                <a:lnTo>
                  <a:pt x="1724" y="524"/>
                </a:lnTo>
                <a:lnTo>
                  <a:pt x="1724" y="521"/>
                </a:lnTo>
                <a:lnTo>
                  <a:pt x="1726" y="516"/>
                </a:lnTo>
                <a:lnTo>
                  <a:pt x="1694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11188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5003800" y="4005263"/>
            <a:ext cx="2376488" cy="1223962"/>
          </a:xfrm>
          <a:custGeom>
            <a:avLst/>
            <a:gdLst>
              <a:gd name="T0" fmla="*/ 1095969 w 1468"/>
              <a:gd name="T1" fmla="*/ 1219565 h 835"/>
              <a:gd name="T2" fmla="*/ 906562 w 1468"/>
              <a:gd name="T3" fmla="*/ 1191714 h 835"/>
              <a:gd name="T4" fmla="*/ 725250 w 1468"/>
              <a:gd name="T5" fmla="*/ 1137478 h 835"/>
              <a:gd name="T6" fmla="*/ 556888 w 1468"/>
              <a:gd name="T7" fmla="*/ 1067119 h 835"/>
              <a:gd name="T8" fmla="*/ 403096 w 1468"/>
              <a:gd name="T9" fmla="*/ 977704 h 835"/>
              <a:gd name="T10" fmla="*/ 260637 w 1468"/>
              <a:gd name="T11" fmla="*/ 873630 h 835"/>
              <a:gd name="T12" fmla="*/ 142460 w 1468"/>
              <a:gd name="T13" fmla="*/ 763694 h 835"/>
              <a:gd name="T14" fmla="*/ 40472 w 1468"/>
              <a:gd name="T15" fmla="*/ 649359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6 w 1468"/>
              <a:gd name="T23" fmla="*/ 224271 h 835"/>
              <a:gd name="T24" fmla="*/ 543937 w 1468"/>
              <a:gd name="T25" fmla="*/ 142185 h 835"/>
              <a:gd name="T26" fmla="*/ 713918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7 w 1468"/>
              <a:gd name="T35" fmla="*/ 29316 h 835"/>
              <a:gd name="T36" fmla="*/ 1662570 w 1468"/>
              <a:gd name="T37" fmla="*/ 74757 h 835"/>
              <a:gd name="T38" fmla="*/ 1832551 w 1468"/>
              <a:gd name="T39" fmla="*/ 142185 h 835"/>
              <a:gd name="T40" fmla="*/ 1986342 w 1468"/>
              <a:gd name="T41" fmla="*/ 224271 h 835"/>
              <a:gd name="T42" fmla="*/ 2123946 w 1468"/>
              <a:gd name="T43" fmla="*/ 321015 h 835"/>
              <a:gd name="T44" fmla="*/ 2242123 w 1468"/>
              <a:gd name="T45" fmla="*/ 425089 h 835"/>
              <a:gd name="T46" fmla="*/ 2337635 w 1468"/>
              <a:gd name="T47" fmla="*/ 532094 h 835"/>
              <a:gd name="T48" fmla="*/ 2337635 w 1468"/>
              <a:gd name="T49" fmla="*/ 649359 h 835"/>
              <a:gd name="T50" fmla="*/ 2234028 w 1468"/>
              <a:gd name="T51" fmla="*/ 763694 h 835"/>
              <a:gd name="T52" fmla="*/ 2115851 w 1468"/>
              <a:gd name="T53" fmla="*/ 873630 h 835"/>
              <a:gd name="T54" fmla="*/ 1975010 w 1468"/>
              <a:gd name="T55" fmla="*/ 977704 h 835"/>
              <a:gd name="T56" fmla="*/ 1821219 w 1468"/>
              <a:gd name="T57" fmla="*/ 1067119 h 835"/>
              <a:gd name="T58" fmla="*/ 1651238 w 1468"/>
              <a:gd name="T59" fmla="*/ 1137478 h 835"/>
              <a:gd name="T60" fmla="*/ 1474782 w 1468"/>
              <a:gd name="T61" fmla="*/ 1191714 h 835"/>
              <a:gd name="T62" fmla="*/ 1285376 w 1468"/>
              <a:gd name="T63" fmla="*/ 1219565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148263" y="1196975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611188" y="4076700"/>
            <a:ext cx="2376487" cy="1223963"/>
          </a:xfrm>
          <a:custGeom>
            <a:avLst/>
            <a:gdLst>
              <a:gd name="T0" fmla="*/ 1095968 w 1468"/>
              <a:gd name="T1" fmla="*/ 1219566 h 835"/>
              <a:gd name="T2" fmla="*/ 906562 w 1468"/>
              <a:gd name="T3" fmla="*/ 1191715 h 835"/>
              <a:gd name="T4" fmla="*/ 725249 w 1468"/>
              <a:gd name="T5" fmla="*/ 1137479 h 835"/>
              <a:gd name="T6" fmla="*/ 556888 w 1468"/>
              <a:gd name="T7" fmla="*/ 1067120 h 835"/>
              <a:gd name="T8" fmla="*/ 403096 w 1468"/>
              <a:gd name="T9" fmla="*/ 977705 h 835"/>
              <a:gd name="T10" fmla="*/ 260637 w 1468"/>
              <a:gd name="T11" fmla="*/ 873631 h 835"/>
              <a:gd name="T12" fmla="*/ 142460 w 1468"/>
              <a:gd name="T13" fmla="*/ 763694 h 835"/>
              <a:gd name="T14" fmla="*/ 40472 w 1468"/>
              <a:gd name="T15" fmla="*/ 649360 h 835"/>
              <a:gd name="T16" fmla="*/ 40472 w 1468"/>
              <a:gd name="T17" fmla="*/ 532094 h 835"/>
              <a:gd name="T18" fmla="*/ 134365 w 1468"/>
              <a:gd name="T19" fmla="*/ 425089 h 835"/>
              <a:gd name="T20" fmla="*/ 252542 w 1468"/>
              <a:gd name="T21" fmla="*/ 321015 h 835"/>
              <a:gd name="T22" fmla="*/ 390145 w 1468"/>
              <a:gd name="T23" fmla="*/ 224271 h 835"/>
              <a:gd name="T24" fmla="*/ 543937 w 1468"/>
              <a:gd name="T25" fmla="*/ 142185 h 835"/>
              <a:gd name="T26" fmla="*/ 713917 w 1468"/>
              <a:gd name="T27" fmla="*/ 74757 h 835"/>
              <a:gd name="T28" fmla="*/ 895230 w 1468"/>
              <a:gd name="T29" fmla="*/ 29316 h 835"/>
              <a:gd name="T30" fmla="*/ 1092731 w 1468"/>
              <a:gd name="T31" fmla="*/ 2932 h 835"/>
              <a:gd name="T32" fmla="*/ 1288613 w 1468"/>
              <a:gd name="T33" fmla="*/ 2932 h 835"/>
              <a:gd name="T34" fmla="*/ 1482876 w 1468"/>
              <a:gd name="T35" fmla="*/ 29316 h 835"/>
              <a:gd name="T36" fmla="*/ 1662570 w 1468"/>
              <a:gd name="T37" fmla="*/ 74757 h 835"/>
              <a:gd name="T38" fmla="*/ 1832550 w 1468"/>
              <a:gd name="T39" fmla="*/ 142185 h 835"/>
              <a:gd name="T40" fmla="*/ 1986342 w 1468"/>
              <a:gd name="T41" fmla="*/ 224271 h 835"/>
              <a:gd name="T42" fmla="*/ 2123945 w 1468"/>
              <a:gd name="T43" fmla="*/ 321015 h 835"/>
              <a:gd name="T44" fmla="*/ 2242122 w 1468"/>
              <a:gd name="T45" fmla="*/ 425089 h 835"/>
              <a:gd name="T46" fmla="*/ 2337634 w 1468"/>
              <a:gd name="T47" fmla="*/ 532094 h 835"/>
              <a:gd name="T48" fmla="*/ 2337634 w 1468"/>
              <a:gd name="T49" fmla="*/ 649360 h 835"/>
              <a:gd name="T50" fmla="*/ 2234027 w 1468"/>
              <a:gd name="T51" fmla="*/ 763694 h 835"/>
              <a:gd name="T52" fmla="*/ 2115850 w 1468"/>
              <a:gd name="T53" fmla="*/ 873631 h 835"/>
              <a:gd name="T54" fmla="*/ 1975010 w 1468"/>
              <a:gd name="T55" fmla="*/ 977705 h 835"/>
              <a:gd name="T56" fmla="*/ 1821218 w 1468"/>
              <a:gd name="T57" fmla="*/ 1067120 h 835"/>
              <a:gd name="T58" fmla="*/ 1651238 w 1468"/>
              <a:gd name="T59" fmla="*/ 1137479 h 835"/>
              <a:gd name="T60" fmla="*/ 1474782 w 1468"/>
              <a:gd name="T61" fmla="*/ 1191715 h 835"/>
              <a:gd name="T62" fmla="*/ 1285375 w 1468"/>
              <a:gd name="T63" fmla="*/ 1219566 h 8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8" h="835">
                <a:moveTo>
                  <a:pt x="735" y="835"/>
                </a:moveTo>
                <a:lnTo>
                  <a:pt x="677" y="832"/>
                </a:lnTo>
                <a:lnTo>
                  <a:pt x="619" y="825"/>
                </a:lnTo>
                <a:lnTo>
                  <a:pt x="560" y="813"/>
                </a:lnTo>
                <a:lnTo>
                  <a:pt x="504" y="798"/>
                </a:lnTo>
                <a:lnTo>
                  <a:pt x="448" y="776"/>
                </a:lnTo>
                <a:lnTo>
                  <a:pt x="395" y="755"/>
                </a:lnTo>
                <a:lnTo>
                  <a:pt x="344" y="728"/>
                </a:lnTo>
                <a:lnTo>
                  <a:pt x="295" y="699"/>
                </a:lnTo>
                <a:lnTo>
                  <a:pt x="249" y="667"/>
                </a:lnTo>
                <a:lnTo>
                  <a:pt x="202" y="633"/>
                </a:lnTo>
                <a:lnTo>
                  <a:pt x="161" y="596"/>
                </a:lnTo>
                <a:lnTo>
                  <a:pt x="122" y="560"/>
                </a:lnTo>
                <a:lnTo>
                  <a:pt x="88" y="521"/>
                </a:lnTo>
                <a:lnTo>
                  <a:pt x="54" y="482"/>
                </a:lnTo>
                <a:lnTo>
                  <a:pt x="25" y="443"/>
                </a:lnTo>
                <a:lnTo>
                  <a:pt x="0" y="402"/>
                </a:lnTo>
                <a:lnTo>
                  <a:pt x="25" y="363"/>
                </a:lnTo>
                <a:lnTo>
                  <a:pt x="52" y="326"/>
                </a:lnTo>
                <a:lnTo>
                  <a:pt x="83" y="290"/>
                </a:lnTo>
                <a:lnTo>
                  <a:pt x="120" y="253"/>
                </a:lnTo>
                <a:lnTo>
                  <a:pt x="156" y="219"/>
                </a:lnTo>
                <a:lnTo>
                  <a:pt x="198" y="185"/>
                </a:lnTo>
                <a:lnTo>
                  <a:pt x="241" y="153"/>
                </a:lnTo>
                <a:lnTo>
                  <a:pt x="288" y="124"/>
                </a:lnTo>
                <a:lnTo>
                  <a:pt x="336" y="97"/>
                </a:lnTo>
                <a:lnTo>
                  <a:pt x="387" y="73"/>
                </a:lnTo>
                <a:lnTo>
                  <a:pt x="441" y="51"/>
                </a:lnTo>
                <a:lnTo>
                  <a:pt x="497" y="34"/>
                </a:lnTo>
                <a:lnTo>
                  <a:pt x="553" y="20"/>
                </a:lnTo>
                <a:lnTo>
                  <a:pt x="614" y="10"/>
                </a:lnTo>
                <a:lnTo>
                  <a:pt x="675" y="2"/>
                </a:lnTo>
                <a:lnTo>
                  <a:pt x="735" y="0"/>
                </a:lnTo>
                <a:lnTo>
                  <a:pt x="796" y="2"/>
                </a:lnTo>
                <a:lnTo>
                  <a:pt x="857" y="10"/>
                </a:lnTo>
                <a:lnTo>
                  <a:pt x="916" y="20"/>
                </a:lnTo>
                <a:lnTo>
                  <a:pt x="971" y="34"/>
                </a:lnTo>
                <a:lnTo>
                  <a:pt x="1027" y="51"/>
                </a:lnTo>
                <a:lnTo>
                  <a:pt x="1081" y="73"/>
                </a:lnTo>
                <a:lnTo>
                  <a:pt x="1132" y="97"/>
                </a:lnTo>
                <a:lnTo>
                  <a:pt x="1181" y="124"/>
                </a:lnTo>
                <a:lnTo>
                  <a:pt x="1227" y="153"/>
                </a:lnTo>
                <a:lnTo>
                  <a:pt x="1271" y="185"/>
                </a:lnTo>
                <a:lnTo>
                  <a:pt x="1312" y="219"/>
                </a:lnTo>
                <a:lnTo>
                  <a:pt x="1349" y="253"/>
                </a:lnTo>
                <a:lnTo>
                  <a:pt x="1385" y="290"/>
                </a:lnTo>
                <a:lnTo>
                  <a:pt x="1417" y="326"/>
                </a:lnTo>
                <a:lnTo>
                  <a:pt x="1444" y="363"/>
                </a:lnTo>
                <a:lnTo>
                  <a:pt x="1468" y="402"/>
                </a:lnTo>
                <a:lnTo>
                  <a:pt x="1444" y="443"/>
                </a:lnTo>
                <a:lnTo>
                  <a:pt x="1414" y="482"/>
                </a:lnTo>
                <a:lnTo>
                  <a:pt x="1380" y="521"/>
                </a:lnTo>
                <a:lnTo>
                  <a:pt x="1346" y="560"/>
                </a:lnTo>
                <a:lnTo>
                  <a:pt x="1307" y="596"/>
                </a:lnTo>
                <a:lnTo>
                  <a:pt x="1266" y="633"/>
                </a:lnTo>
                <a:lnTo>
                  <a:pt x="1220" y="667"/>
                </a:lnTo>
                <a:lnTo>
                  <a:pt x="1173" y="699"/>
                </a:lnTo>
                <a:lnTo>
                  <a:pt x="1125" y="728"/>
                </a:lnTo>
                <a:lnTo>
                  <a:pt x="1074" y="755"/>
                </a:lnTo>
                <a:lnTo>
                  <a:pt x="1020" y="776"/>
                </a:lnTo>
                <a:lnTo>
                  <a:pt x="967" y="798"/>
                </a:lnTo>
                <a:lnTo>
                  <a:pt x="911" y="813"/>
                </a:lnTo>
                <a:lnTo>
                  <a:pt x="852" y="825"/>
                </a:lnTo>
                <a:lnTo>
                  <a:pt x="794" y="832"/>
                </a:lnTo>
                <a:lnTo>
                  <a:pt x="735" y="8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1258888" y="1341438"/>
            <a:ext cx="1009650" cy="10080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867400" y="1341438"/>
            <a:ext cx="1009650" cy="1008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1258888" y="4221163"/>
            <a:ext cx="1009650" cy="1008062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724525" y="4149725"/>
            <a:ext cx="1009650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566591" y="1674416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229350" y="1652191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592534" y="4535270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066838" y="4460478"/>
            <a:ext cx="350837" cy="34210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755650" y="90805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3995738" y="278130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769938" y="192087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698500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69925" y="2214563"/>
            <a:ext cx="1246188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116013" y="184467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755650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6084888" y="981075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6099175" y="1993900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6027738" y="2136775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6084888" y="622300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2051050" y="3213100"/>
            <a:ext cx="935038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4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1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6 w 1472"/>
              <a:gd name="T39" fmla="*/ 959499 h 1546"/>
              <a:gd name="T40" fmla="*/ 666977 w 1472"/>
              <a:gd name="T41" fmla="*/ 817351 h 1546"/>
              <a:gd name="T42" fmla="*/ 698738 w 1472"/>
              <a:gd name="T43" fmla="*/ 802121 h 1546"/>
              <a:gd name="T44" fmla="*/ 752731 w 1472"/>
              <a:gd name="T45" fmla="*/ 764680 h 1546"/>
              <a:gd name="T46" fmla="*/ 807995 w 1472"/>
              <a:gd name="T47" fmla="*/ 701856 h 1546"/>
              <a:gd name="T48" fmla="*/ 845473 w 1472"/>
              <a:gd name="T49" fmla="*/ 610475 h 1546"/>
              <a:gd name="T50" fmla="*/ 844202 w 1472"/>
              <a:gd name="T51" fmla="*/ 486730 h 1546"/>
              <a:gd name="T52" fmla="*/ 877233 w 1472"/>
              <a:gd name="T53" fmla="*/ 487365 h 1546"/>
              <a:gd name="T54" fmla="*/ 928051 w 1472"/>
              <a:gd name="T55" fmla="*/ 444212 h 1546"/>
              <a:gd name="T56" fmla="*/ 926145 w 1472"/>
              <a:gd name="T57" fmla="*/ 320468 h 1546"/>
              <a:gd name="T58" fmla="*/ 881045 w 1472"/>
              <a:gd name="T59" fmla="*/ 298257 h 1546"/>
              <a:gd name="T60" fmla="*/ 842932 w 1472"/>
              <a:gd name="T61" fmla="*/ 330621 h 1546"/>
              <a:gd name="T62" fmla="*/ 841661 w 1472"/>
              <a:gd name="T63" fmla="*/ 242413 h 1546"/>
              <a:gd name="T64" fmla="*/ 825146 w 1472"/>
              <a:gd name="T65" fmla="*/ 149128 h 1546"/>
              <a:gd name="T66" fmla="*/ 810536 w 1472"/>
              <a:gd name="T67" fmla="*/ 97727 h 1546"/>
              <a:gd name="T68" fmla="*/ 773058 w 1472"/>
              <a:gd name="T69" fmla="*/ 52671 h 1546"/>
              <a:gd name="T70" fmla="*/ 721605 w 1472"/>
              <a:gd name="T71" fmla="*/ 23480 h 1546"/>
              <a:gd name="T72" fmla="*/ 665071 w 1472"/>
              <a:gd name="T73" fmla="*/ 20307 h 1546"/>
              <a:gd name="T74" fmla="*/ 611713 w 1472"/>
              <a:gd name="T75" fmla="*/ 52671 h 1546"/>
              <a:gd name="T76" fmla="*/ 597103 w 1472"/>
              <a:gd name="T77" fmla="*/ 66632 h 1546"/>
              <a:gd name="T78" fmla="*/ 595197 w 1472"/>
              <a:gd name="T79" fmla="*/ 40614 h 1546"/>
              <a:gd name="T80" fmla="*/ 581223 w 1472"/>
              <a:gd name="T81" fmla="*/ 13326 h 1546"/>
              <a:gd name="T82" fmla="*/ 548827 w 1472"/>
              <a:gd name="T83" fmla="*/ 0 h 1546"/>
              <a:gd name="T84" fmla="*/ 487211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2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6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2065338" y="4225925"/>
            <a:ext cx="1071562" cy="77788"/>
          </a:xfrm>
          <a:custGeom>
            <a:avLst/>
            <a:gdLst>
              <a:gd name="T0" fmla="*/ 693214 w 1688"/>
              <a:gd name="T1" fmla="*/ 0 h 123"/>
              <a:gd name="T2" fmla="*/ 992845 w 1688"/>
              <a:gd name="T3" fmla="*/ 0 h 123"/>
              <a:gd name="T4" fmla="*/ 995385 w 1688"/>
              <a:gd name="T5" fmla="*/ 1897 h 123"/>
              <a:gd name="T6" fmla="*/ 1003002 w 1688"/>
              <a:gd name="T7" fmla="*/ 8221 h 123"/>
              <a:gd name="T8" fmla="*/ 1012525 w 1688"/>
              <a:gd name="T9" fmla="*/ 17708 h 123"/>
              <a:gd name="T10" fmla="*/ 1025856 w 1688"/>
              <a:gd name="T11" fmla="*/ 28459 h 123"/>
              <a:gd name="T12" fmla="*/ 1038552 w 1688"/>
              <a:gd name="T13" fmla="*/ 40475 h 123"/>
              <a:gd name="T14" fmla="*/ 1051248 w 1688"/>
              <a:gd name="T15" fmla="*/ 54388 h 123"/>
              <a:gd name="T16" fmla="*/ 1063309 w 1688"/>
              <a:gd name="T17" fmla="*/ 65772 h 123"/>
              <a:gd name="T18" fmla="*/ 1071562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7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2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4 w 1688"/>
              <a:gd name="T47" fmla="*/ 6324 h 123"/>
              <a:gd name="T48" fmla="*/ 345972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699 w 1688"/>
              <a:gd name="T67" fmla="*/ 39210 h 123"/>
              <a:gd name="T68" fmla="*/ 475474 w 1688"/>
              <a:gd name="T69" fmla="*/ 39210 h 123"/>
              <a:gd name="T70" fmla="*/ 493883 w 1688"/>
              <a:gd name="T71" fmla="*/ 39210 h 123"/>
              <a:gd name="T72" fmla="*/ 511658 w 1688"/>
              <a:gd name="T73" fmla="*/ 38578 h 123"/>
              <a:gd name="T74" fmla="*/ 530068 w 1688"/>
              <a:gd name="T75" fmla="*/ 36048 h 123"/>
              <a:gd name="T76" fmla="*/ 548477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7 w 1688"/>
              <a:gd name="T83" fmla="*/ 24664 h 123"/>
              <a:gd name="T84" fmla="*/ 616402 w 1688"/>
              <a:gd name="T85" fmla="*/ 21502 h 123"/>
              <a:gd name="T86" fmla="*/ 631003 w 1688"/>
              <a:gd name="T87" fmla="*/ 17708 h 123"/>
              <a:gd name="T88" fmla="*/ 643699 w 1688"/>
              <a:gd name="T89" fmla="*/ 14546 h 123"/>
              <a:gd name="T90" fmla="*/ 656395 w 1688"/>
              <a:gd name="T91" fmla="*/ 11384 h 123"/>
              <a:gd name="T92" fmla="*/ 666552 w 1688"/>
              <a:gd name="T93" fmla="*/ 8221 h 123"/>
              <a:gd name="T94" fmla="*/ 676074 w 1688"/>
              <a:gd name="T95" fmla="*/ 5692 h 123"/>
              <a:gd name="T96" fmla="*/ 683057 w 1688"/>
              <a:gd name="T97" fmla="*/ 3162 h 123"/>
              <a:gd name="T98" fmla="*/ 688771 w 1688"/>
              <a:gd name="T99" fmla="*/ 1897 h 123"/>
              <a:gd name="T100" fmla="*/ 692579 w 1688"/>
              <a:gd name="T101" fmla="*/ 0 h 123"/>
              <a:gd name="T102" fmla="*/ 693214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1993900" y="436880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2051050" y="285432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859338" y="3284538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4873625" y="4297363"/>
            <a:ext cx="1071563" cy="77787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1 h 123"/>
              <a:gd name="T18" fmla="*/ 1071563 w 1688"/>
              <a:gd name="T19" fmla="*/ 77787 h 123"/>
              <a:gd name="T20" fmla="*/ 0 w 1688"/>
              <a:gd name="T21" fmla="*/ 77787 h 123"/>
              <a:gd name="T22" fmla="*/ 3174 w 1688"/>
              <a:gd name="T23" fmla="*/ 75257 h 123"/>
              <a:gd name="T24" fmla="*/ 10157 w 1688"/>
              <a:gd name="T25" fmla="*/ 67668 h 123"/>
              <a:gd name="T26" fmla="*/ 20949 w 1688"/>
              <a:gd name="T27" fmla="*/ 57550 h 123"/>
              <a:gd name="T28" fmla="*/ 34280 w 1688"/>
              <a:gd name="T29" fmla="*/ 46166 h 123"/>
              <a:gd name="T30" fmla="*/ 46976 w 1688"/>
              <a:gd name="T31" fmla="*/ 32253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4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3 h 123"/>
              <a:gd name="T60" fmla="*/ 411358 w 1688"/>
              <a:gd name="T61" fmla="*/ 32253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7 h 123"/>
              <a:gd name="T74" fmla="*/ 530068 w 1688"/>
              <a:gd name="T75" fmla="*/ 36048 h 123"/>
              <a:gd name="T76" fmla="*/ 548478 w 1688"/>
              <a:gd name="T77" fmla="*/ 34150 h 123"/>
              <a:gd name="T78" fmla="*/ 566887 w 1688"/>
              <a:gd name="T79" fmla="*/ 30988 h 123"/>
              <a:gd name="T80" fmla="*/ 583392 w 1688"/>
              <a:gd name="T81" fmla="*/ 27826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3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4802188" y="4440238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859338" y="2925763"/>
            <a:ext cx="971550" cy="1214437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1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5 h 1911"/>
              <a:gd name="T34" fmla="*/ 733425 w 1530"/>
              <a:gd name="T35" fmla="*/ 1176943 h 1911"/>
              <a:gd name="T36" fmla="*/ 377190 w 1530"/>
              <a:gd name="T37" fmla="*/ 1183933 h 1911"/>
              <a:gd name="T38" fmla="*/ 213995 w 1530"/>
              <a:gd name="T39" fmla="*/ 1051114 h 1911"/>
              <a:gd name="T40" fmla="*/ 172085 w 1530"/>
              <a:gd name="T41" fmla="*/ 1001545 h 1911"/>
              <a:gd name="T42" fmla="*/ 100330 w 1530"/>
              <a:gd name="T43" fmla="*/ 1004087 h 1911"/>
              <a:gd name="T44" fmla="*/ 12700 w 1530"/>
              <a:gd name="T45" fmla="*/ 930369 h 1911"/>
              <a:gd name="T46" fmla="*/ 60325 w 1530"/>
              <a:gd name="T47" fmla="*/ 781663 h 1911"/>
              <a:gd name="T48" fmla="*/ 85090 w 1530"/>
              <a:gd name="T49" fmla="*/ 807718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2 h 1911"/>
              <a:gd name="T56" fmla="*/ 227965 w 1530"/>
              <a:gd name="T57" fmla="*/ 1009807 h 1911"/>
              <a:gd name="T58" fmla="*/ 427355 w 1530"/>
              <a:gd name="T59" fmla="*/ 1171859 h 1911"/>
              <a:gd name="T60" fmla="*/ 743585 w 1530"/>
              <a:gd name="T61" fmla="*/ 1120383 h 1911"/>
              <a:gd name="T62" fmla="*/ 854075 w 1530"/>
              <a:gd name="T63" fmla="*/ 917659 h 1911"/>
              <a:gd name="T64" fmla="*/ 852805 w 1530"/>
              <a:gd name="T65" fmla="*/ 802634 h 1911"/>
              <a:gd name="T66" fmla="*/ 917575 w 1530"/>
              <a:gd name="T67" fmla="*/ 818522 h 1911"/>
              <a:gd name="T68" fmla="*/ 918210 w 1530"/>
              <a:gd name="T69" fmla="*/ 674899 h 1911"/>
              <a:gd name="T70" fmla="*/ 841375 w 1530"/>
              <a:gd name="T71" fmla="*/ 690151 h 1911"/>
              <a:gd name="T72" fmla="*/ 898525 w 1530"/>
              <a:gd name="T73" fmla="*/ 437858 h 1911"/>
              <a:gd name="T74" fmla="*/ 819785 w 1530"/>
              <a:gd name="T75" fmla="*/ 195733 h 1911"/>
              <a:gd name="T76" fmla="*/ 807720 w 1530"/>
              <a:gd name="T77" fmla="*/ 214798 h 1911"/>
              <a:gd name="T78" fmla="*/ 774065 w 1530"/>
              <a:gd name="T79" fmla="*/ 226237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7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0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6011863" y="2276475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1979613" y="4508500"/>
            <a:ext cx="1246187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4787900" y="4581525"/>
            <a:ext cx="1246188" cy="77788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8 w 1962"/>
              <a:gd name="T5" fmla="*/ 8221 h 123"/>
              <a:gd name="T6" fmla="*/ 1234120 w 1962"/>
              <a:gd name="T7" fmla="*/ 28459 h 123"/>
              <a:gd name="T8" fmla="*/ 1241107 w 1962"/>
              <a:gd name="T9" fmla="*/ 54388 h 123"/>
              <a:gd name="T10" fmla="*/ 1246188 w 1962"/>
              <a:gd name="T11" fmla="*/ 77788 h 123"/>
              <a:gd name="T12" fmla="*/ 0 w 1962"/>
              <a:gd name="T13" fmla="*/ 77788 h 123"/>
              <a:gd name="T14" fmla="*/ 0 w 1962"/>
              <a:gd name="T15" fmla="*/ 67669 h 123"/>
              <a:gd name="T16" fmla="*/ 1905 w 1962"/>
              <a:gd name="T17" fmla="*/ 46167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6516688" y="1916113"/>
            <a:ext cx="207962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6 h 178"/>
              <a:gd name="T36" fmla="*/ 206066 w 329"/>
              <a:gd name="T37" fmla="*/ 111446 h 178"/>
              <a:gd name="T38" fmla="*/ 199745 w 329"/>
              <a:gd name="T39" fmla="*/ 112712 h 178"/>
              <a:gd name="T40" fmla="*/ 191527 w 329"/>
              <a:gd name="T41" fmla="*/ 112712 h 178"/>
              <a:gd name="T42" fmla="*/ 180149 w 329"/>
              <a:gd name="T43" fmla="*/ 112712 h 178"/>
              <a:gd name="T44" fmla="*/ 164979 w 329"/>
              <a:gd name="T45" fmla="*/ 112712 h 178"/>
              <a:gd name="T46" fmla="*/ 149808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2411413" y="4149725"/>
            <a:ext cx="207962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0 w 329"/>
              <a:gd name="T15" fmla="*/ 28495 h 178"/>
              <a:gd name="T16" fmla="*/ 65739 w 329"/>
              <a:gd name="T17" fmla="*/ 29128 h 178"/>
              <a:gd name="T18" fmla="*/ 80277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7 w 329"/>
              <a:gd name="T25" fmla="*/ 24062 h 178"/>
              <a:gd name="T26" fmla="*/ 149808 w 329"/>
              <a:gd name="T27" fmla="*/ 20263 h 178"/>
              <a:gd name="T28" fmla="*/ 168139 w 329"/>
              <a:gd name="T29" fmla="*/ 14564 h 178"/>
              <a:gd name="T30" fmla="*/ 187103 w 329"/>
              <a:gd name="T31" fmla="*/ 8232 h 178"/>
              <a:gd name="T32" fmla="*/ 205434 w 329"/>
              <a:gd name="T33" fmla="*/ 0 h 178"/>
              <a:gd name="T34" fmla="*/ 207962 w 329"/>
              <a:gd name="T35" fmla="*/ 111447 h 178"/>
              <a:gd name="T36" fmla="*/ 206066 w 329"/>
              <a:gd name="T37" fmla="*/ 111447 h 178"/>
              <a:gd name="T38" fmla="*/ 199745 w 329"/>
              <a:gd name="T39" fmla="*/ 112713 h 178"/>
              <a:gd name="T40" fmla="*/ 191527 w 329"/>
              <a:gd name="T41" fmla="*/ 112713 h 178"/>
              <a:gd name="T42" fmla="*/ 180149 w 329"/>
              <a:gd name="T43" fmla="*/ 112713 h 178"/>
              <a:gd name="T44" fmla="*/ 164979 w 329"/>
              <a:gd name="T45" fmla="*/ 112713 h 178"/>
              <a:gd name="T46" fmla="*/ 149808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79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5292725" y="4221163"/>
            <a:ext cx="207963" cy="112712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2 h 178"/>
              <a:gd name="T6" fmla="*/ 10114 w 329"/>
              <a:gd name="T7" fmla="*/ 24062 h 178"/>
              <a:gd name="T8" fmla="*/ 18331 w 329"/>
              <a:gd name="T9" fmla="*/ 24695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6 h 178"/>
              <a:gd name="T36" fmla="*/ 206067 w 329"/>
              <a:gd name="T37" fmla="*/ 111446 h 178"/>
              <a:gd name="T38" fmla="*/ 199746 w 329"/>
              <a:gd name="T39" fmla="*/ 112712 h 178"/>
              <a:gd name="T40" fmla="*/ 191528 w 329"/>
              <a:gd name="T41" fmla="*/ 112712 h 178"/>
              <a:gd name="T42" fmla="*/ 180150 w 329"/>
              <a:gd name="T43" fmla="*/ 112712 h 178"/>
              <a:gd name="T44" fmla="*/ 164980 w 329"/>
              <a:gd name="T45" fmla="*/ 112712 h 178"/>
              <a:gd name="T46" fmla="*/ 149809 w 329"/>
              <a:gd name="T47" fmla="*/ 111446 h 178"/>
              <a:gd name="T48" fmla="*/ 132742 w 329"/>
              <a:gd name="T49" fmla="*/ 109546 h 178"/>
              <a:gd name="T50" fmla="*/ 115043 w 329"/>
              <a:gd name="T51" fmla="*/ 107013 h 178"/>
              <a:gd name="T52" fmla="*/ 96712 w 329"/>
              <a:gd name="T53" fmla="*/ 103214 h 178"/>
              <a:gd name="T54" fmla="*/ 78381 w 329"/>
              <a:gd name="T55" fmla="*/ 98148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3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3563938" y="908050"/>
            <a:ext cx="935037" cy="981075"/>
          </a:xfrm>
          <a:custGeom>
            <a:avLst/>
            <a:gdLst>
              <a:gd name="T0" fmla="*/ 87660 w 1472"/>
              <a:gd name="T1" fmla="*/ 430252 h 1546"/>
              <a:gd name="T2" fmla="*/ 59075 w 1472"/>
              <a:gd name="T3" fmla="*/ 438501 h 1546"/>
              <a:gd name="T4" fmla="*/ 25409 w 1472"/>
              <a:gd name="T5" fmla="*/ 456904 h 1546"/>
              <a:gd name="T6" fmla="*/ 2541 w 1472"/>
              <a:gd name="T7" fmla="*/ 487999 h 1546"/>
              <a:gd name="T8" fmla="*/ 6352 w 1472"/>
              <a:gd name="T9" fmla="*/ 536863 h 1546"/>
              <a:gd name="T10" fmla="*/ 62251 w 1472"/>
              <a:gd name="T11" fmla="*/ 612379 h 1546"/>
              <a:gd name="T12" fmla="*/ 134666 w 1472"/>
              <a:gd name="T13" fmla="*/ 637128 h 1546"/>
              <a:gd name="T14" fmla="*/ 172143 w 1472"/>
              <a:gd name="T15" fmla="*/ 616821 h 1546"/>
              <a:gd name="T16" fmla="*/ 177225 w 1472"/>
              <a:gd name="T17" fmla="*/ 621263 h 1546"/>
              <a:gd name="T18" fmla="*/ 195011 w 1472"/>
              <a:gd name="T19" fmla="*/ 655531 h 1546"/>
              <a:gd name="T20" fmla="*/ 224866 w 1472"/>
              <a:gd name="T21" fmla="*/ 705029 h 1546"/>
              <a:gd name="T22" fmla="*/ 268061 w 1472"/>
              <a:gd name="T23" fmla="*/ 757065 h 1546"/>
              <a:gd name="T24" fmla="*/ 325230 w 1472"/>
              <a:gd name="T25" fmla="*/ 800852 h 1546"/>
              <a:gd name="T26" fmla="*/ 379224 w 1472"/>
              <a:gd name="T27" fmla="*/ 832581 h 1546"/>
              <a:gd name="T28" fmla="*/ 374142 w 1472"/>
              <a:gd name="T29" fmla="*/ 894771 h 1546"/>
              <a:gd name="T30" fmla="*/ 382400 w 1472"/>
              <a:gd name="T31" fmla="*/ 908097 h 1546"/>
              <a:gd name="T32" fmla="*/ 409079 w 1472"/>
              <a:gd name="T33" fmla="*/ 938558 h 1546"/>
              <a:gd name="T34" fmla="*/ 456720 w 1472"/>
              <a:gd name="T35" fmla="*/ 969018 h 1546"/>
              <a:gd name="T36" fmla="*/ 526594 w 1472"/>
              <a:gd name="T37" fmla="*/ 981075 h 1546"/>
              <a:gd name="T38" fmla="*/ 620605 w 1472"/>
              <a:gd name="T39" fmla="*/ 959499 h 1546"/>
              <a:gd name="T40" fmla="*/ 666976 w 1472"/>
              <a:gd name="T41" fmla="*/ 817351 h 1546"/>
              <a:gd name="T42" fmla="*/ 698737 w 1472"/>
              <a:gd name="T43" fmla="*/ 802121 h 1546"/>
              <a:gd name="T44" fmla="*/ 752730 w 1472"/>
              <a:gd name="T45" fmla="*/ 764680 h 1546"/>
              <a:gd name="T46" fmla="*/ 807994 w 1472"/>
              <a:gd name="T47" fmla="*/ 701856 h 1546"/>
              <a:gd name="T48" fmla="*/ 845472 w 1472"/>
              <a:gd name="T49" fmla="*/ 610475 h 1546"/>
              <a:gd name="T50" fmla="*/ 844201 w 1472"/>
              <a:gd name="T51" fmla="*/ 486730 h 1546"/>
              <a:gd name="T52" fmla="*/ 877232 w 1472"/>
              <a:gd name="T53" fmla="*/ 487365 h 1546"/>
              <a:gd name="T54" fmla="*/ 928050 w 1472"/>
              <a:gd name="T55" fmla="*/ 444212 h 1546"/>
              <a:gd name="T56" fmla="*/ 926144 w 1472"/>
              <a:gd name="T57" fmla="*/ 320468 h 1546"/>
              <a:gd name="T58" fmla="*/ 881044 w 1472"/>
              <a:gd name="T59" fmla="*/ 298257 h 1546"/>
              <a:gd name="T60" fmla="*/ 842931 w 1472"/>
              <a:gd name="T61" fmla="*/ 330621 h 1546"/>
              <a:gd name="T62" fmla="*/ 841660 w 1472"/>
              <a:gd name="T63" fmla="*/ 242413 h 1546"/>
              <a:gd name="T64" fmla="*/ 825145 w 1472"/>
              <a:gd name="T65" fmla="*/ 149128 h 1546"/>
              <a:gd name="T66" fmla="*/ 810535 w 1472"/>
              <a:gd name="T67" fmla="*/ 97727 h 1546"/>
              <a:gd name="T68" fmla="*/ 773057 w 1472"/>
              <a:gd name="T69" fmla="*/ 52671 h 1546"/>
              <a:gd name="T70" fmla="*/ 721605 w 1472"/>
              <a:gd name="T71" fmla="*/ 23480 h 1546"/>
              <a:gd name="T72" fmla="*/ 665070 w 1472"/>
              <a:gd name="T73" fmla="*/ 20307 h 1546"/>
              <a:gd name="T74" fmla="*/ 611712 w 1472"/>
              <a:gd name="T75" fmla="*/ 52671 h 1546"/>
              <a:gd name="T76" fmla="*/ 597102 w 1472"/>
              <a:gd name="T77" fmla="*/ 66632 h 1546"/>
              <a:gd name="T78" fmla="*/ 595197 w 1472"/>
              <a:gd name="T79" fmla="*/ 40614 h 1546"/>
              <a:gd name="T80" fmla="*/ 581222 w 1472"/>
              <a:gd name="T81" fmla="*/ 13326 h 1546"/>
              <a:gd name="T82" fmla="*/ 548826 w 1472"/>
              <a:gd name="T83" fmla="*/ 0 h 1546"/>
              <a:gd name="T84" fmla="*/ 487210 w 1472"/>
              <a:gd name="T85" fmla="*/ 21576 h 1546"/>
              <a:gd name="T86" fmla="*/ 426865 w 1472"/>
              <a:gd name="T87" fmla="*/ 61555 h 1546"/>
              <a:gd name="T88" fmla="*/ 426865 w 1472"/>
              <a:gd name="T89" fmla="*/ 42517 h 1546"/>
              <a:gd name="T90" fmla="*/ 416701 w 1472"/>
              <a:gd name="T91" fmla="*/ 15865 h 1546"/>
              <a:gd name="T92" fmla="*/ 389387 w 1472"/>
              <a:gd name="T93" fmla="*/ 1269 h 1546"/>
              <a:gd name="T94" fmla="*/ 332218 w 1472"/>
              <a:gd name="T95" fmla="*/ 15865 h 1546"/>
              <a:gd name="T96" fmla="*/ 236935 w 1472"/>
              <a:gd name="T97" fmla="*/ 78054 h 1546"/>
              <a:gd name="T98" fmla="*/ 152452 w 1472"/>
              <a:gd name="T99" fmla="*/ 159916 h 1546"/>
              <a:gd name="T100" fmla="*/ 149911 w 1472"/>
              <a:gd name="T101" fmla="*/ 189108 h 1546"/>
              <a:gd name="T102" fmla="*/ 151181 w 1472"/>
              <a:gd name="T103" fmla="*/ 200530 h 1546"/>
              <a:gd name="T104" fmla="*/ 99729 w 1472"/>
              <a:gd name="T105" fmla="*/ 277950 h 1546"/>
              <a:gd name="T106" fmla="*/ 95918 w 1472"/>
              <a:gd name="T107" fmla="*/ 326813 h 15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72" h="1546">
                <a:moveTo>
                  <a:pt x="148" y="677"/>
                </a:moveTo>
                <a:lnTo>
                  <a:pt x="145" y="677"/>
                </a:lnTo>
                <a:lnTo>
                  <a:pt x="138" y="678"/>
                </a:lnTo>
                <a:lnTo>
                  <a:pt x="125" y="681"/>
                </a:lnTo>
                <a:lnTo>
                  <a:pt x="111" y="686"/>
                </a:lnTo>
                <a:lnTo>
                  <a:pt x="93" y="691"/>
                </a:lnTo>
                <a:lnTo>
                  <a:pt x="76" y="699"/>
                </a:lnTo>
                <a:lnTo>
                  <a:pt x="57" y="709"/>
                </a:lnTo>
                <a:lnTo>
                  <a:pt x="40" y="720"/>
                </a:lnTo>
                <a:lnTo>
                  <a:pt x="26" y="733"/>
                </a:lnTo>
                <a:lnTo>
                  <a:pt x="13" y="751"/>
                </a:lnTo>
                <a:lnTo>
                  <a:pt x="4" y="769"/>
                </a:lnTo>
                <a:lnTo>
                  <a:pt x="0" y="793"/>
                </a:lnTo>
                <a:lnTo>
                  <a:pt x="1" y="817"/>
                </a:lnTo>
                <a:lnTo>
                  <a:pt x="10" y="846"/>
                </a:lnTo>
                <a:lnTo>
                  <a:pt x="27" y="879"/>
                </a:lnTo>
                <a:lnTo>
                  <a:pt x="52" y="915"/>
                </a:lnTo>
                <a:lnTo>
                  <a:pt x="98" y="965"/>
                </a:lnTo>
                <a:lnTo>
                  <a:pt x="139" y="994"/>
                </a:lnTo>
                <a:lnTo>
                  <a:pt x="178" y="1004"/>
                </a:lnTo>
                <a:lnTo>
                  <a:pt x="212" y="1004"/>
                </a:lnTo>
                <a:lnTo>
                  <a:pt x="238" y="995"/>
                </a:lnTo>
                <a:lnTo>
                  <a:pt x="258" y="982"/>
                </a:lnTo>
                <a:lnTo>
                  <a:pt x="271" y="972"/>
                </a:lnTo>
                <a:lnTo>
                  <a:pt x="275" y="967"/>
                </a:lnTo>
                <a:lnTo>
                  <a:pt x="277" y="970"/>
                </a:lnTo>
                <a:lnTo>
                  <a:pt x="279" y="979"/>
                </a:lnTo>
                <a:lnTo>
                  <a:pt x="287" y="994"/>
                </a:lnTo>
                <a:lnTo>
                  <a:pt x="295" y="1011"/>
                </a:lnTo>
                <a:lnTo>
                  <a:pt x="307" y="1033"/>
                </a:lnTo>
                <a:lnTo>
                  <a:pt x="320" y="1057"/>
                </a:lnTo>
                <a:lnTo>
                  <a:pt x="336" y="1083"/>
                </a:lnTo>
                <a:lnTo>
                  <a:pt x="354" y="1111"/>
                </a:lnTo>
                <a:lnTo>
                  <a:pt x="375" y="1138"/>
                </a:lnTo>
                <a:lnTo>
                  <a:pt x="398" y="1166"/>
                </a:lnTo>
                <a:lnTo>
                  <a:pt x="422" y="1193"/>
                </a:lnTo>
                <a:lnTo>
                  <a:pt x="451" y="1219"/>
                </a:lnTo>
                <a:lnTo>
                  <a:pt x="480" y="1242"/>
                </a:lnTo>
                <a:lnTo>
                  <a:pt x="512" y="1262"/>
                </a:lnTo>
                <a:lnTo>
                  <a:pt x="546" y="1278"/>
                </a:lnTo>
                <a:lnTo>
                  <a:pt x="582" y="1290"/>
                </a:lnTo>
                <a:lnTo>
                  <a:pt x="597" y="1312"/>
                </a:lnTo>
                <a:lnTo>
                  <a:pt x="597" y="1353"/>
                </a:lnTo>
                <a:lnTo>
                  <a:pt x="592" y="1392"/>
                </a:lnTo>
                <a:lnTo>
                  <a:pt x="589" y="1410"/>
                </a:lnTo>
                <a:lnTo>
                  <a:pt x="591" y="1413"/>
                </a:lnTo>
                <a:lnTo>
                  <a:pt x="595" y="1420"/>
                </a:lnTo>
                <a:lnTo>
                  <a:pt x="602" y="1431"/>
                </a:lnTo>
                <a:lnTo>
                  <a:pt x="614" y="1446"/>
                </a:lnTo>
                <a:lnTo>
                  <a:pt x="627" y="1462"/>
                </a:lnTo>
                <a:lnTo>
                  <a:pt x="644" y="1479"/>
                </a:lnTo>
                <a:lnTo>
                  <a:pt x="666" y="1497"/>
                </a:lnTo>
                <a:lnTo>
                  <a:pt x="690" y="1512"/>
                </a:lnTo>
                <a:lnTo>
                  <a:pt x="719" y="1527"/>
                </a:lnTo>
                <a:lnTo>
                  <a:pt x="751" y="1537"/>
                </a:lnTo>
                <a:lnTo>
                  <a:pt x="789" y="1544"/>
                </a:lnTo>
                <a:lnTo>
                  <a:pt x="829" y="1546"/>
                </a:lnTo>
                <a:lnTo>
                  <a:pt x="874" y="1543"/>
                </a:lnTo>
                <a:lnTo>
                  <a:pt x="924" y="1531"/>
                </a:lnTo>
                <a:lnTo>
                  <a:pt x="977" y="1512"/>
                </a:lnTo>
                <a:lnTo>
                  <a:pt x="1037" y="1485"/>
                </a:lnTo>
                <a:lnTo>
                  <a:pt x="1045" y="1290"/>
                </a:lnTo>
                <a:lnTo>
                  <a:pt x="1050" y="1288"/>
                </a:lnTo>
                <a:lnTo>
                  <a:pt x="1061" y="1284"/>
                </a:lnTo>
                <a:lnTo>
                  <a:pt x="1078" y="1275"/>
                </a:lnTo>
                <a:lnTo>
                  <a:pt x="1100" y="1264"/>
                </a:lnTo>
                <a:lnTo>
                  <a:pt x="1126" y="1248"/>
                </a:lnTo>
                <a:lnTo>
                  <a:pt x="1155" y="1229"/>
                </a:lnTo>
                <a:lnTo>
                  <a:pt x="1185" y="1205"/>
                </a:lnTo>
                <a:lnTo>
                  <a:pt x="1215" y="1177"/>
                </a:lnTo>
                <a:lnTo>
                  <a:pt x="1244" y="1144"/>
                </a:lnTo>
                <a:lnTo>
                  <a:pt x="1272" y="1106"/>
                </a:lnTo>
                <a:lnTo>
                  <a:pt x="1296" y="1063"/>
                </a:lnTo>
                <a:lnTo>
                  <a:pt x="1316" y="1015"/>
                </a:lnTo>
                <a:lnTo>
                  <a:pt x="1331" y="962"/>
                </a:lnTo>
                <a:lnTo>
                  <a:pt x="1338" y="902"/>
                </a:lnTo>
                <a:lnTo>
                  <a:pt x="1338" y="837"/>
                </a:lnTo>
                <a:lnTo>
                  <a:pt x="1329" y="767"/>
                </a:lnTo>
                <a:lnTo>
                  <a:pt x="1337" y="768"/>
                </a:lnTo>
                <a:lnTo>
                  <a:pt x="1355" y="769"/>
                </a:lnTo>
                <a:lnTo>
                  <a:pt x="1381" y="768"/>
                </a:lnTo>
                <a:lnTo>
                  <a:pt x="1410" y="758"/>
                </a:lnTo>
                <a:lnTo>
                  <a:pt x="1438" y="736"/>
                </a:lnTo>
                <a:lnTo>
                  <a:pt x="1461" y="700"/>
                </a:lnTo>
                <a:lnTo>
                  <a:pt x="1472" y="644"/>
                </a:lnTo>
                <a:lnTo>
                  <a:pt x="1471" y="564"/>
                </a:lnTo>
                <a:lnTo>
                  <a:pt x="1458" y="505"/>
                </a:lnTo>
                <a:lnTo>
                  <a:pt x="1438" y="473"/>
                </a:lnTo>
                <a:lnTo>
                  <a:pt x="1415" y="464"/>
                </a:lnTo>
                <a:lnTo>
                  <a:pt x="1387" y="470"/>
                </a:lnTo>
                <a:lnTo>
                  <a:pt x="1363" y="486"/>
                </a:lnTo>
                <a:lnTo>
                  <a:pt x="1341" y="505"/>
                </a:lnTo>
                <a:lnTo>
                  <a:pt x="1327" y="521"/>
                </a:lnTo>
                <a:lnTo>
                  <a:pt x="1321" y="528"/>
                </a:lnTo>
                <a:lnTo>
                  <a:pt x="1329" y="385"/>
                </a:lnTo>
                <a:lnTo>
                  <a:pt x="1325" y="382"/>
                </a:lnTo>
                <a:lnTo>
                  <a:pt x="1315" y="363"/>
                </a:lnTo>
                <a:lnTo>
                  <a:pt x="1303" y="318"/>
                </a:lnTo>
                <a:lnTo>
                  <a:pt x="1299" y="235"/>
                </a:lnTo>
                <a:lnTo>
                  <a:pt x="1296" y="207"/>
                </a:lnTo>
                <a:lnTo>
                  <a:pt x="1289" y="181"/>
                </a:lnTo>
                <a:lnTo>
                  <a:pt x="1276" y="154"/>
                </a:lnTo>
                <a:lnTo>
                  <a:pt x="1260" y="129"/>
                </a:lnTo>
                <a:lnTo>
                  <a:pt x="1240" y="105"/>
                </a:lnTo>
                <a:lnTo>
                  <a:pt x="1217" y="83"/>
                </a:lnTo>
                <a:lnTo>
                  <a:pt x="1192" y="64"/>
                </a:lnTo>
                <a:lnTo>
                  <a:pt x="1165" y="48"/>
                </a:lnTo>
                <a:lnTo>
                  <a:pt x="1136" y="37"/>
                </a:lnTo>
                <a:lnTo>
                  <a:pt x="1106" y="31"/>
                </a:lnTo>
                <a:lnTo>
                  <a:pt x="1077" y="28"/>
                </a:lnTo>
                <a:lnTo>
                  <a:pt x="1047" y="32"/>
                </a:lnTo>
                <a:lnTo>
                  <a:pt x="1018" y="42"/>
                </a:lnTo>
                <a:lnTo>
                  <a:pt x="990" y="58"/>
                </a:lnTo>
                <a:lnTo>
                  <a:pt x="963" y="83"/>
                </a:lnTo>
                <a:lnTo>
                  <a:pt x="940" y="115"/>
                </a:lnTo>
                <a:lnTo>
                  <a:pt x="940" y="112"/>
                </a:lnTo>
                <a:lnTo>
                  <a:pt x="940" y="105"/>
                </a:lnTo>
                <a:lnTo>
                  <a:pt x="940" y="93"/>
                </a:lnTo>
                <a:lnTo>
                  <a:pt x="939" y="80"/>
                </a:lnTo>
                <a:lnTo>
                  <a:pt x="937" y="64"/>
                </a:lnTo>
                <a:lnTo>
                  <a:pt x="931" y="48"/>
                </a:lnTo>
                <a:lnTo>
                  <a:pt x="926" y="34"/>
                </a:lnTo>
                <a:lnTo>
                  <a:pt x="915" y="21"/>
                </a:lnTo>
                <a:lnTo>
                  <a:pt x="902" y="9"/>
                </a:lnTo>
                <a:lnTo>
                  <a:pt x="885" y="2"/>
                </a:lnTo>
                <a:lnTo>
                  <a:pt x="864" y="0"/>
                </a:lnTo>
                <a:lnTo>
                  <a:pt x="836" y="5"/>
                </a:lnTo>
                <a:lnTo>
                  <a:pt x="804" y="15"/>
                </a:lnTo>
                <a:lnTo>
                  <a:pt x="767" y="34"/>
                </a:lnTo>
                <a:lnTo>
                  <a:pt x="722" y="63"/>
                </a:lnTo>
                <a:lnTo>
                  <a:pt x="672" y="100"/>
                </a:lnTo>
                <a:lnTo>
                  <a:pt x="672" y="97"/>
                </a:lnTo>
                <a:lnTo>
                  <a:pt x="672" y="90"/>
                </a:lnTo>
                <a:lnTo>
                  <a:pt x="672" y="80"/>
                </a:lnTo>
                <a:lnTo>
                  <a:pt x="672" y="67"/>
                </a:lnTo>
                <a:lnTo>
                  <a:pt x="669" y="53"/>
                </a:lnTo>
                <a:lnTo>
                  <a:pt x="664" y="40"/>
                </a:lnTo>
                <a:lnTo>
                  <a:pt x="656" y="25"/>
                </a:lnTo>
                <a:lnTo>
                  <a:pt x="646" y="14"/>
                </a:lnTo>
                <a:lnTo>
                  <a:pt x="631" y="6"/>
                </a:lnTo>
                <a:lnTo>
                  <a:pt x="613" y="2"/>
                </a:lnTo>
                <a:lnTo>
                  <a:pt x="588" y="3"/>
                </a:lnTo>
                <a:lnTo>
                  <a:pt x="559" y="11"/>
                </a:lnTo>
                <a:lnTo>
                  <a:pt x="523" y="25"/>
                </a:lnTo>
                <a:lnTo>
                  <a:pt x="480" y="48"/>
                </a:lnTo>
                <a:lnTo>
                  <a:pt x="431" y="80"/>
                </a:lnTo>
                <a:lnTo>
                  <a:pt x="373" y="123"/>
                </a:lnTo>
                <a:lnTo>
                  <a:pt x="308" y="178"/>
                </a:lnTo>
                <a:lnTo>
                  <a:pt x="265" y="220"/>
                </a:lnTo>
                <a:lnTo>
                  <a:pt x="240" y="252"/>
                </a:lnTo>
                <a:lnTo>
                  <a:pt x="232" y="275"/>
                </a:lnTo>
                <a:lnTo>
                  <a:pt x="232" y="290"/>
                </a:lnTo>
                <a:lnTo>
                  <a:pt x="236" y="298"/>
                </a:lnTo>
                <a:lnTo>
                  <a:pt x="243" y="301"/>
                </a:lnTo>
                <a:lnTo>
                  <a:pt x="246" y="303"/>
                </a:lnTo>
                <a:lnTo>
                  <a:pt x="238" y="316"/>
                </a:lnTo>
                <a:lnTo>
                  <a:pt x="214" y="347"/>
                </a:lnTo>
                <a:lnTo>
                  <a:pt x="184" y="391"/>
                </a:lnTo>
                <a:lnTo>
                  <a:pt x="157" y="438"/>
                </a:lnTo>
                <a:lnTo>
                  <a:pt x="137" y="480"/>
                </a:lnTo>
                <a:lnTo>
                  <a:pt x="132" y="508"/>
                </a:lnTo>
                <a:lnTo>
                  <a:pt x="151" y="515"/>
                </a:lnTo>
                <a:lnTo>
                  <a:pt x="202" y="490"/>
                </a:lnTo>
                <a:lnTo>
                  <a:pt x="148" y="677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3578225" y="1920875"/>
            <a:ext cx="1071563" cy="77788"/>
          </a:xfrm>
          <a:custGeom>
            <a:avLst/>
            <a:gdLst>
              <a:gd name="T0" fmla="*/ 693215 w 1688"/>
              <a:gd name="T1" fmla="*/ 0 h 123"/>
              <a:gd name="T2" fmla="*/ 992846 w 1688"/>
              <a:gd name="T3" fmla="*/ 0 h 123"/>
              <a:gd name="T4" fmla="*/ 995386 w 1688"/>
              <a:gd name="T5" fmla="*/ 1897 h 123"/>
              <a:gd name="T6" fmla="*/ 1003003 w 1688"/>
              <a:gd name="T7" fmla="*/ 8221 h 123"/>
              <a:gd name="T8" fmla="*/ 1012525 w 1688"/>
              <a:gd name="T9" fmla="*/ 17708 h 123"/>
              <a:gd name="T10" fmla="*/ 1025857 w 1688"/>
              <a:gd name="T11" fmla="*/ 28459 h 123"/>
              <a:gd name="T12" fmla="*/ 1038553 w 1688"/>
              <a:gd name="T13" fmla="*/ 40475 h 123"/>
              <a:gd name="T14" fmla="*/ 1051249 w 1688"/>
              <a:gd name="T15" fmla="*/ 54388 h 123"/>
              <a:gd name="T16" fmla="*/ 1063310 w 1688"/>
              <a:gd name="T17" fmla="*/ 65772 h 123"/>
              <a:gd name="T18" fmla="*/ 1071563 w 1688"/>
              <a:gd name="T19" fmla="*/ 77788 h 123"/>
              <a:gd name="T20" fmla="*/ 0 w 1688"/>
              <a:gd name="T21" fmla="*/ 77788 h 123"/>
              <a:gd name="T22" fmla="*/ 3174 w 1688"/>
              <a:gd name="T23" fmla="*/ 75258 h 123"/>
              <a:gd name="T24" fmla="*/ 10157 w 1688"/>
              <a:gd name="T25" fmla="*/ 67669 h 123"/>
              <a:gd name="T26" fmla="*/ 20949 w 1688"/>
              <a:gd name="T27" fmla="*/ 57550 h 123"/>
              <a:gd name="T28" fmla="*/ 34280 w 1688"/>
              <a:gd name="T29" fmla="*/ 46167 h 123"/>
              <a:gd name="T30" fmla="*/ 46976 w 1688"/>
              <a:gd name="T31" fmla="*/ 32254 h 123"/>
              <a:gd name="T32" fmla="*/ 59038 w 1688"/>
              <a:gd name="T33" fmla="*/ 19605 h 123"/>
              <a:gd name="T34" fmla="*/ 68560 w 1688"/>
              <a:gd name="T35" fmla="*/ 8221 h 123"/>
              <a:gd name="T36" fmla="*/ 74908 w 1688"/>
              <a:gd name="T37" fmla="*/ 0 h 123"/>
              <a:gd name="T38" fmla="*/ 328198 w 1688"/>
              <a:gd name="T39" fmla="*/ 0 h 123"/>
              <a:gd name="T40" fmla="*/ 328833 w 1688"/>
              <a:gd name="T41" fmla="*/ 1265 h 123"/>
              <a:gd name="T42" fmla="*/ 330737 w 1688"/>
              <a:gd name="T43" fmla="*/ 1897 h 123"/>
              <a:gd name="T44" fmla="*/ 334546 w 1688"/>
              <a:gd name="T45" fmla="*/ 3795 h 123"/>
              <a:gd name="T46" fmla="*/ 339625 w 1688"/>
              <a:gd name="T47" fmla="*/ 6324 h 123"/>
              <a:gd name="T48" fmla="*/ 345973 w 1688"/>
              <a:gd name="T49" fmla="*/ 10119 h 123"/>
              <a:gd name="T50" fmla="*/ 354225 w 1688"/>
              <a:gd name="T51" fmla="*/ 13913 h 123"/>
              <a:gd name="T52" fmla="*/ 363747 w 1688"/>
              <a:gd name="T53" fmla="*/ 17708 h 123"/>
              <a:gd name="T54" fmla="*/ 373904 w 1688"/>
              <a:gd name="T55" fmla="*/ 21502 h 123"/>
              <a:gd name="T56" fmla="*/ 385331 w 1688"/>
              <a:gd name="T57" fmla="*/ 25929 h 123"/>
              <a:gd name="T58" fmla="*/ 397392 w 1688"/>
              <a:gd name="T59" fmla="*/ 29724 h 123"/>
              <a:gd name="T60" fmla="*/ 411358 w 1688"/>
              <a:gd name="T61" fmla="*/ 32254 h 123"/>
              <a:gd name="T62" fmla="*/ 425959 w 1688"/>
              <a:gd name="T63" fmla="*/ 34783 h 123"/>
              <a:gd name="T64" fmla="*/ 441194 w 1688"/>
              <a:gd name="T65" fmla="*/ 37945 h 123"/>
              <a:gd name="T66" fmla="*/ 457700 w 1688"/>
              <a:gd name="T67" fmla="*/ 39210 h 123"/>
              <a:gd name="T68" fmla="*/ 475474 w 1688"/>
              <a:gd name="T69" fmla="*/ 39210 h 123"/>
              <a:gd name="T70" fmla="*/ 493884 w 1688"/>
              <a:gd name="T71" fmla="*/ 39210 h 123"/>
              <a:gd name="T72" fmla="*/ 511659 w 1688"/>
              <a:gd name="T73" fmla="*/ 38578 h 123"/>
              <a:gd name="T74" fmla="*/ 530068 w 1688"/>
              <a:gd name="T75" fmla="*/ 36048 h 123"/>
              <a:gd name="T76" fmla="*/ 548478 w 1688"/>
              <a:gd name="T77" fmla="*/ 34151 h 123"/>
              <a:gd name="T78" fmla="*/ 566887 w 1688"/>
              <a:gd name="T79" fmla="*/ 30989 h 123"/>
              <a:gd name="T80" fmla="*/ 583392 w 1688"/>
              <a:gd name="T81" fmla="*/ 27827 h 123"/>
              <a:gd name="T82" fmla="*/ 599898 w 1688"/>
              <a:gd name="T83" fmla="*/ 24664 h 123"/>
              <a:gd name="T84" fmla="*/ 616403 w 1688"/>
              <a:gd name="T85" fmla="*/ 21502 h 123"/>
              <a:gd name="T86" fmla="*/ 631003 w 1688"/>
              <a:gd name="T87" fmla="*/ 17708 h 123"/>
              <a:gd name="T88" fmla="*/ 643700 w 1688"/>
              <a:gd name="T89" fmla="*/ 14546 h 123"/>
              <a:gd name="T90" fmla="*/ 656396 w 1688"/>
              <a:gd name="T91" fmla="*/ 11384 h 123"/>
              <a:gd name="T92" fmla="*/ 666553 w 1688"/>
              <a:gd name="T93" fmla="*/ 8221 h 123"/>
              <a:gd name="T94" fmla="*/ 676075 w 1688"/>
              <a:gd name="T95" fmla="*/ 5692 h 123"/>
              <a:gd name="T96" fmla="*/ 683058 w 1688"/>
              <a:gd name="T97" fmla="*/ 3162 h 123"/>
              <a:gd name="T98" fmla="*/ 688771 w 1688"/>
              <a:gd name="T99" fmla="*/ 1897 h 123"/>
              <a:gd name="T100" fmla="*/ 692580 w 1688"/>
              <a:gd name="T101" fmla="*/ 0 h 123"/>
              <a:gd name="T102" fmla="*/ 693215 w 1688"/>
              <a:gd name="T103" fmla="*/ 0 h 1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8" h="123">
                <a:moveTo>
                  <a:pt x="1092" y="0"/>
                </a:moveTo>
                <a:lnTo>
                  <a:pt x="1564" y="0"/>
                </a:lnTo>
                <a:lnTo>
                  <a:pt x="1568" y="3"/>
                </a:lnTo>
                <a:lnTo>
                  <a:pt x="1580" y="13"/>
                </a:lnTo>
                <a:lnTo>
                  <a:pt x="1595" y="28"/>
                </a:lnTo>
                <a:lnTo>
                  <a:pt x="1616" y="45"/>
                </a:lnTo>
                <a:lnTo>
                  <a:pt x="1636" y="64"/>
                </a:lnTo>
                <a:lnTo>
                  <a:pt x="1656" y="86"/>
                </a:lnTo>
                <a:lnTo>
                  <a:pt x="1675" y="104"/>
                </a:lnTo>
                <a:lnTo>
                  <a:pt x="1688" y="123"/>
                </a:lnTo>
                <a:lnTo>
                  <a:pt x="0" y="123"/>
                </a:lnTo>
                <a:lnTo>
                  <a:pt x="5" y="119"/>
                </a:lnTo>
                <a:lnTo>
                  <a:pt x="16" y="107"/>
                </a:lnTo>
                <a:lnTo>
                  <a:pt x="33" y="91"/>
                </a:lnTo>
                <a:lnTo>
                  <a:pt x="54" y="73"/>
                </a:lnTo>
                <a:lnTo>
                  <a:pt x="74" y="51"/>
                </a:lnTo>
                <a:lnTo>
                  <a:pt x="93" y="31"/>
                </a:lnTo>
                <a:lnTo>
                  <a:pt x="108" y="13"/>
                </a:lnTo>
                <a:lnTo>
                  <a:pt x="118" y="0"/>
                </a:lnTo>
                <a:lnTo>
                  <a:pt x="517" y="0"/>
                </a:lnTo>
                <a:lnTo>
                  <a:pt x="518" y="2"/>
                </a:lnTo>
                <a:lnTo>
                  <a:pt x="521" y="3"/>
                </a:lnTo>
                <a:lnTo>
                  <a:pt x="527" y="6"/>
                </a:lnTo>
                <a:lnTo>
                  <a:pt x="535" y="10"/>
                </a:lnTo>
                <a:lnTo>
                  <a:pt x="545" y="16"/>
                </a:lnTo>
                <a:lnTo>
                  <a:pt x="558" y="22"/>
                </a:lnTo>
                <a:lnTo>
                  <a:pt x="573" y="28"/>
                </a:lnTo>
                <a:lnTo>
                  <a:pt x="589" y="34"/>
                </a:lnTo>
                <a:lnTo>
                  <a:pt x="607" y="41"/>
                </a:lnTo>
                <a:lnTo>
                  <a:pt x="626" y="47"/>
                </a:lnTo>
                <a:lnTo>
                  <a:pt x="648" y="51"/>
                </a:lnTo>
                <a:lnTo>
                  <a:pt x="671" y="55"/>
                </a:lnTo>
                <a:lnTo>
                  <a:pt x="695" y="60"/>
                </a:lnTo>
                <a:lnTo>
                  <a:pt x="721" y="62"/>
                </a:lnTo>
                <a:lnTo>
                  <a:pt x="749" y="62"/>
                </a:lnTo>
                <a:lnTo>
                  <a:pt x="778" y="62"/>
                </a:lnTo>
                <a:lnTo>
                  <a:pt x="806" y="61"/>
                </a:lnTo>
                <a:lnTo>
                  <a:pt x="835" y="57"/>
                </a:lnTo>
                <a:lnTo>
                  <a:pt x="864" y="54"/>
                </a:lnTo>
                <a:lnTo>
                  <a:pt x="893" y="49"/>
                </a:lnTo>
                <a:lnTo>
                  <a:pt x="919" y="44"/>
                </a:lnTo>
                <a:lnTo>
                  <a:pt x="945" y="39"/>
                </a:lnTo>
                <a:lnTo>
                  <a:pt x="971" y="34"/>
                </a:lnTo>
                <a:lnTo>
                  <a:pt x="994" y="28"/>
                </a:lnTo>
                <a:lnTo>
                  <a:pt x="1014" y="23"/>
                </a:lnTo>
                <a:lnTo>
                  <a:pt x="1034" y="18"/>
                </a:lnTo>
                <a:lnTo>
                  <a:pt x="1050" y="13"/>
                </a:lnTo>
                <a:lnTo>
                  <a:pt x="1065" y="9"/>
                </a:lnTo>
                <a:lnTo>
                  <a:pt x="1076" y="5"/>
                </a:lnTo>
                <a:lnTo>
                  <a:pt x="1085" y="3"/>
                </a:lnTo>
                <a:lnTo>
                  <a:pt x="1091" y="0"/>
                </a:lnTo>
                <a:lnTo>
                  <a:pt x="109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3506788" y="2063750"/>
            <a:ext cx="1203325" cy="79375"/>
          </a:xfrm>
          <a:custGeom>
            <a:avLst/>
            <a:gdLst>
              <a:gd name="T0" fmla="*/ 46355 w 1895"/>
              <a:gd name="T1" fmla="*/ 0 h 125"/>
              <a:gd name="T2" fmla="*/ 1178560 w 1895"/>
              <a:gd name="T3" fmla="*/ 0 h 125"/>
              <a:gd name="T4" fmla="*/ 1182370 w 1895"/>
              <a:gd name="T5" fmla="*/ 7620 h 125"/>
              <a:gd name="T6" fmla="*/ 1191260 w 1895"/>
              <a:gd name="T7" fmla="*/ 26035 h 125"/>
              <a:gd name="T8" fmla="*/ 1199515 w 1895"/>
              <a:gd name="T9" fmla="*/ 51435 h 125"/>
              <a:gd name="T10" fmla="*/ 1203325 w 1895"/>
              <a:gd name="T11" fmla="*/ 79375 h 125"/>
              <a:gd name="T12" fmla="*/ 0 w 1895"/>
              <a:gd name="T13" fmla="*/ 79375 h 125"/>
              <a:gd name="T14" fmla="*/ 1905 w 1895"/>
              <a:gd name="T15" fmla="*/ 76200 h 125"/>
              <a:gd name="T16" fmla="*/ 5080 w 1895"/>
              <a:gd name="T17" fmla="*/ 69215 h 125"/>
              <a:gd name="T18" fmla="*/ 11430 w 1895"/>
              <a:gd name="T19" fmla="*/ 59055 h 125"/>
              <a:gd name="T20" fmla="*/ 19050 w 1895"/>
              <a:gd name="T21" fmla="*/ 46355 h 125"/>
              <a:gd name="T22" fmla="*/ 27305 w 1895"/>
              <a:gd name="T23" fmla="*/ 33020 h 125"/>
              <a:gd name="T24" fmla="*/ 34925 w 1895"/>
              <a:gd name="T25" fmla="*/ 20320 h 125"/>
              <a:gd name="T26" fmla="*/ 41275 w 1895"/>
              <a:gd name="T27" fmla="*/ 8255 h 125"/>
              <a:gd name="T28" fmla="*/ 46355 w 1895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5" h="125">
                <a:moveTo>
                  <a:pt x="73" y="0"/>
                </a:moveTo>
                <a:lnTo>
                  <a:pt x="1856" y="0"/>
                </a:lnTo>
                <a:lnTo>
                  <a:pt x="1862" y="12"/>
                </a:lnTo>
                <a:lnTo>
                  <a:pt x="1876" y="41"/>
                </a:lnTo>
                <a:lnTo>
                  <a:pt x="1889" y="81"/>
                </a:lnTo>
                <a:lnTo>
                  <a:pt x="1895" y="125"/>
                </a:lnTo>
                <a:lnTo>
                  <a:pt x="0" y="125"/>
                </a:lnTo>
                <a:lnTo>
                  <a:pt x="3" y="120"/>
                </a:lnTo>
                <a:lnTo>
                  <a:pt x="8" y="109"/>
                </a:lnTo>
                <a:lnTo>
                  <a:pt x="18" y="93"/>
                </a:lnTo>
                <a:lnTo>
                  <a:pt x="30" y="73"/>
                </a:lnTo>
                <a:lnTo>
                  <a:pt x="43" y="52"/>
                </a:lnTo>
                <a:lnTo>
                  <a:pt x="55" y="32"/>
                </a:lnTo>
                <a:lnTo>
                  <a:pt x="65" y="13"/>
                </a:lnTo>
                <a:lnTo>
                  <a:pt x="73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3478213" y="2214563"/>
            <a:ext cx="1246187" cy="77787"/>
          </a:xfrm>
          <a:custGeom>
            <a:avLst/>
            <a:gdLst>
              <a:gd name="T0" fmla="*/ 10798 w 1962"/>
              <a:gd name="T1" fmla="*/ 0 h 123"/>
              <a:gd name="T2" fmla="*/ 1224592 w 1962"/>
              <a:gd name="T3" fmla="*/ 0 h 123"/>
              <a:gd name="T4" fmla="*/ 1227767 w 1962"/>
              <a:gd name="T5" fmla="*/ 8221 h 123"/>
              <a:gd name="T6" fmla="*/ 1234119 w 1962"/>
              <a:gd name="T7" fmla="*/ 28459 h 123"/>
              <a:gd name="T8" fmla="*/ 1241106 w 1962"/>
              <a:gd name="T9" fmla="*/ 54388 h 123"/>
              <a:gd name="T10" fmla="*/ 1246187 w 1962"/>
              <a:gd name="T11" fmla="*/ 77787 h 123"/>
              <a:gd name="T12" fmla="*/ 0 w 1962"/>
              <a:gd name="T13" fmla="*/ 77787 h 123"/>
              <a:gd name="T14" fmla="*/ 0 w 1962"/>
              <a:gd name="T15" fmla="*/ 67668 h 123"/>
              <a:gd name="T16" fmla="*/ 1905 w 1962"/>
              <a:gd name="T17" fmla="*/ 46166 h 123"/>
              <a:gd name="T18" fmla="*/ 4446 w 1962"/>
              <a:gd name="T19" fmla="*/ 19605 h 123"/>
              <a:gd name="T20" fmla="*/ 10798 w 1962"/>
              <a:gd name="T21" fmla="*/ 0 h 1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2" h="123">
                <a:moveTo>
                  <a:pt x="17" y="0"/>
                </a:moveTo>
                <a:lnTo>
                  <a:pt x="1928" y="0"/>
                </a:lnTo>
                <a:lnTo>
                  <a:pt x="1933" y="13"/>
                </a:lnTo>
                <a:lnTo>
                  <a:pt x="1943" y="45"/>
                </a:lnTo>
                <a:lnTo>
                  <a:pt x="1954" y="86"/>
                </a:lnTo>
                <a:lnTo>
                  <a:pt x="1962" y="123"/>
                </a:lnTo>
                <a:lnTo>
                  <a:pt x="0" y="123"/>
                </a:lnTo>
                <a:lnTo>
                  <a:pt x="0" y="107"/>
                </a:lnTo>
                <a:lnTo>
                  <a:pt x="3" y="73"/>
                </a:lnTo>
                <a:lnTo>
                  <a:pt x="7" y="31"/>
                </a:lnTo>
                <a:lnTo>
                  <a:pt x="17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924300" y="1844675"/>
            <a:ext cx="207963" cy="112713"/>
          </a:xfrm>
          <a:custGeom>
            <a:avLst/>
            <a:gdLst>
              <a:gd name="T0" fmla="*/ 0 w 329"/>
              <a:gd name="T1" fmla="*/ 20896 h 178"/>
              <a:gd name="T2" fmla="*/ 1264 w 329"/>
              <a:gd name="T3" fmla="*/ 20896 h 178"/>
              <a:gd name="T4" fmla="*/ 5057 w 329"/>
              <a:gd name="T5" fmla="*/ 22163 h 178"/>
              <a:gd name="T6" fmla="*/ 10114 w 329"/>
              <a:gd name="T7" fmla="*/ 24062 h 178"/>
              <a:gd name="T8" fmla="*/ 18331 w 329"/>
              <a:gd name="T9" fmla="*/ 24696 h 178"/>
              <a:gd name="T10" fmla="*/ 27813 w 329"/>
              <a:gd name="T11" fmla="*/ 26595 h 178"/>
              <a:gd name="T12" fmla="*/ 38558 w 329"/>
              <a:gd name="T13" fmla="*/ 27228 h 178"/>
              <a:gd name="T14" fmla="*/ 51201 w 329"/>
              <a:gd name="T15" fmla="*/ 28495 h 178"/>
              <a:gd name="T16" fmla="*/ 65739 w 329"/>
              <a:gd name="T17" fmla="*/ 29128 h 178"/>
              <a:gd name="T18" fmla="*/ 80278 w 329"/>
              <a:gd name="T19" fmla="*/ 29128 h 178"/>
              <a:gd name="T20" fmla="*/ 96712 w 329"/>
              <a:gd name="T21" fmla="*/ 28495 h 178"/>
              <a:gd name="T22" fmla="*/ 114411 w 329"/>
              <a:gd name="T23" fmla="*/ 26595 h 178"/>
              <a:gd name="T24" fmla="*/ 131478 w 329"/>
              <a:gd name="T25" fmla="*/ 24062 h 178"/>
              <a:gd name="T26" fmla="*/ 149809 w 329"/>
              <a:gd name="T27" fmla="*/ 20263 h 178"/>
              <a:gd name="T28" fmla="*/ 168140 w 329"/>
              <a:gd name="T29" fmla="*/ 14564 h 178"/>
              <a:gd name="T30" fmla="*/ 187103 w 329"/>
              <a:gd name="T31" fmla="*/ 8232 h 178"/>
              <a:gd name="T32" fmla="*/ 205435 w 329"/>
              <a:gd name="T33" fmla="*/ 0 h 178"/>
              <a:gd name="T34" fmla="*/ 207963 w 329"/>
              <a:gd name="T35" fmla="*/ 111447 h 178"/>
              <a:gd name="T36" fmla="*/ 206067 w 329"/>
              <a:gd name="T37" fmla="*/ 111447 h 178"/>
              <a:gd name="T38" fmla="*/ 199746 w 329"/>
              <a:gd name="T39" fmla="*/ 112713 h 178"/>
              <a:gd name="T40" fmla="*/ 191528 w 329"/>
              <a:gd name="T41" fmla="*/ 112713 h 178"/>
              <a:gd name="T42" fmla="*/ 180150 w 329"/>
              <a:gd name="T43" fmla="*/ 112713 h 178"/>
              <a:gd name="T44" fmla="*/ 164980 w 329"/>
              <a:gd name="T45" fmla="*/ 112713 h 178"/>
              <a:gd name="T46" fmla="*/ 149809 w 329"/>
              <a:gd name="T47" fmla="*/ 111447 h 178"/>
              <a:gd name="T48" fmla="*/ 132742 w 329"/>
              <a:gd name="T49" fmla="*/ 109547 h 178"/>
              <a:gd name="T50" fmla="*/ 115043 w 329"/>
              <a:gd name="T51" fmla="*/ 107014 h 178"/>
              <a:gd name="T52" fmla="*/ 96712 w 329"/>
              <a:gd name="T53" fmla="*/ 103215 h 178"/>
              <a:gd name="T54" fmla="*/ 78381 w 329"/>
              <a:gd name="T55" fmla="*/ 98149 h 178"/>
              <a:gd name="T56" fmla="*/ 61314 w 329"/>
              <a:gd name="T57" fmla="*/ 90550 h 178"/>
              <a:gd name="T58" fmla="*/ 44880 w 329"/>
              <a:gd name="T59" fmla="*/ 81685 h 178"/>
              <a:gd name="T60" fmla="*/ 30341 w 329"/>
              <a:gd name="T61" fmla="*/ 69654 h 178"/>
              <a:gd name="T62" fmla="*/ 17699 w 329"/>
              <a:gd name="T63" fmla="*/ 55723 h 178"/>
              <a:gd name="T64" fmla="*/ 7585 w 329"/>
              <a:gd name="T65" fmla="*/ 40526 h 178"/>
              <a:gd name="T66" fmla="*/ 0 w 329"/>
              <a:gd name="T67" fmla="*/ 20896 h 1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9" h="178">
                <a:moveTo>
                  <a:pt x="0" y="33"/>
                </a:moveTo>
                <a:lnTo>
                  <a:pt x="2" y="33"/>
                </a:lnTo>
                <a:lnTo>
                  <a:pt x="8" y="35"/>
                </a:lnTo>
                <a:lnTo>
                  <a:pt x="16" y="38"/>
                </a:lnTo>
                <a:lnTo>
                  <a:pt x="29" y="39"/>
                </a:lnTo>
                <a:lnTo>
                  <a:pt x="44" y="42"/>
                </a:lnTo>
                <a:lnTo>
                  <a:pt x="61" y="43"/>
                </a:lnTo>
                <a:lnTo>
                  <a:pt x="81" y="45"/>
                </a:lnTo>
                <a:lnTo>
                  <a:pt x="104" y="46"/>
                </a:lnTo>
                <a:lnTo>
                  <a:pt x="127" y="46"/>
                </a:lnTo>
                <a:lnTo>
                  <a:pt x="153" y="45"/>
                </a:lnTo>
                <a:lnTo>
                  <a:pt x="181" y="42"/>
                </a:lnTo>
                <a:lnTo>
                  <a:pt x="208" y="38"/>
                </a:lnTo>
                <a:lnTo>
                  <a:pt x="237" y="32"/>
                </a:lnTo>
                <a:lnTo>
                  <a:pt x="266" y="23"/>
                </a:lnTo>
                <a:lnTo>
                  <a:pt x="296" y="13"/>
                </a:lnTo>
                <a:lnTo>
                  <a:pt x="325" y="0"/>
                </a:lnTo>
                <a:lnTo>
                  <a:pt x="329" y="176"/>
                </a:lnTo>
                <a:lnTo>
                  <a:pt x="326" y="176"/>
                </a:lnTo>
                <a:lnTo>
                  <a:pt x="316" y="178"/>
                </a:lnTo>
                <a:lnTo>
                  <a:pt x="303" y="178"/>
                </a:lnTo>
                <a:lnTo>
                  <a:pt x="285" y="178"/>
                </a:lnTo>
                <a:lnTo>
                  <a:pt x="261" y="178"/>
                </a:lnTo>
                <a:lnTo>
                  <a:pt x="237" y="176"/>
                </a:lnTo>
                <a:lnTo>
                  <a:pt x="210" y="173"/>
                </a:lnTo>
                <a:lnTo>
                  <a:pt x="182" y="169"/>
                </a:lnTo>
                <a:lnTo>
                  <a:pt x="153" y="163"/>
                </a:lnTo>
                <a:lnTo>
                  <a:pt x="124" y="155"/>
                </a:lnTo>
                <a:lnTo>
                  <a:pt x="97" y="143"/>
                </a:lnTo>
                <a:lnTo>
                  <a:pt x="71" y="129"/>
                </a:lnTo>
                <a:lnTo>
                  <a:pt x="48" y="110"/>
                </a:lnTo>
                <a:lnTo>
                  <a:pt x="28" y="88"/>
                </a:lnTo>
                <a:lnTo>
                  <a:pt x="12" y="64"/>
                </a:lnTo>
                <a:lnTo>
                  <a:pt x="0" y="33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3563938" y="549275"/>
            <a:ext cx="971550" cy="1214438"/>
          </a:xfrm>
          <a:custGeom>
            <a:avLst/>
            <a:gdLst>
              <a:gd name="T0" fmla="*/ 31750 w 1530"/>
              <a:gd name="T1" fmla="*/ 655199 h 1911"/>
              <a:gd name="T2" fmla="*/ 83185 w 1530"/>
              <a:gd name="T3" fmla="*/ 352066 h 1911"/>
              <a:gd name="T4" fmla="*/ 330200 w 1530"/>
              <a:gd name="T5" fmla="*/ 177304 h 1911"/>
              <a:gd name="T6" fmla="*/ 410210 w 1530"/>
              <a:gd name="T7" fmla="*/ 76260 h 1911"/>
              <a:gd name="T8" fmla="*/ 455930 w 1530"/>
              <a:gd name="T9" fmla="*/ 10168 h 1911"/>
              <a:gd name="T10" fmla="*/ 511175 w 1530"/>
              <a:gd name="T11" fmla="*/ 132184 h 1911"/>
              <a:gd name="T12" fmla="*/ 560070 w 1530"/>
              <a:gd name="T13" fmla="*/ 3813 h 1911"/>
              <a:gd name="T14" fmla="*/ 604520 w 1530"/>
              <a:gd name="T15" fmla="*/ 146165 h 1911"/>
              <a:gd name="T16" fmla="*/ 643890 w 1530"/>
              <a:gd name="T17" fmla="*/ 64185 h 1911"/>
              <a:gd name="T18" fmla="*/ 702310 w 1530"/>
              <a:gd name="T19" fmla="*/ 12074 h 1911"/>
              <a:gd name="T20" fmla="*/ 836295 w 1530"/>
              <a:gd name="T21" fmla="*/ 115025 h 1911"/>
              <a:gd name="T22" fmla="*/ 873760 w 1530"/>
              <a:gd name="T23" fmla="*/ 310759 h 1911"/>
              <a:gd name="T24" fmla="*/ 923925 w 1530"/>
              <a:gd name="T25" fmla="*/ 515389 h 1911"/>
              <a:gd name="T26" fmla="*/ 883920 w 1530"/>
              <a:gd name="T27" fmla="*/ 652022 h 1911"/>
              <a:gd name="T28" fmla="*/ 967105 w 1530"/>
              <a:gd name="T29" fmla="*/ 683161 h 1911"/>
              <a:gd name="T30" fmla="*/ 899160 w 1530"/>
              <a:gd name="T31" fmla="*/ 851568 h 1911"/>
              <a:gd name="T32" fmla="*/ 878840 w 1530"/>
              <a:gd name="T33" fmla="*/ 963416 h 1911"/>
              <a:gd name="T34" fmla="*/ 733425 w 1530"/>
              <a:gd name="T35" fmla="*/ 1176944 h 1911"/>
              <a:gd name="T36" fmla="*/ 377190 w 1530"/>
              <a:gd name="T37" fmla="*/ 1183934 h 1911"/>
              <a:gd name="T38" fmla="*/ 213995 w 1530"/>
              <a:gd name="T39" fmla="*/ 1051115 h 1911"/>
              <a:gd name="T40" fmla="*/ 172085 w 1530"/>
              <a:gd name="T41" fmla="*/ 1001546 h 1911"/>
              <a:gd name="T42" fmla="*/ 100330 w 1530"/>
              <a:gd name="T43" fmla="*/ 1004088 h 1911"/>
              <a:gd name="T44" fmla="*/ 12700 w 1530"/>
              <a:gd name="T45" fmla="*/ 930370 h 1911"/>
              <a:gd name="T46" fmla="*/ 60325 w 1530"/>
              <a:gd name="T47" fmla="*/ 781663 h 1911"/>
              <a:gd name="T48" fmla="*/ 85090 w 1530"/>
              <a:gd name="T49" fmla="*/ 807719 h 1911"/>
              <a:gd name="T50" fmla="*/ 40005 w 1530"/>
              <a:gd name="T51" fmla="*/ 850297 h 1911"/>
              <a:gd name="T52" fmla="*/ 143510 w 1530"/>
              <a:gd name="T53" fmla="*/ 979303 h 1911"/>
              <a:gd name="T54" fmla="*/ 187325 w 1530"/>
              <a:gd name="T55" fmla="*/ 934183 h 1911"/>
              <a:gd name="T56" fmla="*/ 227965 w 1530"/>
              <a:gd name="T57" fmla="*/ 1009807 h 1911"/>
              <a:gd name="T58" fmla="*/ 427355 w 1530"/>
              <a:gd name="T59" fmla="*/ 1171860 h 1911"/>
              <a:gd name="T60" fmla="*/ 743585 w 1530"/>
              <a:gd name="T61" fmla="*/ 1120384 h 1911"/>
              <a:gd name="T62" fmla="*/ 854075 w 1530"/>
              <a:gd name="T63" fmla="*/ 917660 h 1911"/>
              <a:gd name="T64" fmla="*/ 852805 w 1530"/>
              <a:gd name="T65" fmla="*/ 802635 h 1911"/>
              <a:gd name="T66" fmla="*/ 917575 w 1530"/>
              <a:gd name="T67" fmla="*/ 818522 h 1911"/>
              <a:gd name="T68" fmla="*/ 918210 w 1530"/>
              <a:gd name="T69" fmla="*/ 674900 h 1911"/>
              <a:gd name="T70" fmla="*/ 841375 w 1530"/>
              <a:gd name="T71" fmla="*/ 690152 h 1911"/>
              <a:gd name="T72" fmla="*/ 898525 w 1530"/>
              <a:gd name="T73" fmla="*/ 437859 h 1911"/>
              <a:gd name="T74" fmla="*/ 819785 w 1530"/>
              <a:gd name="T75" fmla="*/ 195734 h 1911"/>
              <a:gd name="T76" fmla="*/ 807720 w 1530"/>
              <a:gd name="T77" fmla="*/ 214799 h 1911"/>
              <a:gd name="T78" fmla="*/ 774065 w 1530"/>
              <a:gd name="T79" fmla="*/ 226238 h 1911"/>
              <a:gd name="T80" fmla="*/ 741045 w 1530"/>
              <a:gd name="T81" fmla="*/ 72447 h 1911"/>
              <a:gd name="T82" fmla="*/ 735965 w 1530"/>
              <a:gd name="T83" fmla="*/ 181117 h 1911"/>
              <a:gd name="T84" fmla="*/ 629920 w 1530"/>
              <a:gd name="T85" fmla="*/ 291058 h 1911"/>
              <a:gd name="T86" fmla="*/ 629285 w 1530"/>
              <a:gd name="T87" fmla="*/ 271993 h 1911"/>
              <a:gd name="T88" fmla="*/ 702310 w 1530"/>
              <a:gd name="T89" fmla="*/ 123287 h 1911"/>
              <a:gd name="T90" fmla="*/ 664845 w 1530"/>
              <a:gd name="T91" fmla="*/ 135997 h 1911"/>
              <a:gd name="T92" fmla="*/ 565785 w 1530"/>
              <a:gd name="T93" fmla="*/ 90876 h 1911"/>
              <a:gd name="T94" fmla="*/ 483235 w 1530"/>
              <a:gd name="T95" fmla="*/ 188108 h 1911"/>
              <a:gd name="T96" fmla="*/ 480695 w 1530"/>
              <a:gd name="T97" fmla="*/ 116932 h 1911"/>
              <a:gd name="T98" fmla="*/ 453390 w 1530"/>
              <a:gd name="T99" fmla="*/ 103586 h 1911"/>
              <a:gd name="T100" fmla="*/ 379730 w 1530"/>
              <a:gd name="T101" fmla="*/ 203995 h 1911"/>
              <a:gd name="T102" fmla="*/ 215900 w 1530"/>
              <a:gd name="T103" fmla="*/ 276442 h 1911"/>
              <a:gd name="T104" fmla="*/ 68580 w 1530"/>
              <a:gd name="T105" fmla="*/ 499502 h 1911"/>
              <a:gd name="T106" fmla="*/ 125095 w 1530"/>
              <a:gd name="T107" fmla="*/ 767682 h 1911"/>
              <a:gd name="T108" fmla="*/ 93980 w 1530"/>
              <a:gd name="T109" fmla="*/ 810261 h 19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0" h="1911">
                <a:moveTo>
                  <a:pt x="117" y="1233"/>
                </a:moveTo>
                <a:lnTo>
                  <a:pt x="114" y="1226"/>
                </a:lnTo>
                <a:lnTo>
                  <a:pt x="105" y="1207"/>
                </a:lnTo>
                <a:lnTo>
                  <a:pt x="92" y="1177"/>
                </a:lnTo>
                <a:lnTo>
                  <a:pt x="78" y="1136"/>
                </a:lnTo>
                <a:lnTo>
                  <a:pt x="63" y="1087"/>
                </a:lnTo>
                <a:lnTo>
                  <a:pt x="50" y="1031"/>
                </a:lnTo>
                <a:lnTo>
                  <a:pt x="40" y="968"/>
                </a:lnTo>
                <a:lnTo>
                  <a:pt x="34" y="902"/>
                </a:lnTo>
                <a:lnTo>
                  <a:pt x="34" y="833"/>
                </a:lnTo>
                <a:lnTo>
                  <a:pt x="43" y="762"/>
                </a:lnTo>
                <a:lnTo>
                  <a:pt x="60" y="691"/>
                </a:lnTo>
                <a:lnTo>
                  <a:pt x="89" y="622"/>
                </a:lnTo>
                <a:lnTo>
                  <a:pt x="131" y="554"/>
                </a:lnTo>
                <a:lnTo>
                  <a:pt x="187" y="490"/>
                </a:lnTo>
                <a:lnTo>
                  <a:pt x="259" y="432"/>
                </a:lnTo>
                <a:lnTo>
                  <a:pt x="350" y="380"/>
                </a:lnTo>
                <a:lnTo>
                  <a:pt x="402" y="354"/>
                </a:lnTo>
                <a:lnTo>
                  <a:pt x="448" y="328"/>
                </a:lnTo>
                <a:lnTo>
                  <a:pt x="487" y="304"/>
                </a:lnTo>
                <a:lnTo>
                  <a:pt x="520" y="279"/>
                </a:lnTo>
                <a:lnTo>
                  <a:pt x="549" y="256"/>
                </a:lnTo>
                <a:lnTo>
                  <a:pt x="574" y="233"/>
                </a:lnTo>
                <a:lnTo>
                  <a:pt x="593" y="210"/>
                </a:lnTo>
                <a:lnTo>
                  <a:pt x="610" y="188"/>
                </a:lnTo>
                <a:lnTo>
                  <a:pt x="624" y="165"/>
                </a:lnTo>
                <a:lnTo>
                  <a:pt x="636" y="142"/>
                </a:lnTo>
                <a:lnTo>
                  <a:pt x="646" y="120"/>
                </a:lnTo>
                <a:lnTo>
                  <a:pt x="656" y="97"/>
                </a:lnTo>
                <a:lnTo>
                  <a:pt x="666" y="74"/>
                </a:lnTo>
                <a:lnTo>
                  <a:pt x="676" y="49"/>
                </a:lnTo>
                <a:lnTo>
                  <a:pt x="688" y="25"/>
                </a:lnTo>
                <a:lnTo>
                  <a:pt x="701" y="0"/>
                </a:lnTo>
                <a:lnTo>
                  <a:pt x="705" y="4"/>
                </a:lnTo>
                <a:lnTo>
                  <a:pt x="718" y="16"/>
                </a:lnTo>
                <a:lnTo>
                  <a:pt x="737" y="35"/>
                </a:lnTo>
                <a:lnTo>
                  <a:pt x="757" y="59"/>
                </a:lnTo>
                <a:lnTo>
                  <a:pt x="777" y="91"/>
                </a:lnTo>
                <a:lnTo>
                  <a:pt x="793" y="127"/>
                </a:lnTo>
                <a:lnTo>
                  <a:pt x="802" y="169"/>
                </a:lnTo>
                <a:lnTo>
                  <a:pt x="802" y="214"/>
                </a:lnTo>
                <a:lnTo>
                  <a:pt x="805" y="208"/>
                </a:lnTo>
                <a:lnTo>
                  <a:pt x="813" y="192"/>
                </a:lnTo>
                <a:lnTo>
                  <a:pt x="825" y="168"/>
                </a:lnTo>
                <a:lnTo>
                  <a:pt x="838" y="137"/>
                </a:lnTo>
                <a:lnTo>
                  <a:pt x="852" y="104"/>
                </a:lnTo>
                <a:lnTo>
                  <a:pt x="865" y="69"/>
                </a:lnTo>
                <a:lnTo>
                  <a:pt x="877" y="36"/>
                </a:lnTo>
                <a:lnTo>
                  <a:pt x="882" y="6"/>
                </a:lnTo>
                <a:lnTo>
                  <a:pt x="887" y="12"/>
                </a:lnTo>
                <a:lnTo>
                  <a:pt x="897" y="27"/>
                </a:lnTo>
                <a:lnTo>
                  <a:pt x="911" y="52"/>
                </a:lnTo>
                <a:lnTo>
                  <a:pt x="927" y="85"/>
                </a:lnTo>
                <a:lnTo>
                  <a:pt x="942" y="127"/>
                </a:lnTo>
                <a:lnTo>
                  <a:pt x="950" y="175"/>
                </a:lnTo>
                <a:lnTo>
                  <a:pt x="952" y="230"/>
                </a:lnTo>
                <a:lnTo>
                  <a:pt x="943" y="289"/>
                </a:lnTo>
                <a:lnTo>
                  <a:pt x="947" y="282"/>
                </a:lnTo>
                <a:lnTo>
                  <a:pt x="956" y="262"/>
                </a:lnTo>
                <a:lnTo>
                  <a:pt x="970" y="233"/>
                </a:lnTo>
                <a:lnTo>
                  <a:pt x="986" y="194"/>
                </a:lnTo>
                <a:lnTo>
                  <a:pt x="1001" y="149"/>
                </a:lnTo>
                <a:lnTo>
                  <a:pt x="1014" y="101"/>
                </a:lnTo>
                <a:lnTo>
                  <a:pt x="1022" y="52"/>
                </a:lnTo>
                <a:lnTo>
                  <a:pt x="1024" y="3"/>
                </a:lnTo>
                <a:lnTo>
                  <a:pt x="1028" y="3"/>
                </a:lnTo>
                <a:lnTo>
                  <a:pt x="1040" y="4"/>
                </a:lnTo>
                <a:lnTo>
                  <a:pt x="1057" y="7"/>
                </a:lnTo>
                <a:lnTo>
                  <a:pt x="1079" y="12"/>
                </a:lnTo>
                <a:lnTo>
                  <a:pt x="1106" y="19"/>
                </a:lnTo>
                <a:lnTo>
                  <a:pt x="1136" y="29"/>
                </a:lnTo>
                <a:lnTo>
                  <a:pt x="1167" y="43"/>
                </a:lnTo>
                <a:lnTo>
                  <a:pt x="1200" y="61"/>
                </a:lnTo>
                <a:lnTo>
                  <a:pt x="1231" y="82"/>
                </a:lnTo>
                <a:lnTo>
                  <a:pt x="1263" y="110"/>
                </a:lnTo>
                <a:lnTo>
                  <a:pt x="1292" y="143"/>
                </a:lnTo>
                <a:lnTo>
                  <a:pt x="1317" y="181"/>
                </a:lnTo>
                <a:lnTo>
                  <a:pt x="1338" y="225"/>
                </a:lnTo>
                <a:lnTo>
                  <a:pt x="1353" y="278"/>
                </a:lnTo>
                <a:lnTo>
                  <a:pt x="1361" y="337"/>
                </a:lnTo>
                <a:lnTo>
                  <a:pt x="1363" y="405"/>
                </a:lnTo>
                <a:lnTo>
                  <a:pt x="1364" y="452"/>
                </a:lnTo>
                <a:lnTo>
                  <a:pt x="1370" y="478"/>
                </a:lnTo>
                <a:lnTo>
                  <a:pt x="1376" y="489"/>
                </a:lnTo>
                <a:lnTo>
                  <a:pt x="1379" y="491"/>
                </a:lnTo>
                <a:lnTo>
                  <a:pt x="1397" y="523"/>
                </a:lnTo>
                <a:lnTo>
                  <a:pt x="1419" y="567"/>
                </a:lnTo>
                <a:lnTo>
                  <a:pt x="1438" y="619"/>
                </a:lnTo>
                <a:lnTo>
                  <a:pt x="1454" y="678"/>
                </a:lnTo>
                <a:lnTo>
                  <a:pt x="1459" y="743"/>
                </a:lnTo>
                <a:lnTo>
                  <a:pt x="1455" y="811"/>
                </a:lnTo>
                <a:lnTo>
                  <a:pt x="1435" y="882"/>
                </a:lnTo>
                <a:lnTo>
                  <a:pt x="1397" y="953"/>
                </a:lnTo>
                <a:lnTo>
                  <a:pt x="1390" y="973"/>
                </a:lnTo>
                <a:lnTo>
                  <a:pt x="1387" y="999"/>
                </a:lnTo>
                <a:lnTo>
                  <a:pt x="1387" y="1020"/>
                </a:lnTo>
                <a:lnTo>
                  <a:pt x="1387" y="1031"/>
                </a:lnTo>
                <a:lnTo>
                  <a:pt x="1392" y="1026"/>
                </a:lnTo>
                <a:lnTo>
                  <a:pt x="1403" y="1015"/>
                </a:lnTo>
                <a:lnTo>
                  <a:pt x="1420" y="1000"/>
                </a:lnTo>
                <a:lnTo>
                  <a:pt x="1442" y="990"/>
                </a:lnTo>
                <a:lnTo>
                  <a:pt x="1465" y="987"/>
                </a:lnTo>
                <a:lnTo>
                  <a:pt x="1487" y="997"/>
                </a:lnTo>
                <a:lnTo>
                  <a:pt x="1507" y="1025"/>
                </a:lnTo>
                <a:lnTo>
                  <a:pt x="1523" y="1075"/>
                </a:lnTo>
                <a:lnTo>
                  <a:pt x="1530" y="1136"/>
                </a:lnTo>
                <a:lnTo>
                  <a:pt x="1529" y="1190"/>
                </a:lnTo>
                <a:lnTo>
                  <a:pt x="1519" y="1236"/>
                </a:lnTo>
                <a:lnTo>
                  <a:pt x="1501" y="1275"/>
                </a:lnTo>
                <a:lnTo>
                  <a:pt x="1477" y="1305"/>
                </a:lnTo>
                <a:lnTo>
                  <a:pt x="1448" y="1327"/>
                </a:lnTo>
                <a:lnTo>
                  <a:pt x="1416" y="1340"/>
                </a:lnTo>
                <a:lnTo>
                  <a:pt x="1380" y="1341"/>
                </a:lnTo>
                <a:lnTo>
                  <a:pt x="1381" y="1347"/>
                </a:lnTo>
                <a:lnTo>
                  <a:pt x="1384" y="1364"/>
                </a:lnTo>
                <a:lnTo>
                  <a:pt x="1387" y="1392"/>
                </a:lnTo>
                <a:lnTo>
                  <a:pt x="1389" y="1428"/>
                </a:lnTo>
                <a:lnTo>
                  <a:pt x="1389" y="1470"/>
                </a:lnTo>
                <a:lnTo>
                  <a:pt x="1384" y="1516"/>
                </a:lnTo>
                <a:lnTo>
                  <a:pt x="1376" y="1567"/>
                </a:lnTo>
                <a:lnTo>
                  <a:pt x="1361" y="1619"/>
                </a:lnTo>
                <a:lnTo>
                  <a:pt x="1340" y="1672"/>
                </a:lnTo>
                <a:lnTo>
                  <a:pt x="1309" y="1723"/>
                </a:lnTo>
                <a:lnTo>
                  <a:pt x="1269" y="1771"/>
                </a:lnTo>
                <a:lnTo>
                  <a:pt x="1219" y="1814"/>
                </a:lnTo>
                <a:lnTo>
                  <a:pt x="1155" y="1852"/>
                </a:lnTo>
                <a:lnTo>
                  <a:pt x="1079" y="1882"/>
                </a:lnTo>
                <a:lnTo>
                  <a:pt x="986" y="1902"/>
                </a:lnTo>
                <a:lnTo>
                  <a:pt x="880" y="1911"/>
                </a:lnTo>
                <a:lnTo>
                  <a:pt x="796" y="1909"/>
                </a:lnTo>
                <a:lnTo>
                  <a:pt x="721" y="1899"/>
                </a:lnTo>
                <a:lnTo>
                  <a:pt x="655" y="1883"/>
                </a:lnTo>
                <a:lnTo>
                  <a:pt x="594" y="1863"/>
                </a:lnTo>
                <a:lnTo>
                  <a:pt x="541" y="1837"/>
                </a:lnTo>
                <a:lnTo>
                  <a:pt x="493" y="1808"/>
                </a:lnTo>
                <a:lnTo>
                  <a:pt x="451" y="1778"/>
                </a:lnTo>
                <a:lnTo>
                  <a:pt x="417" y="1746"/>
                </a:lnTo>
                <a:lnTo>
                  <a:pt x="385" y="1714"/>
                </a:lnTo>
                <a:lnTo>
                  <a:pt x="359" y="1682"/>
                </a:lnTo>
                <a:lnTo>
                  <a:pt x="337" y="1654"/>
                </a:lnTo>
                <a:lnTo>
                  <a:pt x="320" y="1628"/>
                </a:lnTo>
                <a:lnTo>
                  <a:pt x="306" y="1604"/>
                </a:lnTo>
                <a:lnTo>
                  <a:pt x="294" y="1587"/>
                </a:lnTo>
                <a:lnTo>
                  <a:pt x="285" y="1577"/>
                </a:lnTo>
                <a:lnTo>
                  <a:pt x="278" y="1573"/>
                </a:lnTo>
                <a:lnTo>
                  <a:pt x="277" y="1573"/>
                </a:lnTo>
                <a:lnTo>
                  <a:pt x="271" y="1576"/>
                </a:lnTo>
                <a:lnTo>
                  <a:pt x="261" y="1577"/>
                </a:lnTo>
                <a:lnTo>
                  <a:pt x="249" y="1580"/>
                </a:lnTo>
                <a:lnTo>
                  <a:pt x="235" y="1583"/>
                </a:lnTo>
                <a:lnTo>
                  <a:pt x="218" y="1584"/>
                </a:lnTo>
                <a:lnTo>
                  <a:pt x="200" y="1584"/>
                </a:lnTo>
                <a:lnTo>
                  <a:pt x="180" y="1583"/>
                </a:lnTo>
                <a:lnTo>
                  <a:pt x="158" y="1580"/>
                </a:lnTo>
                <a:lnTo>
                  <a:pt x="138" y="1574"/>
                </a:lnTo>
                <a:lnTo>
                  <a:pt x="117" y="1567"/>
                </a:lnTo>
                <a:lnTo>
                  <a:pt x="95" y="1554"/>
                </a:lnTo>
                <a:lnTo>
                  <a:pt x="75" y="1538"/>
                </a:lnTo>
                <a:lnTo>
                  <a:pt x="55" y="1519"/>
                </a:lnTo>
                <a:lnTo>
                  <a:pt x="36" y="1495"/>
                </a:lnTo>
                <a:lnTo>
                  <a:pt x="20" y="1464"/>
                </a:lnTo>
                <a:lnTo>
                  <a:pt x="3" y="1412"/>
                </a:lnTo>
                <a:lnTo>
                  <a:pt x="0" y="1364"/>
                </a:lnTo>
                <a:lnTo>
                  <a:pt x="8" y="1321"/>
                </a:lnTo>
                <a:lnTo>
                  <a:pt x="24" y="1286"/>
                </a:lnTo>
                <a:lnTo>
                  <a:pt x="47" y="1258"/>
                </a:lnTo>
                <a:lnTo>
                  <a:pt x="70" y="1239"/>
                </a:lnTo>
                <a:lnTo>
                  <a:pt x="95" y="1230"/>
                </a:lnTo>
                <a:lnTo>
                  <a:pt x="114" y="1232"/>
                </a:lnTo>
                <a:lnTo>
                  <a:pt x="114" y="1234"/>
                </a:lnTo>
                <a:lnTo>
                  <a:pt x="117" y="1240"/>
                </a:lnTo>
                <a:lnTo>
                  <a:pt x="118" y="1249"/>
                </a:lnTo>
                <a:lnTo>
                  <a:pt x="119" y="1256"/>
                </a:lnTo>
                <a:lnTo>
                  <a:pt x="125" y="1263"/>
                </a:lnTo>
                <a:lnTo>
                  <a:pt x="134" y="1271"/>
                </a:lnTo>
                <a:lnTo>
                  <a:pt x="143" y="1275"/>
                </a:lnTo>
                <a:lnTo>
                  <a:pt x="147" y="1276"/>
                </a:lnTo>
                <a:lnTo>
                  <a:pt x="140" y="1278"/>
                </a:lnTo>
                <a:lnTo>
                  <a:pt x="124" y="1284"/>
                </a:lnTo>
                <a:lnTo>
                  <a:pt x="102" y="1295"/>
                </a:lnTo>
                <a:lnTo>
                  <a:pt x="81" y="1312"/>
                </a:lnTo>
                <a:lnTo>
                  <a:pt x="63" y="1338"/>
                </a:lnTo>
                <a:lnTo>
                  <a:pt x="57" y="1372"/>
                </a:lnTo>
                <a:lnTo>
                  <a:pt x="66" y="1415"/>
                </a:lnTo>
                <a:lnTo>
                  <a:pt x="95" y="1469"/>
                </a:lnTo>
                <a:lnTo>
                  <a:pt x="130" y="1509"/>
                </a:lnTo>
                <a:lnTo>
                  <a:pt x="164" y="1532"/>
                </a:lnTo>
                <a:lnTo>
                  <a:pt x="196" y="1541"/>
                </a:lnTo>
                <a:lnTo>
                  <a:pt x="226" y="1541"/>
                </a:lnTo>
                <a:lnTo>
                  <a:pt x="251" y="1534"/>
                </a:lnTo>
                <a:lnTo>
                  <a:pt x="269" y="1525"/>
                </a:lnTo>
                <a:lnTo>
                  <a:pt x="282" y="1516"/>
                </a:lnTo>
                <a:lnTo>
                  <a:pt x="287" y="1513"/>
                </a:lnTo>
                <a:lnTo>
                  <a:pt x="288" y="1508"/>
                </a:lnTo>
                <a:lnTo>
                  <a:pt x="293" y="1493"/>
                </a:lnTo>
                <a:lnTo>
                  <a:pt x="295" y="1470"/>
                </a:lnTo>
                <a:lnTo>
                  <a:pt x="294" y="1441"/>
                </a:lnTo>
                <a:lnTo>
                  <a:pt x="295" y="1447"/>
                </a:lnTo>
                <a:lnTo>
                  <a:pt x="300" y="1461"/>
                </a:lnTo>
                <a:lnTo>
                  <a:pt x="308" y="1484"/>
                </a:lnTo>
                <a:lnTo>
                  <a:pt x="320" y="1515"/>
                </a:lnTo>
                <a:lnTo>
                  <a:pt x="337" y="1550"/>
                </a:lnTo>
                <a:lnTo>
                  <a:pt x="359" y="1589"/>
                </a:lnTo>
                <a:lnTo>
                  <a:pt x="385" y="1630"/>
                </a:lnTo>
                <a:lnTo>
                  <a:pt x="417" y="1672"/>
                </a:lnTo>
                <a:lnTo>
                  <a:pt x="454" y="1714"/>
                </a:lnTo>
                <a:lnTo>
                  <a:pt x="499" y="1753"/>
                </a:lnTo>
                <a:lnTo>
                  <a:pt x="549" y="1789"/>
                </a:lnTo>
                <a:lnTo>
                  <a:pt x="608" y="1820"/>
                </a:lnTo>
                <a:lnTo>
                  <a:pt x="673" y="1844"/>
                </a:lnTo>
                <a:lnTo>
                  <a:pt x="747" y="1860"/>
                </a:lnTo>
                <a:lnTo>
                  <a:pt x="829" y="1866"/>
                </a:lnTo>
                <a:lnTo>
                  <a:pt x="920" y="1862"/>
                </a:lnTo>
                <a:lnTo>
                  <a:pt x="995" y="1849"/>
                </a:lnTo>
                <a:lnTo>
                  <a:pt x="1061" y="1827"/>
                </a:lnTo>
                <a:lnTo>
                  <a:pt x="1120" y="1798"/>
                </a:lnTo>
                <a:lnTo>
                  <a:pt x="1171" y="1763"/>
                </a:lnTo>
                <a:lnTo>
                  <a:pt x="1214" y="1723"/>
                </a:lnTo>
                <a:lnTo>
                  <a:pt x="1252" y="1680"/>
                </a:lnTo>
                <a:lnTo>
                  <a:pt x="1281" y="1633"/>
                </a:lnTo>
                <a:lnTo>
                  <a:pt x="1305" y="1586"/>
                </a:lnTo>
                <a:lnTo>
                  <a:pt x="1324" y="1538"/>
                </a:lnTo>
                <a:lnTo>
                  <a:pt x="1337" y="1490"/>
                </a:lnTo>
                <a:lnTo>
                  <a:pt x="1345" y="1444"/>
                </a:lnTo>
                <a:lnTo>
                  <a:pt x="1350" y="1401"/>
                </a:lnTo>
                <a:lnTo>
                  <a:pt x="1350" y="1362"/>
                </a:lnTo>
                <a:lnTo>
                  <a:pt x="1345" y="1327"/>
                </a:lnTo>
                <a:lnTo>
                  <a:pt x="1340" y="1299"/>
                </a:lnTo>
                <a:lnTo>
                  <a:pt x="1331" y="1278"/>
                </a:lnTo>
                <a:lnTo>
                  <a:pt x="1334" y="1272"/>
                </a:lnTo>
                <a:lnTo>
                  <a:pt x="1343" y="1263"/>
                </a:lnTo>
                <a:lnTo>
                  <a:pt x="1351" y="1265"/>
                </a:lnTo>
                <a:lnTo>
                  <a:pt x="1361" y="1286"/>
                </a:lnTo>
                <a:lnTo>
                  <a:pt x="1370" y="1301"/>
                </a:lnTo>
                <a:lnTo>
                  <a:pt x="1384" y="1310"/>
                </a:lnTo>
                <a:lnTo>
                  <a:pt x="1403" y="1311"/>
                </a:lnTo>
                <a:lnTo>
                  <a:pt x="1425" y="1304"/>
                </a:lnTo>
                <a:lnTo>
                  <a:pt x="1445" y="1288"/>
                </a:lnTo>
                <a:lnTo>
                  <a:pt x="1464" y="1260"/>
                </a:lnTo>
                <a:lnTo>
                  <a:pt x="1478" y="1223"/>
                </a:lnTo>
                <a:lnTo>
                  <a:pt x="1485" y="1174"/>
                </a:lnTo>
                <a:lnTo>
                  <a:pt x="1484" y="1130"/>
                </a:lnTo>
                <a:lnTo>
                  <a:pt x="1477" y="1096"/>
                </a:lnTo>
                <a:lnTo>
                  <a:pt x="1464" y="1074"/>
                </a:lnTo>
                <a:lnTo>
                  <a:pt x="1446" y="1062"/>
                </a:lnTo>
                <a:lnTo>
                  <a:pt x="1425" y="1061"/>
                </a:lnTo>
                <a:lnTo>
                  <a:pt x="1400" y="1071"/>
                </a:lnTo>
                <a:lnTo>
                  <a:pt x="1376" y="1093"/>
                </a:lnTo>
                <a:lnTo>
                  <a:pt x="1350" y="1125"/>
                </a:lnTo>
                <a:lnTo>
                  <a:pt x="1344" y="1125"/>
                </a:lnTo>
                <a:lnTo>
                  <a:pt x="1332" y="1114"/>
                </a:lnTo>
                <a:lnTo>
                  <a:pt x="1325" y="1086"/>
                </a:lnTo>
                <a:lnTo>
                  <a:pt x="1328" y="1023"/>
                </a:lnTo>
                <a:lnTo>
                  <a:pt x="1340" y="980"/>
                </a:lnTo>
                <a:lnTo>
                  <a:pt x="1361" y="932"/>
                </a:lnTo>
                <a:lnTo>
                  <a:pt x="1386" y="879"/>
                </a:lnTo>
                <a:lnTo>
                  <a:pt x="1406" y="820"/>
                </a:lnTo>
                <a:lnTo>
                  <a:pt x="1419" y="757"/>
                </a:lnTo>
                <a:lnTo>
                  <a:pt x="1415" y="689"/>
                </a:lnTo>
                <a:lnTo>
                  <a:pt x="1392" y="617"/>
                </a:lnTo>
                <a:lnTo>
                  <a:pt x="1340" y="541"/>
                </a:lnTo>
                <a:lnTo>
                  <a:pt x="1334" y="530"/>
                </a:lnTo>
                <a:lnTo>
                  <a:pt x="1321" y="499"/>
                </a:lnTo>
                <a:lnTo>
                  <a:pt x="1308" y="445"/>
                </a:lnTo>
                <a:lnTo>
                  <a:pt x="1298" y="371"/>
                </a:lnTo>
                <a:lnTo>
                  <a:pt x="1291" y="308"/>
                </a:lnTo>
                <a:lnTo>
                  <a:pt x="1282" y="276"/>
                </a:lnTo>
                <a:lnTo>
                  <a:pt x="1275" y="266"/>
                </a:lnTo>
                <a:lnTo>
                  <a:pt x="1272" y="266"/>
                </a:lnTo>
                <a:lnTo>
                  <a:pt x="1273" y="272"/>
                </a:lnTo>
                <a:lnTo>
                  <a:pt x="1275" y="289"/>
                </a:lnTo>
                <a:lnTo>
                  <a:pt x="1275" y="312"/>
                </a:lnTo>
                <a:lnTo>
                  <a:pt x="1272" y="338"/>
                </a:lnTo>
                <a:lnTo>
                  <a:pt x="1263" y="367"/>
                </a:lnTo>
                <a:lnTo>
                  <a:pt x="1249" y="392"/>
                </a:lnTo>
                <a:lnTo>
                  <a:pt x="1226" y="411"/>
                </a:lnTo>
                <a:lnTo>
                  <a:pt x="1193" y="421"/>
                </a:lnTo>
                <a:lnTo>
                  <a:pt x="1197" y="412"/>
                </a:lnTo>
                <a:lnTo>
                  <a:pt x="1207" y="390"/>
                </a:lnTo>
                <a:lnTo>
                  <a:pt x="1219" y="356"/>
                </a:lnTo>
                <a:lnTo>
                  <a:pt x="1229" y="312"/>
                </a:lnTo>
                <a:lnTo>
                  <a:pt x="1231" y="262"/>
                </a:lnTo>
                <a:lnTo>
                  <a:pt x="1224" y="208"/>
                </a:lnTo>
                <a:lnTo>
                  <a:pt x="1204" y="153"/>
                </a:lnTo>
                <a:lnTo>
                  <a:pt x="1164" y="101"/>
                </a:lnTo>
                <a:lnTo>
                  <a:pt x="1164" y="104"/>
                </a:lnTo>
                <a:lnTo>
                  <a:pt x="1167" y="114"/>
                </a:lnTo>
                <a:lnTo>
                  <a:pt x="1168" y="129"/>
                </a:lnTo>
                <a:lnTo>
                  <a:pt x="1169" y="147"/>
                </a:lnTo>
                <a:lnTo>
                  <a:pt x="1171" y="171"/>
                </a:lnTo>
                <a:lnTo>
                  <a:pt x="1171" y="197"/>
                </a:lnTo>
                <a:lnTo>
                  <a:pt x="1169" y="224"/>
                </a:lnTo>
                <a:lnTo>
                  <a:pt x="1167" y="254"/>
                </a:lnTo>
                <a:lnTo>
                  <a:pt x="1159" y="285"/>
                </a:lnTo>
                <a:lnTo>
                  <a:pt x="1149" y="315"/>
                </a:lnTo>
                <a:lnTo>
                  <a:pt x="1136" y="345"/>
                </a:lnTo>
                <a:lnTo>
                  <a:pt x="1118" y="374"/>
                </a:lnTo>
                <a:lnTo>
                  <a:pt x="1096" y="400"/>
                </a:lnTo>
                <a:lnTo>
                  <a:pt x="1067" y="424"/>
                </a:lnTo>
                <a:lnTo>
                  <a:pt x="1032" y="442"/>
                </a:lnTo>
                <a:lnTo>
                  <a:pt x="992" y="458"/>
                </a:lnTo>
                <a:lnTo>
                  <a:pt x="991" y="458"/>
                </a:lnTo>
                <a:lnTo>
                  <a:pt x="985" y="458"/>
                </a:lnTo>
                <a:lnTo>
                  <a:pt x="979" y="458"/>
                </a:lnTo>
                <a:lnTo>
                  <a:pt x="975" y="455"/>
                </a:lnTo>
                <a:lnTo>
                  <a:pt x="973" y="450"/>
                </a:lnTo>
                <a:lnTo>
                  <a:pt x="979" y="441"/>
                </a:lnTo>
                <a:lnTo>
                  <a:pt x="991" y="428"/>
                </a:lnTo>
                <a:lnTo>
                  <a:pt x="1014" y="409"/>
                </a:lnTo>
                <a:lnTo>
                  <a:pt x="1041" y="384"/>
                </a:lnTo>
                <a:lnTo>
                  <a:pt x="1066" y="356"/>
                </a:lnTo>
                <a:lnTo>
                  <a:pt x="1086" y="322"/>
                </a:lnTo>
                <a:lnTo>
                  <a:pt x="1100" y="283"/>
                </a:lnTo>
                <a:lnTo>
                  <a:pt x="1107" y="241"/>
                </a:lnTo>
                <a:lnTo>
                  <a:pt x="1106" y="194"/>
                </a:lnTo>
                <a:lnTo>
                  <a:pt x="1094" y="145"/>
                </a:lnTo>
                <a:lnTo>
                  <a:pt x="1070" y="91"/>
                </a:lnTo>
                <a:lnTo>
                  <a:pt x="1071" y="98"/>
                </a:lnTo>
                <a:lnTo>
                  <a:pt x="1071" y="117"/>
                </a:lnTo>
                <a:lnTo>
                  <a:pt x="1070" y="145"/>
                </a:lnTo>
                <a:lnTo>
                  <a:pt x="1063" y="178"/>
                </a:lnTo>
                <a:lnTo>
                  <a:pt x="1047" y="214"/>
                </a:lnTo>
                <a:lnTo>
                  <a:pt x="1022" y="252"/>
                </a:lnTo>
                <a:lnTo>
                  <a:pt x="985" y="286"/>
                </a:lnTo>
                <a:lnTo>
                  <a:pt x="931" y="315"/>
                </a:lnTo>
                <a:lnTo>
                  <a:pt x="929" y="293"/>
                </a:lnTo>
                <a:lnTo>
                  <a:pt x="923" y="244"/>
                </a:lnTo>
                <a:lnTo>
                  <a:pt x="910" y="186"/>
                </a:lnTo>
                <a:lnTo>
                  <a:pt x="891" y="143"/>
                </a:lnTo>
                <a:lnTo>
                  <a:pt x="888" y="149"/>
                </a:lnTo>
                <a:lnTo>
                  <a:pt x="880" y="163"/>
                </a:lnTo>
                <a:lnTo>
                  <a:pt x="865" y="184"/>
                </a:lnTo>
                <a:lnTo>
                  <a:pt x="846" y="210"/>
                </a:lnTo>
                <a:lnTo>
                  <a:pt x="822" y="238"/>
                </a:lnTo>
                <a:lnTo>
                  <a:pt x="794" y="267"/>
                </a:lnTo>
                <a:lnTo>
                  <a:pt x="761" y="296"/>
                </a:lnTo>
                <a:lnTo>
                  <a:pt x="724" y="319"/>
                </a:lnTo>
                <a:lnTo>
                  <a:pt x="727" y="315"/>
                </a:lnTo>
                <a:lnTo>
                  <a:pt x="734" y="301"/>
                </a:lnTo>
                <a:lnTo>
                  <a:pt x="743" y="279"/>
                </a:lnTo>
                <a:lnTo>
                  <a:pt x="751" y="252"/>
                </a:lnTo>
                <a:lnTo>
                  <a:pt x="757" y="220"/>
                </a:lnTo>
                <a:lnTo>
                  <a:pt x="757" y="184"/>
                </a:lnTo>
                <a:lnTo>
                  <a:pt x="748" y="146"/>
                </a:lnTo>
                <a:lnTo>
                  <a:pt x="731" y="108"/>
                </a:lnTo>
                <a:lnTo>
                  <a:pt x="731" y="111"/>
                </a:lnTo>
                <a:lnTo>
                  <a:pt x="728" y="119"/>
                </a:lnTo>
                <a:lnTo>
                  <a:pt x="725" y="130"/>
                </a:lnTo>
                <a:lnTo>
                  <a:pt x="721" y="146"/>
                </a:lnTo>
                <a:lnTo>
                  <a:pt x="714" y="163"/>
                </a:lnTo>
                <a:lnTo>
                  <a:pt x="705" y="184"/>
                </a:lnTo>
                <a:lnTo>
                  <a:pt x="693" y="207"/>
                </a:lnTo>
                <a:lnTo>
                  <a:pt x="681" y="230"/>
                </a:lnTo>
                <a:lnTo>
                  <a:pt x="663" y="253"/>
                </a:lnTo>
                <a:lnTo>
                  <a:pt x="644" y="276"/>
                </a:lnTo>
                <a:lnTo>
                  <a:pt x="623" y="299"/>
                </a:lnTo>
                <a:lnTo>
                  <a:pt x="598" y="321"/>
                </a:lnTo>
                <a:lnTo>
                  <a:pt x="569" y="340"/>
                </a:lnTo>
                <a:lnTo>
                  <a:pt x="538" y="356"/>
                </a:lnTo>
                <a:lnTo>
                  <a:pt x="502" y="370"/>
                </a:lnTo>
                <a:lnTo>
                  <a:pt x="461" y="379"/>
                </a:lnTo>
                <a:lnTo>
                  <a:pt x="422" y="389"/>
                </a:lnTo>
                <a:lnTo>
                  <a:pt x="382" y="408"/>
                </a:lnTo>
                <a:lnTo>
                  <a:pt x="340" y="435"/>
                </a:lnTo>
                <a:lnTo>
                  <a:pt x="298" y="468"/>
                </a:lnTo>
                <a:lnTo>
                  <a:pt x="256" y="509"/>
                </a:lnTo>
                <a:lnTo>
                  <a:pt x="219" y="555"/>
                </a:lnTo>
                <a:lnTo>
                  <a:pt x="183" y="607"/>
                </a:lnTo>
                <a:lnTo>
                  <a:pt x="153" y="663"/>
                </a:lnTo>
                <a:lnTo>
                  <a:pt x="127" y="723"/>
                </a:lnTo>
                <a:lnTo>
                  <a:pt x="108" y="786"/>
                </a:lnTo>
                <a:lnTo>
                  <a:pt x="96" y="853"/>
                </a:lnTo>
                <a:lnTo>
                  <a:pt x="93" y="921"/>
                </a:lnTo>
                <a:lnTo>
                  <a:pt x="101" y="992"/>
                </a:lnTo>
                <a:lnTo>
                  <a:pt x="119" y="1062"/>
                </a:lnTo>
                <a:lnTo>
                  <a:pt x="150" y="1133"/>
                </a:lnTo>
                <a:lnTo>
                  <a:pt x="193" y="1204"/>
                </a:lnTo>
                <a:lnTo>
                  <a:pt x="197" y="1208"/>
                </a:lnTo>
                <a:lnTo>
                  <a:pt x="210" y="1217"/>
                </a:lnTo>
                <a:lnTo>
                  <a:pt x="223" y="1232"/>
                </a:lnTo>
                <a:lnTo>
                  <a:pt x="233" y="1246"/>
                </a:lnTo>
                <a:lnTo>
                  <a:pt x="236" y="1260"/>
                </a:lnTo>
                <a:lnTo>
                  <a:pt x="226" y="1271"/>
                </a:lnTo>
                <a:lnTo>
                  <a:pt x="199" y="1276"/>
                </a:lnTo>
                <a:lnTo>
                  <a:pt x="148" y="1275"/>
                </a:lnTo>
                <a:lnTo>
                  <a:pt x="128" y="1266"/>
                </a:lnTo>
                <a:lnTo>
                  <a:pt x="118" y="1252"/>
                </a:lnTo>
                <a:lnTo>
                  <a:pt x="117" y="1239"/>
                </a:lnTo>
                <a:lnTo>
                  <a:pt x="117" y="1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250825" y="260350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2" name="Freeform 48"/>
          <p:cNvSpPr>
            <a:spLocks/>
          </p:cNvSpPr>
          <p:nvPr/>
        </p:nvSpPr>
        <p:spPr bwMode="auto">
          <a:xfrm>
            <a:off x="2843213" y="260350"/>
            <a:ext cx="890587" cy="735013"/>
          </a:xfrm>
          <a:custGeom>
            <a:avLst/>
            <a:gdLst>
              <a:gd name="T0" fmla="*/ 124593 w 1401"/>
              <a:gd name="T1" fmla="*/ 555385 h 1158"/>
              <a:gd name="T2" fmla="*/ 82638 w 1401"/>
              <a:gd name="T3" fmla="*/ 644247 h 1158"/>
              <a:gd name="T4" fmla="*/ 119508 w 1401"/>
              <a:gd name="T5" fmla="*/ 640439 h 1158"/>
              <a:gd name="T6" fmla="*/ 99166 w 1401"/>
              <a:gd name="T7" fmla="*/ 709624 h 1158"/>
              <a:gd name="T8" fmla="*/ 76282 w 1401"/>
              <a:gd name="T9" fmla="*/ 732474 h 1158"/>
              <a:gd name="T10" fmla="*/ 53397 w 1401"/>
              <a:gd name="T11" fmla="*/ 700103 h 1158"/>
              <a:gd name="T12" fmla="*/ 20342 w 1401"/>
              <a:gd name="T13" fmla="*/ 634092 h 1158"/>
              <a:gd name="T14" fmla="*/ 0 w 1401"/>
              <a:gd name="T15" fmla="*/ 544595 h 1158"/>
              <a:gd name="T16" fmla="*/ 13985 w 1401"/>
              <a:gd name="T17" fmla="*/ 437326 h 1158"/>
              <a:gd name="T18" fmla="*/ 81367 w 1401"/>
              <a:gd name="T19" fmla="*/ 321171 h 1158"/>
              <a:gd name="T20" fmla="*/ 172269 w 1401"/>
              <a:gd name="T21" fmla="*/ 240561 h 1158"/>
              <a:gd name="T22" fmla="*/ 252365 w 1401"/>
              <a:gd name="T23" fmla="*/ 201208 h 1158"/>
              <a:gd name="T24" fmla="*/ 319111 w 1401"/>
              <a:gd name="T25" fmla="*/ 174550 h 1158"/>
              <a:gd name="T26" fmla="*/ 373144 w 1401"/>
              <a:gd name="T27" fmla="*/ 132658 h 1158"/>
              <a:gd name="T28" fmla="*/ 413827 w 1401"/>
              <a:gd name="T29" fmla="*/ 46335 h 1158"/>
              <a:gd name="T30" fmla="*/ 433533 w 1401"/>
              <a:gd name="T31" fmla="*/ 13329 h 1158"/>
              <a:gd name="T32" fmla="*/ 462139 w 1401"/>
              <a:gd name="T33" fmla="*/ 58395 h 1158"/>
              <a:gd name="T34" fmla="*/ 466589 w 1401"/>
              <a:gd name="T35" fmla="*/ 125041 h 1158"/>
              <a:gd name="T36" fmla="*/ 483116 w 1401"/>
              <a:gd name="T37" fmla="*/ 118694 h 1158"/>
              <a:gd name="T38" fmla="*/ 517443 w 1401"/>
              <a:gd name="T39" fmla="*/ 78071 h 1158"/>
              <a:gd name="T40" fmla="*/ 539056 w 1401"/>
              <a:gd name="T41" fmla="*/ 18407 h 1158"/>
              <a:gd name="T42" fmla="*/ 553677 w 1401"/>
              <a:gd name="T43" fmla="*/ 41892 h 1158"/>
              <a:gd name="T44" fmla="*/ 572112 w 1401"/>
              <a:gd name="T45" fmla="*/ 116155 h 1158"/>
              <a:gd name="T46" fmla="*/ 589911 w 1401"/>
              <a:gd name="T47" fmla="*/ 143448 h 1158"/>
              <a:gd name="T48" fmla="*/ 630594 w 1401"/>
              <a:gd name="T49" fmla="*/ 83784 h 1158"/>
              <a:gd name="T50" fmla="*/ 640129 w 1401"/>
              <a:gd name="T51" fmla="*/ 0 h 1158"/>
              <a:gd name="T52" fmla="*/ 656657 w 1401"/>
              <a:gd name="T53" fmla="*/ 3174 h 1158"/>
              <a:gd name="T54" fmla="*/ 697976 w 1401"/>
              <a:gd name="T55" fmla="*/ 15868 h 1158"/>
              <a:gd name="T56" fmla="*/ 748195 w 1401"/>
              <a:gd name="T57" fmla="*/ 45066 h 1158"/>
              <a:gd name="T58" fmla="*/ 793964 w 1401"/>
              <a:gd name="T59" fmla="*/ 96478 h 1158"/>
              <a:gd name="T60" fmla="*/ 820662 w 1401"/>
              <a:gd name="T61" fmla="*/ 176454 h 1158"/>
              <a:gd name="T62" fmla="*/ 828926 w 1401"/>
              <a:gd name="T63" fmla="*/ 276741 h 1158"/>
              <a:gd name="T64" fmla="*/ 854353 w 1401"/>
              <a:gd name="T65" fmla="*/ 329423 h 1158"/>
              <a:gd name="T66" fmla="*/ 882959 w 1401"/>
              <a:gd name="T67" fmla="*/ 382105 h 1158"/>
              <a:gd name="T68" fmla="*/ 887409 w 1401"/>
              <a:gd name="T69" fmla="*/ 460177 h 1158"/>
              <a:gd name="T70" fmla="*/ 861981 w 1401"/>
              <a:gd name="T71" fmla="*/ 542691 h 1158"/>
              <a:gd name="T72" fmla="*/ 832740 w 1401"/>
              <a:gd name="T73" fmla="*/ 586487 h 1158"/>
              <a:gd name="T74" fmla="*/ 825112 w 1401"/>
              <a:gd name="T75" fmla="*/ 483027 h 1158"/>
              <a:gd name="T76" fmla="*/ 775529 w 1401"/>
              <a:gd name="T77" fmla="*/ 368141 h 1158"/>
              <a:gd name="T78" fmla="*/ 719589 w 1401"/>
              <a:gd name="T79" fmla="*/ 344656 h 1158"/>
              <a:gd name="T80" fmla="*/ 685898 w 1401"/>
              <a:gd name="T81" fmla="*/ 342752 h 1158"/>
              <a:gd name="T82" fmla="*/ 654114 w 1401"/>
              <a:gd name="T83" fmla="*/ 347830 h 1158"/>
              <a:gd name="T84" fmla="*/ 622330 w 1401"/>
              <a:gd name="T85" fmla="*/ 363698 h 1158"/>
              <a:gd name="T86" fmla="*/ 592453 w 1401"/>
              <a:gd name="T87" fmla="*/ 390357 h 1158"/>
              <a:gd name="T88" fmla="*/ 573383 w 1401"/>
              <a:gd name="T89" fmla="*/ 411937 h 1158"/>
              <a:gd name="T90" fmla="*/ 577833 w 1401"/>
              <a:gd name="T91" fmla="*/ 387183 h 1158"/>
              <a:gd name="T92" fmla="*/ 578468 w 1401"/>
              <a:gd name="T93" fmla="*/ 351004 h 1158"/>
              <a:gd name="T94" fmla="*/ 561941 w 1401"/>
              <a:gd name="T95" fmla="*/ 326249 h 1158"/>
              <a:gd name="T96" fmla="*/ 516172 w 1401"/>
              <a:gd name="T97" fmla="*/ 332597 h 1158"/>
              <a:gd name="T98" fmla="*/ 427177 w 1401"/>
              <a:gd name="T99" fmla="*/ 392261 h 1158"/>
              <a:gd name="T100" fmla="*/ 426541 w 1401"/>
              <a:gd name="T101" fmla="*/ 376393 h 1158"/>
              <a:gd name="T102" fmla="*/ 417006 w 1401"/>
              <a:gd name="T103" fmla="*/ 345926 h 1158"/>
              <a:gd name="T104" fmla="*/ 389672 w 1401"/>
              <a:gd name="T105" fmla="*/ 322441 h 1158"/>
              <a:gd name="T106" fmla="*/ 333732 w 1401"/>
              <a:gd name="T107" fmla="*/ 328788 h 1158"/>
              <a:gd name="T108" fmla="*/ 240287 w 1401"/>
              <a:gd name="T109" fmla="*/ 388452 h 1158"/>
              <a:gd name="T110" fmla="*/ 186254 w 1401"/>
              <a:gd name="T111" fmla="*/ 436057 h 1158"/>
              <a:gd name="T112" fmla="*/ 148749 w 1401"/>
              <a:gd name="T113" fmla="*/ 481757 h 1158"/>
              <a:gd name="T114" fmla="*/ 143028 w 1401"/>
              <a:gd name="T115" fmla="*/ 524284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1116013" y="2852738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4" name="Freeform 50"/>
          <p:cNvSpPr>
            <a:spLocks/>
          </p:cNvSpPr>
          <p:nvPr/>
        </p:nvSpPr>
        <p:spPr bwMode="auto">
          <a:xfrm>
            <a:off x="5292725" y="333375"/>
            <a:ext cx="889000" cy="736600"/>
          </a:xfrm>
          <a:custGeom>
            <a:avLst/>
            <a:gdLst>
              <a:gd name="T0" fmla="*/ 124371 w 1401"/>
              <a:gd name="T1" fmla="*/ 556585 h 1158"/>
              <a:gd name="T2" fmla="*/ 82491 w 1401"/>
              <a:gd name="T3" fmla="*/ 645638 h 1158"/>
              <a:gd name="T4" fmla="*/ 119295 w 1401"/>
              <a:gd name="T5" fmla="*/ 641822 h 1158"/>
              <a:gd name="T6" fmla="*/ 98989 w 1401"/>
              <a:gd name="T7" fmla="*/ 711156 h 1158"/>
              <a:gd name="T8" fmla="*/ 76146 w 1401"/>
              <a:gd name="T9" fmla="*/ 734056 h 1158"/>
              <a:gd name="T10" fmla="*/ 53302 w 1401"/>
              <a:gd name="T11" fmla="*/ 701615 h 1158"/>
              <a:gd name="T12" fmla="*/ 20305 w 1401"/>
              <a:gd name="T13" fmla="*/ 635461 h 1158"/>
              <a:gd name="T14" fmla="*/ 0 w 1401"/>
              <a:gd name="T15" fmla="*/ 545771 h 1158"/>
              <a:gd name="T16" fmla="*/ 13960 w 1401"/>
              <a:gd name="T17" fmla="*/ 438271 h 1158"/>
              <a:gd name="T18" fmla="*/ 81222 w 1401"/>
              <a:gd name="T19" fmla="*/ 321865 h 1158"/>
              <a:gd name="T20" fmla="*/ 171962 w 1401"/>
              <a:gd name="T21" fmla="*/ 241081 h 1158"/>
              <a:gd name="T22" fmla="*/ 251915 w 1401"/>
              <a:gd name="T23" fmla="*/ 201643 h 1158"/>
              <a:gd name="T24" fmla="*/ 318542 w 1401"/>
              <a:gd name="T25" fmla="*/ 174927 h 1158"/>
              <a:gd name="T26" fmla="*/ 372479 w 1401"/>
              <a:gd name="T27" fmla="*/ 132944 h 1158"/>
              <a:gd name="T28" fmla="*/ 413090 w 1401"/>
              <a:gd name="T29" fmla="*/ 46435 h 1158"/>
              <a:gd name="T30" fmla="*/ 432761 w 1401"/>
              <a:gd name="T31" fmla="*/ 13358 h 1158"/>
              <a:gd name="T32" fmla="*/ 461315 w 1401"/>
              <a:gd name="T33" fmla="*/ 58521 h 1158"/>
              <a:gd name="T34" fmla="*/ 465757 w 1401"/>
              <a:gd name="T35" fmla="*/ 125311 h 1158"/>
              <a:gd name="T36" fmla="*/ 482256 w 1401"/>
              <a:gd name="T37" fmla="*/ 118950 h 1158"/>
              <a:gd name="T38" fmla="*/ 516521 w 1401"/>
              <a:gd name="T39" fmla="*/ 78240 h 1158"/>
              <a:gd name="T40" fmla="*/ 538096 w 1401"/>
              <a:gd name="T41" fmla="*/ 18447 h 1158"/>
              <a:gd name="T42" fmla="*/ 552690 w 1401"/>
              <a:gd name="T43" fmla="*/ 41982 h 1158"/>
              <a:gd name="T44" fmla="*/ 571092 w 1401"/>
              <a:gd name="T45" fmla="*/ 116406 h 1158"/>
              <a:gd name="T46" fmla="*/ 588859 w 1401"/>
              <a:gd name="T47" fmla="*/ 143758 h 1158"/>
              <a:gd name="T48" fmla="*/ 629470 w 1401"/>
              <a:gd name="T49" fmla="*/ 83965 h 1158"/>
              <a:gd name="T50" fmla="*/ 638989 w 1401"/>
              <a:gd name="T51" fmla="*/ 0 h 1158"/>
              <a:gd name="T52" fmla="*/ 655487 w 1401"/>
              <a:gd name="T53" fmla="*/ 3180 h 1158"/>
              <a:gd name="T54" fmla="*/ 696732 w 1401"/>
              <a:gd name="T55" fmla="*/ 15902 h 1158"/>
              <a:gd name="T56" fmla="*/ 746862 w 1401"/>
              <a:gd name="T57" fmla="*/ 45163 h 1158"/>
              <a:gd name="T58" fmla="*/ 792549 w 1401"/>
              <a:gd name="T59" fmla="*/ 96687 h 1158"/>
              <a:gd name="T60" fmla="*/ 819200 w 1401"/>
              <a:gd name="T61" fmla="*/ 176835 h 1158"/>
              <a:gd name="T62" fmla="*/ 827449 w 1401"/>
              <a:gd name="T63" fmla="*/ 277338 h 1158"/>
              <a:gd name="T64" fmla="*/ 852831 w 1401"/>
              <a:gd name="T65" fmla="*/ 330134 h 1158"/>
              <a:gd name="T66" fmla="*/ 881385 w 1401"/>
              <a:gd name="T67" fmla="*/ 382930 h 1158"/>
              <a:gd name="T68" fmla="*/ 885827 w 1401"/>
              <a:gd name="T69" fmla="*/ 461170 h 1158"/>
              <a:gd name="T70" fmla="*/ 860445 w 1401"/>
              <a:gd name="T71" fmla="*/ 543863 h 1158"/>
              <a:gd name="T72" fmla="*/ 831256 w 1401"/>
              <a:gd name="T73" fmla="*/ 587753 h 1158"/>
              <a:gd name="T74" fmla="*/ 823642 w 1401"/>
              <a:gd name="T75" fmla="*/ 484070 h 1158"/>
              <a:gd name="T76" fmla="*/ 774147 w 1401"/>
              <a:gd name="T77" fmla="*/ 368936 h 1158"/>
              <a:gd name="T78" fmla="*/ 718307 w 1401"/>
              <a:gd name="T79" fmla="*/ 345401 h 1158"/>
              <a:gd name="T80" fmla="*/ 684676 w 1401"/>
              <a:gd name="T81" fmla="*/ 343492 h 1158"/>
              <a:gd name="T82" fmla="*/ 652949 w 1401"/>
              <a:gd name="T83" fmla="*/ 348581 h 1158"/>
              <a:gd name="T84" fmla="*/ 621221 w 1401"/>
              <a:gd name="T85" fmla="*/ 364483 h 1158"/>
              <a:gd name="T86" fmla="*/ 591398 w 1401"/>
              <a:gd name="T87" fmla="*/ 391199 h 1158"/>
              <a:gd name="T88" fmla="*/ 572361 w 1401"/>
              <a:gd name="T89" fmla="*/ 412827 h 1158"/>
              <a:gd name="T90" fmla="*/ 576803 w 1401"/>
              <a:gd name="T91" fmla="*/ 388019 h 1158"/>
              <a:gd name="T92" fmla="*/ 577438 w 1401"/>
              <a:gd name="T93" fmla="*/ 351761 h 1158"/>
              <a:gd name="T94" fmla="*/ 560939 w 1401"/>
              <a:gd name="T95" fmla="*/ 326954 h 1158"/>
              <a:gd name="T96" fmla="*/ 515252 w 1401"/>
              <a:gd name="T97" fmla="*/ 333315 h 1158"/>
              <a:gd name="T98" fmla="*/ 426415 w 1401"/>
              <a:gd name="T99" fmla="*/ 393108 h 1158"/>
              <a:gd name="T100" fmla="*/ 425781 w 1401"/>
              <a:gd name="T101" fmla="*/ 377205 h 1158"/>
              <a:gd name="T102" fmla="*/ 416263 w 1401"/>
              <a:gd name="T103" fmla="*/ 346673 h 1158"/>
              <a:gd name="T104" fmla="*/ 388977 w 1401"/>
              <a:gd name="T105" fmla="*/ 323137 h 1158"/>
              <a:gd name="T106" fmla="*/ 333137 w 1401"/>
              <a:gd name="T107" fmla="*/ 329498 h 1158"/>
              <a:gd name="T108" fmla="*/ 239859 w 1401"/>
              <a:gd name="T109" fmla="*/ 389291 h 1158"/>
              <a:gd name="T110" fmla="*/ 185922 w 1401"/>
              <a:gd name="T111" fmla="*/ 436998 h 1158"/>
              <a:gd name="T112" fmla="*/ 148484 w 1401"/>
              <a:gd name="T113" fmla="*/ 482797 h 1158"/>
              <a:gd name="T114" fmla="*/ 142773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5" name="Freeform 51"/>
          <p:cNvSpPr>
            <a:spLocks/>
          </p:cNvSpPr>
          <p:nvPr/>
        </p:nvSpPr>
        <p:spPr bwMode="auto">
          <a:xfrm>
            <a:off x="5292725" y="37163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6" name="Freeform 52"/>
          <p:cNvSpPr>
            <a:spLocks/>
          </p:cNvSpPr>
          <p:nvPr/>
        </p:nvSpPr>
        <p:spPr bwMode="auto">
          <a:xfrm>
            <a:off x="2484438" y="3644900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7" name="Freeform 53"/>
          <p:cNvSpPr>
            <a:spLocks/>
          </p:cNvSpPr>
          <p:nvPr/>
        </p:nvSpPr>
        <p:spPr bwMode="auto">
          <a:xfrm>
            <a:off x="651668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8" name="Freeform 54"/>
          <p:cNvSpPr>
            <a:spLocks/>
          </p:cNvSpPr>
          <p:nvPr/>
        </p:nvSpPr>
        <p:spPr bwMode="auto">
          <a:xfrm>
            <a:off x="3995738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99" name="Freeform 55"/>
          <p:cNvSpPr>
            <a:spLocks/>
          </p:cNvSpPr>
          <p:nvPr/>
        </p:nvSpPr>
        <p:spPr bwMode="auto">
          <a:xfrm>
            <a:off x="1187450" y="1341438"/>
            <a:ext cx="146050" cy="123825"/>
          </a:xfrm>
          <a:custGeom>
            <a:avLst/>
            <a:gdLst>
              <a:gd name="T0" fmla="*/ 31115 w 230"/>
              <a:gd name="T1" fmla="*/ 53615 h 194"/>
              <a:gd name="T2" fmla="*/ 30480 w 230"/>
              <a:gd name="T3" fmla="*/ 55530 h 194"/>
              <a:gd name="T4" fmla="*/ 28575 w 230"/>
              <a:gd name="T5" fmla="*/ 60636 h 194"/>
              <a:gd name="T6" fmla="*/ 24765 w 230"/>
              <a:gd name="T7" fmla="*/ 68295 h 194"/>
              <a:gd name="T8" fmla="*/ 20320 w 230"/>
              <a:gd name="T9" fmla="*/ 74678 h 194"/>
              <a:gd name="T10" fmla="*/ 15875 w 230"/>
              <a:gd name="T11" fmla="*/ 81061 h 194"/>
              <a:gd name="T12" fmla="*/ 11430 w 230"/>
              <a:gd name="T13" fmla="*/ 84890 h 194"/>
              <a:gd name="T14" fmla="*/ 5715 w 230"/>
              <a:gd name="T15" fmla="*/ 83614 h 194"/>
              <a:gd name="T16" fmla="*/ 1270 w 230"/>
              <a:gd name="T17" fmla="*/ 77231 h 194"/>
              <a:gd name="T18" fmla="*/ 0 w 230"/>
              <a:gd name="T19" fmla="*/ 65104 h 194"/>
              <a:gd name="T20" fmla="*/ 5080 w 230"/>
              <a:gd name="T21" fmla="*/ 52338 h 194"/>
              <a:gd name="T22" fmla="*/ 13970 w 230"/>
              <a:gd name="T23" fmla="*/ 37658 h 194"/>
              <a:gd name="T24" fmla="*/ 26670 w 230"/>
              <a:gd name="T25" fmla="*/ 23616 h 194"/>
              <a:gd name="T26" fmla="*/ 43180 w 230"/>
              <a:gd name="T27" fmla="*/ 12765 h 194"/>
              <a:gd name="T28" fmla="*/ 61595 w 230"/>
              <a:gd name="T29" fmla="*/ 3830 h 194"/>
              <a:gd name="T30" fmla="*/ 80645 w 230"/>
              <a:gd name="T31" fmla="*/ 0 h 194"/>
              <a:gd name="T32" fmla="*/ 100330 w 230"/>
              <a:gd name="T33" fmla="*/ 2553 h 194"/>
              <a:gd name="T34" fmla="*/ 113665 w 230"/>
              <a:gd name="T35" fmla="*/ 8936 h 194"/>
              <a:gd name="T36" fmla="*/ 126365 w 230"/>
              <a:gd name="T37" fmla="*/ 18510 h 194"/>
              <a:gd name="T38" fmla="*/ 135890 w 230"/>
              <a:gd name="T39" fmla="*/ 30637 h 194"/>
              <a:gd name="T40" fmla="*/ 142875 w 230"/>
              <a:gd name="T41" fmla="*/ 44041 h 194"/>
              <a:gd name="T42" fmla="*/ 146050 w 230"/>
              <a:gd name="T43" fmla="*/ 60636 h 194"/>
              <a:gd name="T44" fmla="*/ 144145 w 230"/>
              <a:gd name="T45" fmla="*/ 78508 h 194"/>
              <a:gd name="T46" fmla="*/ 137795 w 230"/>
              <a:gd name="T47" fmla="*/ 97656 h 194"/>
              <a:gd name="T48" fmla="*/ 125730 w 230"/>
              <a:gd name="T49" fmla="*/ 118081 h 194"/>
              <a:gd name="T50" fmla="*/ 121920 w 230"/>
              <a:gd name="T51" fmla="*/ 119995 h 194"/>
              <a:gd name="T52" fmla="*/ 113030 w 230"/>
              <a:gd name="T53" fmla="*/ 123825 h 194"/>
              <a:gd name="T54" fmla="*/ 104775 w 230"/>
              <a:gd name="T55" fmla="*/ 123825 h 194"/>
              <a:gd name="T56" fmla="*/ 101600 w 230"/>
              <a:gd name="T57" fmla="*/ 115527 h 194"/>
              <a:gd name="T58" fmla="*/ 103505 w 230"/>
              <a:gd name="T59" fmla="*/ 105953 h 194"/>
              <a:gd name="T60" fmla="*/ 107315 w 230"/>
              <a:gd name="T61" fmla="*/ 91911 h 194"/>
              <a:gd name="T62" fmla="*/ 109855 w 230"/>
              <a:gd name="T63" fmla="*/ 77231 h 194"/>
              <a:gd name="T64" fmla="*/ 111125 w 230"/>
              <a:gd name="T65" fmla="*/ 61913 h 194"/>
              <a:gd name="T66" fmla="*/ 107315 w 230"/>
              <a:gd name="T67" fmla="*/ 47870 h 194"/>
              <a:gd name="T68" fmla="*/ 98425 w 230"/>
              <a:gd name="T69" fmla="*/ 37658 h 194"/>
              <a:gd name="T70" fmla="*/ 81915 w 230"/>
              <a:gd name="T71" fmla="*/ 31914 h 194"/>
              <a:gd name="T72" fmla="*/ 57150 w 230"/>
              <a:gd name="T73" fmla="*/ 33828 h 194"/>
              <a:gd name="T74" fmla="*/ 48895 w 230"/>
              <a:gd name="T75" fmla="*/ 37658 h 194"/>
              <a:gd name="T76" fmla="*/ 40640 w 230"/>
              <a:gd name="T77" fmla="*/ 44041 h 194"/>
              <a:gd name="T78" fmla="*/ 34290 w 230"/>
              <a:gd name="T79" fmla="*/ 50424 h 194"/>
              <a:gd name="T80" fmla="*/ 31115 w 230"/>
              <a:gd name="T81" fmla="*/ 53615 h 1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0" h="194">
                <a:moveTo>
                  <a:pt x="49" y="84"/>
                </a:moveTo>
                <a:lnTo>
                  <a:pt x="48" y="87"/>
                </a:lnTo>
                <a:lnTo>
                  <a:pt x="45" y="95"/>
                </a:lnTo>
                <a:lnTo>
                  <a:pt x="39" y="107"/>
                </a:lnTo>
                <a:lnTo>
                  <a:pt x="32" y="117"/>
                </a:lnTo>
                <a:lnTo>
                  <a:pt x="25" y="127"/>
                </a:lnTo>
                <a:lnTo>
                  <a:pt x="18" y="133"/>
                </a:lnTo>
                <a:lnTo>
                  <a:pt x="9" y="131"/>
                </a:lnTo>
                <a:lnTo>
                  <a:pt x="2" y="121"/>
                </a:lnTo>
                <a:lnTo>
                  <a:pt x="0" y="102"/>
                </a:lnTo>
                <a:lnTo>
                  <a:pt x="8" y="82"/>
                </a:lnTo>
                <a:lnTo>
                  <a:pt x="22" y="59"/>
                </a:lnTo>
                <a:lnTo>
                  <a:pt x="42" y="37"/>
                </a:lnTo>
                <a:lnTo>
                  <a:pt x="68" y="20"/>
                </a:lnTo>
                <a:lnTo>
                  <a:pt x="97" y="6"/>
                </a:lnTo>
                <a:lnTo>
                  <a:pt x="127" y="0"/>
                </a:lnTo>
                <a:lnTo>
                  <a:pt x="158" y="4"/>
                </a:lnTo>
                <a:lnTo>
                  <a:pt x="179" y="14"/>
                </a:lnTo>
                <a:lnTo>
                  <a:pt x="199" y="29"/>
                </a:lnTo>
                <a:lnTo>
                  <a:pt x="214" y="48"/>
                </a:lnTo>
                <a:lnTo>
                  <a:pt x="225" y="69"/>
                </a:lnTo>
                <a:lnTo>
                  <a:pt x="230" y="95"/>
                </a:lnTo>
                <a:lnTo>
                  <a:pt x="227" y="123"/>
                </a:lnTo>
                <a:lnTo>
                  <a:pt x="217" y="153"/>
                </a:lnTo>
                <a:lnTo>
                  <a:pt x="198" y="185"/>
                </a:lnTo>
                <a:lnTo>
                  <a:pt x="192" y="188"/>
                </a:lnTo>
                <a:lnTo>
                  <a:pt x="178" y="194"/>
                </a:lnTo>
                <a:lnTo>
                  <a:pt x="165" y="194"/>
                </a:lnTo>
                <a:lnTo>
                  <a:pt x="160" y="181"/>
                </a:lnTo>
                <a:lnTo>
                  <a:pt x="163" y="166"/>
                </a:lnTo>
                <a:lnTo>
                  <a:pt x="169" y="144"/>
                </a:lnTo>
                <a:lnTo>
                  <a:pt x="173" y="121"/>
                </a:lnTo>
                <a:lnTo>
                  <a:pt x="175" y="97"/>
                </a:lnTo>
                <a:lnTo>
                  <a:pt x="169" y="75"/>
                </a:lnTo>
                <a:lnTo>
                  <a:pt x="155" y="59"/>
                </a:lnTo>
                <a:lnTo>
                  <a:pt x="129" y="50"/>
                </a:lnTo>
                <a:lnTo>
                  <a:pt x="90" y="53"/>
                </a:lnTo>
                <a:lnTo>
                  <a:pt x="77" y="59"/>
                </a:lnTo>
                <a:lnTo>
                  <a:pt x="64" y="69"/>
                </a:lnTo>
                <a:lnTo>
                  <a:pt x="54" y="79"/>
                </a:lnTo>
                <a:lnTo>
                  <a:pt x="49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5435600" y="35004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2627313" y="3429000"/>
            <a:ext cx="163512" cy="84138"/>
          </a:xfrm>
          <a:custGeom>
            <a:avLst/>
            <a:gdLst>
              <a:gd name="T0" fmla="*/ 26618 w 258"/>
              <a:gd name="T1" fmla="*/ 43325 h 134"/>
              <a:gd name="T2" fmla="*/ 24083 w 258"/>
              <a:gd name="T3" fmla="*/ 44581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5 h 134"/>
              <a:gd name="T12" fmla="*/ 0 w 258"/>
              <a:gd name="T13" fmla="*/ 38930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7000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5 h 134"/>
              <a:gd name="T52" fmla="*/ 162878 w 258"/>
              <a:gd name="T53" fmla="*/ 59650 h 134"/>
              <a:gd name="T54" fmla="*/ 159076 w 258"/>
              <a:gd name="T55" fmla="*/ 63417 h 134"/>
              <a:gd name="T56" fmla="*/ 152738 w 258"/>
              <a:gd name="T57" fmla="*/ 62790 h 134"/>
              <a:gd name="T58" fmla="*/ 154005 w 258"/>
              <a:gd name="T59" fmla="*/ 67185 h 134"/>
              <a:gd name="T60" fmla="*/ 154639 w 258"/>
              <a:gd name="T61" fmla="*/ 75347 h 134"/>
              <a:gd name="T62" fmla="*/ 152104 w 258"/>
              <a:gd name="T63" fmla="*/ 83510 h 134"/>
              <a:gd name="T64" fmla="*/ 143865 w 258"/>
              <a:gd name="T65" fmla="*/ 84138 h 134"/>
              <a:gd name="T66" fmla="*/ 141964 w 258"/>
              <a:gd name="T67" fmla="*/ 80999 h 134"/>
              <a:gd name="T68" fmla="*/ 135626 w 258"/>
              <a:gd name="T69" fmla="*/ 70952 h 134"/>
              <a:gd name="T70" fmla="*/ 125486 w 258"/>
              <a:gd name="T71" fmla="*/ 58394 h 134"/>
              <a:gd name="T72" fmla="*/ 112811 w 258"/>
              <a:gd name="T73" fmla="*/ 44581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5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6659563" y="1125538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3" name="Freeform 59"/>
          <p:cNvSpPr>
            <a:spLocks/>
          </p:cNvSpPr>
          <p:nvPr/>
        </p:nvSpPr>
        <p:spPr bwMode="auto">
          <a:xfrm>
            <a:off x="4140200" y="1125538"/>
            <a:ext cx="163513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6 w 258"/>
              <a:gd name="T29" fmla="*/ 628 h 134"/>
              <a:gd name="T30" fmla="*/ 101403 w 258"/>
              <a:gd name="T31" fmla="*/ 3767 h 134"/>
              <a:gd name="T32" fmla="*/ 113445 w 258"/>
              <a:gd name="T33" fmla="*/ 6279 h 134"/>
              <a:gd name="T34" fmla="*/ 124219 w 258"/>
              <a:gd name="T35" fmla="*/ 10674 h 134"/>
              <a:gd name="T36" fmla="*/ 134360 w 258"/>
              <a:gd name="T37" fmla="*/ 15697 h 134"/>
              <a:gd name="T38" fmla="*/ 143866 w 258"/>
              <a:gd name="T39" fmla="*/ 21976 h 134"/>
              <a:gd name="T40" fmla="*/ 152105 w 258"/>
              <a:gd name="T41" fmla="*/ 26999 h 134"/>
              <a:gd name="T42" fmla="*/ 157175 w 258"/>
              <a:gd name="T43" fmla="*/ 33278 h 134"/>
              <a:gd name="T44" fmla="*/ 161612 w 258"/>
              <a:gd name="T45" fmla="*/ 40185 h 134"/>
              <a:gd name="T46" fmla="*/ 163513 w 258"/>
              <a:gd name="T47" fmla="*/ 46464 h 134"/>
              <a:gd name="T48" fmla="*/ 163513 w 258"/>
              <a:gd name="T49" fmla="*/ 52743 h 134"/>
              <a:gd name="T50" fmla="*/ 163513 w 258"/>
              <a:gd name="T51" fmla="*/ 55254 h 134"/>
              <a:gd name="T52" fmla="*/ 162879 w 258"/>
              <a:gd name="T53" fmla="*/ 59649 h 134"/>
              <a:gd name="T54" fmla="*/ 159077 w 258"/>
              <a:gd name="T55" fmla="*/ 63417 h 134"/>
              <a:gd name="T56" fmla="*/ 152739 w 258"/>
              <a:gd name="T57" fmla="*/ 62789 h 134"/>
              <a:gd name="T58" fmla="*/ 154006 w 258"/>
              <a:gd name="T59" fmla="*/ 67184 h 134"/>
              <a:gd name="T60" fmla="*/ 154640 w 258"/>
              <a:gd name="T61" fmla="*/ 75347 h 134"/>
              <a:gd name="T62" fmla="*/ 152105 w 258"/>
              <a:gd name="T63" fmla="*/ 83509 h 134"/>
              <a:gd name="T64" fmla="*/ 143866 w 258"/>
              <a:gd name="T65" fmla="*/ 84137 h 134"/>
              <a:gd name="T66" fmla="*/ 141965 w 258"/>
              <a:gd name="T67" fmla="*/ 80998 h 134"/>
              <a:gd name="T68" fmla="*/ 135627 w 258"/>
              <a:gd name="T69" fmla="*/ 70951 h 134"/>
              <a:gd name="T70" fmla="*/ 125487 w 258"/>
              <a:gd name="T71" fmla="*/ 58394 h 134"/>
              <a:gd name="T72" fmla="*/ 112811 w 258"/>
              <a:gd name="T73" fmla="*/ 44580 h 134"/>
              <a:gd name="T74" fmla="*/ 95066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1331913" y="1052513"/>
            <a:ext cx="163512" cy="84137"/>
          </a:xfrm>
          <a:custGeom>
            <a:avLst/>
            <a:gdLst>
              <a:gd name="T0" fmla="*/ 26618 w 258"/>
              <a:gd name="T1" fmla="*/ 43324 h 134"/>
              <a:gd name="T2" fmla="*/ 24083 w 258"/>
              <a:gd name="T3" fmla="*/ 44580 h 134"/>
              <a:gd name="T4" fmla="*/ 18379 w 258"/>
              <a:gd name="T5" fmla="*/ 45208 h 134"/>
              <a:gd name="T6" fmla="*/ 11408 w 258"/>
              <a:gd name="T7" fmla="*/ 46464 h 134"/>
              <a:gd name="T8" fmla="*/ 4436 w 258"/>
              <a:gd name="T9" fmla="*/ 46464 h 134"/>
              <a:gd name="T10" fmla="*/ 0 w 258"/>
              <a:gd name="T11" fmla="*/ 43324 h 134"/>
              <a:gd name="T12" fmla="*/ 0 w 258"/>
              <a:gd name="T13" fmla="*/ 38929 h 134"/>
              <a:gd name="T14" fmla="*/ 5704 w 258"/>
              <a:gd name="T15" fmla="*/ 30139 h 134"/>
              <a:gd name="T16" fmla="*/ 19013 w 258"/>
              <a:gd name="T17" fmla="*/ 16953 h 134"/>
              <a:gd name="T18" fmla="*/ 29153 w 258"/>
              <a:gd name="T19" fmla="*/ 10046 h 134"/>
              <a:gd name="T20" fmla="*/ 40561 w 258"/>
              <a:gd name="T21" fmla="*/ 5651 h 134"/>
              <a:gd name="T22" fmla="*/ 51969 w 258"/>
              <a:gd name="T23" fmla="*/ 1884 h 134"/>
              <a:gd name="T24" fmla="*/ 64011 w 258"/>
              <a:gd name="T25" fmla="*/ 0 h 134"/>
              <a:gd name="T26" fmla="*/ 76686 w 258"/>
              <a:gd name="T27" fmla="*/ 0 h 134"/>
              <a:gd name="T28" fmla="*/ 89995 w 258"/>
              <a:gd name="T29" fmla="*/ 628 h 134"/>
              <a:gd name="T30" fmla="*/ 101403 w 258"/>
              <a:gd name="T31" fmla="*/ 3767 h 134"/>
              <a:gd name="T32" fmla="*/ 113444 w 258"/>
              <a:gd name="T33" fmla="*/ 6279 h 134"/>
              <a:gd name="T34" fmla="*/ 124218 w 258"/>
              <a:gd name="T35" fmla="*/ 10674 h 134"/>
              <a:gd name="T36" fmla="*/ 134359 w 258"/>
              <a:gd name="T37" fmla="*/ 15697 h 134"/>
              <a:gd name="T38" fmla="*/ 143865 w 258"/>
              <a:gd name="T39" fmla="*/ 21976 h 134"/>
              <a:gd name="T40" fmla="*/ 152104 w 258"/>
              <a:gd name="T41" fmla="*/ 26999 h 134"/>
              <a:gd name="T42" fmla="*/ 157174 w 258"/>
              <a:gd name="T43" fmla="*/ 33278 h 134"/>
              <a:gd name="T44" fmla="*/ 161611 w 258"/>
              <a:gd name="T45" fmla="*/ 40185 h 134"/>
              <a:gd name="T46" fmla="*/ 163512 w 258"/>
              <a:gd name="T47" fmla="*/ 46464 h 134"/>
              <a:gd name="T48" fmla="*/ 163512 w 258"/>
              <a:gd name="T49" fmla="*/ 52743 h 134"/>
              <a:gd name="T50" fmla="*/ 163512 w 258"/>
              <a:gd name="T51" fmla="*/ 55254 h 134"/>
              <a:gd name="T52" fmla="*/ 162878 w 258"/>
              <a:gd name="T53" fmla="*/ 59649 h 134"/>
              <a:gd name="T54" fmla="*/ 159076 w 258"/>
              <a:gd name="T55" fmla="*/ 63417 h 134"/>
              <a:gd name="T56" fmla="*/ 152738 w 258"/>
              <a:gd name="T57" fmla="*/ 62789 h 134"/>
              <a:gd name="T58" fmla="*/ 154005 w 258"/>
              <a:gd name="T59" fmla="*/ 67184 h 134"/>
              <a:gd name="T60" fmla="*/ 154639 w 258"/>
              <a:gd name="T61" fmla="*/ 75347 h 134"/>
              <a:gd name="T62" fmla="*/ 152104 w 258"/>
              <a:gd name="T63" fmla="*/ 83509 h 134"/>
              <a:gd name="T64" fmla="*/ 143865 w 258"/>
              <a:gd name="T65" fmla="*/ 84137 h 134"/>
              <a:gd name="T66" fmla="*/ 141964 w 258"/>
              <a:gd name="T67" fmla="*/ 80998 h 134"/>
              <a:gd name="T68" fmla="*/ 135626 w 258"/>
              <a:gd name="T69" fmla="*/ 70951 h 134"/>
              <a:gd name="T70" fmla="*/ 125486 w 258"/>
              <a:gd name="T71" fmla="*/ 58394 h 134"/>
              <a:gd name="T72" fmla="*/ 112811 w 258"/>
              <a:gd name="T73" fmla="*/ 44580 h 134"/>
              <a:gd name="T74" fmla="*/ 95065 w 258"/>
              <a:gd name="T75" fmla="*/ 34534 h 134"/>
              <a:gd name="T76" fmla="*/ 74785 w 258"/>
              <a:gd name="T77" fmla="*/ 28255 h 134"/>
              <a:gd name="T78" fmla="*/ 51969 w 258"/>
              <a:gd name="T79" fmla="*/ 30767 h 134"/>
              <a:gd name="T80" fmla="*/ 26618 w 258"/>
              <a:gd name="T81" fmla="*/ 43324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" h="134">
                <a:moveTo>
                  <a:pt x="42" y="69"/>
                </a:moveTo>
                <a:lnTo>
                  <a:pt x="38" y="71"/>
                </a:lnTo>
                <a:lnTo>
                  <a:pt x="29" y="72"/>
                </a:lnTo>
                <a:lnTo>
                  <a:pt x="18" y="74"/>
                </a:lnTo>
                <a:lnTo>
                  <a:pt x="7" y="74"/>
                </a:lnTo>
                <a:lnTo>
                  <a:pt x="0" y="69"/>
                </a:lnTo>
                <a:lnTo>
                  <a:pt x="0" y="62"/>
                </a:lnTo>
                <a:lnTo>
                  <a:pt x="9" y="48"/>
                </a:lnTo>
                <a:lnTo>
                  <a:pt x="30" y="27"/>
                </a:lnTo>
                <a:lnTo>
                  <a:pt x="46" y="16"/>
                </a:lnTo>
                <a:lnTo>
                  <a:pt x="64" y="9"/>
                </a:lnTo>
                <a:lnTo>
                  <a:pt x="82" y="3"/>
                </a:lnTo>
                <a:lnTo>
                  <a:pt x="101" y="0"/>
                </a:lnTo>
                <a:lnTo>
                  <a:pt x="121" y="0"/>
                </a:lnTo>
                <a:lnTo>
                  <a:pt x="142" y="1"/>
                </a:lnTo>
                <a:lnTo>
                  <a:pt x="160" y="6"/>
                </a:lnTo>
                <a:lnTo>
                  <a:pt x="179" y="10"/>
                </a:lnTo>
                <a:lnTo>
                  <a:pt x="196" y="17"/>
                </a:lnTo>
                <a:lnTo>
                  <a:pt x="212" y="25"/>
                </a:lnTo>
                <a:lnTo>
                  <a:pt x="227" y="35"/>
                </a:lnTo>
                <a:lnTo>
                  <a:pt x="240" y="43"/>
                </a:lnTo>
                <a:lnTo>
                  <a:pt x="248" y="53"/>
                </a:lnTo>
                <a:lnTo>
                  <a:pt x="255" y="64"/>
                </a:lnTo>
                <a:lnTo>
                  <a:pt x="258" y="74"/>
                </a:lnTo>
                <a:lnTo>
                  <a:pt x="258" y="84"/>
                </a:lnTo>
                <a:lnTo>
                  <a:pt x="258" y="88"/>
                </a:lnTo>
                <a:lnTo>
                  <a:pt x="257" y="95"/>
                </a:lnTo>
                <a:lnTo>
                  <a:pt x="251" y="101"/>
                </a:lnTo>
                <a:lnTo>
                  <a:pt x="241" y="100"/>
                </a:lnTo>
                <a:lnTo>
                  <a:pt x="243" y="107"/>
                </a:lnTo>
                <a:lnTo>
                  <a:pt x="244" y="120"/>
                </a:lnTo>
                <a:lnTo>
                  <a:pt x="240" y="133"/>
                </a:lnTo>
                <a:lnTo>
                  <a:pt x="227" y="134"/>
                </a:lnTo>
                <a:lnTo>
                  <a:pt x="224" y="129"/>
                </a:lnTo>
                <a:lnTo>
                  <a:pt x="214" y="113"/>
                </a:lnTo>
                <a:lnTo>
                  <a:pt x="198" y="93"/>
                </a:lnTo>
                <a:lnTo>
                  <a:pt x="178" y="71"/>
                </a:lnTo>
                <a:lnTo>
                  <a:pt x="150" y="55"/>
                </a:lnTo>
                <a:lnTo>
                  <a:pt x="118" y="45"/>
                </a:lnTo>
                <a:lnTo>
                  <a:pt x="82" y="49"/>
                </a:lnTo>
                <a:lnTo>
                  <a:pt x="42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1042988" y="1052513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377983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7" name="Freeform 63"/>
          <p:cNvSpPr>
            <a:spLocks/>
          </p:cNvSpPr>
          <p:nvPr/>
        </p:nvSpPr>
        <p:spPr bwMode="auto">
          <a:xfrm>
            <a:off x="6300788" y="11255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8" name="Freeform 64"/>
          <p:cNvSpPr>
            <a:spLocks/>
          </p:cNvSpPr>
          <p:nvPr/>
        </p:nvSpPr>
        <p:spPr bwMode="auto">
          <a:xfrm>
            <a:off x="2268538" y="3429000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9" name="Freeform 65"/>
          <p:cNvSpPr>
            <a:spLocks/>
          </p:cNvSpPr>
          <p:nvPr/>
        </p:nvSpPr>
        <p:spPr bwMode="auto">
          <a:xfrm>
            <a:off x="5148263" y="3500438"/>
            <a:ext cx="169862" cy="136525"/>
          </a:xfrm>
          <a:custGeom>
            <a:avLst/>
            <a:gdLst>
              <a:gd name="T0" fmla="*/ 167961 w 268"/>
              <a:gd name="T1" fmla="*/ 30480 h 215"/>
              <a:gd name="T2" fmla="*/ 167327 w 268"/>
              <a:gd name="T3" fmla="*/ 28575 h 215"/>
              <a:gd name="T4" fmla="*/ 163524 w 268"/>
              <a:gd name="T5" fmla="*/ 22225 h 215"/>
              <a:gd name="T6" fmla="*/ 157186 w 268"/>
              <a:gd name="T7" fmla="*/ 14605 h 215"/>
              <a:gd name="T8" fmla="*/ 147679 w 268"/>
              <a:gd name="T9" fmla="*/ 7620 h 215"/>
              <a:gd name="T10" fmla="*/ 135002 w 268"/>
              <a:gd name="T11" fmla="*/ 1905 h 215"/>
              <a:gd name="T12" fmla="*/ 118523 w 268"/>
              <a:gd name="T13" fmla="*/ 0 h 215"/>
              <a:gd name="T14" fmla="*/ 97607 w 268"/>
              <a:gd name="T15" fmla="*/ 2540 h 215"/>
              <a:gd name="T16" fmla="*/ 72889 w 268"/>
              <a:gd name="T17" fmla="*/ 12065 h 215"/>
              <a:gd name="T18" fmla="*/ 48170 w 268"/>
              <a:gd name="T19" fmla="*/ 26670 h 215"/>
              <a:gd name="T20" fmla="*/ 29155 w 268"/>
              <a:gd name="T21" fmla="*/ 43815 h 215"/>
              <a:gd name="T22" fmla="*/ 14578 w 268"/>
              <a:gd name="T23" fmla="*/ 61595 h 215"/>
              <a:gd name="T24" fmla="*/ 5071 w 268"/>
              <a:gd name="T25" fmla="*/ 78740 h 215"/>
              <a:gd name="T26" fmla="*/ 0 w 268"/>
              <a:gd name="T27" fmla="*/ 93345 h 215"/>
              <a:gd name="T28" fmla="*/ 0 w 268"/>
              <a:gd name="T29" fmla="*/ 105410 h 215"/>
              <a:gd name="T30" fmla="*/ 3169 w 268"/>
              <a:gd name="T31" fmla="*/ 111760 h 215"/>
              <a:gd name="T32" fmla="*/ 11409 w 268"/>
              <a:gd name="T33" fmla="*/ 111760 h 215"/>
              <a:gd name="T34" fmla="*/ 12676 w 268"/>
              <a:gd name="T35" fmla="*/ 119380 h 215"/>
              <a:gd name="T36" fmla="*/ 16479 w 268"/>
              <a:gd name="T37" fmla="*/ 132080 h 215"/>
              <a:gd name="T38" fmla="*/ 24719 w 268"/>
              <a:gd name="T39" fmla="*/ 136525 h 215"/>
              <a:gd name="T40" fmla="*/ 37395 w 268"/>
              <a:gd name="T41" fmla="*/ 118110 h 215"/>
              <a:gd name="T42" fmla="*/ 43733 w 268"/>
              <a:gd name="T43" fmla="*/ 101600 h 215"/>
              <a:gd name="T44" fmla="*/ 49437 w 268"/>
              <a:gd name="T45" fmla="*/ 86360 h 215"/>
              <a:gd name="T46" fmla="*/ 53874 w 268"/>
              <a:gd name="T47" fmla="*/ 72390 h 215"/>
              <a:gd name="T48" fmla="*/ 58945 w 268"/>
              <a:gd name="T49" fmla="*/ 59690 h 215"/>
              <a:gd name="T50" fmla="*/ 67184 w 268"/>
              <a:gd name="T51" fmla="*/ 47625 h 215"/>
              <a:gd name="T52" fmla="*/ 79227 w 268"/>
              <a:gd name="T53" fmla="*/ 38735 h 215"/>
              <a:gd name="T54" fmla="*/ 96973 w 268"/>
              <a:gd name="T55" fmla="*/ 31115 h 215"/>
              <a:gd name="T56" fmla="*/ 120425 w 268"/>
              <a:gd name="T57" fmla="*/ 25400 h 215"/>
              <a:gd name="T58" fmla="*/ 133101 w 268"/>
              <a:gd name="T59" fmla="*/ 25400 h 215"/>
              <a:gd name="T60" fmla="*/ 144509 w 268"/>
              <a:gd name="T61" fmla="*/ 29210 h 215"/>
              <a:gd name="T62" fmla="*/ 153383 w 268"/>
              <a:gd name="T63" fmla="*/ 34925 h 215"/>
              <a:gd name="T64" fmla="*/ 160989 w 268"/>
              <a:gd name="T65" fmla="*/ 39370 h 215"/>
              <a:gd name="T66" fmla="*/ 166059 w 268"/>
              <a:gd name="T67" fmla="*/ 43180 h 215"/>
              <a:gd name="T68" fmla="*/ 169228 w 268"/>
              <a:gd name="T69" fmla="*/ 43815 h 215"/>
              <a:gd name="T70" fmla="*/ 169862 w 268"/>
              <a:gd name="T71" fmla="*/ 40640 h 215"/>
              <a:gd name="T72" fmla="*/ 167961 w 268"/>
              <a:gd name="T73" fmla="*/ 30480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8" h="215">
                <a:moveTo>
                  <a:pt x="265" y="48"/>
                </a:moveTo>
                <a:lnTo>
                  <a:pt x="264" y="45"/>
                </a:lnTo>
                <a:lnTo>
                  <a:pt x="258" y="35"/>
                </a:lnTo>
                <a:lnTo>
                  <a:pt x="248" y="23"/>
                </a:lnTo>
                <a:lnTo>
                  <a:pt x="233" y="12"/>
                </a:lnTo>
                <a:lnTo>
                  <a:pt x="213" y="3"/>
                </a:lnTo>
                <a:lnTo>
                  <a:pt x="187" y="0"/>
                </a:lnTo>
                <a:lnTo>
                  <a:pt x="154" y="4"/>
                </a:lnTo>
                <a:lnTo>
                  <a:pt x="115" y="19"/>
                </a:lnTo>
                <a:lnTo>
                  <a:pt x="76" y="42"/>
                </a:lnTo>
                <a:lnTo>
                  <a:pt x="46" y="69"/>
                </a:lnTo>
                <a:lnTo>
                  <a:pt x="23" y="97"/>
                </a:lnTo>
                <a:lnTo>
                  <a:pt x="8" y="124"/>
                </a:lnTo>
                <a:lnTo>
                  <a:pt x="0" y="147"/>
                </a:lnTo>
                <a:lnTo>
                  <a:pt x="0" y="166"/>
                </a:lnTo>
                <a:lnTo>
                  <a:pt x="5" y="176"/>
                </a:lnTo>
                <a:lnTo>
                  <a:pt x="18" y="176"/>
                </a:lnTo>
                <a:lnTo>
                  <a:pt x="20" y="188"/>
                </a:lnTo>
                <a:lnTo>
                  <a:pt x="26" y="208"/>
                </a:lnTo>
                <a:lnTo>
                  <a:pt x="39" y="215"/>
                </a:lnTo>
                <a:lnTo>
                  <a:pt x="59" y="186"/>
                </a:lnTo>
                <a:lnTo>
                  <a:pt x="69" y="160"/>
                </a:lnTo>
                <a:lnTo>
                  <a:pt x="78" y="136"/>
                </a:lnTo>
                <a:lnTo>
                  <a:pt x="85" y="114"/>
                </a:lnTo>
                <a:lnTo>
                  <a:pt x="93" y="94"/>
                </a:lnTo>
                <a:lnTo>
                  <a:pt x="106" y="75"/>
                </a:lnTo>
                <a:lnTo>
                  <a:pt x="125" y="61"/>
                </a:lnTo>
                <a:lnTo>
                  <a:pt x="153" y="49"/>
                </a:lnTo>
                <a:lnTo>
                  <a:pt x="190" y="40"/>
                </a:lnTo>
                <a:lnTo>
                  <a:pt x="210" y="40"/>
                </a:lnTo>
                <a:lnTo>
                  <a:pt x="228" y="46"/>
                </a:lnTo>
                <a:lnTo>
                  <a:pt x="242" y="55"/>
                </a:lnTo>
                <a:lnTo>
                  <a:pt x="254" y="62"/>
                </a:lnTo>
                <a:lnTo>
                  <a:pt x="262" y="68"/>
                </a:lnTo>
                <a:lnTo>
                  <a:pt x="267" y="69"/>
                </a:lnTo>
                <a:lnTo>
                  <a:pt x="268" y="64"/>
                </a:lnTo>
                <a:lnTo>
                  <a:pt x="26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Freeform 66"/>
          <p:cNvSpPr>
            <a:spLocks/>
          </p:cNvSpPr>
          <p:nvPr/>
        </p:nvSpPr>
        <p:spPr bwMode="auto">
          <a:xfrm>
            <a:off x="1116013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Freeform 67"/>
          <p:cNvSpPr>
            <a:spLocks/>
          </p:cNvSpPr>
          <p:nvPr/>
        </p:nvSpPr>
        <p:spPr bwMode="auto">
          <a:xfrm>
            <a:off x="3924300" y="148431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Freeform 68"/>
          <p:cNvSpPr>
            <a:spLocks/>
          </p:cNvSpPr>
          <p:nvPr/>
        </p:nvSpPr>
        <p:spPr bwMode="auto">
          <a:xfrm>
            <a:off x="6443663" y="1557338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Freeform 69"/>
          <p:cNvSpPr>
            <a:spLocks/>
          </p:cNvSpPr>
          <p:nvPr/>
        </p:nvSpPr>
        <p:spPr bwMode="auto">
          <a:xfrm>
            <a:off x="2411413" y="3789363"/>
            <a:ext cx="320675" cy="125412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1 h 198"/>
              <a:gd name="T6" fmla="*/ 3169 w 506"/>
              <a:gd name="T7" fmla="*/ 25336 h 198"/>
              <a:gd name="T8" fmla="*/ 1901 w 506"/>
              <a:gd name="T9" fmla="*/ 58272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0 h 198"/>
              <a:gd name="T16" fmla="*/ 29152 w 506"/>
              <a:gd name="T17" fmla="*/ 81074 h 198"/>
              <a:gd name="T18" fmla="*/ 43095 w 506"/>
              <a:gd name="T19" fmla="*/ 93109 h 198"/>
              <a:gd name="T20" fmla="*/ 61473 w 506"/>
              <a:gd name="T21" fmla="*/ 105143 h 198"/>
              <a:gd name="T22" fmla="*/ 86189 w 506"/>
              <a:gd name="T23" fmla="*/ 115911 h 198"/>
              <a:gd name="T24" fmla="*/ 117243 w 506"/>
              <a:gd name="T25" fmla="*/ 123512 h 198"/>
              <a:gd name="T26" fmla="*/ 154000 w 506"/>
              <a:gd name="T27" fmla="*/ 125412 h 198"/>
              <a:gd name="T28" fmla="*/ 214840 w 506"/>
              <a:gd name="T29" fmla="*/ 117811 h 198"/>
              <a:gd name="T30" fmla="*/ 268708 w 506"/>
              <a:gd name="T31" fmla="*/ 95009 h 198"/>
              <a:gd name="T32" fmla="*/ 296593 w 506"/>
              <a:gd name="T33" fmla="*/ 68407 h 198"/>
              <a:gd name="T34" fmla="*/ 306099 w 506"/>
              <a:gd name="T35" fmla="*/ 45604 h 198"/>
              <a:gd name="T36" fmla="*/ 311169 w 506"/>
              <a:gd name="T37" fmla="*/ 37370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2 h 198"/>
              <a:gd name="T52" fmla="*/ 230683 w 506"/>
              <a:gd name="T53" fmla="*/ 80441 h 198"/>
              <a:gd name="T54" fmla="*/ 189490 w 506"/>
              <a:gd name="T55" fmla="*/ 95009 h 198"/>
              <a:gd name="T56" fmla="*/ 141959 w 506"/>
              <a:gd name="T57" fmla="*/ 93109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4" name="Freeform 70"/>
          <p:cNvSpPr>
            <a:spLocks/>
          </p:cNvSpPr>
          <p:nvPr/>
        </p:nvSpPr>
        <p:spPr bwMode="auto">
          <a:xfrm>
            <a:off x="5219700" y="3933825"/>
            <a:ext cx="320675" cy="125413"/>
          </a:xfrm>
          <a:custGeom>
            <a:avLst/>
            <a:gdLst>
              <a:gd name="T0" fmla="*/ 45630 w 506"/>
              <a:gd name="T1" fmla="*/ 29770 h 198"/>
              <a:gd name="T2" fmla="*/ 34222 w 506"/>
              <a:gd name="T3" fmla="*/ 20902 h 198"/>
              <a:gd name="T4" fmla="*/ 16477 w 506"/>
              <a:gd name="T5" fmla="*/ 15202 h 198"/>
              <a:gd name="T6" fmla="*/ 3169 w 506"/>
              <a:gd name="T7" fmla="*/ 25336 h 198"/>
              <a:gd name="T8" fmla="*/ 1901 w 506"/>
              <a:gd name="T9" fmla="*/ 58273 h 198"/>
              <a:gd name="T10" fmla="*/ 13942 w 506"/>
              <a:gd name="T11" fmla="*/ 65873 h 198"/>
              <a:gd name="T12" fmla="*/ 17745 w 506"/>
              <a:gd name="T13" fmla="*/ 65873 h 198"/>
              <a:gd name="T14" fmla="*/ 20914 w 506"/>
              <a:gd name="T15" fmla="*/ 70941 h 198"/>
              <a:gd name="T16" fmla="*/ 29152 w 506"/>
              <a:gd name="T17" fmla="*/ 81075 h 198"/>
              <a:gd name="T18" fmla="*/ 43095 w 506"/>
              <a:gd name="T19" fmla="*/ 93110 h 198"/>
              <a:gd name="T20" fmla="*/ 61473 w 506"/>
              <a:gd name="T21" fmla="*/ 105144 h 198"/>
              <a:gd name="T22" fmla="*/ 86189 w 506"/>
              <a:gd name="T23" fmla="*/ 115912 h 198"/>
              <a:gd name="T24" fmla="*/ 117243 w 506"/>
              <a:gd name="T25" fmla="*/ 123513 h 198"/>
              <a:gd name="T26" fmla="*/ 154000 w 506"/>
              <a:gd name="T27" fmla="*/ 125413 h 198"/>
              <a:gd name="T28" fmla="*/ 214840 w 506"/>
              <a:gd name="T29" fmla="*/ 117812 h 198"/>
              <a:gd name="T30" fmla="*/ 268708 w 506"/>
              <a:gd name="T31" fmla="*/ 95010 h 198"/>
              <a:gd name="T32" fmla="*/ 296593 w 506"/>
              <a:gd name="T33" fmla="*/ 68407 h 198"/>
              <a:gd name="T34" fmla="*/ 306099 w 506"/>
              <a:gd name="T35" fmla="*/ 45605 h 198"/>
              <a:gd name="T36" fmla="*/ 311169 w 506"/>
              <a:gd name="T37" fmla="*/ 37371 h 198"/>
              <a:gd name="T38" fmla="*/ 320675 w 506"/>
              <a:gd name="T39" fmla="*/ 20902 h 198"/>
              <a:gd name="T40" fmla="*/ 304831 w 506"/>
              <a:gd name="T41" fmla="*/ 2534 h 198"/>
              <a:gd name="T42" fmla="*/ 288354 w 506"/>
              <a:gd name="T43" fmla="*/ 0 h 198"/>
              <a:gd name="T44" fmla="*/ 275045 w 506"/>
              <a:gd name="T45" fmla="*/ 6334 h 198"/>
              <a:gd name="T46" fmla="*/ 269975 w 506"/>
              <a:gd name="T47" fmla="*/ 17102 h 198"/>
              <a:gd name="T48" fmla="*/ 272510 w 506"/>
              <a:gd name="T49" fmla="*/ 33570 h 198"/>
              <a:gd name="T50" fmla="*/ 259835 w 506"/>
              <a:gd name="T51" fmla="*/ 56373 h 198"/>
              <a:gd name="T52" fmla="*/ 230683 w 506"/>
              <a:gd name="T53" fmla="*/ 80442 h 198"/>
              <a:gd name="T54" fmla="*/ 189490 w 506"/>
              <a:gd name="T55" fmla="*/ 95010 h 198"/>
              <a:gd name="T56" fmla="*/ 141959 w 506"/>
              <a:gd name="T57" fmla="*/ 93110 h 198"/>
              <a:gd name="T58" fmla="*/ 101399 w 506"/>
              <a:gd name="T59" fmla="*/ 84875 h 198"/>
              <a:gd name="T60" fmla="*/ 70346 w 506"/>
              <a:gd name="T61" fmla="*/ 69040 h 198"/>
              <a:gd name="T62" fmla="*/ 51967 w 506"/>
              <a:gd name="T63" fmla="*/ 46238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06" h="198">
                <a:moveTo>
                  <a:pt x="75" y="50"/>
                </a:moveTo>
                <a:lnTo>
                  <a:pt x="72" y="47"/>
                </a:lnTo>
                <a:lnTo>
                  <a:pt x="64" y="42"/>
                </a:lnTo>
                <a:lnTo>
                  <a:pt x="54" y="33"/>
                </a:lnTo>
                <a:lnTo>
                  <a:pt x="41" y="27"/>
                </a:lnTo>
                <a:lnTo>
                  <a:pt x="26" y="24"/>
                </a:lnTo>
                <a:lnTo>
                  <a:pt x="15" y="28"/>
                </a:lnTo>
                <a:lnTo>
                  <a:pt x="5" y="40"/>
                </a:lnTo>
                <a:lnTo>
                  <a:pt x="0" y="65"/>
                </a:lnTo>
                <a:lnTo>
                  <a:pt x="3" y="92"/>
                </a:lnTo>
                <a:lnTo>
                  <a:pt x="12" y="102"/>
                </a:lnTo>
                <a:lnTo>
                  <a:pt x="22" y="104"/>
                </a:lnTo>
                <a:lnTo>
                  <a:pt x="26" y="102"/>
                </a:lnTo>
                <a:lnTo>
                  <a:pt x="28" y="104"/>
                </a:lnTo>
                <a:lnTo>
                  <a:pt x="29" y="107"/>
                </a:lnTo>
                <a:lnTo>
                  <a:pt x="33" y="112"/>
                </a:lnTo>
                <a:lnTo>
                  <a:pt x="39" y="120"/>
                </a:lnTo>
                <a:lnTo>
                  <a:pt x="46" y="128"/>
                </a:lnTo>
                <a:lnTo>
                  <a:pt x="56" y="137"/>
                </a:lnTo>
                <a:lnTo>
                  <a:pt x="68" y="147"/>
                </a:lnTo>
                <a:lnTo>
                  <a:pt x="82" y="156"/>
                </a:lnTo>
                <a:lnTo>
                  <a:pt x="97" y="166"/>
                </a:lnTo>
                <a:lnTo>
                  <a:pt x="116" y="174"/>
                </a:lnTo>
                <a:lnTo>
                  <a:pt x="136" y="183"/>
                </a:lnTo>
                <a:lnTo>
                  <a:pt x="159" y="189"/>
                </a:lnTo>
                <a:lnTo>
                  <a:pt x="185" y="195"/>
                </a:lnTo>
                <a:lnTo>
                  <a:pt x="212" y="198"/>
                </a:lnTo>
                <a:lnTo>
                  <a:pt x="243" y="198"/>
                </a:lnTo>
                <a:lnTo>
                  <a:pt x="276" y="196"/>
                </a:lnTo>
                <a:lnTo>
                  <a:pt x="339" y="186"/>
                </a:lnTo>
                <a:lnTo>
                  <a:pt x="388" y="170"/>
                </a:lnTo>
                <a:lnTo>
                  <a:pt x="424" y="150"/>
                </a:lnTo>
                <a:lnTo>
                  <a:pt x="450" y="128"/>
                </a:lnTo>
                <a:lnTo>
                  <a:pt x="468" y="108"/>
                </a:lnTo>
                <a:lnTo>
                  <a:pt x="479" y="88"/>
                </a:lnTo>
                <a:lnTo>
                  <a:pt x="483" y="72"/>
                </a:lnTo>
                <a:lnTo>
                  <a:pt x="485" y="62"/>
                </a:lnTo>
                <a:lnTo>
                  <a:pt x="491" y="59"/>
                </a:lnTo>
                <a:lnTo>
                  <a:pt x="502" y="49"/>
                </a:lnTo>
                <a:lnTo>
                  <a:pt x="506" y="33"/>
                </a:lnTo>
                <a:lnTo>
                  <a:pt x="493" y="13"/>
                </a:lnTo>
                <a:lnTo>
                  <a:pt x="481" y="4"/>
                </a:lnTo>
                <a:lnTo>
                  <a:pt x="466" y="0"/>
                </a:lnTo>
                <a:lnTo>
                  <a:pt x="455" y="0"/>
                </a:lnTo>
                <a:lnTo>
                  <a:pt x="443" y="2"/>
                </a:lnTo>
                <a:lnTo>
                  <a:pt x="434" y="10"/>
                </a:lnTo>
                <a:lnTo>
                  <a:pt x="427" y="17"/>
                </a:lnTo>
                <a:lnTo>
                  <a:pt x="426" y="27"/>
                </a:lnTo>
                <a:lnTo>
                  <a:pt x="429" y="39"/>
                </a:lnTo>
                <a:lnTo>
                  <a:pt x="430" y="53"/>
                </a:lnTo>
                <a:lnTo>
                  <a:pt x="424" y="70"/>
                </a:lnTo>
                <a:lnTo>
                  <a:pt x="410" y="89"/>
                </a:lnTo>
                <a:lnTo>
                  <a:pt x="390" y="109"/>
                </a:lnTo>
                <a:lnTo>
                  <a:pt x="364" y="127"/>
                </a:lnTo>
                <a:lnTo>
                  <a:pt x="333" y="141"/>
                </a:lnTo>
                <a:lnTo>
                  <a:pt x="299" y="150"/>
                </a:lnTo>
                <a:lnTo>
                  <a:pt x="261" y="151"/>
                </a:lnTo>
                <a:lnTo>
                  <a:pt x="224" y="147"/>
                </a:lnTo>
                <a:lnTo>
                  <a:pt x="191" y="141"/>
                </a:lnTo>
                <a:lnTo>
                  <a:pt x="160" y="134"/>
                </a:lnTo>
                <a:lnTo>
                  <a:pt x="134" y="122"/>
                </a:lnTo>
                <a:lnTo>
                  <a:pt x="111" y="109"/>
                </a:lnTo>
                <a:lnTo>
                  <a:pt x="94" y="94"/>
                </a:lnTo>
                <a:lnTo>
                  <a:pt x="82" y="73"/>
                </a:lnTo>
                <a:lnTo>
                  <a:pt x="75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77778E-6 L 0.05504 0.05254 " pathEditMode="relative" ptsTypes="AA">
                                      <p:cBhvr>
                                        <p:cTn id="157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25926E-6 L 0.07865 0.04212 " pathEditMode="relative" ptsTypes="AA">
                                      <p:cBhvr>
                                        <p:cTn id="161" dur="2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8663 0.0419 " pathEditMode="relative" ptsTypes="AA">
                                      <p:cBhvr>
                                        <p:cTn id="165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593E-6 L 0.11024 -5.92593E-6 " pathEditMode="relative" ptsTypes="AA">
                                      <p:cBhvr>
                                        <p:cTn id="169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9444 0.02107 " pathEditMode="relative" ptsTypes="AA">
                                      <p:cBhvr>
                                        <p:cTn id="17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63" grpId="0" animBg="1"/>
      <p:bldP spid="6165" grpId="0" animBg="1"/>
      <p:bldP spid="6166" grpId="0" animBg="1"/>
      <p:bldP spid="6167" grpId="0" animBg="1"/>
      <p:bldP spid="6168" grpId="0" animBg="1"/>
      <p:bldP spid="6170" grpId="0" animBg="1"/>
      <p:bldP spid="6171" grpId="0" animBg="1"/>
      <p:bldP spid="6172" grpId="0" animBg="1"/>
      <p:bldP spid="6173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 animBg="1"/>
      <p:bldP spid="6201" grpId="0" animBg="1"/>
      <p:bldP spid="6202" grpId="0" animBg="1"/>
      <p:bldP spid="6203" grpId="0" animBg="1"/>
      <p:bldP spid="6204" grpId="0" animBg="1"/>
      <p:bldP spid="6205" grpId="0" animBg="1"/>
      <p:bldP spid="6206" grpId="0" animBg="1"/>
      <p:bldP spid="6207" grpId="0" animBg="1"/>
      <p:bldP spid="6208" grpId="0" animBg="1"/>
      <p:bldP spid="6209" grpId="0" animBg="1"/>
      <p:bldP spid="6210" grpId="0" animBg="1"/>
      <p:bldP spid="6211" grpId="0" animBg="1"/>
      <p:bldP spid="6212" grpId="0" animBg="1"/>
      <p:bldP spid="6213" grpId="0" animBg="1"/>
      <p:bldP spid="62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07" y="1844823"/>
            <a:ext cx="5015830" cy="24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4"/>
          <p:cNvSpPr>
            <a:spLocks/>
          </p:cNvSpPr>
          <p:nvPr/>
        </p:nvSpPr>
        <p:spPr bwMode="auto">
          <a:xfrm>
            <a:off x="779463" y="2187575"/>
            <a:ext cx="1570037" cy="744538"/>
          </a:xfrm>
          <a:custGeom>
            <a:avLst/>
            <a:gdLst>
              <a:gd name="T0" fmla="*/ 574791 w 2472"/>
              <a:gd name="T1" fmla="*/ 0 h 1172"/>
              <a:gd name="T2" fmla="*/ 571615 w 2472"/>
              <a:gd name="T3" fmla="*/ 0 h 1172"/>
              <a:gd name="T4" fmla="*/ 562088 w 2472"/>
              <a:gd name="T5" fmla="*/ 2541 h 1172"/>
              <a:gd name="T6" fmla="*/ 547481 w 2472"/>
              <a:gd name="T7" fmla="*/ 6988 h 1172"/>
              <a:gd name="T8" fmla="*/ 527792 w 2472"/>
              <a:gd name="T9" fmla="*/ 13976 h 1172"/>
              <a:gd name="T10" fmla="*/ 504292 w 2472"/>
              <a:gd name="T11" fmla="*/ 26681 h 1172"/>
              <a:gd name="T12" fmla="*/ 477616 w 2472"/>
              <a:gd name="T13" fmla="*/ 43834 h 1172"/>
              <a:gd name="T14" fmla="*/ 449671 w 2472"/>
              <a:gd name="T15" fmla="*/ 67339 h 1172"/>
              <a:gd name="T16" fmla="*/ 419820 w 2472"/>
              <a:gd name="T17" fmla="*/ 97197 h 1172"/>
              <a:gd name="T18" fmla="*/ 415374 w 2472"/>
              <a:gd name="T19" fmla="*/ 98467 h 1172"/>
              <a:gd name="T20" fmla="*/ 402671 w 2472"/>
              <a:gd name="T21" fmla="*/ 102279 h 1172"/>
              <a:gd name="T22" fmla="*/ 381712 w 2472"/>
              <a:gd name="T23" fmla="*/ 109902 h 1172"/>
              <a:gd name="T24" fmla="*/ 355037 w 2472"/>
              <a:gd name="T25" fmla="*/ 120702 h 1172"/>
              <a:gd name="T26" fmla="*/ 323915 w 2472"/>
              <a:gd name="T27" fmla="*/ 136583 h 1172"/>
              <a:gd name="T28" fmla="*/ 288983 w 2472"/>
              <a:gd name="T29" fmla="*/ 156277 h 1172"/>
              <a:gd name="T30" fmla="*/ 252146 w 2472"/>
              <a:gd name="T31" fmla="*/ 181688 h 1172"/>
              <a:gd name="T32" fmla="*/ 212768 w 2472"/>
              <a:gd name="T33" fmla="*/ 213451 h 1172"/>
              <a:gd name="T34" fmla="*/ 174660 w 2472"/>
              <a:gd name="T35" fmla="*/ 251567 h 1172"/>
              <a:gd name="T36" fmla="*/ 136553 w 2472"/>
              <a:gd name="T37" fmla="*/ 296672 h 1172"/>
              <a:gd name="T38" fmla="*/ 100350 w 2472"/>
              <a:gd name="T39" fmla="*/ 350035 h 1172"/>
              <a:gd name="T40" fmla="*/ 69229 w 2472"/>
              <a:gd name="T41" fmla="*/ 410385 h 1172"/>
              <a:gd name="T42" fmla="*/ 41283 w 2472"/>
              <a:gd name="T43" fmla="*/ 480265 h 1172"/>
              <a:gd name="T44" fmla="*/ 20959 w 2472"/>
              <a:gd name="T45" fmla="*/ 557768 h 1172"/>
              <a:gd name="T46" fmla="*/ 5716 w 2472"/>
              <a:gd name="T47" fmla="*/ 646071 h 1172"/>
              <a:gd name="T48" fmla="*/ 0 w 2472"/>
              <a:gd name="T49" fmla="*/ 744538 h 1172"/>
              <a:gd name="T50" fmla="*/ 1564956 w 2472"/>
              <a:gd name="T51" fmla="*/ 744538 h 1172"/>
              <a:gd name="T52" fmla="*/ 1566226 w 2472"/>
              <a:gd name="T53" fmla="*/ 737550 h 1172"/>
              <a:gd name="T54" fmla="*/ 1567496 w 2472"/>
              <a:gd name="T55" fmla="*/ 719127 h 1172"/>
              <a:gd name="T56" fmla="*/ 1568767 w 2472"/>
              <a:gd name="T57" fmla="*/ 688634 h 1172"/>
              <a:gd name="T58" fmla="*/ 1570037 w 2472"/>
              <a:gd name="T59" fmla="*/ 649247 h 1172"/>
              <a:gd name="T60" fmla="*/ 1567496 w 2472"/>
              <a:gd name="T61" fmla="*/ 602872 h 1172"/>
              <a:gd name="T62" fmla="*/ 1563051 w 2472"/>
              <a:gd name="T63" fmla="*/ 552051 h 1172"/>
              <a:gd name="T64" fmla="*/ 1553524 w 2472"/>
              <a:gd name="T65" fmla="*/ 496147 h 1172"/>
              <a:gd name="T66" fmla="*/ 1538916 w 2472"/>
              <a:gd name="T67" fmla="*/ 437067 h 1172"/>
              <a:gd name="T68" fmla="*/ 1517956 w 2472"/>
              <a:gd name="T69" fmla="*/ 379257 h 1172"/>
              <a:gd name="T70" fmla="*/ 1490011 w 2472"/>
              <a:gd name="T71" fmla="*/ 321447 h 1172"/>
              <a:gd name="T72" fmla="*/ 1454444 w 2472"/>
              <a:gd name="T73" fmla="*/ 266814 h 1172"/>
              <a:gd name="T74" fmla="*/ 1408079 w 2472"/>
              <a:gd name="T75" fmla="*/ 215357 h 1172"/>
              <a:gd name="T76" fmla="*/ 1352188 w 2472"/>
              <a:gd name="T77" fmla="*/ 171523 h 1172"/>
              <a:gd name="T78" fmla="*/ 1284229 w 2472"/>
              <a:gd name="T79" fmla="*/ 134678 h 1172"/>
              <a:gd name="T80" fmla="*/ 1205473 w 2472"/>
              <a:gd name="T81" fmla="*/ 107996 h 1172"/>
              <a:gd name="T82" fmla="*/ 1111474 w 2472"/>
              <a:gd name="T83" fmla="*/ 91479 h 1172"/>
              <a:gd name="T84" fmla="*/ 1109569 w 2472"/>
              <a:gd name="T85" fmla="*/ 88303 h 1172"/>
              <a:gd name="T86" fmla="*/ 1102583 w 2472"/>
              <a:gd name="T87" fmla="*/ 77503 h 1172"/>
              <a:gd name="T88" fmla="*/ 1089880 w 2472"/>
              <a:gd name="T89" fmla="*/ 62257 h 1172"/>
              <a:gd name="T90" fmla="*/ 1073367 w 2472"/>
              <a:gd name="T91" fmla="*/ 45104 h 1172"/>
              <a:gd name="T92" fmla="*/ 1050502 w 2472"/>
              <a:gd name="T93" fmla="*/ 29222 h 1172"/>
              <a:gd name="T94" fmla="*/ 1021286 w 2472"/>
              <a:gd name="T95" fmla="*/ 15247 h 1172"/>
              <a:gd name="T96" fmla="*/ 988260 w 2472"/>
              <a:gd name="T97" fmla="*/ 5717 h 1172"/>
              <a:gd name="T98" fmla="*/ 947611 w 2472"/>
              <a:gd name="T99" fmla="*/ 3176 h 1172"/>
              <a:gd name="T100" fmla="*/ 574791 w 2472"/>
              <a:gd name="T101" fmla="*/ 0 h 1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72" h="1172">
                <a:moveTo>
                  <a:pt x="905" y="0"/>
                </a:moveTo>
                <a:lnTo>
                  <a:pt x="900" y="0"/>
                </a:lnTo>
                <a:lnTo>
                  <a:pt x="885" y="4"/>
                </a:lnTo>
                <a:lnTo>
                  <a:pt x="862" y="11"/>
                </a:lnTo>
                <a:lnTo>
                  <a:pt x="831" y="22"/>
                </a:lnTo>
                <a:lnTo>
                  <a:pt x="794" y="42"/>
                </a:lnTo>
                <a:lnTo>
                  <a:pt x="752" y="69"/>
                </a:lnTo>
                <a:lnTo>
                  <a:pt x="708" y="106"/>
                </a:lnTo>
                <a:lnTo>
                  <a:pt x="661" y="153"/>
                </a:lnTo>
                <a:lnTo>
                  <a:pt x="654" y="155"/>
                </a:lnTo>
                <a:lnTo>
                  <a:pt x="634" y="161"/>
                </a:lnTo>
                <a:lnTo>
                  <a:pt x="601" y="173"/>
                </a:lnTo>
                <a:lnTo>
                  <a:pt x="559" y="190"/>
                </a:lnTo>
                <a:lnTo>
                  <a:pt x="510" y="215"/>
                </a:lnTo>
                <a:lnTo>
                  <a:pt x="455" y="246"/>
                </a:lnTo>
                <a:lnTo>
                  <a:pt x="397" y="286"/>
                </a:lnTo>
                <a:lnTo>
                  <a:pt x="335" y="336"/>
                </a:lnTo>
                <a:lnTo>
                  <a:pt x="275" y="396"/>
                </a:lnTo>
                <a:lnTo>
                  <a:pt x="215" y="467"/>
                </a:lnTo>
                <a:lnTo>
                  <a:pt x="158" y="551"/>
                </a:lnTo>
                <a:lnTo>
                  <a:pt x="109" y="646"/>
                </a:lnTo>
                <a:lnTo>
                  <a:pt x="65" y="756"/>
                </a:lnTo>
                <a:lnTo>
                  <a:pt x="33" y="878"/>
                </a:lnTo>
                <a:lnTo>
                  <a:pt x="9" y="1017"/>
                </a:lnTo>
                <a:lnTo>
                  <a:pt x="0" y="1172"/>
                </a:lnTo>
                <a:lnTo>
                  <a:pt x="2464" y="1172"/>
                </a:lnTo>
                <a:lnTo>
                  <a:pt x="2466" y="1161"/>
                </a:lnTo>
                <a:lnTo>
                  <a:pt x="2468" y="1132"/>
                </a:lnTo>
                <a:lnTo>
                  <a:pt x="2470" y="1084"/>
                </a:lnTo>
                <a:lnTo>
                  <a:pt x="2472" y="1022"/>
                </a:lnTo>
                <a:lnTo>
                  <a:pt x="2468" y="949"/>
                </a:lnTo>
                <a:lnTo>
                  <a:pt x="2461" y="869"/>
                </a:lnTo>
                <a:lnTo>
                  <a:pt x="2446" y="781"/>
                </a:lnTo>
                <a:lnTo>
                  <a:pt x="2423" y="688"/>
                </a:lnTo>
                <a:lnTo>
                  <a:pt x="2390" y="597"/>
                </a:lnTo>
                <a:lnTo>
                  <a:pt x="2346" y="506"/>
                </a:lnTo>
                <a:lnTo>
                  <a:pt x="2290" y="420"/>
                </a:lnTo>
                <a:lnTo>
                  <a:pt x="2217" y="339"/>
                </a:lnTo>
                <a:lnTo>
                  <a:pt x="2129" y="270"/>
                </a:lnTo>
                <a:lnTo>
                  <a:pt x="2022" y="212"/>
                </a:lnTo>
                <a:lnTo>
                  <a:pt x="1898" y="170"/>
                </a:lnTo>
                <a:lnTo>
                  <a:pt x="1750" y="144"/>
                </a:lnTo>
                <a:lnTo>
                  <a:pt x="1747" y="139"/>
                </a:lnTo>
                <a:lnTo>
                  <a:pt x="1736" y="122"/>
                </a:lnTo>
                <a:lnTo>
                  <a:pt x="1716" y="98"/>
                </a:lnTo>
                <a:lnTo>
                  <a:pt x="1690" y="71"/>
                </a:lnTo>
                <a:lnTo>
                  <a:pt x="1654" y="46"/>
                </a:lnTo>
                <a:lnTo>
                  <a:pt x="1608" y="24"/>
                </a:lnTo>
                <a:lnTo>
                  <a:pt x="1556" y="9"/>
                </a:lnTo>
                <a:lnTo>
                  <a:pt x="1492" y="5"/>
                </a:lnTo>
                <a:lnTo>
                  <a:pt x="905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Freeform 5"/>
          <p:cNvSpPr>
            <a:spLocks/>
          </p:cNvSpPr>
          <p:nvPr/>
        </p:nvSpPr>
        <p:spPr bwMode="auto">
          <a:xfrm>
            <a:off x="890588" y="1106488"/>
            <a:ext cx="1181100" cy="1238250"/>
          </a:xfrm>
          <a:custGeom>
            <a:avLst/>
            <a:gdLst>
              <a:gd name="T0" fmla="*/ 111125 w 1860"/>
              <a:gd name="T1" fmla="*/ 543281 h 1951"/>
              <a:gd name="T2" fmla="*/ 74930 w 1860"/>
              <a:gd name="T3" fmla="*/ 553436 h 1951"/>
              <a:gd name="T4" fmla="*/ 32385 w 1860"/>
              <a:gd name="T5" fmla="*/ 576919 h 1951"/>
              <a:gd name="T6" fmla="*/ 3175 w 1860"/>
              <a:gd name="T7" fmla="*/ 616269 h 1951"/>
              <a:gd name="T8" fmla="*/ 8255 w 1860"/>
              <a:gd name="T9" fmla="*/ 677832 h 1951"/>
              <a:gd name="T10" fmla="*/ 78740 w 1860"/>
              <a:gd name="T11" fmla="*/ 772399 h 1951"/>
              <a:gd name="T12" fmla="*/ 170180 w 1860"/>
              <a:gd name="T13" fmla="*/ 804133 h 1951"/>
              <a:gd name="T14" fmla="*/ 217170 w 1860"/>
              <a:gd name="T15" fmla="*/ 778111 h 1951"/>
              <a:gd name="T16" fmla="*/ 224155 w 1860"/>
              <a:gd name="T17" fmla="*/ 784458 h 1951"/>
              <a:gd name="T18" fmla="*/ 246380 w 1860"/>
              <a:gd name="T19" fmla="*/ 826981 h 1951"/>
              <a:gd name="T20" fmla="*/ 284480 w 1860"/>
              <a:gd name="T21" fmla="*/ 889814 h 1951"/>
              <a:gd name="T22" fmla="*/ 339090 w 1860"/>
              <a:gd name="T23" fmla="*/ 955820 h 1951"/>
              <a:gd name="T24" fmla="*/ 410845 w 1860"/>
              <a:gd name="T25" fmla="*/ 1011037 h 1951"/>
              <a:gd name="T26" fmla="*/ 478790 w 1860"/>
              <a:gd name="T27" fmla="*/ 1050386 h 1951"/>
              <a:gd name="T28" fmla="*/ 473075 w 1860"/>
              <a:gd name="T29" fmla="*/ 1129721 h 1951"/>
              <a:gd name="T30" fmla="*/ 483235 w 1860"/>
              <a:gd name="T31" fmla="*/ 1146857 h 1951"/>
              <a:gd name="T32" fmla="*/ 516890 w 1860"/>
              <a:gd name="T33" fmla="*/ 1184937 h 1951"/>
              <a:gd name="T34" fmla="*/ 577215 w 1860"/>
              <a:gd name="T35" fmla="*/ 1223018 h 1951"/>
              <a:gd name="T36" fmla="*/ 664845 w 1860"/>
              <a:gd name="T37" fmla="*/ 1238250 h 1951"/>
              <a:gd name="T38" fmla="*/ 784225 w 1860"/>
              <a:gd name="T39" fmla="*/ 1211594 h 1951"/>
              <a:gd name="T40" fmla="*/ 842010 w 1860"/>
              <a:gd name="T41" fmla="*/ 1031981 h 1951"/>
              <a:gd name="T42" fmla="*/ 882650 w 1860"/>
              <a:gd name="T43" fmla="*/ 1012306 h 1951"/>
              <a:gd name="T44" fmla="*/ 950595 w 1860"/>
              <a:gd name="T45" fmla="*/ 964705 h 1951"/>
              <a:gd name="T46" fmla="*/ 1020445 w 1860"/>
              <a:gd name="T47" fmla="*/ 886006 h 1951"/>
              <a:gd name="T48" fmla="*/ 1067435 w 1860"/>
              <a:gd name="T49" fmla="*/ 770495 h 1951"/>
              <a:gd name="T50" fmla="*/ 1066165 w 1860"/>
              <a:gd name="T51" fmla="*/ 613730 h 1951"/>
              <a:gd name="T52" fmla="*/ 1108075 w 1860"/>
              <a:gd name="T53" fmla="*/ 615000 h 1951"/>
              <a:gd name="T54" fmla="*/ 1171575 w 1860"/>
              <a:gd name="T55" fmla="*/ 560418 h 1951"/>
              <a:gd name="T56" fmla="*/ 1169670 w 1860"/>
              <a:gd name="T57" fmla="*/ 404288 h 1951"/>
              <a:gd name="T58" fmla="*/ 1112520 w 1860"/>
              <a:gd name="T59" fmla="*/ 376362 h 1951"/>
              <a:gd name="T60" fmla="*/ 1064260 w 1860"/>
              <a:gd name="T61" fmla="*/ 416981 h 1951"/>
              <a:gd name="T62" fmla="*/ 1062990 w 1860"/>
              <a:gd name="T63" fmla="*/ 305913 h 1951"/>
              <a:gd name="T64" fmla="*/ 1042035 w 1860"/>
              <a:gd name="T65" fmla="*/ 187229 h 1951"/>
              <a:gd name="T66" fmla="*/ 1023620 w 1860"/>
              <a:gd name="T67" fmla="*/ 122492 h 1951"/>
              <a:gd name="T68" fmla="*/ 975995 w 1860"/>
              <a:gd name="T69" fmla="*/ 66006 h 1951"/>
              <a:gd name="T70" fmla="*/ 911225 w 1860"/>
              <a:gd name="T71" fmla="*/ 28560 h 1951"/>
              <a:gd name="T72" fmla="*/ 839470 w 1860"/>
              <a:gd name="T73" fmla="*/ 25387 h 1951"/>
              <a:gd name="T74" fmla="*/ 772795 w 1860"/>
              <a:gd name="T75" fmla="*/ 66006 h 1951"/>
              <a:gd name="T76" fmla="*/ 754380 w 1860"/>
              <a:gd name="T77" fmla="*/ 83142 h 1951"/>
              <a:gd name="T78" fmla="*/ 751840 w 1860"/>
              <a:gd name="T79" fmla="*/ 50774 h 1951"/>
              <a:gd name="T80" fmla="*/ 734695 w 1860"/>
              <a:gd name="T81" fmla="*/ 15867 h 1951"/>
              <a:gd name="T82" fmla="*/ 692785 w 1860"/>
              <a:gd name="T83" fmla="*/ 0 h 1951"/>
              <a:gd name="T84" fmla="*/ 615315 w 1860"/>
              <a:gd name="T85" fmla="*/ 26656 h 1951"/>
              <a:gd name="T86" fmla="*/ 539115 w 1860"/>
              <a:gd name="T87" fmla="*/ 77430 h 1951"/>
              <a:gd name="T88" fmla="*/ 539115 w 1860"/>
              <a:gd name="T89" fmla="*/ 53313 h 1951"/>
              <a:gd name="T90" fmla="*/ 526415 w 1860"/>
              <a:gd name="T91" fmla="*/ 19675 h 1951"/>
              <a:gd name="T92" fmla="*/ 491490 w 1860"/>
              <a:gd name="T93" fmla="*/ 1269 h 1951"/>
              <a:gd name="T94" fmla="*/ 419735 w 1860"/>
              <a:gd name="T95" fmla="*/ 19675 h 1951"/>
              <a:gd name="T96" fmla="*/ 299720 w 1860"/>
              <a:gd name="T97" fmla="*/ 98375 h 1951"/>
              <a:gd name="T98" fmla="*/ 193040 w 1860"/>
              <a:gd name="T99" fmla="*/ 201192 h 1951"/>
              <a:gd name="T100" fmla="*/ 189865 w 1860"/>
              <a:gd name="T101" fmla="*/ 238638 h 1951"/>
              <a:gd name="T102" fmla="*/ 191135 w 1860"/>
              <a:gd name="T103" fmla="*/ 252600 h 1951"/>
              <a:gd name="T104" fmla="*/ 126365 w 1860"/>
              <a:gd name="T105" fmla="*/ 350975 h 1951"/>
              <a:gd name="T106" fmla="*/ 121285 w 1860"/>
              <a:gd name="T107" fmla="*/ 412538 h 19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60" h="1951">
                <a:moveTo>
                  <a:pt x="188" y="854"/>
                </a:moveTo>
                <a:lnTo>
                  <a:pt x="184" y="854"/>
                </a:lnTo>
                <a:lnTo>
                  <a:pt x="175" y="856"/>
                </a:lnTo>
                <a:lnTo>
                  <a:pt x="158" y="860"/>
                </a:lnTo>
                <a:lnTo>
                  <a:pt x="140" y="865"/>
                </a:lnTo>
                <a:lnTo>
                  <a:pt x="118" y="872"/>
                </a:lnTo>
                <a:lnTo>
                  <a:pt x="96" y="881"/>
                </a:lnTo>
                <a:lnTo>
                  <a:pt x="73" y="894"/>
                </a:lnTo>
                <a:lnTo>
                  <a:pt x="51" y="909"/>
                </a:lnTo>
                <a:lnTo>
                  <a:pt x="33" y="925"/>
                </a:lnTo>
                <a:lnTo>
                  <a:pt x="16" y="947"/>
                </a:lnTo>
                <a:lnTo>
                  <a:pt x="5" y="971"/>
                </a:lnTo>
                <a:lnTo>
                  <a:pt x="0" y="1000"/>
                </a:lnTo>
                <a:lnTo>
                  <a:pt x="2" y="1031"/>
                </a:lnTo>
                <a:lnTo>
                  <a:pt x="13" y="1068"/>
                </a:lnTo>
                <a:lnTo>
                  <a:pt x="35" y="1110"/>
                </a:lnTo>
                <a:lnTo>
                  <a:pt x="66" y="1155"/>
                </a:lnTo>
                <a:lnTo>
                  <a:pt x="124" y="1217"/>
                </a:lnTo>
                <a:lnTo>
                  <a:pt x="177" y="1254"/>
                </a:lnTo>
                <a:lnTo>
                  <a:pt x="226" y="1267"/>
                </a:lnTo>
                <a:lnTo>
                  <a:pt x="268" y="1267"/>
                </a:lnTo>
                <a:lnTo>
                  <a:pt x="301" y="1256"/>
                </a:lnTo>
                <a:lnTo>
                  <a:pt x="326" y="1239"/>
                </a:lnTo>
                <a:lnTo>
                  <a:pt x="342" y="1226"/>
                </a:lnTo>
                <a:lnTo>
                  <a:pt x="348" y="1221"/>
                </a:lnTo>
                <a:lnTo>
                  <a:pt x="350" y="1225"/>
                </a:lnTo>
                <a:lnTo>
                  <a:pt x="353" y="1236"/>
                </a:lnTo>
                <a:lnTo>
                  <a:pt x="362" y="1254"/>
                </a:lnTo>
                <a:lnTo>
                  <a:pt x="373" y="1276"/>
                </a:lnTo>
                <a:lnTo>
                  <a:pt x="388" y="1303"/>
                </a:lnTo>
                <a:lnTo>
                  <a:pt x="404" y="1334"/>
                </a:lnTo>
                <a:lnTo>
                  <a:pt x="424" y="1367"/>
                </a:lnTo>
                <a:lnTo>
                  <a:pt x="448" y="1402"/>
                </a:lnTo>
                <a:lnTo>
                  <a:pt x="474" y="1436"/>
                </a:lnTo>
                <a:lnTo>
                  <a:pt x="503" y="1471"/>
                </a:lnTo>
                <a:lnTo>
                  <a:pt x="534" y="1506"/>
                </a:lnTo>
                <a:lnTo>
                  <a:pt x="570" y="1539"/>
                </a:lnTo>
                <a:lnTo>
                  <a:pt x="607" y="1568"/>
                </a:lnTo>
                <a:lnTo>
                  <a:pt x="647" y="1593"/>
                </a:lnTo>
                <a:lnTo>
                  <a:pt x="690" y="1613"/>
                </a:lnTo>
                <a:lnTo>
                  <a:pt x="736" y="1628"/>
                </a:lnTo>
                <a:lnTo>
                  <a:pt x="754" y="1655"/>
                </a:lnTo>
                <a:lnTo>
                  <a:pt x="754" y="1708"/>
                </a:lnTo>
                <a:lnTo>
                  <a:pt x="749" y="1758"/>
                </a:lnTo>
                <a:lnTo>
                  <a:pt x="745" y="1780"/>
                </a:lnTo>
                <a:lnTo>
                  <a:pt x="747" y="1783"/>
                </a:lnTo>
                <a:lnTo>
                  <a:pt x="752" y="1792"/>
                </a:lnTo>
                <a:lnTo>
                  <a:pt x="761" y="1807"/>
                </a:lnTo>
                <a:lnTo>
                  <a:pt x="776" y="1825"/>
                </a:lnTo>
                <a:lnTo>
                  <a:pt x="792" y="1845"/>
                </a:lnTo>
                <a:lnTo>
                  <a:pt x="814" y="1867"/>
                </a:lnTo>
                <a:lnTo>
                  <a:pt x="842" y="1889"/>
                </a:lnTo>
                <a:lnTo>
                  <a:pt x="872" y="1909"/>
                </a:lnTo>
                <a:lnTo>
                  <a:pt x="909" y="1927"/>
                </a:lnTo>
                <a:lnTo>
                  <a:pt x="949" y="1940"/>
                </a:lnTo>
                <a:lnTo>
                  <a:pt x="996" y="1949"/>
                </a:lnTo>
                <a:lnTo>
                  <a:pt x="1047" y="1951"/>
                </a:lnTo>
                <a:lnTo>
                  <a:pt x="1104" y="1947"/>
                </a:lnTo>
                <a:lnTo>
                  <a:pt x="1168" y="1933"/>
                </a:lnTo>
                <a:lnTo>
                  <a:pt x="1235" y="1909"/>
                </a:lnTo>
                <a:lnTo>
                  <a:pt x="1310" y="1874"/>
                </a:lnTo>
                <a:lnTo>
                  <a:pt x="1321" y="1628"/>
                </a:lnTo>
                <a:lnTo>
                  <a:pt x="1326" y="1626"/>
                </a:lnTo>
                <a:lnTo>
                  <a:pt x="1341" y="1621"/>
                </a:lnTo>
                <a:lnTo>
                  <a:pt x="1362" y="1610"/>
                </a:lnTo>
                <a:lnTo>
                  <a:pt x="1390" y="1595"/>
                </a:lnTo>
                <a:lnTo>
                  <a:pt x="1423" y="1575"/>
                </a:lnTo>
                <a:lnTo>
                  <a:pt x="1459" y="1551"/>
                </a:lnTo>
                <a:lnTo>
                  <a:pt x="1497" y="1520"/>
                </a:lnTo>
                <a:lnTo>
                  <a:pt x="1536" y="1486"/>
                </a:lnTo>
                <a:lnTo>
                  <a:pt x="1572" y="1444"/>
                </a:lnTo>
                <a:lnTo>
                  <a:pt x="1607" y="1396"/>
                </a:lnTo>
                <a:lnTo>
                  <a:pt x="1638" y="1341"/>
                </a:lnTo>
                <a:lnTo>
                  <a:pt x="1663" y="1281"/>
                </a:lnTo>
                <a:lnTo>
                  <a:pt x="1681" y="1214"/>
                </a:lnTo>
                <a:lnTo>
                  <a:pt x="1690" y="1139"/>
                </a:lnTo>
                <a:lnTo>
                  <a:pt x="1690" y="1057"/>
                </a:lnTo>
                <a:lnTo>
                  <a:pt x="1679" y="967"/>
                </a:lnTo>
                <a:lnTo>
                  <a:pt x="1689" y="969"/>
                </a:lnTo>
                <a:lnTo>
                  <a:pt x="1712" y="971"/>
                </a:lnTo>
                <a:lnTo>
                  <a:pt x="1745" y="969"/>
                </a:lnTo>
                <a:lnTo>
                  <a:pt x="1781" y="956"/>
                </a:lnTo>
                <a:lnTo>
                  <a:pt x="1816" y="929"/>
                </a:lnTo>
                <a:lnTo>
                  <a:pt x="1845" y="883"/>
                </a:lnTo>
                <a:lnTo>
                  <a:pt x="1860" y="812"/>
                </a:lnTo>
                <a:lnTo>
                  <a:pt x="1858" y="712"/>
                </a:lnTo>
                <a:lnTo>
                  <a:pt x="1842" y="637"/>
                </a:lnTo>
                <a:lnTo>
                  <a:pt x="1816" y="597"/>
                </a:lnTo>
                <a:lnTo>
                  <a:pt x="1787" y="586"/>
                </a:lnTo>
                <a:lnTo>
                  <a:pt x="1752" y="593"/>
                </a:lnTo>
                <a:lnTo>
                  <a:pt x="1721" y="613"/>
                </a:lnTo>
                <a:lnTo>
                  <a:pt x="1694" y="637"/>
                </a:lnTo>
                <a:lnTo>
                  <a:pt x="1676" y="657"/>
                </a:lnTo>
                <a:lnTo>
                  <a:pt x="1669" y="666"/>
                </a:lnTo>
                <a:lnTo>
                  <a:pt x="1679" y="485"/>
                </a:lnTo>
                <a:lnTo>
                  <a:pt x="1674" y="482"/>
                </a:lnTo>
                <a:lnTo>
                  <a:pt x="1661" y="458"/>
                </a:lnTo>
                <a:lnTo>
                  <a:pt x="1647" y="401"/>
                </a:lnTo>
                <a:lnTo>
                  <a:pt x="1641" y="295"/>
                </a:lnTo>
                <a:lnTo>
                  <a:pt x="1638" y="261"/>
                </a:lnTo>
                <a:lnTo>
                  <a:pt x="1628" y="228"/>
                </a:lnTo>
                <a:lnTo>
                  <a:pt x="1612" y="193"/>
                </a:lnTo>
                <a:lnTo>
                  <a:pt x="1592" y="162"/>
                </a:lnTo>
                <a:lnTo>
                  <a:pt x="1567" y="131"/>
                </a:lnTo>
                <a:lnTo>
                  <a:pt x="1537" y="104"/>
                </a:lnTo>
                <a:lnTo>
                  <a:pt x="1506" y="80"/>
                </a:lnTo>
                <a:lnTo>
                  <a:pt x="1472" y="60"/>
                </a:lnTo>
                <a:lnTo>
                  <a:pt x="1435" y="45"/>
                </a:lnTo>
                <a:lnTo>
                  <a:pt x="1397" y="38"/>
                </a:lnTo>
                <a:lnTo>
                  <a:pt x="1361" y="34"/>
                </a:lnTo>
                <a:lnTo>
                  <a:pt x="1322" y="40"/>
                </a:lnTo>
                <a:lnTo>
                  <a:pt x="1286" y="53"/>
                </a:lnTo>
                <a:lnTo>
                  <a:pt x="1251" y="73"/>
                </a:lnTo>
                <a:lnTo>
                  <a:pt x="1217" y="104"/>
                </a:lnTo>
                <a:lnTo>
                  <a:pt x="1188" y="144"/>
                </a:lnTo>
                <a:lnTo>
                  <a:pt x="1188" y="140"/>
                </a:lnTo>
                <a:lnTo>
                  <a:pt x="1188" y="131"/>
                </a:lnTo>
                <a:lnTo>
                  <a:pt x="1188" y="117"/>
                </a:lnTo>
                <a:lnTo>
                  <a:pt x="1186" y="100"/>
                </a:lnTo>
                <a:lnTo>
                  <a:pt x="1184" y="80"/>
                </a:lnTo>
                <a:lnTo>
                  <a:pt x="1177" y="60"/>
                </a:lnTo>
                <a:lnTo>
                  <a:pt x="1169" y="42"/>
                </a:lnTo>
                <a:lnTo>
                  <a:pt x="1157" y="25"/>
                </a:lnTo>
                <a:lnTo>
                  <a:pt x="1140" y="11"/>
                </a:lnTo>
                <a:lnTo>
                  <a:pt x="1118" y="2"/>
                </a:lnTo>
                <a:lnTo>
                  <a:pt x="1091" y="0"/>
                </a:lnTo>
                <a:lnTo>
                  <a:pt x="1056" y="5"/>
                </a:lnTo>
                <a:lnTo>
                  <a:pt x="1016" y="18"/>
                </a:lnTo>
                <a:lnTo>
                  <a:pt x="969" y="42"/>
                </a:lnTo>
                <a:lnTo>
                  <a:pt x="913" y="78"/>
                </a:lnTo>
                <a:lnTo>
                  <a:pt x="849" y="126"/>
                </a:lnTo>
                <a:lnTo>
                  <a:pt x="849" y="122"/>
                </a:lnTo>
                <a:lnTo>
                  <a:pt x="849" y="113"/>
                </a:lnTo>
                <a:lnTo>
                  <a:pt x="849" y="100"/>
                </a:lnTo>
                <a:lnTo>
                  <a:pt x="849" y="84"/>
                </a:lnTo>
                <a:lnTo>
                  <a:pt x="845" y="65"/>
                </a:lnTo>
                <a:lnTo>
                  <a:pt x="840" y="49"/>
                </a:lnTo>
                <a:lnTo>
                  <a:pt x="829" y="31"/>
                </a:lnTo>
                <a:lnTo>
                  <a:pt x="816" y="16"/>
                </a:lnTo>
                <a:lnTo>
                  <a:pt x="798" y="7"/>
                </a:lnTo>
                <a:lnTo>
                  <a:pt x="774" y="2"/>
                </a:lnTo>
                <a:lnTo>
                  <a:pt x="743" y="3"/>
                </a:lnTo>
                <a:lnTo>
                  <a:pt x="707" y="13"/>
                </a:lnTo>
                <a:lnTo>
                  <a:pt x="661" y="31"/>
                </a:lnTo>
                <a:lnTo>
                  <a:pt x="607" y="60"/>
                </a:lnTo>
                <a:lnTo>
                  <a:pt x="545" y="100"/>
                </a:lnTo>
                <a:lnTo>
                  <a:pt x="472" y="155"/>
                </a:lnTo>
                <a:lnTo>
                  <a:pt x="390" y="224"/>
                </a:lnTo>
                <a:lnTo>
                  <a:pt x="335" y="277"/>
                </a:lnTo>
                <a:lnTo>
                  <a:pt x="304" y="317"/>
                </a:lnTo>
                <a:lnTo>
                  <a:pt x="293" y="347"/>
                </a:lnTo>
                <a:lnTo>
                  <a:pt x="293" y="365"/>
                </a:lnTo>
                <a:lnTo>
                  <a:pt x="299" y="376"/>
                </a:lnTo>
                <a:lnTo>
                  <a:pt x="308" y="379"/>
                </a:lnTo>
                <a:lnTo>
                  <a:pt x="311" y="381"/>
                </a:lnTo>
                <a:lnTo>
                  <a:pt x="301" y="398"/>
                </a:lnTo>
                <a:lnTo>
                  <a:pt x="271" y="438"/>
                </a:lnTo>
                <a:lnTo>
                  <a:pt x="233" y="493"/>
                </a:lnTo>
                <a:lnTo>
                  <a:pt x="199" y="553"/>
                </a:lnTo>
                <a:lnTo>
                  <a:pt x="173" y="606"/>
                </a:lnTo>
                <a:lnTo>
                  <a:pt x="168" y="640"/>
                </a:lnTo>
                <a:lnTo>
                  <a:pt x="191" y="650"/>
                </a:lnTo>
                <a:lnTo>
                  <a:pt x="255" y="619"/>
                </a:lnTo>
                <a:lnTo>
                  <a:pt x="188" y="854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Freeform 6"/>
          <p:cNvSpPr>
            <a:spLocks/>
          </p:cNvSpPr>
          <p:nvPr/>
        </p:nvSpPr>
        <p:spPr bwMode="auto">
          <a:xfrm>
            <a:off x="900113" y="692150"/>
            <a:ext cx="1122362" cy="928688"/>
          </a:xfrm>
          <a:custGeom>
            <a:avLst/>
            <a:gdLst>
              <a:gd name="T0" fmla="*/ 156801 w 1768"/>
              <a:gd name="T1" fmla="*/ 701280 h 1462"/>
              <a:gd name="T2" fmla="*/ 103476 w 1768"/>
              <a:gd name="T3" fmla="*/ 814349 h 1462"/>
              <a:gd name="T4" fmla="*/ 149818 w 1768"/>
              <a:gd name="T5" fmla="*/ 809267 h 1462"/>
              <a:gd name="T6" fmla="*/ 124425 w 1768"/>
              <a:gd name="T7" fmla="*/ 896292 h 1462"/>
              <a:gd name="T8" fmla="*/ 95858 w 1768"/>
              <a:gd name="T9" fmla="*/ 925512 h 1462"/>
              <a:gd name="T10" fmla="*/ 66656 w 1768"/>
              <a:gd name="T11" fmla="*/ 884858 h 1462"/>
              <a:gd name="T12" fmla="*/ 25393 w 1768"/>
              <a:gd name="T13" fmla="*/ 801009 h 1462"/>
              <a:gd name="T14" fmla="*/ 0 w 1768"/>
              <a:gd name="T15" fmla="*/ 687941 h 1462"/>
              <a:gd name="T16" fmla="*/ 17140 w 1768"/>
              <a:gd name="T17" fmla="*/ 552004 h 1462"/>
              <a:gd name="T18" fmla="*/ 102841 w 1768"/>
              <a:gd name="T19" fmla="*/ 405904 h 1462"/>
              <a:gd name="T20" fmla="*/ 217108 w 1768"/>
              <a:gd name="T21" fmla="*/ 303634 h 1462"/>
              <a:gd name="T22" fmla="*/ 317410 w 1768"/>
              <a:gd name="T23" fmla="*/ 254087 h 1462"/>
              <a:gd name="T24" fmla="*/ 401841 w 1768"/>
              <a:gd name="T25" fmla="*/ 220420 h 1462"/>
              <a:gd name="T26" fmla="*/ 470402 w 1768"/>
              <a:gd name="T27" fmla="*/ 167062 h 1462"/>
              <a:gd name="T28" fmla="*/ 521187 w 1768"/>
              <a:gd name="T29" fmla="*/ 57805 h 1462"/>
              <a:gd name="T30" fmla="*/ 546580 w 1768"/>
              <a:gd name="T31" fmla="*/ 16516 h 1462"/>
              <a:gd name="T32" fmla="*/ 582765 w 1768"/>
              <a:gd name="T33" fmla="*/ 73050 h 1462"/>
              <a:gd name="T34" fmla="*/ 588478 w 1768"/>
              <a:gd name="T35" fmla="*/ 157534 h 1462"/>
              <a:gd name="T36" fmla="*/ 608793 w 1768"/>
              <a:gd name="T37" fmla="*/ 149911 h 1462"/>
              <a:gd name="T38" fmla="*/ 651960 w 1768"/>
              <a:gd name="T39" fmla="*/ 98459 h 1462"/>
              <a:gd name="T40" fmla="*/ 679892 w 1768"/>
              <a:gd name="T41" fmla="*/ 23503 h 1462"/>
              <a:gd name="T42" fmla="*/ 698302 w 1768"/>
              <a:gd name="T43" fmla="*/ 52088 h 1462"/>
              <a:gd name="T44" fmla="*/ 721156 w 1768"/>
              <a:gd name="T45" fmla="*/ 146100 h 1462"/>
              <a:gd name="T46" fmla="*/ 743374 w 1768"/>
              <a:gd name="T47" fmla="*/ 181037 h 1462"/>
              <a:gd name="T48" fmla="*/ 795430 w 1768"/>
              <a:gd name="T49" fmla="*/ 105446 h 1462"/>
              <a:gd name="T50" fmla="*/ 806856 w 1768"/>
              <a:gd name="T51" fmla="*/ 0 h 1462"/>
              <a:gd name="T52" fmla="*/ 827805 w 1768"/>
              <a:gd name="T53" fmla="*/ 3811 h 1462"/>
              <a:gd name="T54" fmla="*/ 879861 w 1768"/>
              <a:gd name="T55" fmla="*/ 19692 h 1462"/>
              <a:gd name="T56" fmla="*/ 943343 w 1768"/>
              <a:gd name="T57" fmla="*/ 57170 h 1462"/>
              <a:gd name="T58" fmla="*/ 1001111 w 1768"/>
              <a:gd name="T59" fmla="*/ 121962 h 1462"/>
              <a:gd name="T60" fmla="*/ 1034757 w 1768"/>
              <a:gd name="T61" fmla="*/ 222961 h 1462"/>
              <a:gd name="T62" fmla="*/ 1044914 w 1768"/>
              <a:gd name="T63" fmla="*/ 349370 h 1462"/>
              <a:gd name="T64" fmla="*/ 1077290 w 1768"/>
              <a:gd name="T65" fmla="*/ 416067 h 1462"/>
              <a:gd name="T66" fmla="*/ 1113475 w 1768"/>
              <a:gd name="T67" fmla="*/ 482130 h 1462"/>
              <a:gd name="T68" fmla="*/ 1119188 w 1768"/>
              <a:gd name="T69" fmla="*/ 581224 h 1462"/>
              <a:gd name="T70" fmla="*/ 1086812 w 1768"/>
              <a:gd name="T71" fmla="*/ 685400 h 1462"/>
              <a:gd name="T72" fmla="*/ 1049993 w 1768"/>
              <a:gd name="T73" fmla="*/ 741299 h 1462"/>
              <a:gd name="T74" fmla="*/ 1040470 w 1768"/>
              <a:gd name="T75" fmla="*/ 609809 h 1462"/>
              <a:gd name="T76" fmla="*/ 978258 w 1768"/>
              <a:gd name="T77" fmla="*/ 464979 h 1462"/>
              <a:gd name="T78" fmla="*/ 907158 w 1768"/>
              <a:gd name="T79" fmla="*/ 435124 h 1462"/>
              <a:gd name="T80" fmla="*/ 864625 w 1768"/>
              <a:gd name="T81" fmla="*/ 432583 h 1462"/>
              <a:gd name="T82" fmla="*/ 823997 w 1768"/>
              <a:gd name="T83" fmla="*/ 439571 h 1462"/>
              <a:gd name="T84" fmla="*/ 784638 w 1768"/>
              <a:gd name="T85" fmla="*/ 459262 h 1462"/>
              <a:gd name="T86" fmla="*/ 746548 w 1768"/>
              <a:gd name="T87" fmla="*/ 492929 h 1462"/>
              <a:gd name="T88" fmla="*/ 722425 w 1768"/>
              <a:gd name="T89" fmla="*/ 520878 h 1462"/>
              <a:gd name="T90" fmla="*/ 728139 w 1768"/>
              <a:gd name="T91" fmla="*/ 489117 h 1462"/>
              <a:gd name="T92" fmla="*/ 729408 w 1768"/>
              <a:gd name="T93" fmla="*/ 442747 h 1462"/>
              <a:gd name="T94" fmla="*/ 708459 w 1768"/>
              <a:gd name="T95" fmla="*/ 411621 h 1462"/>
              <a:gd name="T96" fmla="*/ 650691 w 1768"/>
              <a:gd name="T97" fmla="*/ 419879 h 1462"/>
              <a:gd name="T98" fmla="*/ 538327 w 1768"/>
              <a:gd name="T99" fmla="*/ 495470 h 1462"/>
              <a:gd name="T100" fmla="*/ 537693 w 1768"/>
              <a:gd name="T101" fmla="*/ 475778 h 1462"/>
              <a:gd name="T102" fmla="*/ 525631 w 1768"/>
              <a:gd name="T103" fmla="*/ 437030 h 1462"/>
              <a:gd name="T104" fmla="*/ 491351 w 1768"/>
              <a:gd name="T105" fmla="*/ 407174 h 1462"/>
              <a:gd name="T106" fmla="*/ 420886 w 1768"/>
              <a:gd name="T107" fmla="*/ 415432 h 1462"/>
              <a:gd name="T108" fmla="*/ 302809 w 1768"/>
              <a:gd name="T109" fmla="*/ 490388 h 1462"/>
              <a:gd name="T110" fmla="*/ 234249 w 1768"/>
              <a:gd name="T111" fmla="*/ 550734 h 1462"/>
              <a:gd name="T112" fmla="*/ 187272 w 1768"/>
              <a:gd name="T113" fmla="*/ 608538 h 1462"/>
              <a:gd name="T114" fmla="*/ 180289 w 1768"/>
              <a:gd name="T115" fmla="*/ 661897 h 14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68" h="1462">
                <a:moveTo>
                  <a:pt x="284" y="1042"/>
                </a:moveTo>
                <a:lnTo>
                  <a:pt x="273" y="1061"/>
                </a:lnTo>
                <a:lnTo>
                  <a:pt x="247" y="1104"/>
                </a:lnTo>
                <a:lnTo>
                  <a:pt x="216" y="1165"/>
                </a:lnTo>
                <a:lnTo>
                  <a:pt x="185" y="1227"/>
                </a:lnTo>
                <a:lnTo>
                  <a:pt x="163" y="1282"/>
                </a:lnTo>
                <a:lnTo>
                  <a:pt x="160" y="1314"/>
                </a:lnTo>
                <a:lnTo>
                  <a:pt x="182" y="1316"/>
                </a:lnTo>
                <a:lnTo>
                  <a:pt x="236" y="1274"/>
                </a:lnTo>
                <a:lnTo>
                  <a:pt x="229" y="1296"/>
                </a:lnTo>
                <a:lnTo>
                  <a:pt x="213" y="1349"/>
                </a:lnTo>
                <a:lnTo>
                  <a:pt x="196" y="1411"/>
                </a:lnTo>
                <a:lnTo>
                  <a:pt x="189" y="1462"/>
                </a:lnTo>
                <a:lnTo>
                  <a:pt x="154" y="1462"/>
                </a:lnTo>
                <a:lnTo>
                  <a:pt x="151" y="1457"/>
                </a:lnTo>
                <a:lnTo>
                  <a:pt x="140" y="1444"/>
                </a:lnTo>
                <a:lnTo>
                  <a:pt x="123" y="1422"/>
                </a:lnTo>
                <a:lnTo>
                  <a:pt x="105" y="1393"/>
                </a:lnTo>
                <a:lnTo>
                  <a:pt x="83" y="1355"/>
                </a:lnTo>
                <a:lnTo>
                  <a:pt x="61" y="1311"/>
                </a:lnTo>
                <a:lnTo>
                  <a:pt x="40" y="1261"/>
                </a:lnTo>
                <a:lnTo>
                  <a:pt x="21" y="1207"/>
                </a:lnTo>
                <a:lnTo>
                  <a:pt x="9" y="1146"/>
                </a:lnTo>
                <a:lnTo>
                  <a:pt x="0" y="1083"/>
                </a:lnTo>
                <a:lnTo>
                  <a:pt x="0" y="1015"/>
                </a:lnTo>
                <a:lnTo>
                  <a:pt x="7" y="944"/>
                </a:lnTo>
                <a:lnTo>
                  <a:pt x="27" y="869"/>
                </a:lnTo>
                <a:lnTo>
                  <a:pt x="58" y="794"/>
                </a:lnTo>
                <a:lnTo>
                  <a:pt x="102" y="717"/>
                </a:lnTo>
                <a:lnTo>
                  <a:pt x="162" y="639"/>
                </a:lnTo>
                <a:lnTo>
                  <a:pt x="224" y="573"/>
                </a:lnTo>
                <a:lnTo>
                  <a:pt x="286" y="520"/>
                </a:lnTo>
                <a:lnTo>
                  <a:pt x="342" y="478"/>
                </a:lnTo>
                <a:lnTo>
                  <a:pt x="398" y="446"/>
                </a:lnTo>
                <a:lnTo>
                  <a:pt x="449" y="420"/>
                </a:lnTo>
                <a:lnTo>
                  <a:pt x="500" y="400"/>
                </a:lnTo>
                <a:lnTo>
                  <a:pt x="548" y="382"/>
                </a:lnTo>
                <a:lnTo>
                  <a:pt x="592" y="365"/>
                </a:lnTo>
                <a:lnTo>
                  <a:pt x="633" y="347"/>
                </a:lnTo>
                <a:lnTo>
                  <a:pt x="674" y="325"/>
                </a:lnTo>
                <a:lnTo>
                  <a:pt x="708" y="298"/>
                </a:lnTo>
                <a:lnTo>
                  <a:pt x="741" y="263"/>
                </a:lnTo>
                <a:lnTo>
                  <a:pt x="772" y="219"/>
                </a:lnTo>
                <a:lnTo>
                  <a:pt x="797" y="163"/>
                </a:lnTo>
                <a:lnTo>
                  <a:pt x="821" y="91"/>
                </a:lnTo>
                <a:lnTo>
                  <a:pt x="841" y="6"/>
                </a:lnTo>
                <a:lnTo>
                  <a:pt x="847" y="11"/>
                </a:lnTo>
                <a:lnTo>
                  <a:pt x="861" y="26"/>
                </a:lnTo>
                <a:lnTo>
                  <a:pt x="879" y="49"/>
                </a:lnTo>
                <a:lnTo>
                  <a:pt x="899" y="79"/>
                </a:lnTo>
                <a:lnTo>
                  <a:pt x="918" y="115"/>
                </a:lnTo>
                <a:lnTo>
                  <a:pt x="930" y="157"/>
                </a:lnTo>
                <a:lnTo>
                  <a:pt x="936" y="201"/>
                </a:lnTo>
                <a:lnTo>
                  <a:pt x="927" y="248"/>
                </a:lnTo>
                <a:lnTo>
                  <a:pt x="930" y="248"/>
                </a:lnTo>
                <a:lnTo>
                  <a:pt x="943" y="245"/>
                </a:lnTo>
                <a:lnTo>
                  <a:pt x="959" y="236"/>
                </a:lnTo>
                <a:lnTo>
                  <a:pt x="981" y="219"/>
                </a:lnTo>
                <a:lnTo>
                  <a:pt x="1003" y="194"/>
                </a:lnTo>
                <a:lnTo>
                  <a:pt x="1027" y="155"/>
                </a:lnTo>
                <a:lnTo>
                  <a:pt x="1049" y="102"/>
                </a:lnTo>
                <a:lnTo>
                  <a:pt x="1067" y="35"/>
                </a:lnTo>
                <a:lnTo>
                  <a:pt x="1071" y="37"/>
                </a:lnTo>
                <a:lnTo>
                  <a:pt x="1078" y="44"/>
                </a:lnTo>
                <a:lnTo>
                  <a:pt x="1087" y="59"/>
                </a:lnTo>
                <a:lnTo>
                  <a:pt x="1100" y="82"/>
                </a:lnTo>
                <a:lnTo>
                  <a:pt x="1114" y="117"/>
                </a:lnTo>
                <a:lnTo>
                  <a:pt x="1125" y="166"/>
                </a:lnTo>
                <a:lnTo>
                  <a:pt x="1136" y="230"/>
                </a:lnTo>
                <a:lnTo>
                  <a:pt x="1143" y="312"/>
                </a:lnTo>
                <a:lnTo>
                  <a:pt x="1151" y="305"/>
                </a:lnTo>
                <a:lnTo>
                  <a:pt x="1171" y="285"/>
                </a:lnTo>
                <a:lnTo>
                  <a:pt x="1198" y="254"/>
                </a:lnTo>
                <a:lnTo>
                  <a:pt x="1227" y="214"/>
                </a:lnTo>
                <a:lnTo>
                  <a:pt x="1253" y="166"/>
                </a:lnTo>
                <a:lnTo>
                  <a:pt x="1273" y="115"/>
                </a:lnTo>
                <a:lnTo>
                  <a:pt x="1280" y="59"/>
                </a:lnTo>
                <a:lnTo>
                  <a:pt x="1271" y="0"/>
                </a:lnTo>
                <a:lnTo>
                  <a:pt x="1275" y="0"/>
                </a:lnTo>
                <a:lnTo>
                  <a:pt x="1287" y="2"/>
                </a:lnTo>
                <a:lnTo>
                  <a:pt x="1304" y="6"/>
                </a:lnTo>
                <a:lnTo>
                  <a:pt x="1327" y="11"/>
                </a:lnTo>
                <a:lnTo>
                  <a:pt x="1355" y="20"/>
                </a:lnTo>
                <a:lnTo>
                  <a:pt x="1386" y="31"/>
                </a:lnTo>
                <a:lnTo>
                  <a:pt x="1419" y="46"/>
                </a:lnTo>
                <a:lnTo>
                  <a:pt x="1453" y="66"/>
                </a:lnTo>
                <a:lnTo>
                  <a:pt x="1486" y="90"/>
                </a:lnTo>
                <a:lnTo>
                  <a:pt x="1519" y="117"/>
                </a:lnTo>
                <a:lnTo>
                  <a:pt x="1550" y="152"/>
                </a:lnTo>
                <a:lnTo>
                  <a:pt x="1577" y="192"/>
                </a:lnTo>
                <a:lnTo>
                  <a:pt x="1601" y="237"/>
                </a:lnTo>
                <a:lnTo>
                  <a:pt x="1617" y="290"/>
                </a:lnTo>
                <a:lnTo>
                  <a:pt x="1630" y="351"/>
                </a:lnTo>
                <a:lnTo>
                  <a:pt x="1633" y="418"/>
                </a:lnTo>
                <a:lnTo>
                  <a:pt x="1637" y="493"/>
                </a:lnTo>
                <a:lnTo>
                  <a:pt x="1646" y="550"/>
                </a:lnTo>
                <a:lnTo>
                  <a:pt x="1661" y="592"/>
                </a:lnTo>
                <a:lnTo>
                  <a:pt x="1677" y="626"/>
                </a:lnTo>
                <a:lnTo>
                  <a:pt x="1697" y="655"/>
                </a:lnTo>
                <a:lnTo>
                  <a:pt x="1717" y="685"/>
                </a:lnTo>
                <a:lnTo>
                  <a:pt x="1735" y="717"/>
                </a:lnTo>
                <a:lnTo>
                  <a:pt x="1754" y="759"/>
                </a:lnTo>
                <a:lnTo>
                  <a:pt x="1765" y="809"/>
                </a:lnTo>
                <a:lnTo>
                  <a:pt x="1768" y="862"/>
                </a:lnTo>
                <a:lnTo>
                  <a:pt x="1763" y="915"/>
                </a:lnTo>
                <a:lnTo>
                  <a:pt x="1752" y="969"/>
                </a:lnTo>
                <a:lnTo>
                  <a:pt x="1734" y="1024"/>
                </a:lnTo>
                <a:lnTo>
                  <a:pt x="1712" y="1079"/>
                </a:lnTo>
                <a:lnTo>
                  <a:pt x="1684" y="1134"/>
                </a:lnTo>
                <a:lnTo>
                  <a:pt x="1654" y="1185"/>
                </a:lnTo>
                <a:lnTo>
                  <a:pt x="1654" y="1167"/>
                </a:lnTo>
                <a:lnTo>
                  <a:pt x="1654" y="1115"/>
                </a:lnTo>
                <a:lnTo>
                  <a:pt x="1650" y="1044"/>
                </a:lnTo>
                <a:lnTo>
                  <a:pt x="1639" y="960"/>
                </a:lnTo>
                <a:lnTo>
                  <a:pt x="1621" y="874"/>
                </a:lnTo>
                <a:lnTo>
                  <a:pt x="1588" y="796"/>
                </a:lnTo>
                <a:lnTo>
                  <a:pt x="1541" y="732"/>
                </a:lnTo>
                <a:lnTo>
                  <a:pt x="1477" y="696"/>
                </a:lnTo>
                <a:lnTo>
                  <a:pt x="1453" y="690"/>
                </a:lnTo>
                <a:lnTo>
                  <a:pt x="1429" y="685"/>
                </a:lnTo>
                <a:lnTo>
                  <a:pt x="1408" y="681"/>
                </a:lnTo>
                <a:lnTo>
                  <a:pt x="1386" y="681"/>
                </a:lnTo>
                <a:lnTo>
                  <a:pt x="1362" y="681"/>
                </a:lnTo>
                <a:lnTo>
                  <a:pt x="1342" y="683"/>
                </a:lnTo>
                <a:lnTo>
                  <a:pt x="1320" y="686"/>
                </a:lnTo>
                <a:lnTo>
                  <a:pt x="1298" y="692"/>
                </a:lnTo>
                <a:lnTo>
                  <a:pt x="1278" y="701"/>
                </a:lnTo>
                <a:lnTo>
                  <a:pt x="1258" y="710"/>
                </a:lnTo>
                <a:lnTo>
                  <a:pt x="1236" y="723"/>
                </a:lnTo>
                <a:lnTo>
                  <a:pt x="1216" y="738"/>
                </a:lnTo>
                <a:lnTo>
                  <a:pt x="1196" y="756"/>
                </a:lnTo>
                <a:lnTo>
                  <a:pt x="1176" y="776"/>
                </a:lnTo>
                <a:lnTo>
                  <a:pt x="1156" y="798"/>
                </a:lnTo>
                <a:lnTo>
                  <a:pt x="1136" y="823"/>
                </a:lnTo>
                <a:lnTo>
                  <a:pt x="1138" y="820"/>
                </a:lnTo>
                <a:lnTo>
                  <a:pt x="1140" y="809"/>
                </a:lnTo>
                <a:lnTo>
                  <a:pt x="1143" y="791"/>
                </a:lnTo>
                <a:lnTo>
                  <a:pt x="1147" y="770"/>
                </a:lnTo>
                <a:lnTo>
                  <a:pt x="1151" y="747"/>
                </a:lnTo>
                <a:lnTo>
                  <a:pt x="1151" y="721"/>
                </a:lnTo>
                <a:lnTo>
                  <a:pt x="1149" y="697"/>
                </a:lnTo>
                <a:lnTo>
                  <a:pt x="1143" y="677"/>
                </a:lnTo>
                <a:lnTo>
                  <a:pt x="1133" y="659"/>
                </a:lnTo>
                <a:lnTo>
                  <a:pt x="1116" y="648"/>
                </a:lnTo>
                <a:lnTo>
                  <a:pt x="1094" y="643"/>
                </a:lnTo>
                <a:lnTo>
                  <a:pt x="1063" y="646"/>
                </a:lnTo>
                <a:lnTo>
                  <a:pt x="1025" y="661"/>
                </a:lnTo>
                <a:lnTo>
                  <a:pt x="976" y="686"/>
                </a:lnTo>
                <a:lnTo>
                  <a:pt x="918" y="725"/>
                </a:lnTo>
                <a:lnTo>
                  <a:pt x="848" y="780"/>
                </a:lnTo>
                <a:lnTo>
                  <a:pt x="848" y="776"/>
                </a:lnTo>
                <a:lnTo>
                  <a:pt x="848" y="765"/>
                </a:lnTo>
                <a:lnTo>
                  <a:pt x="847" y="749"/>
                </a:lnTo>
                <a:lnTo>
                  <a:pt x="843" y="730"/>
                </a:lnTo>
                <a:lnTo>
                  <a:pt x="837" y="708"/>
                </a:lnTo>
                <a:lnTo>
                  <a:pt x="828" y="688"/>
                </a:lnTo>
                <a:lnTo>
                  <a:pt x="816" y="668"/>
                </a:lnTo>
                <a:lnTo>
                  <a:pt x="797" y="652"/>
                </a:lnTo>
                <a:lnTo>
                  <a:pt x="774" y="641"/>
                </a:lnTo>
                <a:lnTo>
                  <a:pt x="745" y="637"/>
                </a:lnTo>
                <a:lnTo>
                  <a:pt x="708" y="641"/>
                </a:lnTo>
                <a:lnTo>
                  <a:pt x="663" y="654"/>
                </a:lnTo>
                <a:lnTo>
                  <a:pt x="610" y="679"/>
                </a:lnTo>
                <a:lnTo>
                  <a:pt x="548" y="719"/>
                </a:lnTo>
                <a:lnTo>
                  <a:pt x="477" y="772"/>
                </a:lnTo>
                <a:lnTo>
                  <a:pt x="395" y="843"/>
                </a:lnTo>
                <a:lnTo>
                  <a:pt x="388" y="851"/>
                </a:lnTo>
                <a:lnTo>
                  <a:pt x="369" y="867"/>
                </a:lnTo>
                <a:lnTo>
                  <a:pt x="346" y="893"/>
                </a:lnTo>
                <a:lnTo>
                  <a:pt x="318" y="924"/>
                </a:lnTo>
                <a:lnTo>
                  <a:pt x="295" y="958"/>
                </a:lnTo>
                <a:lnTo>
                  <a:pt x="278" y="991"/>
                </a:lnTo>
                <a:lnTo>
                  <a:pt x="273" y="1021"/>
                </a:lnTo>
                <a:lnTo>
                  <a:pt x="284" y="1042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3" name="Freeform 7"/>
          <p:cNvSpPr>
            <a:spLocks/>
          </p:cNvSpPr>
          <p:nvPr/>
        </p:nvSpPr>
        <p:spPr bwMode="auto">
          <a:xfrm>
            <a:off x="817563" y="2565400"/>
            <a:ext cx="1519237" cy="100013"/>
          </a:xfrm>
          <a:custGeom>
            <a:avLst/>
            <a:gdLst>
              <a:gd name="T0" fmla="*/ 59018 w 2394"/>
              <a:gd name="T1" fmla="*/ 0 h 157"/>
              <a:gd name="T2" fmla="*/ 1488142 w 2394"/>
              <a:gd name="T3" fmla="*/ 0 h 157"/>
              <a:gd name="T4" fmla="*/ 1492584 w 2394"/>
              <a:gd name="T5" fmla="*/ 9555 h 157"/>
              <a:gd name="T6" fmla="*/ 1504007 w 2394"/>
              <a:gd name="T7" fmla="*/ 32488 h 157"/>
              <a:gd name="T8" fmla="*/ 1514160 w 2394"/>
              <a:gd name="T9" fmla="*/ 64977 h 157"/>
              <a:gd name="T10" fmla="*/ 1519237 w 2394"/>
              <a:gd name="T11" fmla="*/ 100013 h 157"/>
              <a:gd name="T12" fmla="*/ 0 w 2394"/>
              <a:gd name="T13" fmla="*/ 100013 h 157"/>
              <a:gd name="T14" fmla="*/ 2538 w 2394"/>
              <a:gd name="T15" fmla="*/ 96191 h 157"/>
              <a:gd name="T16" fmla="*/ 6981 w 2394"/>
              <a:gd name="T17" fmla="*/ 87272 h 157"/>
              <a:gd name="T18" fmla="*/ 15230 w 2394"/>
              <a:gd name="T19" fmla="*/ 74532 h 157"/>
              <a:gd name="T20" fmla="*/ 24115 w 2394"/>
              <a:gd name="T21" fmla="*/ 57969 h 157"/>
              <a:gd name="T22" fmla="*/ 34903 w 2394"/>
              <a:gd name="T23" fmla="*/ 42044 h 157"/>
              <a:gd name="T24" fmla="*/ 43788 w 2394"/>
              <a:gd name="T25" fmla="*/ 25481 h 157"/>
              <a:gd name="T26" fmla="*/ 52037 w 2394"/>
              <a:gd name="T27" fmla="*/ 10192 h 157"/>
              <a:gd name="T28" fmla="*/ 59018 w 2394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94" h="157">
                <a:moveTo>
                  <a:pt x="93" y="0"/>
                </a:moveTo>
                <a:lnTo>
                  <a:pt x="2345" y="0"/>
                </a:lnTo>
                <a:lnTo>
                  <a:pt x="2352" y="15"/>
                </a:lnTo>
                <a:lnTo>
                  <a:pt x="2370" y="51"/>
                </a:lnTo>
                <a:lnTo>
                  <a:pt x="2386" y="102"/>
                </a:lnTo>
                <a:lnTo>
                  <a:pt x="2394" y="157"/>
                </a:lnTo>
                <a:lnTo>
                  <a:pt x="0" y="157"/>
                </a:lnTo>
                <a:lnTo>
                  <a:pt x="4" y="151"/>
                </a:lnTo>
                <a:lnTo>
                  <a:pt x="11" y="137"/>
                </a:lnTo>
                <a:lnTo>
                  <a:pt x="24" y="117"/>
                </a:lnTo>
                <a:lnTo>
                  <a:pt x="38" y="91"/>
                </a:lnTo>
                <a:lnTo>
                  <a:pt x="55" y="66"/>
                </a:lnTo>
                <a:lnTo>
                  <a:pt x="69" y="40"/>
                </a:lnTo>
                <a:lnTo>
                  <a:pt x="82" y="16"/>
                </a:lnTo>
                <a:lnTo>
                  <a:pt x="93" y="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4" name="Freeform 8"/>
          <p:cNvSpPr>
            <a:spLocks/>
          </p:cNvSpPr>
          <p:nvPr/>
        </p:nvSpPr>
        <p:spPr bwMode="auto">
          <a:xfrm>
            <a:off x="1528763" y="942975"/>
            <a:ext cx="490537" cy="482600"/>
          </a:xfrm>
          <a:custGeom>
            <a:avLst/>
            <a:gdLst>
              <a:gd name="T0" fmla="*/ 416290 w 773"/>
              <a:gd name="T1" fmla="*/ 476250 h 760"/>
              <a:gd name="T2" fmla="*/ 415021 w 773"/>
              <a:gd name="T3" fmla="*/ 439420 h 760"/>
              <a:gd name="T4" fmla="*/ 409310 w 773"/>
              <a:gd name="T5" fmla="*/ 376555 h 760"/>
              <a:gd name="T6" fmla="*/ 394714 w 773"/>
              <a:gd name="T7" fmla="*/ 304800 h 760"/>
              <a:gd name="T8" fmla="*/ 368061 w 773"/>
              <a:gd name="T9" fmla="*/ 237490 h 760"/>
              <a:gd name="T10" fmla="*/ 323640 w 773"/>
              <a:gd name="T11" fmla="*/ 189230 h 760"/>
              <a:gd name="T12" fmla="*/ 261451 w 773"/>
              <a:gd name="T13" fmla="*/ 173990 h 760"/>
              <a:gd name="T14" fmla="*/ 173877 w 773"/>
              <a:gd name="T15" fmla="*/ 205105 h 760"/>
              <a:gd name="T16" fmla="*/ 119303 w 773"/>
              <a:gd name="T17" fmla="*/ 237490 h 760"/>
              <a:gd name="T18" fmla="*/ 111053 w 773"/>
              <a:gd name="T19" fmla="*/ 206375 h 760"/>
              <a:gd name="T20" fmla="*/ 86939 w 773"/>
              <a:gd name="T21" fmla="*/ 169545 h 760"/>
              <a:gd name="T22" fmla="*/ 37441 w 773"/>
              <a:gd name="T23" fmla="*/ 155575 h 760"/>
              <a:gd name="T24" fmla="*/ 2538 w 773"/>
              <a:gd name="T25" fmla="*/ 163830 h 760"/>
              <a:gd name="T26" fmla="*/ 20941 w 773"/>
              <a:gd name="T27" fmla="*/ 144780 h 760"/>
              <a:gd name="T28" fmla="*/ 54575 w 773"/>
              <a:gd name="T29" fmla="*/ 124460 h 760"/>
              <a:gd name="T30" fmla="*/ 97092 w 773"/>
              <a:gd name="T31" fmla="*/ 120650 h 760"/>
              <a:gd name="T32" fmla="*/ 144686 w 773"/>
              <a:gd name="T33" fmla="*/ 137795 h 760"/>
              <a:gd name="T34" fmla="*/ 196722 w 773"/>
              <a:gd name="T35" fmla="*/ 112395 h 760"/>
              <a:gd name="T36" fmla="*/ 241778 w 773"/>
              <a:gd name="T37" fmla="*/ 60325 h 760"/>
              <a:gd name="T38" fmla="*/ 272239 w 773"/>
              <a:gd name="T39" fmla="*/ 12700 h 760"/>
              <a:gd name="T40" fmla="*/ 281123 w 773"/>
              <a:gd name="T41" fmla="*/ 9525 h 760"/>
              <a:gd name="T42" fmla="*/ 289372 w 773"/>
              <a:gd name="T43" fmla="*/ 55880 h 760"/>
              <a:gd name="T44" fmla="*/ 283661 w 773"/>
              <a:gd name="T45" fmla="*/ 78105 h 760"/>
              <a:gd name="T46" fmla="*/ 296353 w 773"/>
              <a:gd name="T47" fmla="*/ 84455 h 760"/>
              <a:gd name="T48" fmla="*/ 320467 w 773"/>
              <a:gd name="T49" fmla="*/ 83820 h 760"/>
              <a:gd name="T50" fmla="*/ 352831 w 773"/>
              <a:gd name="T51" fmla="*/ 62865 h 760"/>
              <a:gd name="T52" fmla="*/ 373773 w 773"/>
              <a:gd name="T53" fmla="*/ 44450 h 760"/>
              <a:gd name="T54" fmla="*/ 382022 w 773"/>
              <a:gd name="T55" fmla="*/ 66040 h 760"/>
              <a:gd name="T56" fmla="*/ 400425 w 773"/>
              <a:gd name="T57" fmla="*/ 102235 h 760"/>
              <a:gd name="T58" fmla="*/ 431520 w 773"/>
              <a:gd name="T59" fmla="*/ 142875 h 760"/>
              <a:gd name="T60" fmla="*/ 472769 w 773"/>
              <a:gd name="T61" fmla="*/ 189230 h 760"/>
              <a:gd name="T62" fmla="*/ 490537 w 773"/>
              <a:gd name="T63" fmla="*/ 273685 h 760"/>
              <a:gd name="T64" fmla="*/ 479749 w 773"/>
              <a:gd name="T65" fmla="*/ 374650 h 760"/>
              <a:gd name="T66" fmla="*/ 444212 w 773"/>
              <a:gd name="T67" fmla="*/ 457835 h 7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3" h="760">
                <a:moveTo>
                  <a:pt x="656" y="760"/>
                </a:moveTo>
                <a:lnTo>
                  <a:pt x="656" y="750"/>
                </a:lnTo>
                <a:lnTo>
                  <a:pt x="656" y="727"/>
                </a:lnTo>
                <a:lnTo>
                  <a:pt x="654" y="692"/>
                </a:lnTo>
                <a:lnTo>
                  <a:pt x="651" y="646"/>
                </a:lnTo>
                <a:lnTo>
                  <a:pt x="645" y="593"/>
                </a:lnTo>
                <a:lnTo>
                  <a:pt x="636" y="537"/>
                </a:lnTo>
                <a:lnTo>
                  <a:pt x="622" y="480"/>
                </a:lnTo>
                <a:lnTo>
                  <a:pt x="603" y="426"/>
                </a:lnTo>
                <a:lnTo>
                  <a:pt x="580" y="374"/>
                </a:lnTo>
                <a:lnTo>
                  <a:pt x="549" y="331"/>
                </a:lnTo>
                <a:lnTo>
                  <a:pt x="510" y="298"/>
                </a:lnTo>
                <a:lnTo>
                  <a:pt x="465" y="278"/>
                </a:lnTo>
                <a:lnTo>
                  <a:pt x="412" y="274"/>
                </a:lnTo>
                <a:lnTo>
                  <a:pt x="348" y="287"/>
                </a:lnTo>
                <a:lnTo>
                  <a:pt x="274" y="323"/>
                </a:lnTo>
                <a:lnTo>
                  <a:pt x="190" y="384"/>
                </a:lnTo>
                <a:lnTo>
                  <a:pt x="188" y="374"/>
                </a:lnTo>
                <a:lnTo>
                  <a:pt x="184" y="354"/>
                </a:lnTo>
                <a:lnTo>
                  <a:pt x="175" y="325"/>
                </a:lnTo>
                <a:lnTo>
                  <a:pt x="161" y="294"/>
                </a:lnTo>
                <a:lnTo>
                  <a:pt x="137" y="267"/>
                </a:lnTo>
                <a:lnTo>
                  <a:pt x="104" y="248"/>
                </a:lnTo>
                <a:lnTo>
                  <a:pt x="59" y="245"/>
                </a:lnTo>
                <a:lnTo>
                  <a:pt x="0" y="263"/>
                </a:lnTo>
                <a:lnTo>
                  <a:pt x="4" y="258"/>
                </a:lnTo>
                <a:lnTo>
                  <a:pt x="17" y="245"/>
                </a:lnTo>
                <a:lnTo>
                  <a:pt x="33" y="228"/>
                </a:lnTo>
                <a:lnTo>
                  <a:pt x="57" y="210"/>
                </a:lnTo>
                <a:lnTo>
                  <a:pt x="86" y="196"/>
                </a:lnTo>
                <a:lnTo>
                  <a:pt x="119" y="188"/>
                </a:lnTo>
                <a:lnTo>
                  <a:pt x="153" y="190"/>
                </a:lnTo>
                <a:lnTo>
                  <a:pt x="190" y="206"/>
                </a:lnTo>
                <a:lnTo>
                  <a:pt x="228" y="217"/>
                </a:lnTo>
                <a:lnTo>
                  <a:pt x="268" y="205"/>
                </a:lnTo>
                <a:lnTo>
                  <a:pt x="310" y="177"/>
                </a:lnTo>
                <a:lnTo>
                  <a:pt x="348" y="139"/>
                </a:lnTo>
                <a:lnTo>
                  <a:pt x="381" y="95"/>
                </a:lnTo>
                <a:lnTo>
                  <a:pt x="410" y="53"/>
                </a:lnTo>
                <a:lnTo>
                  <a:pt x="429" y="20"/>
                </a:lnTo>
                <a:lnTo>
                  <a:pt x="438" y="0"/>
                </a:lnTo>
                <a:lnTo>
                  <a:pt x="443" y="15"/>
                </a:lnTo>
                <a:lnTo>
                  <a:pt x="452" y="48"/>
                </a:lnTo>
                <a:lnTo>
                  <a:pt x="456" y="88"/>
                </a:lnTo>
                <a:lnTo>
                  <a:pt x="445" y="121"/>
                </a:lnTo>
                <a:lnTo>
                  <a:pt x="447" y="123"/>
                </a:lnTo>
                <a:lnTo>
                  <a:pt x="456" y="128"/>
                </a:lnTo>
                <a:lnTo>
                  <a:pt x="467" y="133"/>
                </a:lnTo>
                <a:lnTo>
                  <a:pt x="483" y="135"/>
                </a:lnTo>
                <a:lnTo>
                  <a:pt x="505" y="132"/>
                </a:lnTo>
                <a:lnTo>
                  <a:pt x="529" y="121"/>
                </a:lnTo>
                <a:lnTo>
                  <a:pt x="556" y="99"/>
                </a:lnTo>
                <a:lnTo>
                  <a:pt x="587" y="64"/>
                </a:lnTo>
                <a:lnTo>
                  <a:pt x="589" y="70"/>
                </a:lnTo>
                <a:lnTo>
                  <a:pt x="592" y="82"/>
                </a:lnTo>
                <a:lnTo>
                  <a:pt x="602" y="104"/>
                </a:lnTo>
                <a:lnTo>
                  <a:pt x="613" y="132"/>
                </a:lnTo>
                <a:lnTo>
                  <a:pt x="631" y="161"/>
                </a:lnTo>
                <a:lnTo>
                  <a:pt x="653" y="194"/>
                </a:lnTo>
                <a:lnTo>
                  <a:pt x="680" y="225"/>
                </a:lnTo>
                <a:lnTo>
                  <a:pt x="715" y="256"/>
                </a:lnTo>
                <a:lnTo>
                  <a:pt x="745" y="298"/>
                </a:lnTo>
                <a:lnTo>
                  <a:pt x="766" y="358"/>
                </a:lnTo>
                <a:lnTo>
                  <a:pt x="773" y="431"/>
                </a:lnTo>
                <a:lnTo>
                  <a:pt x="771" y="511"/>
                </a:lnTo>
                <a:lnTo>
                  <a:pt x="756" y="590"/>
                </a:lnTo>
                <a:lnTo>
                  <a:pt x="733" y="663"/>
                </a:lnTo>
                <a:lnTo>
                  <a:pt x="700" y="721"/>
                </a:lnTo>
                <a:lnTo>
                  <a:pt x="656" y="76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Freeform 9"/>
          <p:cNvSpPr>
            <a:spLocks/>
          </p:cNvSpPr>
          <p:nvPr/>
        </p:nvSpPr>
        <p:spPr bwMode="auto">
          <a:xfrm>
            <a:off x="866775" y="660400"/>
            <a:ext cx="1227138" cy="1531938"/>
          </a:xfrm>
          <a:custGeom>
            <a:avLst/>
            <a:gdLst>
              <a:gd name="T0" fmla="*/ 40015 w 1932"/>
              <a:gd name="T1" fmla="*/ 826599 h 2413"/>
              <a:gd name="T2" fmla="*/ 104802 w 1932"/>
              <a:gd name="T3" fmla="*/ 443773 h 2413"/>
              <a:gd name="T4" fmla="*/ 417303 w 1932"/>
              <a:gd name="T5" fmla="*/ 223474 h 2413"/>
              <a:gd name="T6" fmla="*/ 518294 w 1932"/>
              <a:gd name="T7" fmla="*/ 96500 h 2413"/>
              <a:gd name="T8" fmla="*/ 576094 w 1932"/>
              <a:gd name="T9" fmla="*/ 12697 h 2413"/>
              <a:gd name="T10" fmla="*/ 645327 w 1932"/>
              <a:gd name="T11" fmla="*/ 166970 h 2413"/>
              <a:gd name="T12" fmla="*/ 707573 w 1932"/>
              <a:gd name="T13" fmla="*/ 4444 h 2413"/>
              <a:gd name="T14" fmla="*/ 763468 w 1932"/>
              <a:gd name="T15" fmla="*/ 184112 h 2413"/>
              <a:gd name="T16" fmla="*/ 813011 w 1932"/>
              <a:gd name="T17" fmla="*/ 81263 h 2413"/>
              <a:gd name="T18" fmla="*/ 887325 w 1932"/>
              <a:gd name="T19" fmla="*/ 15237 h 2413"/>
              <a:gd name="T20" fmla="*/ 1056279 w 1932"/>
              <a:gd name="T21" fmla="*/ 144750 h 2413"/>
              <a:gd name="T22" fmla="*/ 1103281 w 1932"/>
              <a:gd name="T23" fmla="*/ 391714 h 2413"/>
              <a:gd name="T24" fmla="*/ 1166797 w 1932"/>
              <a:gd name="T25" fmla="*/ 650105 h 2413"/>
              <a:gd name="T26" fmla="*/ 1115984 w 1932"/>
              <a:gd name="T27" fmla="*/ 822790 h 2413"/>
              <a:gd name="T28" fmla="*/ 1221422 w 1932"/>
              <a:gd name="T29" fmla="*/ 862152 h 2413"/>
              <a:gd name="T30" fmla="*/ 1135674 w 1932"/>
              <a:gd name="T31" fmla="*/ 1074198 h 2413"/>
              <a:gd name="T32" fmla="*/ 1110268 w 1932"/>
              <a:gd name="T33" fmla="*/ 1215773 h 2413"/>
              <a:gd name="T34" fmla="*/ 926705 w 1932"/>
              <a:gd name="T35" fmla="*/ 1484323 h 2413"/>
              <a:gd name="T36" fmla="*/ 476373 w 1932"/>
              <a:gd name="T37" fmla="*/ 1493846 h 2413"/>
              <a:gd name="T38" fmla="*/ 270580 w 1932"/>
              <a:gd name="T39" fmla="*/ 1325606 h 2413"/>
              <a:gd name="T40" fmla="*/ 217226 w 1932"/>
              <a:gd name="T41" fmla="*/ 1263389 h 2413"/>
              <a:gd name="T42" fmla="*/ 127033 w 1932"/>
              <a:gd name="T43" fmla="*/ 1266563 h 2413"/>
              <a:gd name="T44" fmla="*/ 15879 w 1932"/>
              <a:gd name="T45" fmla="*/ 1173872 h 2413"/>
              <a:gd name="T46" fmla="*/ 76220 w 1932"/>
              <a:gd name="T47" fmla="*/ 985951 h 2413"/>
              <a:gd name="T48" fmla="*/ 107343 w 1932"/>
              <a:gd name="T49" fmla="*/ 1018964 h 2413"/>
              <a:gd name="T50" fmla="*/ 50813 w 1932"/>
              <a:gd name="T51" fmla="*/ 1072928 h 2413"/>
              <a:gd name="T52" fmla="*/ 181657 w 1932"/>
              <a:gd name="T53" fmla="*/ 1235454 h 2413"/>
              <a:gd name="T54" fmla="*/ 236916 w 1932"/>
              <a:gd name="T55" fmla="*/ 1178316 h 2413"/>
              <a:gd name="T56" fmla="*/ 287730 w 1932"/>
              <a:gd name="T57" fmla="*/ 1273546 h 2413"/>
              <a:gd name="T58" fmla="*/ 539890 w 1932"/>
              <a:gd name="T59" fmla="*/ 1478609 h 2413"/>
              <a:gd name="T60" fmla="*/ 939408 w 1932"/>
              <a:gd name="T61" fmla="*/ 1413852 h 2413"/>
              <a:gd name="T62" fmla="*/ 1079145 w 1932"/>
              <a:gd name="T63" fmla="*/ 1158000 h 2413"/>
              <a:gd name="T64" fmla="*/ 1076604 w 1932"/>
              <a:gd name="T65" fmla="*/ 1012615 h 2413"/>
              <a:gd name="T66" fmla="*/ 1159175 w 1932"/>
              <a:gd name="T67" fmla="*/ 1032296 h 2413"/>
              <a:gd name="T68" fmla="*/ 1160446 w 1932"/>
              <a:gd name="T69" fmla="*/ 851994 h 2413"/>
              <a:gd name="T70" fmla="*/ 1063266 w 1932"/>
              <a:gd name="T71" fmla="*/ 870405 h 2413"/>
              <a:gd name="T72" fmla="*/ 1134404 w 1932"/>
              <a:gd name="T73" fmla="*/ 552971 h 2413"/>
              <a:gd name="T74" fmla="*/ 1035318 w 1932"/>
              <a:gd name="T75" fmla="*/ 246964 h 2413"/>
              <a:gd name="T76" fmla="*/ 1020074 w 1932"/>
              <a:gd name="T77" fmla="*/ 271089 h 2413"/>
              <a:gd name="T78" fmla="*/ 977518 w 1932"/>
              <a:gd name="T79" fmla="*/ 285056 h 2413"/>
              <a:gd name="T80" fmla="*/ 935597 w 1932"/>
              <a:gd name="T81" fmla="*/ 91421 h 2413"/>
              <a:gd name="T82" fmla="*/ 929881 w 1932"/>
              <a:gd name="T83" fmla="*/ 228553 h 2413"/>
              <a:gd name="T84" fmla="*/ 795861 w 1932"/>
              <a:gd name="T85" fmla="*/ 367589 h 2413"/>
              <a:gd name="T86" fmla="*/ 794591 w 1932"/>
              <a:gd name="T87" fmla="*/ 342829 h 2413"/>
              <a:gd name="T88" fmla="*/ 887325 w 1932"/>
              <a:gd name="T89" fmla="*/ 155543 h 2413"/>
              <a:gd name="T90" fmla="*/ 839688 w 1932"/>
              <a:gd name="T91" fmla="*/ 171415 h 2413"/>
              <a:gd name="T92" fmla="*/ 714560 w 1932"/>
              <a:gd name="T93" fmla="*/ 114911 h 2413"/>
              <a:gd name="T94" fmla="*/ 610393 w 1932"/>
              <a:gd name="T95" fmla="*/ 237441 h 2413"/>
              <a:gd name="T96" fmla="*/ 607217 w 1932"/>
              <a:gd name="T97" fmla="*/ 147290 h 2413"/>
              <a:gd name="T98" fmla="*/ 572283 w 1932"/>
              <a:gd name="T99" fmla="*/ 130783 h 2413"/>
              <a:gd name="T100" fmla="*/ 479549 w 1932"/>
              <a:gd name="T101" fmla="*/ 257122 h 2413"/>
              <a:gd name="T102" fmla="*/ 272486 w 1932"/>
              <a:gd name="T103" fmla="*/ 348543 h 2413"/>
              <a:gd name="T104" fmla="*/ 86382 w 1932"/>
              <a:gd name="T105" fmla="*/ 630425 h 2413"/>
              <a:gd name="T106" fmla="*/ 158156 w 1932"/>
              <a:gd name="T107" fmla="*/ 968810 h 2413"/>
              <a:gd name="T108" fmla="*/ 118776 w 1932"/>
              <a:gd name="T109" fmla="*/ 1022138 h 24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32" h="2413">
                <a:moveTo>
                  <a:pt x="147" y="1557"/>
                </a:moveTo>
                <a:lnTo>
                  <a:pt x="143" y="1548"/>
                </a:lnTo>
                <a:lnTo>
                  <a:pt x="132" y="1524"/>
                </a:lnTo>
                <a:lnTo>
                  <a:pt x="116" y="1486"/>
                </a:lnTo>
                <a:lnTo>
                  <a:pt x="98" y="1435"/>
                </a:lnTo>
                <a:lnTo>
                  <a:pt x="80" y="1373"/>
                </a:lnTo>
                <a:lnTo>
                  <a:pt x="63" y="1302"/>
                </a:lnTo>
                <a:lnTo>
                  <a:pt x="51" y="1223"/>
                </a:lnTo>
                <a:lnTo>
                  <a:pt x="43" y="1139"/>
                </a:lnTo>
                <a:lnTo>
                  <a:pt x="43" y="1051"/>
                </a:lnTo>
                <a:lnTo>
                  <a:pt x="54" y="962"/>
                </a:lnTo>
                <a:lnTo>
                  <a:pt x="76" y="873"/>
                </a:lnTo>
                <a:lnTo>
                  <a:pt x="112" y="785"/>
                </a:lnTo>
                <a:lnTo>
                  <a:pt x="165" y="699"/>
                </a:lnTo>
                <a:lnTo>
                  <a:pt x="236" y="619"/>
                </a:lnTo>
                <a:lnTo>
                  <a:pt x="327" y="546"/>
                </a:lnTo>
                <a:lnTo>
                  <a:pt x="442" y="480"/>
                </a:lnTo>
                <a:lnTo>
                  <a:pt x="508" y="447"/>
                </a:lnTo>
                <a:lnTo>
                  <a:pt x="566" y="414"/>
                </a:lnTo>
                <a:lnTo>
                  <a:pt x="615" y="383"/>
                </a:lnTo>
                <a:lnTo>
                  <a:pt x="657" y="352"/>
                </a:lnTo>
                <a:lnTo>
                  <a:pt x="694" y="323"/>
                </a:lnTo>
                <a:lnTo>
                  <a:pt x="725" y="294"/>
                </a:lnTo>
                <a:lnTo>
                  <a:pt x="748" y="265"/>
                </a:lnTo>
                <a:lnTo>
                  <a:pt x="770" y="237"/>
                </a:lnTo>
                <a:lnTo>
                  <a:pt x="788" y="208"/>
                </a:lnTo>
                <a:lnTo>
                  <a:pt x="803" y="179"/>
                </a:lnTo>
                <a:lnTo>
                  <a:pt x="816" y="152"/>
                </a:lnTo>
                <a:lnTo>
                  <a:pt x="828" y="122"/>
                </a:lnTo>
                <a:lnTo>
                  <a:pt x="841" y="93"/>
                </a:lnTo>
                <a:lnTo>
                  <a:pt x="854" y="62"/>
                </a:lnTo>
                <a:lnTo>
                  <a:pt x="868" y="31"/>
                </a:lnTo>
                <a:lnTo>
                  <a:pt x="885" y="0"/>
                </a:lnTo>
                <a:lnTo>
                  <a:pt x="890" y="5"/>
                </a:lnTo>
                <a:lnTo>
                  <a:pt x="907" y="20"/>
                </a:lnTo>
                <a:lnTo>
                  <a:pt x="930" y="44"/>
                </a:lnTo>
                <a:lnTo>
                  <a:pt x="956" y="75"/>
                </a:lnTo>
                <a:lnTo>
                  <a:pt x="981" y="115"/>
                </a:lnTo>
                <a:lnTo>
                  <a:pt x="1001" y="161"/>
                </a:lnTo>
                <a:lnTo>
                  <a:pt x="1012" y="214"/>
                </a:lnTo>
                <a:lnTo>
                  <a:pt x="1012" y="270"/>
                </a:lnTo>
                <a:lnTo>
                  <a:pt x="1016" y="263"/>
                </a:lnTo>
                <a:lnTo>
                  <a:pt x="1027" y="243"/>
                </a:lnTo>
                <a:lnTo>
                  <a:pt x="1041" y="212"/>
                </a:lnTo>
                <a:lnTo>
                  <a:pt x="1058" y="173"/>
                </a:lnTo>
                <a:lnTo>
                  <a:pt x="1076" y="131"/>
                </a:lnTo>
                <a:lnTo>
                  <a:pt x="1092" y="88"/>
                </a:lnTo>
                <a:lnTo>
                  <a:pt x="1107" y="46"/>
                </a:lnTo>
                <a:lnTo>
                  <a:pt x="1114" y="7"/>
                </a:lnTo>
                <a:lnTo>
                  <a:pt x="1120" y="15"/>
                </a:lnTo>
                <a:lnTo>
                  <a:pt x="1133" y="35"/>
                </a:lnTo>
                <a:lnTo>
                  <a:pt x="1151" y="66"/>
                </a:lnTo>
                <a:lnTo>
                  <a:pt x="1171" y="108"/>
                </a:lnTo>
                <a:lnTo>
                  <a:pt x="1189" y="161"/>
                </a:lnTo>
                <a:lnTo>
                  <a:pt x="1200" y="221"/>
                </a:lnTo>
                <a:lnTo>
                  <a:pt x="1202" y="290"/>
                </a:lnTo>
                <a:lnTo>
                  <a:pt x="1191" y="365"/>
                </a:lnTo>
                <a:lnTo>
                  <a:pt x="1196" y="356"/>
                </a:lnTo>
                <a:lnTo>
                  <a:pt x="1207" y="330"/>
                </a:lnTo>
                <a:lnTo>
                  <a:pt x="1225" y="294"/>
                </a:lnTo>
                <a:lnTo>
                  <a:pt x="1245" y="245"/>
                </a:lnTo>
                <a:lnTo>
                  <a:pt x="1264" y="188"/>
                </a:lnTo>
                <a:lnTo>
                  <a:pt x="1280" y="128"/>
                </a:lnTo>
                <a:lnTo>
                  <a:pt x="1291" y="66"/>
                </a:lnTo>
                <a:lnTo>
                  <a:pt x="1293" y="4"/>
                </a:lnTo>
                <a:lnTo>
                  <a:pt x="1298" y="4"/>
                </a:lnTo>
                <a:lnTo>
                  <a:pt x="1313" y="5"/>
                </a:lnTo>
                <a:lnTo>
                  <a:pt x="1335" y="9"/>
                </a:lnTo>
                <a:lnTo>
                  <a:pt x="1362" y="15"/>
                </a:lnTo>
                <a:lnTo>
                  <a:pt x="1397" y="24"/>
                </a:lnTo>
                <a:lnTo>
                  <a:pt x="1435" y="37"/>
                </a:lnTo>
                <a:lnTo>
                  <a:pt x="1473" y="55"/>
                </a:lnTo>
                <a:lnTo>
                  <a:pt x="1515" y="77"/>
                </a:lnTo>
                <a:lnTo>
                  <a:pt x="1555" y="104"/>
                </a:lnTo>
                <a:lnTo>
                  <a:pt x="1595" y="139"/>
                </a:lnTo>
                <a:lnTo>
                  <a:pt x="1632" y="181"/>
                </a:lnTo>
                <a:lnTo>
                  <a:pt x="1663" y="228"/>
                </a:lnTo>
                <a:lnTo>
                  <a:pt x="1690" y="285"/>
                </a:lnTo>
                <a:lnTo>
                  <a:pt x="1708" y="350"/>
                </a:lnTo>
                <a:lnTo>
                  <a:pt x="1719" y="425"/>
                </a:lnTo>
                <a:lnTo>
                  <a:pt x="1721" y="511"/>
                </a:lnTo>
                <a:lnTo>
                  <a:pt x="1723" y="571"/>
                </a:lnTo>
                <a:lnTo>
                  <a:pt x="1730" y="604"/>
                </a:lnTo>
                <a:lnTo>
                  <a:pt x="1737" y="617"/>
                </a:lnTo>
                <a:lnTo>
                  <a:pt x="1741" y="621"/>
                </a:lnTo>
                <a:lnTo>
                  <a:pt x="1765" y="661"/>
                </a:lnTo>
                <a:lnTo>
                  <a:pt x="1792" y="716"/>
                </a:lnTo>
                <a:lnTo>
                  <a:pt x="1816" y="781"/>
                </a:lnTo>
                <a:lnTo>
                  <a:pt x="1836" y="856"/>
                </a:lnTo>
                <a:lnTo>
                  <a:pt x="1843" y="938"/>
                </a:lnTo>
                <a:lnTo>
                  <a:pt x="1837" y="1024"/>
                </a:lnTo>
                <a:lnTo>
                  <a:pt x="1812" y="1113"/>
                </a:lnTo>
                <a:lnTo>
                  <a:pt x="1765" y="1203"/>
                </a:lnTo>
                <a:lnTo>
                  <a:pt x="1756" y="1228"/>
                </a:lnTo>
                <a:lnTo>
                  <a:pt x="1752" y="1261"/>
                </a:lnTo>
                <a:lnTo>
                  <a:pt x="1752" y="1289"/>
                </a:lnTo>
                <a:lnTo>
                  <a:pt x="1752" y="1302"/>
                </a:lnTo>
                <a:lnTo>
                  <a:pt x="1757" y="1296"/>
                </a:lnTo>
                <a:lnTo>
                  <a:pt x="1772" y="1281"/>
                </a:lnTo>
                <a:lnTo>
                  <a:pt x="1794" y="1263"/>
                </a:lnTo>
                <a:lnTo>
                  <a:pt x="1821" y="1250"/>
                </a:lnTo>
                <a:lnTo>
                  <a:pt x="1850" y="1247"/>
                </a:lnTo>
                <a:lnTo>
                  <a:pt x="1878" y="1260"/>
                </a:lnTo>
                <a:lnTo>
                  <a:pt x="1903" y="1294"/>
                </a:lnTo>
                <a:lnTo>
                  <a:pt x="1923" y="1358"/>
                </a:lnTo>
                <a:lnTo>
                  <a:pt x="1932" y="1435"/>
                </a:lnTo>
                <a:lnTo>
                  <a:pt x="1930" y="1502"/>
                </a:lnTo>
                <a:lnTo>
                  <a:pt x="1918" y="1561"/>
                </a:lnTo>
                <a:lnTo>
                  <a:pt x="1896" y="1610"/>
                </a:lnTo>
                <a:lnTo>
                  <a:pt x="1865" y="1648"/>
                </a:lnTo>
                <a:lnTo>
                  <a:pt x="1828" y="1676"/>
                </a:lnTo>
                <a:lnTo>
                  <a:pt x="1788" y="1692"/>
                </a:lnTo>
                <a:lnTo>
                  <a:pt x="1743" y="1694"/>
                </a:lnTo>
                <a:lnTo>
                  <a:pt x="1745" y="1701"/>
                </a:lnTo>
                <a:lnTo>
                  <a:pt x="1748" y="1723"/>
                </a:lnTo>
                <a:lnTo>
                  <a:pt x="1752" y="1758"/>
                </a:lnTo>
                <a:lnTo>
                  <a:pt x="1754" y="1803"/>
                </a:lnTo>
                <a:lnTo>
                  <a:pt x="1754" y="1856"/>
                </a:lnTo>
                <a:lnTo>
                  <a:pt x="1748" y="1915"/>
                </a:lnTo>
                <a:lnTo>
                  <a:pt x="1737" y="1979"/>
                </a:lnTo>
                <a:lnTo>
                  <a:pt x="1719" y="2044"/>
                </a:lnTo>
                <a:lnTo>
                  <a:pt x="1692" y="2112"/>
                </a:lnTo>
                <a:lnTo>
                  <a:pt x="1654" y="2176"/>
                </a:lnTo>
                <a:lnTo>
                  <a:pt x="1603" y="2236"/>
                </a:lnTo>
                <a:lnTo>
                  <a:pt x="1539" y="2291"/>
                </a:lnTo>
                <a:lnTo>
                  <a:pt x="1459" y="2338"/>
                </a:lnTo>
                <a:lnTo>
                  <a:pt x="1362" y="2377"/>
                </a:lnTo>
                <a:lnTo>
                  <a:pt x="1245" y="2402"/>
                </a:lnTo>
                <a:lnTo>
                  <a:pt x="1111" y="2413"/>
                </a:lnTo>
                <a:lnTo>
                  <a:pt x="1005" y="2411"/>
                </a:lnTo>
                <a:lnTo>
                  <a:pt x="910" y="2399"/>
                </a:lnTo>
                <a:lnTo>
                  <a:pt x="827" y="2378"/>
                </a:lnTo>
                <a:lnTo>
                  <a:pt x="750" y="2353"/>
                </a:lnTo>
                <a:lnTo>
                  <a:pt x="683" y="2320"/>
                </a:lnTo>
                <a:lnTo>
                  <a:pt x="622" y="2284"/>
                </a:lnTo>
                <a:lnTo>
                  <a:pt x="570" y="2245"/>
                </a:lnTo>
                <a:lnTo>
                  <a:pt x="526" y="2205"/>
                </a:lnTo>
                <a:lnTo>
                  <a:pt x="486" y="2165"/>
                </a:lnTo>
                <a:lnTo>
                  <a:pt x="453" y="2125"/>
                </a:lnTo>
                <a:lnTo>
                  <a:pt x="426" y="2088"/>
                </a:lnTo>
                <a:lnTo>
                  <a:pt x="404" y="2055"/>
                </a:lnTo>
                <a:lnTo>
                  <a:pt x="386" y="2026"/>
                </a:lnTo>
                <a:lnTo>
                  <a:pt x="371" y="2004"/>
                </a:lnTo>
                <a:lnTo>
                  <a:pt x="360" y="1992"/>
                </a:lnTo>
                <a:lnTo>
                  <a:pt x="351" y="1986"/>
                </a:lnTo>
                <a:lnTo>
                  <a:pt x="349" y="1986"/>
                </a:lnTo>
                <a:lnTo>
                  <a:pt x="342" y="1990"/>
                </a:lnTo>
                <a:lnTo>
                  <a:pt x="329" y="1992"/>
                </a:lnTo>
                <a:lnTo>
                  <a:pt x="315" y="1995"/>
                </a:lnTo>
                <a:lnTo>
                  <a:pt x="296" y="1999"/>
                </a:lnTo>
                <a:lnTo>
                  <a:pt x="275" y="2001"/>
                </a:lnTo>
                <a:lnTo>
                  <a:pt x="253" y="2001"/>
                </a:lnTo>
                <a:lnTo>
                  <a:pt x="227" y="1999"/>
                </a:lnTo>
                <a:lnTo>
                  <a:pt x="200" y="1995"/>
                </a:lnTo>
                <a:lnTo>
                  <a:pt x="174" y="1988"/>
                </a:lnTo>
                <a:lnTo>
                  <a:pt x="147" y="1979"/>
                </a:lnTo>
                <a:lnTo>
                  <a:pt x="120" y="1962"/>
                </a:lnTo>
                <a:lnTo>
                  <a:pt x="94" y="1942"/>
                </a:lnTo>
                <a:lnTo>
                  <a:pt x="69" y="1918"/>
                </a:lnTo>
                <a:lnTo>
                  <a:pt x="45" y="1887"/>
                </a:lnTo>
                <a:lnTo>
                  <a:pt x="25" y="1849"/>
                </a:lnTo>
                <a:lnTo>
                  <a:pt x="3" y="1783"/>
                </a:lnTo>
                <a:lnTo>
                  <a:pt x="0" y="1723"/>
                </a:lnTo>
                <a:lnTo>
                  <a:pt x="10" y="1668"/>
                </a:lnTo>
                <a:lnTo>
                  <a:pt x="30" y="1625"/>
                </a:lnTo>
                <a:lnTo>
                  <a:pt x="60" y="1588"/>
                </a:lnTo>
                <a:lnTo>
                  <a:pt x="89" y="1564"/>
                </a:lnTo>
                <a:lnTo>
                  <a:pt x="120" y="1553"/>
                </a:lnTo>
                <a:lnTo>
                  <a:pt x="143" y="1555"/>
                </a:lnTo>
                <a:lnTo>
                  <a:pt x="143" y="1559"/>
                </a:lnTo>
                <a:lnTo>
                  <a:pt x="147" y="1566"/>
                </a:lnTo>
                <a:lnTo>
                  <a:pt x="149" y="1577"/>
                </a:lnTo>
                <a:lnTo>
                  <a:pt x="151" y="1586"/>
                </a:lnTo>
                <a:lnTo>
                  <a:pt x="158" y="1595"/>
                </a:lnTo>
                <a:lnTo>
                  <a:pt x="169" y="1605"/>
                </a:lnTo>
                <a:lnTo>
                  <a:pt x="180" y="1610"/>
                </a:lnTo>
                <a:lnTo>
                  <a:pt x="185" y="1612"/>
                </a:lnTo>
                <a:lnTo>
                  <a:pt x="176" y="1614"/>
                </a:lnTo>
                <a:lnTo>
                  <a:pt x="156" y="1621"/>
                </a:lnTo>
                <a:lnTo>
                  <a:pt x="129" y="1636"/>
                </a:lnTo>
                <a:lnTo>
                  <a:pt x="102" y="1657"/>
                </a:lnTo>
                <a:lnTo>
                  <a:pt x="80" y="1690"/>
                </a:lnTo>
                <a:lnTo>
                  <a:pt x="72" y="1732"/>
                </a:lnTo>
                <a:lnTo>
                  <a:pt x="83" y="1787"/>
                </a:lnTo>
                <a:lnTo>
                  <a:pt x="120" y="1855"/>
                </a:lnTo>
                <a:lnTo>
                  <a:pt x="163" y="1906"/>
                </a:lnTo>
                <a:lnTo>
                  <a:pt x="207" y="1935"/>
                </a:lnTo>
                <a:lnTo>
                  <a:pt x="247" y="1946"/>
                </a:lnTo>
                <a:lnTo>
                  <a:pt x="286" y="1946"/>
                </a:lnTo>
                <a:lnTo>
                  <a:pt x="316" y="1937"/>
                </a:lnTo>
                <a:lnTo>
                  <a:pt x="340" y="1926"/>
                </a:lnTo>
                <a:lnTo>
                  <a:pt x="357" y="1915"/>
                </a:lnTo>
                <a:lnTo>
                  <a:pt x="362" y="1911"/>
                </a:lnTo>
                <a:lnTo>
                  <a:pt x="364" y="1904"/>
                </a:lnTo>
                <a:lnTo>
                  <a:pt x="369" y="1886"/>
                </a:lnTo>
                <a:lnTo>
                  <a:pt x="373" y="1856"/>
                </a:lnTo>
                <a:lnTo>
                  <a:pt x="371" y="1820"/>
                </a:lnTo>
                <a:lnTo>
                  <a:pt x="373" y="1827"/>
                </a:lnTo>
                <a:lnTo>
                  <a:pt x="378" y="1845"/>
                </a:lnTo>
                <a:lnTo>
                  <a:pt x="389" y="1875"/>
                </a:lnTo>
                <a:lnTo>
                  <a:pt x="404" y="1913"/>
                </a:lnTo>
                <a:lnTo>
                  <a:pt x="426" y="1957"/>
                </a:lnTo>
                <a:lnTo>
                  <a:pt x="453" y="2006"/>
                </a:lnTo>
                <a:lnTo>
                  <a:pt x="486" y="2059"/>
                </a:lnTo>
                <a:lnTo>
                  <a:pt x="526" y="2112"/>
                </a:lnTo>
                <a:lnTo>
                  <a:pt x="573" y="2165"/>
                </a:lnTo>
                <a:lnTo>
                  <a:pt x="630" y="2214"/>
                </a:lnTo>
                <a:lnTo>
                  <a:pt x="694" y="2260"/>
                </a:lnTo>
                <a:lnTo>
                  <a:pt x="768" y="2298"/>
                </a:lnTo>
                <a:lnTo>
                  <a:pt x="850" y="2329"/>
                </a:lnTo>
                <a:lnTo>
                  <a:pt x="943" y="2349"/>
                </a:lnTo>
                <a:lnTo>
                  <a:pt x="1047" y="2357"/>
                </a:lnTo>
                <a:lnTo>
                  <a:pt x="1162" y="2351"/>
                </a:lnTo>
                <a:lnTo>
                  <a:pt x="1256" y="2335"/>
                </a:lnTo>
                <a:lnTo>
                  <a:pt x="1340" y="2307"/>
                </a:lnTo>
                <a:lnTo>
                  <a:pt x="1415" y="2271"/>
                </a:lnTo>
                <a:lnTo>
                  <a:pt x="1479" y="2227"/>
                </a:lnTo>
                <a:lnTo>
                  <a:pt x="1533" y="2176"/>
                </a:lnTo>
                <a:lnTo>
                  <a:pt x="1581" y="2121"/>
                </a:lnTo>
                <a:lnTo>
                  <a:pt x="1617" y="2063"/>
                </a:lnTo>
                <a:lnTo>
                  <a:pt x="1648" y="2002"/>
                </a:lnTo>
                <a:lnTo>
                  <a:pt x="1672" y="1942"/>
                </a:lnTo>
                <a:lnTo>
                  <a:pt x="1688" y="1882"/>
                </a:lnTo>
                <a:lnTo>
                  <a:pt x="1699" y="1824"/>
                </a:lnTo>
                <a:lnTo>
                  <a:pt x="1705" y="1769"/>
                </a:lnTo>
                <a:lnTo>
                  <a:pt x="1705" y="1720"/>
                </a:lnTo>
                <a:lnTo>
                  <a:pt x="1699" y="1676"/>
                </a:lnTo>
                <a:lnTo>
                  <a:pt x="1692" y="1641"/>
                </a:lnTo>
                <a:lnTo>
                  <a:pt x="1681" y="1614"/>
                </a:lnTo>
                <a:lnTo>
                  <a:pt x="1684" y="1606"/>
                </a:lnTo>
                <a:lnTo>
                  <a:pt x="1695" y="1595"/>
                </a:lnTo>
                <a:lnTo>
                  <a:pt x="1706" y="1597"/>
                </a:lnTo>
                <a:lnTo>
                  <a:pt x="1719" y="1625"/>
                </a:lnTo>
                <a:lnTo>
                  <a:pt x="1730" y="1643"/>
                </a:lnTo>
                <a:lnTo>
                  <a:pt x="1748" y="1654"/>
                </a:lnTo>
                <a:lnTo>
                  <a:pt x="1772" y="1656"/>
                </a:lnTo>
                <a:lnTo>
                  <a:pt x="1799" y="1647"/>
                </a:lnTo>
                <a:lnTo>
                  <a:pt x="1825" y="1626"/>
                </a:lnTo>
                <a:lnTo>
                  <a:pt x="1848" y="1592"/>
                </a:lnTo>
                <a:lnTo>
                  <a:pt x="1867" y="1544"/>
                </a:lnTo>
                <a:lnTo>
                  <a:pt x="1876" y="1482"/>
                </a:lnTo>
                <a:lnTo>
                  <a:pt x="1874" y="1427"/>
                </a:lnTo>
                <a:lnTo>
                  <a:pt x="1865" y="1384"/>
                </a:lnTo>
                <a:lnTo>
                  <a:pt x="1848" y="1356"/>
                </a:lnTo>
                <a:lnTo>
                  <a:pt x="1827" y="1342"/>
                </a:lnTo>
                <a:lnTo>
                  <a:pt x="1799" y="1340"/>
                </a:lnTo>
                <a:lnTo>
                  <a:pt x="1768" y="1353"/>
                </a:lnTo>
                <a:lnTo>
                  <a:pt x="1737" y="1380"/>
                </a:lnTo>
                <a:lnTo>
                  <a:pt x="1705" y="1420"/>
                </a:lnTo>
                <a:lnTo>
                  <a:pt x="1697" y="1420"/>
                </a:lnTo>
                <a:lnTo>
                  <a:pt x="1683" y="1407"/>
                </a:lnTo>
                <a:lnTo>
                  <a:pt x="1674" y="1371"/>
                </a:lnTo>
                <a:lnTo>
                  <a:pt x="1677" y="1292"/>
                </a:lnTo>
                <a:lnTo>
                  <a:pt x="1692" y="1238"/>
                </a:lnTo>
                <a:lnTo>
                  <a:pt x="1719" y="1177"/>
                </a:lnTo>
                <a:lnTo>
                  <a:pt x="1750" y="1110"/>
                </a:lnTo>
                <a:lnTo>
                  <a:pt x="1776" y="1035"/>
                </a:lnTo>
                <a:lnTo>
                  <a:pt x="1792" y="957"/>
                </a:lnTo>
                <a:lnTo>
                  <a:pt x="1786" y="871"/>
                </a:lnTo>
                <a:lnTo>
                  <a:pt x="1757" y="779"/>
                </a:lnTo>
                <a:lnTo>
                  <a:pt x="1692" y="683"/>
                </a:lnTo>
                <a:lnTo>
                  <a:pt x="1684" y="670"/>
                </a:lnTo>
                <a:lnTo>
                  <a:pt x="1668" y="630"/>
                </a:lnTo>
                <a:lnTo>
                  <a:pt x="1652" y="562"/>
                </a:lnTo>
                <a:lnTo>
                  <a:pt x="1639" y="469"/>
                </a:lnTo>
                <a:lnTo>
                  <a:pt x="1630" y="389"/>
                </a:lnTo>
                <a:lnTo>
                  <a:pt x="1619" y="349"/>
                </a:lnTo>
                <a:lnTo>
                  <a:pt x="1610" y="336"/>
                </a:lnTo>
                <a:lnTo>
                  <a:pt x="1606" y="336"/>
                </a:lnTo>
                <a:lnTo>
                  <a:pt x="1608" y="343"/>
                </a:lnTo>
                <a:lnTo>
                  <a:pt x="1610" y="365"/>
                </a:lnTo>
                <a:lnTo>
                  <a:pt x="1610" y="394"/>
                </a:lnTo>
                <a:lnTo>
                  <a:pt x="1606" y="427"/>
                </a:lnTo>
                <a:lnTo>
                  <a:pt x="1595" y="464"/>
                </a:lnTo>
                <a:lnTo>
                  <a:pt x="1577" y="495"/>
                </a:lnTo>
                <a:lnTo>
                  <a:pt x="1548" y="518"/>
                </a:lnTo>
                <a:lnTo>
                  <a:pt x="1506" y="531"/>
                </a:lnTo>
                <a:lnTo>
                  <a:pt x="1511" y="520"/>
                </a:lnTo>
                <a:lnTo>
                  <a:pt x="1524" y="493"/>
                </a:lnTo>
                <a:lnTo>
                  <a:pt x="1539" y="449"/>
                </a:lnTo>
                <a:lnTo>
                  <a:pt x="1551" y="394"/>
                </a:lnTo>
                <a:lnTo>
                  <a:pt x="1555" y="330"/>
                </a:lnTo>
                <a:lnTo>
                  <a:pt x="1546" y="263"/>
                </a:lnTo>
                <a:lnTo>
                  <a:pt x="1521" y="193"/>
                </a:lnTo>
                <a:lnTo>
                  <a:pt x="1470" y="128"/>
                </a:lnTo>
                <a:lnTo>
                  <a:pt x="1470" y="131"/>
                </a:lnTo>
                <a:lnTo>
                  <a:pt x="1473" y="144"/>
                </a:lnTo>
                <a:lnTo>
                  <a:pt x="1475" y="162"/>
                </a:lnTo>
                <a:lnTo>
                  <a:pt x="1477" y="186"/>
                </a:lnTo>
                <a:lnTo>
                  <a:pt x="1479" y="215"/>
                </a:lnTo>
                <a:lnTo>
                  <a:pt x="1479" y="248"/>
                </a:lnTo>
                <a:lnTo>
                  <a:pt x="1477" y="283"/>
                </a:lnTo>
                <a:lnTo>
                  <a:pt x="1473" y="321"/>
                </a:lnTo>
                <a:lnTo>
                  <a:pt x="1464" y="360"/>
                </a:lnTo>
                <a:lnTo>
                  <a:pt x="1451" y="398"/>
                </a:lnTo>
                <a:lnTo>
                  <a:pt x="1435" y="436"/>
                </a:lnTo>
                <a:lnTo>
                  <a:pt x="1411" y="473"/>
                </a:lnTo>
                <a:lnTo>
                  <a:pt x="1384" y="506"/>
                </a:lnTo>
                <a:lnTo>
                  <a:pt x="1347" y="535"/>
                </a:lnTo>
                <a:lnTo>
                  <a:pt x="1304" y="559"/>
                </a:lnTo>
                <a:lnTo>
                  <a:pt x="1253" y="579"/>
                </a:lnTo>
                <a:lnTo>
                  <a:pt x="1251" y="579"/>
                </a:lnTo>
                <a:lnTo>
                  <a:pt x="1244" y="579"/>
                </a:lnTo>
                <a:lnTo>
                  <a:pt x="1236" y="579"/>
                </a:lnTo>
                <a:lnTo>
                  <a:pt x="1231" y="575"/>
                </a:lnTo>
                <a:lnTo>
                  <a:pt x="1229" y="568"/>
                </a:lnTo>
                <a:lnTo>
                  <a:pt x="1236" y="557"/>
                </a:lnTo>
                <a:lnTo>
                  <a:pt x="1251" y="540"/>
                </a:lnTo>
                <a:lnTo>
                  <a:pt x="1280" y="517"/>
                </a:lnTo>
                <a:lnTo>
                  <a:pt x="1315" y="486"/>
                </a:lnTo>
                <a:lnTo>
                  <a:pt x="1346" y="449"/>
                </a:lnTo>
                <a:lnTo>
                  <a:pt x="1371" y="407"/>
                </a:lnTo>
                <a:lnTo>
                  <a:pt x="1389" y="358"/>
                </a:lnTo>
                <a:lnTo>
                  <a:pt x="1398" y="305"/>
                </a:lnTo>
                <a:lnTo>
                  <a:pt x="1397" y="245"/>
                </a:lnTo>
                <a:lnTo>
                  <a:pt x="1382" y="183"/>
                </a:lnTo>
                <a:lnTo>
                  <a:pt x="1351" y="115"/>
                </a:lnTo>
                <a:lnTo>
                  <a:pt x="1353" y="124"/>
                </a:lnTo>
                <a:lnTo>
                  <a:pt x="1353" y="148"/>
                </a:lnTo>
                <a:lnTo>
                  <a:pt x="1351" y="183"/>
                </a:lnTo>
                <a:lnTo>
                  <a:pt x="1342" y="225"/>
                </a:lnTo>
                <a:lnTo>
                  <a:pt x="1322" y="270"/>
                </a:lnTo>
                <a:lnTo>
                  <a:pt x="1291" y="318"/>
                </a:lnTo>
                <a:lnTo>
                  <a:pt x="1244" y="361"/>
                </a:lnTo>
                <a:lnTo>
                  <a:pt x="1176" y="398"/>
                </a:lnTo>
                <a:lnTo>
                  <a:pt x="1173" y="371"/>
                </a:lnTo>
                <a:lnTo>
                  <a:pt x="1165" y="308"/>
                </a:lnTo>
                <a:lnTo>
                  <a:pt x="1149" y="235"/>
                </a:lnTo>
                <a:lnTo>
                  <a:pt x="1125" y="181"/>
                </a:lnTo>
                <a:lnTo>
                  <a:pt x="1122" y="188"/>
                </a:lnTo>
                <a:lnTo>
                  <a:pt x="1111" y="206"/>
                </a:lnTo>
                <a:lnTo>
                  <a:pt x="1092" y="232"/>
                </a:lnTo>
                <a:lnTo>
                  <a:pt x="1069" y="265"/>
                </a:lnTo>
                <a:lnTo>
                  <a:pt x="1038" y="301"/>
                </a:lnTo>
                <a:lnTo>
                  <a:pt x="1003" y="338"/>
                </a:lnTo>
                <a:lnTo>
                  <a:pt x="961" y="374"/>
                </a:lnTo>
                <a:lnTo>
                  <a:pt x="914" y="403"/>
                </a:lnTo>
                <a:lnTo>
                  <a:pt x="918" y="398"/>
                </a:lnTo>
                <a:lnTo>
                  <a:pt x="927" y="380"/>
                </a:lnTo>
                <a:lnTo>
                  <a:pt x="938" y="352"/>
                </a:lnTo>
                <a:lnTo>
                  <a:pt x="949" y="318"/>
                </a:lnTo>
                <a:lnTo>
                  <a:pt x="956" y="277"/>
                </a:lnTo>
                <a:lnTo>
                  <a:pt x="956" y="232"/>
                </a:lnTo>
                <a:lnTo>
                  <a:pt x="945" y="184"/>
                </a:lnTo>
                <a:lnTo>
                  <a:pt x="923" y="137"/>
                </a:lnTo>
                <a:lnTo>
                  <a:pt x="923" y="141"/>
                </a:lnTo>
                <a:lnTo>
                  <a:pt x="919" y="150"/>
                </a:lnTo>
                <a:lnTo>
                  <a:pt x="916" y="164"/>
                </a:lnTo>
                <a:lnTo>
                  <a:pt x="910" y="184"/>
                </a:lnTo>
                <a:lnTo>
                  <a:pt x="901" y="206"/>
                </a:lnTo>
                <a:lnTo>
                  <a:pt x="890" y="232"/>
                </a:lnTo>
                <a:lnTo>
                  <a:pt x="876" y="261"/>
                </a:lnTo>
                <a:lnTo>
                  <a:pt x="859" y="290"/>
                </a:lnTo>
                <a:lnTo>
                  <a:pt x="837" y="319"/>
                </a:lnTo>
                <a:lnTo>
                  <a:pt x="814" y="349"/>
                </a:lnTo>
                <a:lnTo>
                  <a:pt x="786" y="378"/>
                </a:lnTo>
                <a:lnTo>
                  <a:pt x="755" y="405"/>
                </a:lnTo>
                <a:lnTo>
                  <a:pt x="719" y="429"/>
                </a:lnTo>
                <a:lnTo>
                  <a:pt x="679" y="449"/>
                </a:lnTo>
                <a:lnTo>
                  <a:pt x="633" y="467"/>
                </a:lnTo>
                <a:lnTo>
                  <a:pt x="582" y="478"/>
                </a:lnTo>
                <a:lnTo>
                  <a:pt x="533" y="491"/>
                </a:lnTo>
                <a:lnTo>
                  <a:pt x="482" y="515"/>
                </a:lnTo>
                <a:lnTo>
                  <a:pt x="429" y="549"/>
                </a:lnTo>
                <a:lnTo>
                  <a:pt x="377" y="591"/>
                </a:lnTo>
                <a:lnTo>
                  <a:pt x="324" y="643"/>
                </a:lnTo>
                <a:lnTo>
                  <a:pt x="276" y="701"/>
                </a:lnTo>
                <a:lnTo>
                  <a:pt x="231" y="767"/>
                </a:lnTo>
                <a:lnTo>
                  <a:pt x="193" y="838"/>
                </a:lnTo>
                <a:lnTo>
                  <a:pt x="160" y="913"/>
                </a:lnTo>
                <a:lnTo>
                  <a:pt x="136" y="993"/>
                </a:lnTo>
                <a:lnTo>
                  <a:pt x="122" y="1077"/>
                </a:lnTo>
                <a:lnTo>
                  <a:pt x="118" y="1163"/>
                </a:lnTo>
                <a:lnTo>
                  <a:pt x="127" y="1252"/>
                </a:lnTo>
                <a:lnTo>
                  <a:pt x="151" y="1342"/>
                </a:lnTo>
                <a:lnTo>
                  <a:pt x="189" y="1431"/>
                </a:lnTo>
                <a:lnTo>
                  <a:pt x="244" y="1521"/>
                </a:lnTo>
                <a:lnTo>
                  <a:pt x="249" y="1526"/>
                </a:lnTo>
                <a:lnTo>
                  <a:pt x="265" y="1537"/>
                </a:lnTo>
                <a:lnTo>
                  <a:pt x="282" y="1555"/>
                </a:lnTo>
                <a:lnTo>
                  <a:pt x="295" y="1573"/>
                </a:lnTo>
                <a:lnTo>
                  <a:pt x="298" y="1592"/>
                </a:lnTo>
                <a:lnTo>
                  <a:pt x="286" y="1605"/>
                </a:lnTo>
                <a:lnTo>
                  <a:pt x="251" y="1612"/>
                </a:lnTo>
                <a:lnTo>
                  <a:pt x="187" y="1610"/>
                </a:lnTo>
                <a:lnTo>
                  <a:pt x="162" y="1599"/>
                </a:lnTo>
                <a:lnTo>
                  <a:pt x="149" y="1581"/>
                </a:lnTo>
                <a:lnTo>
                  <a:pt x="147" y="1564"/>
                </a:lnTo>
                <a:lnTo>
                  <a:pt x="147" y="1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Freeform 10"/>
          <p:cNvSpPr>
            <a:spLocks/>
          </p:cNvSpPr>
          <p:nvPr/>
        </p:nvSpPr>
        <p:spPr bwMode="auto">
          <a:xfrm>
            <a:off x="1506538" y="1630363"/>
            <a:ext cx="184150" cy="153987"/>
          </a:xfrm>
          <a:custGeom>
            <a:avLst/>
            <a:gdLst>
              <a:gd name="T0" fmla="*/ 39506 w 289"/>
              <a:gd name="T1" fmla="*/ 66896 h 244"/>
              <a:gd name="T2" fmla="*/ 38232 w 289"/>
              <a:gd name="T3" fmla="*/ 68789 h 244"/>
              <a:gd name="T4" fmla="*/ 35683 w 289"/>
              <a:gd name="T5" fmla="*/ 75731 h 244"/>
              <a:gd name="T6" fmla="*/ 31223 w 289"/>
              <a:gd name="T7" fmla="*/ 85198 h 244"/>
              <a:gd name="T8" fmla="*/ 25488 w 289"/>
              <a:gd name="T9" fmla="*/ 93402 h 244"/>
              <a:gd name="T10" fmla="*/ 19753 w 289"/>
              <a:gd name="T11" fmla="*/ 100975 h 244"/>
              <a:gd name="T12" fmla="*/ 14018 w 289"/>
              <a:gd name="T13" fmla="*/ 106024 h 244"/>
              <a:gd name="T14" fmla="*/ 7009 w 289"/>
              <a:gd name="T15" fmla="*/ 104762 h 244"/>
              <a:gd name="T16" fmla="*/ 1274 w 289"/>
              <a:gd name="T17" fmla="*/ 96557 h 244"/>
              <a:gd name="T18" fmla="*/ 0 w 289"/>
              <a:gd name="T19" fmla="*/ 81411 h 244"/>
              <a:gd name="T20" fmla="*/ 5735 w 289"/>
              <a:gd name="T21" fmla="*/ 65634 h 244"/>
              <a:gd name="T22" fmla="*/ 17204 w 289"/>
              <a:gd name="T23" fmla="*/ 47332 h 244"/>
              <a:gd name="T24" fmla="*/ 33771 w 289"/>
              <a:gd name="T25" fmla="*/ 29661 h 244"/>
              <a:gd name="T26" fmla="*/ 54162 w 289"/>
              <a:gd name="T27" fmla="*/ 15777 h 244"/>
              <a:gd name="T28" fmla="*/ 77738 w 289"/>
              <a:gd name="T29" fmla="*/ 4418 h 244"/>
              <a:gd name="T30" fmla="*/ 101952 w 289"/>
              <a:gd name="T31" fmla="*/ 0 h 244"/>
              <a:gd name="T32" fmla="*/ 126165 w 289"/>
              <a:gd name="T33" fmla="*/ 3155 h 244"/>
              <a:gd name="T34" fmla="*/ 144007 w 289"/>
              <a:gd name="T35" fmla="*/ 11360 h 244"/>
              <a:gd name="T36" fmla="*/ 159937 w 289"/>
              <a:gd name="T37" fmla="*/ 22719 h 244"/>
              <a:gd name="T38" fmla="*/ 171406 w 289"/>
              <a:gd name="T39" fmla="*/ 37866 h 244"/>
              <a:gd name="T40" fmla="*/ 180964 w 289"/>
              <a:gd name="T41" fmla="*/ 54905 h 244"/>
              <a:gd name="T42" fmla="*/ 184150 w 289"/>
              <a:gd name="T43" fmla="*/ 75731 h 244"/>
              <a:gd name="T44" fmla="*/ 182238 w 289"/>
              <a:gd name="T45" fmla="*/ 97820 h 244"/>
              <a:gd name="T46" fmla="*/ 173955 w 289"/>
              <a:gd name="T47" fmla="*/ 121801 h 244"/>
              <a:gd name="T48" fmla="*/ 158662 w 289"/>
              <a:gd name="T49" fmla="*/ 147676 h 244"/>
              <a:gd name="T50" fmla="*/ 154202 w 289"/>
              <a:gd name="T51" fmla="*/ 149569 h 244"/>
              <a:gd name="T52" fmla="*/ 142732 w 289"/>
              <a:gd name="T53" fmla="*/ 153987 h 244"/>
              <a:gd name="T54" fmla="*/ 132537 w 289"/>
              <a:gd name="T55" fmla="*/ 153987 h 244"/>
              <a:gd name="T56" fmla="*/ 128714 w 289"/>
              <a:gd name="T57" fmla="*/ 143889 h 244"/>
              <a:gd name="T58" fmla="*/ 131263 w 289"/>
              <a:gd name="T59" fmla="*/ 132530 h 244"/>
              <a:gd name="T60" fmla="*/ 135723 w 289"/>
              <a:gd name="T61" fmla="*/ 114859 h 244"/>
              <a:gd name="T62" fmla="*/ 138909 w 289"/>
              <a:gd name="T63" fmla="*/ 96557 h 244"/>
              <a:gd name="T64" fmla="*/ 140183 w 289"/>
              <a:gd name="T65" fmla="*/ 76994 h 244"/>
              <a:gd name="T66" fmla="*/ 135723 w 289"/>
              <a:gd name="T67" fmla="*/ 59954 h 244"/>
              <a:gd name="T68" fmla="*/ 124253 w 289"/>
              <a:gd name="T69" fmla="*/ 47332 h 244"/>
              <a:gd name="T70" fmla="*/ 103226 w 289"/>
              <a:gd name="T71" fmla="*/ 40390 h 244"/>
              <a:gd name="T72" fmla="*/ 72003 w 289"/>
              <a:gd name="T73" fmla="*/ 42283 h 244"/>
              <a:gd name="T74" fmla="*/ 61171 w 289"/>
              <a:gd name="T75" fmla="*/ 47332 h 244"/>
              <a:gd name="T76" fmla="*/ 50976 w 289"/>
              <a:gd name="T77" fmla="*/ 54905 h 244"/>
              <a:gd name="T78" fmla="*/ 42692 w 289"/>
              <a:gd name="T79" fmla="*/ 63109 h 244"/>
              <a:gd name="T80" fmla="*/ 39506 w 289"/>
              <a:gd name="T81" fmla="*/ 66896 h 2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9" h="244">
                <a:moveTo>
                  <a:pt x="62" y="106"/>
                </a:moveTo>
                <a:lnTo>
                  <a:pt x="60" y="109"/>
                </a:lnTo>
                <a:lnTo>
                  <a:pt x="56" y="120"/>
                </a:lnTo>
                <a:lnTo>
                  <a:pt x="49" y="135"/>
                </a:lnTo>
                <a:lnTo>
                  <a:pt x="40" y="148"/>
                </a:lnTo>
                <a:lnTo>
                  <a:pt x="31" y="160"/>
                </a:lnTo>
                <a:lnTo>
                  <a:pt x="22" y="168"/>
                </a:lnTo>
                <a:lnTo>
                  <a:pt x="11" y="166"/>
                </a:lnTo>
                <a:lnTo>
                  <a:pt x="2" y="153"/>
                </a:lnTo>
                <a:lnTo>
                  <a:pt x="0" y="129"/>
                </a:lnTo>
                <a:lnTo>
                  <a:pt x="9" y="104"/>
                </a:lnTo>
                <a:lnTo>
                  <a:pt x="27" y="75"/>
                </a:lnTo>
                <a:lnTo>
                  <a:pt x="53" y="47"/>
                </a:lnTo>
                <a:lnTo>
                  <a:pt x="85" y="25"/>
                </a:lnTo>
                <a:lnTo>
                  <a:pt x="122" y="7"/>
                </a:lnTo>
                <a:lnTo>
                  <a:pt x="160" y="0"/>
                </a:lnTo>
                <a:lnTo>
                  <a:pt x="198" y="5"/>
                </a:lnTo>
                <a:lnTo>
                  <a:pt x="226" y="18"/>
                </a:lnTo>
                <a:lnTo>
                  <a:pt x="251" y="36"/>
                </a:lnTo>
                <a:lnTo>
                  <a:pt x="269" y="60"/>
                </a:lnTo>
                <a:lnTo>
                  <a:pt x="284" y="87"/>
                </a:lnTo>
                <a:lnTo>
                  <a:pt x="289" y="120"/>
                </a:lnTo>
                <a:lnTo>
                  <a:pt x="286" y="155"/>
                </a:lnTo>
                <a:lnTo>
                  <a:pt x="273" y="193"/>
                </a:lnTo>
                <a:lnTo>
                  <a:pt x="249" y="234"/>
                </a:lnTo>
                <a:lnTo>
                  <a:pt x="242" y="237"/>
                </a:lnTo>
                <a:lnTo>
                  <a:pt x="224" y="244"/>
                </a:lnTo>
                <a:lnTo>
                  <a:pt x="208" y="244"/>
                </a:lnTo>
                <a:lnTo>
                  <a:pt x="202" y="228"/>
                </a:lnTo>
                <a:lnTo>
                  <a:pt x="206" y="210"/>
                </a:lnTo>
                <a:lnTo>
                  <a:pt x="213" y="182"/>
                </a:lnTo>
                <a:lnTo>
                  <a:pt x="218" y="153"/>
                </a:lnTo>
                <a:lnTo>
                  <a:pt x="220" y="122"/>
                </a:lnTo>
                <a:lnTo>
                  <a:pt x="213" y="95"/>
                </a:lnTo>
                <a:lnTo>
                  <a:pt x="195" y="75"/>
                </a:lnTo>
                <a:lnTo>
                  <a:pt x="162" y="64"/>
                </a:lnTo>
                <a:lnTo>
                  <a:pt x="113" y="67"/>
                </a:lnTo>
                <a:lnTo>
                  <a:pt x="96" y="75"/>
                </a:lnTo>
                <a:lnTo>
                  <a:pt x="80" y="87"/>
                </a:lnTo>
                <a:lnTo>
                  <a:pt x="67" y="100"/>
                </a:lnTo>
                <a:lnTo>
                  <a:pt x="62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Freeform 11"/>
          <p:cNvSpPr>
            <a:spLocks/>
          </p:cNvSpPr>
          <p:nvPr/>
        </p:nvSpPr>
        <p:spPr bwMode="auto">
          <a:xfrm>
            <a:off x="1398588" y="1868488"/>
            <a:ext cx="406400" cy="158750"/>
          </a:xfrm>
          <a:custGeom>
            <a:avLst/>
            <a:gdLst>
              <a:gd name="T0" fmla="*/ 58420 w 640"/>
              <a:gd name="T1" fmla="*/ 38100 h 250"/>
              <a:gd name="T2" fmla="*/ 43180 w 640"/>
              <a:gd name="T3" fmla="*/ 26670 h 250"/>
              <a:gd name="T4" fmla="*/ 20955 w 640"/>
              <a:gd name="T5" fmla="*/ 19685 h 250"/>
              <a:gd name="T6" fmla="*/ 3810 w 640"/>
              <a:gd name="T7" fmla="*/ 32385 h 250"/>
              <a:gd name="T8" fmla="*/ 2540 w 640"/>
              <a:gd name="T9" fmla="*/ 74295 h 250"/>
              <a:gd name="T10" fmla="*/ 17780 w 640"/>
              <a:gd name="T11" fmla="*/ 83185 h 250"/>
              <a:gd name="T12" fmla="*/ 22225 w 640"/>
              <a:gd name="T13" fmla="*/ 83185 h 250"/>
              <a:gd name="T14" fmla="*/ 26670 w 640"/>
              <a:gd name="T15" fmla="*/ 90170 h 250"/>
              <a:gd name="T16" fmla="*/ 37465 w 640"/>
              <a:gd name="T17" fmla="*/ 102870 h 250"/>
              <a:gd name="T18" fmla="*/ 54610 w 640"/>
              <a:gd name="T19" fmla="*/ 118110 h 250"/>
              <a:gd name="T20" fmla="*/ 77470 w 640"/>
              <a:gd name="T21" fmla="*/ 133350 h 250"/>
              <a:gd name="T22" fmla="*/ 109220 w 640"/>
              <a:gd name="T23" fmla="*/ 147320 h 250"/>
              <a:gd name="T24" fmla="*/ 148590 w 640"/>
              <a:gd name="T25" fmla="*/ 156210 h 250"/>
              <a:gd name="T26" fmla="*/ 194310 w 640"/>
              <a:gd name="T27" fmla="*/ 158750 h 250"/>
              <a:gd name="T28" fmla="*/ 272415 w 640"/>
              <a:gd name="T29" fmla="*/ 149225 h 250"/>
              <a:gd name="T30" fmla="*/ 340360 w 640"/>
              <a:gd name="T31" fmla="*/ 120650 h 250"/>
              <a:gd name="T32" fmla="*/ 375285 w 640"/>
              <a:gd name="T33" fmla="*/ 86995 h 250"/>
              <a:gd name="T34" fmla="*/ 387985 w 640"/>
              <a:gd name="T35" fmla="*/ 57785 h 250"/>
              <a:gd name="T36" fmla="*/ 393700 w 640"/>
              <a:gd name="T37" fmla="*/ 47625 h 250"/>
              <a:gd name="T38" fmla="*/ 406400 w 640"/>
              <a:gd name="T39" fmla="*/ 26670 h 250"/>
              <a:gd name="T40" fmla="*/ 385445 w 640"/>
              <a:gd name="T41" fmla="*/ 3175 h 250"/>
              <a:gd name="T42" fmla="*/ 364490 w 640"/>
              <a:gd name="T43" fmla="*/ 0 h 250"/>
              <a:gd name="T44" fmla="*/ 348615 w 640"/>
              <a:gd name="T45" fmla="*/ 8255 h 250"/>
              <a:gd name="T46" fmla="*/ 341630 w 640"/>
              <a:gd name="T47" fmla="*/ 22225 h 250"/>
              <a:gd name="T48" fmla="*/ 344805 w 640"/>
              <a:gd name="T49" fmla="*/ 42545 h 250"/>
              <a:gd name="T50" fmla="*/ 328930 w 640"/>
              <a:gd name="T51" fmla="*/ 71755 h 250"/>
              <a:gd name="T52" fmla="*/ 291465 w 640"/>
              <a:gd name="T53" fmla="*/ 102235 h 250"/>
              <a:gd name="T54" fmla="*/ 240030 w 640"/>
              <a:gd name="T55" fmla="*/ 120650 h 250"/>
              <a:gd name="T56" fmla="*/ 179705 w 640"/>
              <a:gd name="T57" fmla="*/ 118110 h 250"/>
              <a:gd name="T58" fmla="*/ 128905 w 640"/>
              <a:gd name="T59" fmla="*/ 107950 h 250"/>
              <a:gd name="T60" fmla="*/ 89535 w 640"/>
              <a:gd name="T61" fmla="*/ 88265 h 250"/>
              <a:gd name="T62" fmla="*/ 66040 w 640"/>
              <a:gd name="T63" fmla="*/ 59055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0" h="250">
                <a:moveTo>
                  <a:pt x="95" y="64"/>
                </a:moveTo>
                <a:lnTo>
                  <a:pt x="92" y="60"/>
                </a:lnTo>
                <a:lnTo>
                  <a:pt x="81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9" y="36"/>
                </a:lnTo>
                <a:lnTo>
                  <a:pt x="6" y="51"/>
                </a:lnTo>
                <a:lnTo>
                  <a:pt x="0" y="82"/>
                </a:lnTo>
                <a:lnTo>
                  <a:pt x="4" y="117"/>
                </a:lnTo>
                <a:lnTo>
                  <a:pt x="15" y="129"/>
                </a:lnTo>
                <a:lnTo>
                  <a:pt x="28" y="131"/>
                </a:lnTo>
                <a:lnTo>
                  <a:pt x="33" y="129"/>
                </a:lnTo>
                <a:lnTo>
                  <a:pt x="35" y="131"/>
                </a:lnTo>
                <a:lnTo>
                  <a:pt x="37" y="135"/>
                </a:lnTo>
                <a:lnTo>
                  <a:pt x="42" y="142"/>
                </a:lnTo>
                <a:lnTo>
                  <a:pt x="50" y="151"/>
                </a:lnTo>
                <a:lnTo>
                  <a:pt x="59" y="162"/>
                </a:lnTo>
                <a:lnTo>
                  <a:pt x="71" y="173"/>
                </a:lnTo>
                <a:lnTo>
                  <a:pt x="86" y="186"/>
                </a:lnTo>
                <a:lnTo>
                  <a:pt x="104" y="197"/>
                </a:lnTo>
                <a:lnTo>
                  <a:pt x="122" y="210"/>
                </a:lnTo>
                <a:lnTo>
                  <a:pt x="146" y="221"/>
                </a:lnTo>
                <a:lnTo>
                  <a:pt x="172" y="232"/>
                </a:lnTo>
                <a:lnTo>
                  <a:pt x="201" y="239"/>
                </a:lnTo>
                <a:lnTo>
                  <a:pt x="234" y="246"/>
                </a:lnTo>
                <a:lnTo>
                  <a:pt x="268" y="250"/>
                </a:lnTo>
                <a:lnTo>
                  <a:pt x="306" y="250"/>
                </a:lnTo>
                <a:lnTo>
                  <a:pt x="348" y="248"/>
                </a:lnTo>
                <a:lnTo>
                  <a:pt x="429" y="235"/>
                </a:lnTo>
                <a:lnTo>
                  <a:pt x="490" y="215"/>
                </a:lnTo>
                <a:lnTo>
                  <a:pt x="536" y="190"/>
                </a:lnTo>
                <a:lnTo>
                  <a:pt x="569" y="162"/>
                </a:lnTo>
                <a:lnTo>
                  <a:pt x="591" y="137"/>
                </a:lnTo>
                <a:lnTo>
                  <a:pt x="605" y="111"/>
                </a:lnTo>
                <a:lnTo>
                  <a:pt x="611" y="91"/>
                </a:lnTo>
                <a:lnTo>
                  <a:pt x="612" y="78"/>
                </a:lnTo>
                <a:lnTo>
                  <a:pt x="620" y="75"/>
                </a:lnTo>
                <a:lnTo>
                  <a:pt x="634" y="62"/>
                </a:lnTo>
                <a:lnTo>
                  <a:pt x="640" y="42"/>
                </a:lnTo>
                <a:lnTo>
                  <a:pt x="623" y="16"/>
                </a:lnTo>
                <a:lnTo>
                  <a:pt x="607" y="5"/>
                </a:lnTo>
                <a:lnTo>
                  <a:pt x="589" y="0"/>
                </a:lnTo>
                <a:lnTo>
                  <a:pt x="574" y="0"/>
                </a:lnTo>
                <a:lnTo>
                  <a:pt x="560" y="4"/>
                </a:lnTo>
                <a:lnTo>
                  <a:pt x="549" y="13"/>
                </a:lnTo>
                <a:lnTo>
                  <a:pt x="540" y="22"/>
                </a:lnTo>
                <a:lnTo>
                  <a:pt x="538" y="35"/>
                </a:lnTo>
                <a:lnTo>
                  <a:pt x="541" y="49"/>
                </a:lnTo>
                <a:lnTo>
                  <a:pt x="543" y="67"/>
                </a:lnTo>
                <a:lnTo>
                  <a:pt x="536" y="89"/>
                </a:lnTo>
                <a:lnTo>
                  <a:pt x="518" y="113"/>
                </a:lnTo>
                <a:lnTo>
                  <a:pt x="492" y="139"/>
                </a:lnTo>
                <a:lnTo>
                  <a:pt x="459" y="161"/>
                </a:lnTo>
                <a:lnTo>
                  <a:pt x="421" y="179"/>
                </a:lnTo>
                <a:lnTo>
                  <a:pt x="378" y="190"/>
                </a:lnTo>
                <a:lnTo>
                  <a:pt x="330" y="192"/>
                </a:lnTo>
                <a:lnTo>
                  <a:pt x="283" y="186"/>
                </a:lnTo>
                <a:lnTo>
                  <a:pt x="241" y="179"/>
                </a:lnTo>
                <a:lnTo>
                  <a:pt x="203" y="170"/>
                </a:lnTo>
                <a:lnTo>
                  <a:pt x="170" y="155"/>
                </a:lnTo>
                <a:lnTo>
                  <a:pt x="141" y="139"/>
                </a:lnTo>
                <a:lnTo>
                  <a:pt x="119" y="119"/>
                </a:lnTo>
                <a:lnTo>
                  <a:pt x="104" y="93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Freeform 12"/>
          <p:cNvSpPr>
            <a:spLocks/>
          </p:cNvSpPr>
          <p:nvPr/>
        </p:nvSpPr>
        <p:spPr bwMode="auto">
          <a:xfrm>
            <a:off x="1117600" y="1373188"/>
            <a:ext cx="215900" cy="173037"/>
          </a:xfrm>
          <a:custGeom>
            <a:avLst/>
            <a:gdLst>
              <a:gd name="T0" fmla="*/ 213353 w 339"/>
              <a:gd name="T1" fmla="*/ 38170 h 272"/>
              <a:gd name="T2" fmla="*/ 212079 w 339"/>
              <a:gd name="T3" fmla="*/ 35625 h 272"/>
              <a:gd name="T4" fmla="*/ 207621 w 339"/>
              <a:gd name="T5" fmla="*/ 27355 h 272"/>
              <a:gd name="T6" fmla="*/ 199341 w 339"/>
              <a:gd name="T7" fmla="*/ 18449 h 272"/>
              <a:gd name="T8" fmla="*/ 187878 w 339"/>
              <a:gd name="T9" fmla="*/ 8906 h 272"/>
              <a:gd name="T10" fmla="*/ 171319 w 339"/>
              <a:gd name="T11" fmla="*/ 1908 h 272"/>
              <a:gd name="T12" fmla="*/ 150939 w 339"/>
              <a:gd name="T13" fmla="*/ 0 h 272"/>
              <a:gd name="T14" fmla="*/ 124190 w 339"/>
              <a:gd name="T15" fmla="*/ 3181 h 272"/>
              <a:gd name="T16" fmla="*/ 92983 w 339"/>
              <a:gd name="T17" fmla="*/ 14632 h 272"/>
              <a:gd name="T18" fmla="*/ 61140 w 339"/>
              <a:gd name="T19" fmla="*/ 33717 h 272"/>
              <a:gd name="T20" fmla="*/ 36939 w 339"/>
              <a:gd name="T21" fmla="*/ 55346 h 272"/>
              <a:gd name="T22" fmla="*/ 18469 w 339"/>
              <a:gd name="T23" fmla="*/ 77612 h 272"/>
              <a:gd name="T24" fmla="*/ 7006 w 339"/>
              <a:gd name="T25" fmla="*/ 99878 h 272"/>
              <a:gd name="T26" fmla="*/ 0 w 339"/>
              <a:gd name="T27" fmla="*/ 118327 h 272"/>
              <a:gd name="T28" fmla="*/ 0 w 339"/>
              <a:gd name="T29" fmla="*/ 133595 h 272"/>
              <a:gd name="T30" fmla="*/ 4458 w 339"/>
              <a:gd name="T31" fmla="*/ 141229 h 272"/>
              <a:gd name="T32" fmla="*/ 14648 w 339"/>
              <a:gd name="T33" fmla="*/ 141229 h 272"/>
              <a:gd name="T34" fmla="*/ 15922 w 339"/>
              <a:gd name="T35" fmla="*/ 150771 h 272"/>
              <a:gd name="T36" fmla="*/ 21017 w 339"/>
              <a:gd name="T37" fmla="*/ 166675 h 272"/>
              <a:gd name="T38" fmla="*/ 31207 w 339"/>
              <a:gd name="T39" fmla="*/ 173037 h 272"/>
              <a:gd name="T40" fmla="*/ 47129 w 339"/>
              <a:gd name="T41" fmla="*/ 149499 h 272"/>
              <a:gd name="T42" fmla="*/ 55408 w 339"/>
              <a:gd name="T43" fmla="*/ 128505 h 272"/>
              <a:gd name="T44" fmla="*/ 62414 w 339"/>
              <a:gd name="T45" fmla="*/ 108784 h 272"/>
              <a:gd name="T46" fmla="*/ 68145 w 339"/>
              <a:gd name="T47" fmla="*/ 91608 h 272"/>
              <a:gd name="T48" fmla="*/ 75151 w 339"/>
              <a:gd name="T49" fmla="*/ 75068 h 272"/>
              <a:gd name="T50" fmla="*/ 85978 w 339"/>
              <a:gd name="T51" fmla="*/ 60436 h 272"/>
              <a:gd name="T52" fmla="*/ 100626 w 339"/>
              <a:gd name="T53" fmla="*/ 48349 h 272"/>
              <a:gd name="T54" fmla="*/ 122917 w 339"/>
              <a:gd name="T55" fmla="*/ 39442 h 272"/>
              <a:gd name="T56" fmla="*/ 152850 w 339"/>
              <a:gd name="T57" fmla="*/ 32444 h 272"/>
              <a:gd name="T58" fmla="*/ 169408 w 339"/>
              <a:gd name="T59" fmla="*/ 32444 h 272"/>
              <a:gd name="T60" fmla="*/ 183419 w 339"/>
              <a:gd name="T61" fmla="*/ 36898 h 272"/>
              <a:gd name="T62" fmla="*/ 194883 w 339"/>
              <a:gd name="T63" fmla="*/ 43895 h 272"/>
              <a:gd name="T64" fmla="*/ 203799 w 339"/>
              <a:gd name="T65" fmla="*/ 49621 h 272"/>
              <a:gd name="T66" fmla="*/ 210805 w 339"/>
              <a:gd name="T67" fmla="*/ 54074 h 272"/>
              <a:gd name="T68" fmla="*/ 214626 w 339"/>
              <a:gd name="T69" fmla="*/ 55346 h 272"/>
              <a:gd name="T70" fmla="*/ 215900 w 339"/>
              <a:gd name="T71" fmla="*/ 50893 h 272"/>
              <a:gd name="T72" fmla="*/ 213353 w 339"/>
              <a:gd name="T73" fmla="*/ 38170 h 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9" h="272">
                <a:moveTo>
                  <a:pt x="335" y="60"/>
                </a:moveTo>
                <a:lnTo>
                  <a:pt x="333" y="56"/>
                </a:lnTo>
                <a:lnTo>
                  <a:pt x="326" y="43"/>
                </a:lnTo>
                <a:lnTo>
                  <a:pt x="313" y="29"/>
                </a:lnTo>
                <a:lnTo>
                  <a:pt x="295" y="14"/>
                </a:lnTo>
                <a:lnTo>
                  <a:pt x="269" y="3"/>
                </a:lnTo>
                <a:lnTo>
                  <a:pt x="237" y="0"/>
                </a:lnTo>
                <a:lnTo>
                  <a:pt x="195" y="5"/>
                </a:lnTo>
                <a:lnTo>
                  <a:pt x="146" y="23"/>
                </a:lnTo>
                <a:lnTo>
                  <a:pt x="96" y="53"/>
                </a:lnTo>
                <a:lnTo>
                  <a:pt x="58" y="87"/>
                </a:lnTo>
                <a:lnTo>
                  <a:pt x="29" y="122"/>
                </a:lnTo>
                <a:lnTo>
                  <a:pt x="11" y="157"/>
                </a:lnTo>
                <a:lnTo>
                  <a:pt x="0" y="186"/>
                </a:lnTo>
                <a:lnTo>
                  <a:pt x="0" y="210"/>
                </a:lnTo>
                <a:lnTo>
                  <a:pt x="7" y="222"/>
                </a:lnTo>
                <a:lnTo>
                  <a:pt x="23" y="222"/>
                </a:lnTo>
                <a:lnTo>
                  <a:pt x="25" y="237"/>
                </a:lnTo>
                <a:lnTo>
                  <a:pt x="33" y="262"/>
                </a:lnTo>
                <a:lnTo>
                  <a:pt x="49" y="272"/>
                </a:lnTo>
                <a:lnTo>
                  <a:pt x="74" y="235"/>
                </a:lnTo>
                <a:lnTo>
                  <a:pt x="87" y="202"/>
                </a:lnTo>
                <a:lnTo>
                  <a:pt x="98" y="171"/>
                </a:lnTo>
                <a:lnTo>
                  <a:pt x="107" y="144"/>
                </a:lnTo>
                <a:lnTo>
                  <a:pt x="118" y="118"/>
                </a:lnTo>
                <a:lnTo>
                  <a:pt x="135" y="95"/>
                </a:lnTo>
                <a:lnTo>
                  <a:pt x="158" y="76"/>
                </a:lnTo>
                <a:lnTo>
                  <a:pt x="193" y="62"/>
                </a:lnTo>
                <a:lnTo>
                  <a:pt x="240" y="51"/>
                </a:lnTo>
                <a:lnTo>
                  <a:pt x="266" y="51"/>
                </a:lnTo>
                <a:lnTo>
                  <a:pt x="288" y="58"/>
                </a:lnTo>
                <a:lnTo>
                  <a:pt x="306" y="69"/>
                </a:lnTo>
                <a:lnTo>
                  <a:pt x="320" y="78"/>
                </a:lnTo>
                <a:lnTo>
                  <a:pt x="331" y="85"/>
                </a:lnTo>
                <a:lnTo>
                  <a:pt x="337" y="87"/>
                </a:lnTo>
                <a:lnTo>
                  <a:pt x="339" y="80"/>
                </a:lnTo>
                <a:lnTo>
                  <a:pt x="335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Freeform 13"/>
          <p:cNvSpPr>
            <a:spLocks/>
          </p:cNvSpPr>
          <p:nvPr/>
        </p:nvSpPr>
        <p:spPr bwMode="auto">
          <a:xfrm>
            <a:off x="1649413" y="1308100"/>
            <a:ext cx="207962" cy="107950"/>
          </a:xfrm>
          <a:custGeom>
            <a:avLst/>
            <a:gdLst>
              <a:gd name="T0" fmla="*/ 33810 w 326"/>
              <a:gd name="T1" fmla="*/ 55880 h 170"/>
              <a:gd name="T2" fmla="*/ 29982 w 326"/>
              <a:gd name="T3" fmla="*/ 57150 h 170"/>
              <a:gd name="T4" fmla="*/ 22965 w 326"/>
              <a:gd name="T5" fmla="*/ 58420 h 170"/>
              <a:gd name="T6" fmla="*/ 14034 w 326"/>
              <a:gd name="T7" fmla="*/ 59055 h 170"/>
              <a:gd name="T8" fmla="*/ 5741 w 326"/>
              <a:gd name="T9" fmla="*/ 59055 h 170"/>
              <a:gd name="T10" fmla="*/ 0 w 326"/>
              <a:gd name="T11" fmla="*/ 55880 h 170"/>
              <a:gd name="T12" fmla="*/ 0 w 326"/>
              <a:gd name="T13" fmla="*/ 50165 h 170"/>
              <a:gd name="T14" fmla="*/ 7017 w 326"/>
              <a:gd name="T15" fmla="*/ 38735 h 170"/>
              <a:gd name="T16" fmla="*/ 24241 w 326"/>
              <a:gd name="T17" fmla="*/ 22225 h 170"/>
              <a:gd name="T18" fmla="*/ 36999 w 326"/>
              <a:gd name="T19" fmla="*/ 12700 h 170"/>
              <a:gd name="T20" fmla="*/ 51034 w 326"/>
              <a:gd name="T21" fmla="*/ 6985 h 170"/>
              <a:gd name="T22" fmla="*/ 66344 w 326"/>
              <a:gd name="T23" fmla="*/ 2540 h 170"/>
              <a:gd name="T24" fmla="*/ 81016 w 326"/>
              <a:gd name="T25" fmla="*/ 0 h 170"/>
              <a:gd name="T26" fmla="*/ 97602 w 326"/>
              <a:gd name="T27" fmla="*/ 0 h 170"/>
              <a:gd name="T28" fmla="*/ 113550 w 326"/>
              <a:gd name="T29" fmla="*/ 1270 h 170"/>
              <a:gd name="T30" fmla="*/ 128860 w 326"/>
              <a:gd name="T31" fmla="*/ 5080 h 170"/>
              <a:gd name="T32" fmla="*/ 144170 w 326"/>
              <a:gd name="T33" fmla="*/ 8255 h 170"/>
              <a:gd name="T34" fmla="*/ 157566 w 326"/>
              <a:gd name="T35" fmla="*/ 13970 h 170"/>
              <a:gd name="T36" fmla="*/ 170325 w 326"/>
              <a:gd name="T37" fmla="*/ 19685 h 170"/>
              <a:gd name="T38" fmla="*/ 182445 w 326"/>
              <a:gd name="T39" fmla="*/ 27940 h 170"/>
              <a:gd name="T40" fmla="*/ 192652 w 326"/>
              <a:gd name="T41" fmla="*/ 34925 h 170"/>
              <a:gd name="T42" fmla="*/ 199669 w 326"/>
              <a:gd name="T43" fmla="*/ 43180 h 170"/>
              <a:gd name="T44" fmla="*/ 205410 w 326"/>
              <a:gd name="T45" fmla="*/ 51435 h 170"/>
              <a:gd name="T46" fmla="*/ 207962 w 326"/>
              <a:gd name="T47" fmla="*/ 59055 h 170"/>
              <a:gd name="T48" fmla="*/ 207962 w 326"/>
              <a:gd name="T49" fmla="*/ 67310 h 170"/>
              <a:gd name="T50" fmla="*/ 207962 w 326"/>
              <a:gd name="T51" fmla="*/ 71120 h 170"/>
              <a:gd name="T52" fmla="*/ 206686 w 326"/>
              <a:gd name="T53" fmla="*/ 76835 h 170"/>
              <a:gd name="T54" fmla="*/ 202221 w 326"/>
              <a:gd name="T55" fmla="*/ 81280 h 170"/>
              <a:gd name="T56" fmla="*/ 193928 w 326"/>
              <a:gd name="T57" fmla="*/ 80010 h 170"/>
              <a:gd name="T58" fmla="*/ 195204 w 326"/>
              <a:gd name="T59" fmla="*/ 85725 h 170"/>
              <a:gd name="T60" fmla="*/ 196479 w 326"/>
              <a:gd name="T61" fmla="*/ 96520 h 170"/>
              <a:gd name="T62" fmla="*/ 192652 w 326"/>
              <a:gd name="T63" fmla="*/ 106680 h 170"/>
              <a:gd name="T64" fmla="*/ 182445 w 326"/>
              <a:gd name="T65" fmla="*/ 107950 h 170"/>
              <a:gd name="T66" fmla="*/ 179894 w 326"/>
              <a:gd name="T67" fmla="*/ 103505 h 170"/>
              <a:gd name="T68" fmla="*/ 171601 w 326"/>
              <a:gd name="T69" fmla="*/ 90805 h 170"/>
              <a:gd name="T70" fmla="*/ 158842 w 326"/>
              <a:gd name="T71" fmla="*/ 74295 h 170"/>
              <a:gd name="T72" fmla="*/ 142894 w 326"/>
              <a:gd name="T73" fmla="*/ 57150 h 170"/>
              <a:gd name="T74" fmla="*/ 120567 w 326"/>
              <a:gd name="T75" fmla="*/ 44450 h 170"/>
              <a:gd name="T76" fmla="*/ 95050 w 326"/>
              <a:gd name="T77" fmla="*/ 36195 h 170"/>
              <a:gd name="T78" fmla="*/ 66344 w 326"/>
              <a:gd name="T79" fmla="*/ 39370 h 170"/>
              <a:gd name="T80" fmla="*/ 33810 w 326"/>
              <a:gd name="T81" fmla="*/ 55880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6" h="170">
                <a:moveTo>
                  <a:pt x="53" y="88"/>
                </a:moveTo>
                <a:lnTo>
                  <a:pt x="47" y="90"/>
                </a:lnTo>
                <a:lnTo>
                  <a:pt x="36" y="92"/>
                </a:lnTo>
                <a:lnTo>
                  <a:pt x="22" y="93"/>
                </a:lnTo>
                <a:lnTo>
                  <a:pt x="9" y="93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8" y="35"/>
                </a:lnTo>
                <a:lnTo>
                  <a:pt x="58" y="20"/>
                </a:lnTo>
                <a:lnTo>
                  <a:pt x="80" y="11"/>
                </a:lnTo>
                <a:lnTo>
                  <a:pt x="104" y="4"/>
                </a:lnTo>
                <a:lnTo>
                  <a:pt x="127" y="0"/>
                </a:lnTo>
                <a:lnTo>
                  <a:pt x="153" y="0"/>
                </a:lnTo>
                <a:lnTo>
                  <a:pt x="178" y="2"/>
                </a:lnTo>
                <a:lnTo>
                  <a:pt x="202" y="8"/>
                </a:lnTo>
                <a:lnTo>
                  <a:pt x="226" y="13"/>
                </a:lnTo>
                <a:lnTo>
                  <a:pt x="247" y="22"/>
                </a:lnTo>
                <a:lnTo>
                  <a:pt x="267" y="31"/>
                </a:lnTo>
                <a:lnTo>
                  <a:pt x="286" y="44"/>
                </a:lnTo>
                <a:lnTo>
                  <a:pt x="302" y="55"/>
                </a:lnTo>
                <a:lnTo>
                  <a:pt x="313" y="68"/>
                </a:lnTo>
                <a:lnTo>
                  <a:pt x="322" y="81"/>
                </a:lnTo>
                <a:lnTo>
                  <a:pt x="326" y="93"/>
                </a:lnTo>
                <a:lnTo>
                  <a:pt x="326" y="106"/>
                </a:lnTo>
                <a:lnTo>
                  <a:pt x="326" y="112"/>
                </a:lnTo>
                <a:lnTo>
                  <a:pt x="324" y="121"/>
                </a:lnTo>
                <a:lnTo>
                  <a:pt x="317" y="128"/>
                </a:lnTo>
                <a:lnTo>
                  <a:pt x="304" y="126"/>
                </a:lnTo>
                <a:lnTo>
                  <a:pt x="306" y="135"/>
                </a:lnTo>
                <a:lnTo>
                  <a:pt x="308" y="152"/>
                </a:lnTo>
                <a:lnTo>
                  <a:pt x="302" y="168"/>
                </a:lnTo>
                <a:lnTo>
                  <a:pt x="286" y="170"/>
                </a:lnTo>
                <a:lnTo>
                  <a:pt x="282" y="163"/>
                </a:lnTo>
                <a:lnTo>
                  <a:pt x="269" y="143"/>
                </a:lnTo>
                <a:lnTo>
                  <a:pt x="249" y="117"/>
                </a:lnTo>
                <a:lnTo>
                  <a:pt x="224" y="90"/>
                </a:lnTo>
                <a:lnTo>
                  <a:pt x="189" y="70"/>
                </a:lnTo>
                <a:lnTo>
                  <a:pt x="149" y="57"/>
                </a:lnTo>
                <a:lnTo>
                  <a:pt x="104" y="62"/>
                </a:lnTo>
                <a:lnTo>
                  <a:pt x="53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Freeform 14"/>
          <p:cNvSpPr>
            <a:spLocks/>
          </p:cNvSpPr>
          <p:nvPr/>
        </p:nvSpPr>
        <p:spPr bwMode="auto">
          <a:xfrm>
            <a:off x="1236663" y="1511300"/>
            <a:ext cx="114300" cy="114300"/>
          </a:xfrm>
          <a:custGeom>
            <a:avLst/>
            <a:gdLst>
              <a:gd name="T0" fmla="*/ 2721 w 84"/>
              <a:gd name="T1" fmla="*/ 22008 h 161"/>
              <a:gd name="T2" fmla="*/ 6804 w 84"/>
              <a:gd name="T3" fmla="*/ 13489 h 161"/>
              <a:gd name="T4" fmla="*/ 14968 w 84"/>
              <a:gd name="T5" fmla="*/ 7099 h 161"/>
              <a:gd name="T6" fmla="*/ 24493 w 84"/>
              <a:gd name="T7" fmla="*/ 2840 h 161"/>
              <a:gd name="T8" fmla="*/ 34018 w 84"/>
              <a:gd name="T9" fmla="*/ 0 h 161"/>
              <a:gd name="T10" fmla="*/ 47625 w 84"/>
              <a:gd name="T11" fmla="*/ 1420 h 161"/>
              <a:gd name="T12" fmla="*/ 59871 w 84"/>
              <a:gd name="T13" fmla="*/ 4260 h 161"/>
              <a:gd name="T14" fmla="*/ 74839 w 84"/>
              <a:gd name="T15" fmla="*/ 9229 h 161"/>
              <a:gd name="T16" fmla="*/ 87086 w 84"/>
              <a:gd name="T17" fmla="*/ 17039 h 161"/>
              <a:gd name="T18" fmla="*/ 103414 w 84"/>
              <a:gd name="T19" fmla="*/ 35497 h 161"/>
              <a:gd name="T20" fmla="*/ 114300 w 84"/>
              <a:gd name="T21" fmla="*/ 51825 h 161"/>
              <a:gd name="T22" fmla="*/ 114300 w 84"/>
              <a:gd name="T23" fmla="*/ 68864 h 161"/>
              <a:gd name="T24" fmla="*/ 108857 w 84"/>
              <a:gd name="T25" fmla="*/ 83063 h 161"/>
              <a:gd name="T26" fmla="*/ 96611 w 84"/>
              <a:gd name="T27" fmla="*/ 96552 h 161"/>
              <a:gd name="T28" fmla="*/ 84364 w 84"/>
              <a:gd name="T29" fmla="*/ 106491 h 161"/>
              <a:gd name="T30" fmla="*/ 69396 w 84"/>
              <a:gd name="T31" fmla="*/ 112880 h 161"/>
              <a:gd name="T32" fmla="*/ 51707 w 84"/>
              <a:gd name="T33" fmla="*/ 114300 h 161"/>
              <a:gd name="T34" fmla="*/ 24493 w 84"/>
              <a:gd name="T35" fmla="*/ 103651 h 161"/>
              <a:gd name="T36" fmla="*/ 6804 w 84"/>
              <a:gd name="T37" fmla="*/ 79513 h 161"/>
              <a:gd name="T38" fmla="*/ 0 w 84"/>
              <a:gd name="T39" fmla="*/ 49696 h 161"/>
              <a:gd name="T40" fmla="*/ 2721 w 84"/>
              <a:gd name="T41" fmla="*/ 22008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5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6" y="50"/>
                </a:lnTo>
                <a:lnTo>
                  <a:pt x="84" y="73"/>
                </a:lnTo>
                <a:lnTo>
                  <a:pt x="84" y="97"/>
                </a:lnTo>
                <a:lnTo>
                  <a:pt x="80" y="117"/>
                </a:lnTo>
                <a:lnTo>
                  <a:pt x="71" y="136"/>
                </a:lnTo>
                <a:lnTo>
                  <a:pt x="62" y="150"/>
                </a:lnTo>
                <a:lnTo>
                  <a:pt x="51" y="159"/>
                </a:lnTo>
                <a:lnTo>
                  <a:pt x="38" y="161"/>
                </a:lnTo>
                <a:lnTo>
                  <a:pt x="18" y="146"/>
                </a:lnTo>
                <a:lnTo>
                  <a:pt x="5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Freeform 15"/>
          <p:cNvSpPr>
            <a:spLocks/>
          </p:cNvSpPr>
          <p:nvPr/>
        </p:nvSpPr>
        <p:spPr bwMode="auto">
          <a:xfrm>
            <a:off x="1693863" y="1397000"/>
            <a:ext cx="114300" cy="127000"/>
          </a:xfrm>
          <a:custGeom>
            <a:avLst/>
            <a:gdLst>
              <a:gd name="T0" fmla="*/ 2658 w 86"/>
              <a:gd name="T1" fmla="*/ 24453 h 161"/>
              <a:gd name="T2" fmla="*/ 6645 w 86"/>
              <a:gd name="T3" fmla="*/ 14988 h 161"/>
              <a:gd name="T4" fmla="*/ 14620 w 86"/>
              <a:gd name="T5" fmla="*/ 7888 h 161"/>
              <a:gd name="T6" fmla="*/ 23923 w 86"/>
              <a:gd name="T7" fmla="*/ 3155 h 161"/>
              <a:gd name="T8" fmla="*/ 35885 w 86"/>
              <a:gd name="T9" fmla="*/ 0 h 161"/>
              <a:gd name="T10" fmla="*/ 47847 w 86"/>
              <a:gd name="T11" fmla="*/ 1578 h 161"/>
              <a:gd name="T12" fmla="*/ 61137 w 86"/>
              <a:gd name="T13" fmla="*/ 4733 h 161"/>
              <a:gd name="T14" fmla="*/ 75757 w 86"/>
              <a:gd name="T15" fmla="*/ 10255 h 161"/>
              <a:gd name="T16" fmla="*/ 87719 w 86"/>
              <a:gd name="T17" fmla="*/ 18932 h 161"/>
              <a:gd name="T18" fmla="*/ 103667 w 86"/>
              <a:gd name="T19" fmla="*/ 39441 h 161"/>
              <a:gd name="T20" fmla="*/ 114300 w 86"/>
              <a:gd name="T21" fmla="*/ 57584 h 161"/>
              <a:gd name="T22" fmla="*/ 114300 w 86"/>
              <a:gd name="T23" fmla="*/ 76516 h 161"/>
              <a:gd name="T24" fmla="*/ 106326 w 86"/>
              <a:gd name="T25" fmla="*/ 92292 h 161"/>
              <a:gd name="T26" fmla="*/ 97022 w 86"/>
              <a:gd name="T27" fmla="*/ 106491 h 161"/>
              <a:gd name="T28" fmla="*/ 82402 w 86"/>
              <a:gd name="T29" fmla="*/ 118323 h 161"/>
              <a:gd name="T30" fmla="*/ 67783 w 86"/>
              <a:gd name="T31" fmla="*/ 125422 h 161"/>
              <a:gd name="T32" fmla="*/ 53163 w 86"/>
              <a:gd name="T33" fmla="*/ 127000 h 161"/>
              <a:gd name="T34" fmla="*/ 26581 w 86"/>
              <a:gd name="T35" fmla="*/ 115168 h 161"/>
              <a:gd name="T36" fmla="*/ 9303 w 86"/>
              <a:gd name="T37" fmla="*/ 88348 h 161"/>
              <a:gd name="T38" fmla="*/ 0 w 86"/>
              <a:gd name="T39" fmla="*/ 55217 h 161"/>
              <a:gd name="T40" fmla="*/ 2658 w 86"/>
              <a:gd name="T41" fmla="*/ 24453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6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6" y="6"/>
                </a:lnTo>
                <a:lnTo>
                  <a:pt x="57" y="13"/>
                </a:lnTo>
                <a:lnTo>
                  <a:pt x="66" y="24"/>
                </a:lnTo>
                <a:lnTo>
                  <a:pt x="78" y="50"/>
                </a:lnTo>
                <a:lnTo>
                  <a:pt x="86" y="73"/>
                </a:lnTo>
                <a:lnTo>
                  <a:pt x="86" y="97"/>
                </a:lnTo>
                <a:lnTo>
                  <a:pt x="80" y="117"/>
                </a:lnTo>
                <a:lnTo>
                  <a:pt x="73" y="135"/>
                </a:lnTo>
                <a:lnTo>
                  <a:pt x="62" y="150"/>
                </a:lnTo>
                <a:lnTo>
                  <a:pt x="51" y="159"/>
                </a:lnTo>
                <a:lnTo>
                  <a:pt x="40" y="161"/>
                </a:lnTo>
                <a:lnTo>
                  <a:pt x="20" y="146"/>
                </a:lnTo>
                <a:lnTo>
                  <a:pt x="7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Freeform 16"/>
          <p:cNvSpPr>
            <a:spLocks/>
          </p:cNvSpPr>
          <p:nvPr/>
        </p:nvSpPr>
        <p:spPr bwMode="auto">
          <a:xfrm>
            <a:off x="3203575" y="765175"/>
            <a:ext cx="1174750" cy="1685925"/>
          </a:xfrm>
          <a:custGeom>
            <a:avLst/>
            <a:gdLst>
              <a:gd name="T0" fmla="*/ 414093 w 1844"/>
              <a:gd name="T1" fmla="*/ 1681233 h 2156"/>
              <a:gd name="T2" fmla="*/ 356757 w 1844"/>
              <a:gd name="T3" fmla="*/ 1653864 h 2156"/>
              <a:gd name="T4" fmla="*/ 319807 w 1844"/>
              <a:gd name="T5" fmla="*/ 1610074 h 2156"/>
              <a:gd name="T6" fmla="*/ 325541 w 1844"/>
              <a:gd name="T7" fmla="*/ 1643699 h 2156"/>
              <a:gd name="T8" fmla="*/ 307066 w 1844"/>
              <a:gd name="T9" fmla="*/ 1648390 h 2156"/>
              <a:gd name="T10" fmla="*/ 273301 w 1844"/>
              <a:gd name="T11" fmla="*/ 1641353 h 2156"/>
              <a:gd name="T12" fmla="*/ 241448 w 1844"/>
              <a:gd name="T13" fmla="*/ 1627277 h 2156"/>
              <a:gd name="T14" fmla="*/ 210232 w 1844"/>
              <a:gd name="T15" fmla="*/ 1601472 h 2156"/>
              <a:gd name="T16" fmla="*/ 179016 w 1844"/>
              <a:gd name="T17" fmla="*/ 1576449 h 2156"/>
              <a:gd name="T18" fmla="*/ 155444 w 1844"/>
              <a:gd name="T19" fmla="*/ 1601472 h 2156"/>
              <a:gd name="T20" fmla="*/ 176467 w 1844"/>
              <a:gd name="T21" fmla="*/ 1685925 h 2156"/>
              <a:gd name="T22" fmla="*/ 47143 w 1844"/>
              <a:gd name="T23" fmla="*/ 1519366 h 2156"/>
              <a:gd name="T24" fmla="*/ 3185 w 1844"/>
              <a:gd name="T25" fmla="*/ 1313708 h 2156"/>
              <a:gd name="T26" fmla="*/ 3185 w 1844"/>
              <a:gd name="T27" fmla="*/ 1029853 h 2156"/>
              <a:gd name="T28" fmla="*/ 20386 w 1844"/>
              <a:gd name="T29" fmla="*/ 663892 h 2156"/>
              <a:gd name="T30" fmla="*/ 34402 w 1844"/>
              <a:gd name="T31" fmla="*/ 489513 h 2156"/>
              <a:gd name="T32" fmla="*/ 76448 w 1844"/>
              <a:gd name="T33" fmla="*/ 312006 h 2156"/>
              <a:gd name="T34" fmla="*/ 143977 w 1844"/>
              <a:gd name="T35" fmla="*/ 191582 h 2156"/>
              <a:gd name="T36" fmla="*/ 201950 w 1844"/>
              <a:gd name="T37" fmla="*/ 124333 h 2156"/>
              <a:gd name="T38" fmla="*/ 265020 w 1844"/>
              <a:gd name="T39" fmla="*/ 64121 h 2156"/>
              <a:gd name="T40" fmla="*/ 330000 w 1844"/>
              <a:gd name="T41" fmla="*/ 21113 h 2156"/>
              <a:gd name="T42" fmla="*/ 393707 w 1844"/>
              <a:gd name="T43" fmla="*/ 2346 h 2156"/>
              <a:gd name="T44" fmla="*/ 458051 w 1844"/>
              <a:gd name="T45" fmla="*/ 0 h 2156"/>
              <a:gd name="T46" fmla="*/ 520483 w 1844"/>
              <a:gd name="T47" fmla="*/ 7038 h 2156"/>
              <a:gd name="T48" fmla="*/ 586101 w 1844"/>
              <a:gd name="T49" fmla="*/ 14075 h 2156"/>
              <a:gd name="T50" fmla="*/ 652356 w 1844"/>
              <a:gd name="T51" fmla="*/ 17203 h 2156"/>
              <a:gd name="T52" fmla="*/ 711603 w 1844"/>
              <a:gd name="T53" fmla="*/ 12512 h 2156"/>
              <a:gd name="T54" fmla="*/ 769576 w 1844"/>
              <a:gd name="T55" fmla="*/ 8602 h 2156"/>
              <a:gd name="T56" fmla="*/ 825638 w 1844"/>
              <a:gd name="T57" fmla="*/ 12512 h 2156"/>
              <a:gd name="T58" fmla="*/ 879151 w 1844"/>
              <a:gd name="T59" fmla="*/ 32843 h 2156"/>
              <a:gd name="T60" fmla="*/ 933939 w 1844"/>
              <a:gd name="T61" fmla="*/ 75851 h 2156"/>
              <a:gd name="T62" fmla="*/ 1000194 w 1844"/>
              <a:gd name="T63" fmla="*/ 155612 h 2156"/>
              <a:gd name="T64" fmla="*/ 1053707 w 1844"/>
              <a:gd name="T65" fmla="*/ 247102 h 2156"/>
              <a:gd name="T66" fmla="*/ 1101487 w 1844"/>
              <a:gd name="T67" fmla="*/ 390202 h 2156"/>
              <a:gd name="T68" fmla="*/ 1147993 w 1844"/>
              <a:gd name="T69" fmla="*/ 624793 h 2156"/>
              <a:gd name="T70" fmla="*/ 1172202 w 1844"/>
              <a:gd name="T71" fmla="*/ 864076 h 2156"/>
              <a:gd name="T72" fmla="*/ 1160735 w 1844"/>
              <a:gd name="T73" fmla="*/ 1146366 h 2156"/>
              <a:gd name="T74" fmla="*/ 1148630 w 1844"/>
              <a:gd name="T75" fmla="*/ 1379393 h 2156"/>
              <a:gd name="T76" fmla="*/ 1151179 w 1844"/>
              <a:gd name="T77" fmla="*/ 1458372 h 2156"/>
              <a:gd name="T78" fmla="*/ 1135889 w 1844"/>
              <a:gd name="T79" fmla="*/ 1531095 h 2156"/>
              <a:gd name="T80" fmla="*/ 1098939 w 1844"/>
              <a:gd name="T81" fmla="*/ 1592871 h 2156"/>
              <a:gd name="T82" fmla="*/ 1056893 w 1844"/>
              <a:gd name="T83" fmla="*/ 1638225 h 2156"/>
              <a:gd name="T84" fmla="*/ 1010387 w 1844"/>
              <a:gd name="T85" fmla="*/ 1679669 h 2156"/>
              <a:gd name="T86" fmla="*/ 1010387 w 1844"/>
              <a:gd name="T87" fmla="*/ 1658556 h 2156"/>
              <a:gd name="T88" fmla="*/ 980445 w 1844"/>
              <a:gd name="T89" fmla="*/ 1645263 h 2156"/>
              <a:gd name="T90" fmla="*/ 939673 w 1844"/>
              <a:gd name="T91" fmla="*/ 1660120 h 2156"/>
              <a:gd name="T92" fmla="*/ 896352 w 1844"/>
              <a:gd name="T93" fmla="*/ 1671068 h 2156"/>
              <a:gd name="T94" fmla="*/ 894441 w 1844"/>
              <a:gd name="T95" fmla="*/ 1653864 h 2156"/>
              <a:gd name="T96" fmla="*/ 851120 w 1844"/>
              <a:gd name="T97" fmla="*/ 1656992 h 2156"/>
              <a:gd name="T98" fmla="*/ 795059 w 1844"/>
              <a:gd name="T99" fmla="*/ 1678105 h 2156"/>
              <a:gd name="T100" fmla="*/ 734537 w 1844"/>
              <a:gd name="T101" fmla="*/ 1679669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8" y="2143"/>
                </a:lnTo>
                <a:lnTo>
                  <a:pt x="589" y="2132"/>
                </a:lnTo>
                <a:lnTo>
                  <a:pt x="560" y="2115"/>
                </a:lnTo>
                <a:lnTo>
                  <a:pt x="534" y="2097"/>
                </a:lnTo>
                <a:lnTo>
                  <a:pt x="514" y="2077"/>
                </a:lnTo>
                <a:lnTo>
                  <a:pt x="502" y="2059"/>
                </a:lnTo>
                <a:lnTo>
                  <a:pt x="505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6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79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2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2" y="2121"/>
                </a:lnTo>
                <a:lnTo>
                  <a:pt x="277" y="2156"/>
                </a:lnTo>
                <a:lnTo>
                  <a:pt x="189" y="2090"/>
                </a:lnTo>
                <a:lnTo>
                  <a:pt x="124" y="2020"/>
                </a:lnTo>
                <a:lnTo>
                  <a:pt x="74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2" y="849"/>
                </a:lnTo>
                <a:lnTo>
                  <a:pt x="36" y="779"/>
                </a:lnTo>
                <a:lnTo>
                  <a:pt x="43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5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8" y="3"/>
                </a:lnTo>
                <a:lnTo>
                  <a:pt x="651" y="0"/>
                </a:lnTo>
                <a:lnTo>
                  <a:pt x="684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7" y="9"/>
                </a:lnTo>
                <a:lnTo>
                  <a:pt x="852" y="12"/>
                </a:lnTo>
                <a:lnTo>
                  <a:pt x="885" y="16"/>
                </a:lnTo>
                <a:lnTo>
                  <a:pt x="920" y="18"/>
                </a:lnTo>
                <a:lnTo>
                  <a:pt x="954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8" y="12"/>
                </a:lnTo>
                <a:lnTo>
                  <a:pt x="1179" y="12"/>
                </a:lnTo>
                <a:lnTo>
                  <a:pt x="1208" y="11"/>
                </a:lnTo>
                <a:lnTo>
                  <a:pt x="1237" y="11"/>
                </a:lnTo>
                <a:lnTo>
                  <a:pt x="1267" y="12"/>
                </a:lnTo>
                <a:lnTo>
                  <a:pt x="1296" y="16"/>
                </a:lnTo>
                <a:lnTo>
                  <a:pt x="1323" y="22"/>
                </a:lnTo>
                <a:lnTo>
                  <a:pt x="1352" y="31"/>
                </a:lnTo>
                <a:lnTo>
                  <a:pt x="1380" y="42"/>
                </a:lnTo>
                <a:lnTo>
                  <a:pt x="1409" y="56"/>
                </a:lnTo>
                <a:lnTo>
                  <a:pt x="1436" y="75"/>
                </a:lnTo>
                <a:lnTo>
                  <a:pt x="1466" y="97"/>
                </a:lnTo>
                <a:lnTo>
                  <a:pt x="1502" y="130"/>
                </a:lnTo>
                <a:lnTo>
                  <a:pt x="1537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8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6" y="596"/>
                </a:lnTo>
                <a:lnTo>
                  <a:pt x="1781" y="697"/>
                </a:lnTo>
                <a:lnTo>
                  <a:pt x="1802" y="799"/>
                </a:lnTo>
                <a:lnTo>
                  <a:pt x="1818" y="902"/>
                </a:lnTo>
                <a:lnTo>
                  <a:pt x="1831" y="1004"/>
                </a:lnTo>
                <a:lnTo>
                  <a:pt x="1840" y="1105"/>
                </a:lnTo>
                <a:lnTo>
                  <a:pt x="1844" y="1204"/>
                </a:lnTo>
                <a:lnTo>
                  <a:pt x="1838" y="1336"/>
                </a:lnTo>
                <a:lnTo>
                  <a:pt x="1822" y="1466"/>
                </a:lnTo>
                <a:lnTo>
                  <a:pt x="1805" y="1596"/>
                </a:lnTo>
                <a:lnTo>
                  <a:pt x="1802" y="1727"/>
                </a:lnTo>
                <a:lnTo>
                  <a:pt x="1803" y="1764"/>
                </a:lnTo>
                <a:lnTo>
                  <a:pt x="1807" y="1799"/>
                </a:lnTo>
                <a:lnTo>
                  <a:pt x="1807" y="1832"/>
                </a:lnTo>
                <a:lnTo>
                  <a:pt x="1807" y="1865"/>
                </a:lnTo>
                <a:lnTo>
                  <a:pt x="1803" y="1896"/>
                </a:lnTo>
                <a:lnTo>
                  <a:pt x="1796" y="1927"/>
                </a:lnTo>
                <a:lnTo>
                  <a:pt x="1783" y="1958"/>
                </a:lnTo>
                <a:lnTo>
                  <a:pt x="1763" y="1991"/>
                </a:lnTo>
                <a:lnTo>
                  <a:pt x="1745" y="2015"/>
                </a:lnTo>
                <a:lnTo>
                  <a:pt x="1725" y="2037"/>
                </a:lnTo>
                <a:lnTo>
                  <a:pt x="1705" y="2059"/>
                </a:lnTo>
                <a:lnTo>
                  <a:pt x="1683" y="2077"/>
                </a:lnTo>
                <a:lnTo>
                  <a:pt x="1659" y="2095"/>
                </a:lnTo>
                <a:lnTo>
                  <a:pt x="1635" y="2113"/>
                </a:lnTo>
                <a:lnTo>
                  <a:pt x="1610" y="2130"/>
                </a:lnTo>
                <a:lnTo>
                  <a:pt x="1586" y="2148"/>
                </a:lnTo>
                <a:lnTo>
                  <a:pt x="1586" y="2141"/>
                </a:lnTo>
                <a:lnTo>
                  <a:pt x="1586" y="2132"/>
                </a:lnTo>
                <a:lnTo>
                  <a:pt x="1586" y="2121"/>
                </a:lnTo>
                <a:lnTo>
                  <a:pt x="1588" y="2112"/>
                </a:lnTo>
                <a:lnTo>
                  <a:pt x="1562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5" y="2115"/>
                </a:lnTo>
                <a:lnTo>
                  <a:pt x="1475" y="2123"/>
                </a:lnTo>
                <a:lnTo>
                  <a:pt x="1453" y="2130"/>
                </a:lnTo>
                <a:lnTo>
                  <a:pt x="1431" y="2135"/>
                </a:lnTo>
                <a:lnTo>
                  <a:pt x="1407" y="2137"/>
                </a:lnTo>
                <a:lnTo>
                  <a:pt x="1405" y="2130"/>
                </a:lnTo>
                <a:lnTo>
                  <a:pt x="1405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69" y="2112"/>
                </a:lnTo>
                <a:lnTo>
                  <a:pt x="1336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8" y="2146"/>
                </a:lnTo>
                <a:lnTo>
                  <a:pt x="1219" y="2152"/>
                </a:lnTo>
                <a:lnTo>
                  <a:pt x="1188" y="2154"/>
                </a:lnTo>
                <a:lnTo>
                  <a:pt x="1153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Freeform 17"/>
          <p:cNvSpPr>
            <a:spLocks/>
          </p:cNvSpPr>
          <p:nvPr/>
        </p:nvSpPr>
        <p:spPr bwMode="auto">
          <a:xfrm>
            <a:off x="3641725" y="2016125"/>
            <a:ext cx="327025" cy="442913"/>
          </a:xfrm>
          <a:custGeom>
            <a:avLst/>
            <a:gdLst>
              <a:gd name="T0" fmla="*/ 321945 w 515"/>
              <a:gd name="T1" fmla="*/ 0 h 699"/>
              <a:gd name="T2" fmla="*/ 327025 w 515"/>
              <a:gd name="T3" fmla="*/ 213536 h 699"/>
              <a:gd name="T4" fmla="*/ 186690 w 515"/>
              <a:gd name="T5" fmla="*/ 442913 h 699"/>
              <a:gd name="T6" fmla="*/ 0 w 515"/>
              <a:gd name="T7" fmla="*/ 281969 h 699"/>
              <a:gd name="T8" fmla="*/ 0 w 515"/>
              <a:gd name="T9" fmla="*/ 5703 h 699"/>
              <a:gd name="T10" fmla="*/ 321945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7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7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4" name="Freeform 18"/>
          <p:cNvSpPr>
            <a:spLocks/>
          </p:cNvSpPr>
          <p:nvPr/>
        </p:nvSpPr>
        <p:spPr bwMode="auto">
          <a:xfrm>
            <a:off x="3368675" y="1025525"/>
            <a:ext cx="827088" cy="1081088"/>
          </a:xfrm>
          <a:custGeom>
            <a:avLst/>
            <a:gdLst>
              <a:gd name="T0" fmla="*/ 45068 w 1303"/>
              <a:gd name="T1" fmla="*/ 723903 h 1701"/>
              <a:gd name="T2" fmla="*/ 28564 w 1303"/>
              <a:gd name="T3" fmla="*/ 651449 h 1701"/>
              <a:gd name="T4" fmla="*/ 12695 w 1303"/>
              <a:gd name="T5" fmla="*/ 571369 h 1701"/>
              <a:gd name="T6" fmla="*/ 1904 w 1303"/>
              <a:gd name="T7" fmla="*/ 481755 h 1701"/>
              <a:gd name="T8" fmla="*/ 1904 w 1303"/>
              <a:gd name="T9" fmla="*/ 374981 h 1701"/>
              <a:gd name="T10" fmla="*/ 17138 w 1303"/>
              <a:gd name="T11" fmla="*/ 225624 h 1701"/>
              <a:gd name="T12" fmla="*/ 34912 w 1303"/>
              <a:gd name="T13" fmla="*/ 163975 h 1701"/>
              <a:gd name="T14" fmla="*/ 56493 w 1303"/>
              <a:gd name="T15" fmla="*/ 131561 h 1701"/>
              <a:gd name="T16" fmla="*/ 86962 w 1303"/>
              <a:gd name="T17" fmla="*/ 104867 h 1701"/>
              <a:gd name="T18" fmla="*/ 121873 w 1303"/>
              <a:gd name="T19" fmla="*/ 82623 h 1701"/>
              <a:gd name="T20" fmla="*/ 159959 w 1303"/>
              <a:gd name="T21" fmla="*/ 62920 h 1701"/>
              <a:gd name="T22" fmla="*/ 199314 w 1303"/>
              <a:gd name="T23" fmla="*/ 47667 h 1701"/>
              <a:gd name="T24" fmla="*/ 238669 w 1303"/>
              <a:gd name="T25" fmla="*/ 34956 h 1701"/>
              <a:gd name="T26" fmla="*/ 276754 w 1303"/>
              <a:gd name="T27" fmla="*/ 24787 h 1701"/>
              <a:gd name="T28" fmla="*/ 318648 w 1303"/>
              <a:gd name="T29" fmla="*/ 13982 h 1701"/>
              <a:gd name="T30" fmla="*/ 366255 w 1303"/>
              <a:gd name="T31" fmla="*/ 6356 h 1701"/>
              <a:gd name="T32" fmla="*/ 413861 w 1303"/>
              <a:gd name="T33" fmla="*/ 1271 h 1701"/>
              <a:gd name="T34" fmla="*/ 460199 w 1303"/>
              <a:gd name="T35" fmla="*/ 1271 h 1701"/>
              <a:gd name="T36" fmla="*/ 506536 w 1303"/>
              <a:gd name="T37" fmla="*/ 6356 h 1701"/>
              <a:gd name="T38" fmla="*/ 552873 w 1303"/>
              <a:gd name="T39" fmla="*/ 15253 h 1701"/>
              <a:gd name="T40" fmla="*/ 597941 w 1303"/>
              <a:gd name="T41" fmla="*/ 31778 h 1701"/>
              <a:gd name="T42" fmla="*/ 641739 w 1303"/>
              <a:gd name="T43" fmla="*/ 54023 h 1701"/>
              <a:gd name="T44" fmla="*/ 682363 w 1303"/>
              <a:gd name="T45" fmla="*/ 79445 h 1701"/>
              <a:gd name="T46" fmla="*/ 718545 w 1303"/>
              <a:gd name="T47" fmla="*/ 110587 h 1701"/>
              <a:gd name="T48" fmla="*/ 748378 w 1303"/>
              <a:gd name="T49" fmla="*/ 145543 h 1701"/>
              <a:gd name="T50" fmla="*/ 773134 w 1303"/>
              <a:gd name="T51" fmla="*/ 186219 h 1701"/>
              <a:gd name="T52" fmla="*/ 797254 w 1303"/>
              <a:gd name="T53" fmla="*/ 252953 h 1701"/>
              <a:gd name="T54" fmla="*/ 801698 w 1303"/>
              <a:gd name="T55" fmla="*/ 341296 h 1701"/>
              <a:gd name="T56" fmla="*/ 812489 w 1303"/>
              <a:gd name="T57" fmla="*/ 436630 h 1701"/>
              <a:gd name="T58" fmla="*/ 823914 w 1303"/>
              <a:gd name="T59" fmla="*/ 540862 h 1701"/>
              <a:gd name="T60" fmla="*/ 827088 w 1303"/>
              <a:gd name="T61" fmla="*/ 648271 h 1701"/>
              <a:gd name="T62" fmla="*/ 812489 w 1303"/>
              <a:gd name="T63" fmla="*/ 750597 h 1701"/>
              <a:gd name="T64" fmla="*/ 784559 w 1303"/>
              <a:gd name="T65" fmla="*/ 817966 h 1701"/>
              <a:gd name="T66" fmla="*/ 759169 w 1303"/>
              <a:gd name="T67" fmla="*/ 857371 h 1701"/>
              <a:gd name="T68" fmla="*/ 729970 w 1303"/>
              <a:gd name="T69" fmla="*/ 894869 h 1701"/>
              <a:gd name="T70" fmla="*/ 697598 w 1303"/>
              <a:gd name="T71" fmla="*/ 931096 h 1701"/>
              <a:gd name="T72" fmla="*/ 661416 w 1303"/>
              <a:gd name="T73" fmla="*/ 964780 h 1701"/>
              <a:gd name="T74" fmla="*/ 623331 w 1303"/>
              <a:gd name="T75" fmla="*/ 994652 h 1701"/>
              <a:gd name="T76" fmla="*/ 583976 w 1303"/>
              <a:gd name="T77" fmla="*/ 1022616 h 1701"/>
              <a:gd name="T78" fmla="*/ 543352 w 1303"/>
              <a:gd name="T79" fmla="*/ 1047403 h 1701"/>
              <a:gd name="T80" fmla="*/ 501458 w 1303"/>
              <a:gd name="T81" fmla="*/ 1069012 h 1701"/>
              <a:gd name="T82" fmla="*/ 458929 w 1303"/>
              <a:gd name="T83" fmla="*/ 1079817 h 1701"/>
              <a:gd name="T84" fmla="*/ 417035 w 1303"/>
              <a:gd name="T85" fmla="*/ 1079817 h 1701"/>
              <a:gd name="T86" fmla="*/ 375141 w 1303"/>
              <a:gd name="T87" fmla="*/ 1071555 h 1701"/>
              <a:gd name="T88" fmla="*/ 335786 w 1303"/>
              <a:gd name="T89" fmla="*/ 1055030 h 1701"/>
              <a:gd name="T90" fmla="*/ 296431 w 1303"/>
              <a:gd name="T91" fmla="*/ 1035328 h 1701"/>
              <a:gd name="T92" fmla="*/ 258346 w 1303"/>
              <a:gd name="T93" fmla="*/ 1011176 h 1701"/>
              <a:gd name="T94" fmla="*/ 221530 w 1303"/>
              <a:gd name="T95" fmla="*/ 986390 h 1701"/>
              <a:gd name="T96" fmla="*/ 173923 w 1303"/>
              <a:gd name="T97" fmla="*/ 952705 h 1701"/>
              <a:gd name="T98" fmla="*/ 123778 w 1303"/>
              <a:gd name="T99" fmla="*/ 908851 h 1701"/>
              <a:gd name="T100" fmla="*/ 84423 w 1303"/>
              <a:gd name="T101" fmla="*/ 856100 h 1701"/>
              <a:gd name="T102" fmla="*/ 59032 w 1303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3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5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3" y="758"/>
                </a:lnTo>
                <a:lnTo>
                  <a:pt x="0" y="687"/>
                </a:lnTo>
                <a:lnTo>
                  <a:pt x="3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89" y="207"/>
                </a:lnTo>
                <a:lnTo>
                  <a:pt x="111" y="185"/>
                </a:lnTo>
                <a:lnTo>
                  <a:pt x="137" y="165"/>
                </a:lnTo>
                <a:lnTo>
                  <a:pt x="162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6" y="39"/>
                </a:lnTo>
                <a:lnTo>
                  <a:pt x="464" y="31"/>
                </a:lnTo>
                <a:lnTo>
                  <a:pt x="502" y="22"/>
                </a:lnTo>
                <a:lnTo>
                  <a:pt x="538" y="15"/>
                </a:lnTo>
                <a:lnTo>
                  <a:pt x="577" y="10"/>
                </a:lnTo>
                <a:lnTo>
                  <a:pt x="613" y="4"/>
                </a:lnTo>
                <a:lnTo>
                  <a:pt x="652" y="2"/>
                </a:lnTo>
                <a:lnTo>
                  <a:pt x="688" y="0"/>
                </a:lnTo>
                <a:lnTo>
                  <a:pt x="725" y="2"/>
                </a:lnTo>
                <a:lnTo>
                  <a:pt x="761" y="4"/>
                </a:lnTo>
                <a:lnTo>
                  <a:pt x="798" y="10"/>
                </a:lnTo>
                <a:lnTo>
                  <a:pt x="834" y="15"/>
                </a:lnTo>
                <a:lnTo>
                  <a:pt x="871" y="24"/>
                </a:lnTo>
                <a:lnTo>
                  <a:pt x="905" y="35"/>
                </a:lnTo>
                <a:lnTo>
                  <a:pt x="942" y="50"/>
                </a:lnTo>
                <a:lnTo>
                  <a:pt x="977" y="64"/>
                </a:lnTo>
                <a:lnTo>
                  <a:pt x="1011" y="85"/>
                </a:lnTo>
                <a:lnTo>
                  <a:pt x="1046" y="105"/>
                </a:lnTo>
                <a:lnTo>
                  <a:pt x="1075" y="125"/>
                </a:lnTo>
                <a:lnTo>
                  <a:pt x="1104" y="149"/>
                </a:lnTo>
                <a:lnTo>
                  <a:pt x="1132" y="174"/>
                </a:lnTo>
                <a:lnTo>
                  <a:pt x="1157" y="202"/>
                </a:lnTo>
                <a:lnTo>
                  <a:pt x="1179" y="229"/>
                </a:lnTo>
                <a:lnTo>
                  <a:pt x="1199" y="260"/>
                </a:lnTo>
                <a:lnTo>
                  <a:pt x="1218" y="293"/>
                </a:lnTo>
                <a:lnTo>
                  <a:pt x="1234" y="326"/>
                </a:lnTo>
                <a:lnTo>
                  <a:pt x="1256" y="398"/>
                </a:lnTo>
                <a:lnTo>
                  <a:pt x="1261" y="467"/>
                </a:lnTo>
                <a:lnTo>
                  <a:pt x="1263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8" y="851"/>
                </a:lnTo>
                <a:lnTo>
                  <a:pt x="1303" y="936"/>
                </a:lnTo>
                <a:lnTo>
                  <a:pt x="1303" y="1020"/>
                </a:lnTo>
                <a:lnTo>
                  <a:pt x="1296" y="1102"/>
                </a:lnTo>
                <a:lnTo>
                  <a:pt x="1280" y="1181"/>
                </a:lnTo>
                <a:lnTo>
                  <a:pt x="1252" y="1254"/>
                </a:lnTo>
                <a:lnTo>
                  <a:pt x="1236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0" y="1408"/>
                </a:lnTo>
                <a:lnTo>
                  <a:pt x="1124" y="1437"/>
                </a:lnTo>
                <a:lnTo>
                  <a:pt x="1099" y="1465"/>
                </a:lnTo>
                <a:lnTo>
                  <a:pt x="1072" y="1492"/>
                </a:lnTo>
                <a:lnTo>
                  <a:pt x="1042" y="1518"/>
                </a:lnTo>
                <a:lnTo>
                  <a:pt x="1013" y="1541"/>
                </a:lnTo>
                <a:lnTo>
                  <a:pt x="982" y="1565"/>
                </a:lnTo>
                <a:lnTo>
                  <a:pt x="951" y="1589"/>
                </a:lnTo>
                <a:lnTo>
                  <a:pt x="920" y="1609"/>
                </a:lnTo>
                <a:lnTo>
                  <a:pt x="889" y="1629"/>
                </a:lnTo>
                <a:lnTo>
                  <a:pt x="856" y="1648"/>
                </a:lnTo>
                <a:lnTo>
                  <a:pt x="825" y="1666"/>
                </a:lnTo>
                <a:lnTo>
                  <a:pt x="790" y="1682"/>
                </a:lnTo>
                <a:lnTo>
                  <a:pt x="757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7" y="1699"/>
                </a:lnTo>
                <a:lnTo>
                  <a:pt x="624" y="1693"/>
                </a:lnTo>
                <a:lnTo>
                  <a:pt x="591" y="1686"/>
                </a:lnTo>
                <a:lnTo>
                  <a:pt x="560" y="1675"/>
                </a:lnTo>
                <a:lnTo>
                  <a:pt x="529" y="1660"/>
                </a:lnTo>
                <a:lnTo>
                  <a:pt x="496" y="1646"/>
                </a:lnTo>
                <a:lnTo>
                  <a:pt x="467" y="1629"/>
                </a:lnTo>
                <a:lnTo>
                  <a:pt x="436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19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2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5" name="Freeform 19"/>
          <p:cNvSpPr>
            <a:spLocks/>
          </p:cNvSpPr>
          <p:nvPr/>
        </p:nvSpPr>
        <p:spPr bwMode="auto">
          <a:xfrm>
            <a:off x="3903663" y="1493838"/>
            <a:ext cx="128587" cy="144462"/>
          </a:xfrm>
          <a:custGeom>
            <a:avLst/>
            <a:gdLst>
              <a:gd name="T0" fmla="*/ 62054 w 201"/>
              <a:gd name="T1" fmla="*/ 144462 h 229"/>
              <a:gd name="T2" fmla="*/ 74849 w 201"/>
              <a:gd name="T3" fmla="*/ 143200 h 229"/>
              <a:gd name="T4" fmla="*/ 86364 w 201"/>
              <a:gd name="T5" fmla="*/ 138784 h 229"/>
              <a:gd name="T6" fmla="*/ 98519 w 201"/>
              <a:gd name="T7" fmla="*/ 131845 h 229"/>
              <a:gd name="T8" fmla="*/ 107476 w 201"/>
              <a:gd name="T9" fmla="*/ 122383 h 229"/>
              <a:gd name="T10" fmla="*/ 117072 w 201"/>
              <a:gd name="T11" fmla="*/ 112289 h 229"/>
              <a:gd name="T12" fmla="*/ 122829 w 201"/>
              <a:gd name="T13" fmla="*/ 100303 h 229"/>
              <a:gd name="T14" fmla="*/ 127308 w 201"/>
              <a:gd name="T15" fmla="*/ 87687 h 229"/>
              <a:gd name="T16" fmla="*/ 128587 w 201"/>
              <a:gd name="T17" fmla="*/ 73808 h 229"/>
              <a:gd name="T18" fmla="*/ 127308 w 201"/>
              <a:gd name="T19" fmla="*/ 59930 h 229"/>
              <a:gd name="T20" fmla="*/ 122829 w 201"/>
              <a:gd name="T21" fmla="*/ 46051 h 229"/>
              <a:gd name="T22" fmla="*/ 117072 w 201"/>
              <a:gd name="T23" fmla="*/ 34696 h 229"/>
              <a:gd name="T24" fmla="*/ 108755 w 201"/>
              <a:gd name="T25" fmla="*/ 23341 h 229"/>
              <a:gd name="T26" fmla="*/ 99159 w 201"/>
              <a:gd name="T27" fmla="*/ 13878 h 229"/>
              <a:gd name="T28" fmla="*/ 88923 w 201"/>
              <a:gd name="T29" fmla="*/ 5678 h 229"/>
              <a:gd name="T30" fmla="*/ 77408 w 201"/>
              <a:gd name="T31" fmla="*/ 1262 h 229"/>
              <a:gd name="T32" fmla="*/ 64613 w 201"/>
              <a:gd name="T33" fmla="*/ 0 h 229"/>
              <a:gd name="T34" fmla="*/ 51819 w 201"/>
              <a:gd name="T35" fmla="*/ 1262 h 229"/>
              <a:gd name="T36" fmla="*/ 39664 w 201"/>
              <a:gd name="T37" fmla="*/ 5678 h 229"/>
              <a:gd name="T38" fmla="*/ 28148 w 201"/>
              <a:gd name="T39" fmla="*/ 12617 h 229"/>
              <a:gd name="T40" fmla="*/ 19192 w 201"/>
              <a:gd name="T41" fmla="*/ 20818 h 229"/>
              <a:gd name="T42" fmla="*/ 10876 w 201"/>
              <a:gd name="T43" fmla="*/ 32173 h 229"/>
              <a:gd name="T44" fmla="*/ 5118 w 201"/>
              <a:gd name="T45" fmla="*/ 44159 h 229"/>
              <a:gd name="T46" fmla="*/ 1279 w 201"/>
              <a:gd name="T47" fmla="*/ 56775 h 229"/>
              <a:gd name="T48" fmla="*/ 0 w 201"/>
              <a:gd name="T49" fmla="*/ 70654 h 229"/>
              <a:gd name="T50" fmla="*/ 1279 w 201"/>
              <a:gd name="T51" fmla="*/ 84532 h 229"/>
              <a:gd name="T52" fmla="*/ 5118 w 201"/>
              <a:gd name="T53" fmla="*/ 97149 h 229"/>
              <a:gd name="T54" fmla="*/ 10876 w 201"/>
              <a:gd name="T55" fmla="*/ 109766 h 229"/>
              <a:gd name="T56" fmla="*/ 19192 w 201"/>
              <a:gd name="T57" fmla="*/ 121121 h 229"/>
              <a:gd name="T58" fmla="*/ 26869 w 201"/>
              <a:gd name="T59" fmla="*/ 130584 h 229"/>
              <a:gd name="T60" fmla="*/ 37744 w 201"/>
              <a:gd name="T61" fmla="*/ 137523 h 229"/>
              <a:gd name="T62" fmla="*/ 49260 w 201"/>
              <a:gd name="T63" fmla="*/ 143200 h 229"/>
              <a:gd name="T64" fmla="*/ 62054 w 201"/>
              <a:gd name="T65" fmla="*/ 144462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4" y="209"/>
                </a:lnTo>
                <a:lnTo>
                  <a:pt x="168" y="194"/>
                </a:lnTo>
                <a:lnTo>
                  <a:pt x="183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3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1" y="2"/>
                </a:lnTo>
                <a:lnTo>
                  <a:pt x="101" y="0"/>
                </a:lnTo>
                <a:lnTo>
                  <a:pt x="81" y="2"/>
                </a:lnTo>
                <a:lnTo>
                  <a:pt x="62" y="9"/>
                </a:lnTo>
                <a:lnTo>
                  <a:pt x="44" y="20"/>
                </a:lnTo>
                <a:lnTo>
                  <a:pt x="30" y="33"/>
                </a:lnTo>
                <a:lnTo>
                  <a:pt x="17" y="51"/>
                </a:lnTo>
                <a:lnTo>
                  <a:pt x="8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8" y="154"/>
                </a:lnTo>
                <a:lnTo>
                  <a:pt x="17" y="174"/>
                </a:lnTo>
                <a:lnTo>
                  <a:pt x="30" y="192"/>
                </a:lnTo>
                <a:lnTo>
                  <a:pt x="42" y="207"/>
                </a:lnTo>
                <a:lnTo>
                  <a:pt x="59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Freeform 20"/>
          <p:cNvSpPr>
            <a:spLocks/>
          </p:cNvSpPr>
          <p:nvPr/>
        </p:nvSpPr>
        <p:spPr bwMode="auto">
          <a:xfrm>
            <a:off x="3541713" y="1493838"/>
            <a:ext cx="125412" cy="144462"/>
          </a:xfrm>
          <a:custGeom>
            <a:avLst/>
            <a:gdLst>
              <a:gd name="T0" fmla="*/ 65542 w 199"/>
              <a:gd name="T1" fmla="*/ 144462 h 229"/>
              <a:gd name="T2" fmla="*/ 52938 w 199"/>
              <a:gd name="T3" fmla="*/ 143200 h 229"/>
              <a:gd name="T4" fmla="*/ 40334 w 199"/>
              <a:gd name="T5" fmla="*/ 138784 h 229"/>
              <a:gd name="T6" fmla="*/ 29620 w 199"/>
              <a:gd name="T7" fmla="*/ 131845 h 229"/>
              <a:gd name="T8" fmla="*/ 19537 w 199"/>
              <a:gd name="T9" fmla="*/ 122383 h 229"/>
              <a:gd name="T10" fmla="*/ 11344 w 199"/>
              <a:gd name="T11" fmla="*/ 112289 h 229"/>
              <a:gd name="T12" fmla="*/ 5672 w 199"/>
              <a:gd name="T13" fmla="*/ 100303 h 229"/>
              <a:gd name="T14" fmla="*/ 1260 w 199"/>
              <a:gd name="T15" fmla="*/ 87687 h 229"/>
              <a:gd name="T16" fmla="*/ 0 w 199"/>
              <a:gd name="T17" fmla="*/ 73808 h 229"/>
              <a:gd name="T18" fmla="*/ 1260 w 199"/>
              <a:gd name="T19" fmla="*/ 59930 h 229"/>
              <a:gd name="T20" fmla="*/ 5672 w 199"/>
              <a:gd name="T21" fmla="*/ 46051 h 229"/>
              <a:gd name="T22" fmla="*/ 11344 w 199"/>
              <a:gd name="T23" fmla="*/ 34696 h 229"/>
              <a:gd name="T24" fmla="*/ 19537 w 199"/>
              <a:gd name="T25" fmla="*/ 23341 h 229"/>
              <a:gd name="T26" fmla="*/ 28359 w 199"/>
              <a:gd name="T27" fmla="*/ 13878 h 229"/>
              <a:gd name="T28" fmla="*/ 39073 w 199"/>
              <a:gd name="T29" fmla="*/ 5678 h 229"/>
              <a:gd name="T30" fmla="*/ 50417 w 199"/>
              <a:gd name="T31" fmla="*/ 1262 h 229"/>
              <a:gd name="T32" fmla="*/ 63021 w 199"/>
              <a:gd name="T33" fmla="*/ 0 h 229"/>
              <a:gd name="T34" fmla="*/ 75625 w 199"/>
              <a:gd name="T35" fmla="*/ 1262 h 229"/>
              <a:gd name="T36" fmla="*/ 87599 w 199"/>
              <a:gd name="T37" fmla="*/ 5678 h 229"/>
              <a:gd name="T38" fmla="*/ 97683 w 199"/>
              <a:gd name="T39" fmla="*/ 12617 h 229"/>
              <a:gd name="T40" fmla="*/ 107136 w 199"/>
              <a:gd name="T41" fmla="*/ 20818 h 229"/>
              <a:gd name="T42" fmla="*/ 114698 w 199"/>
              <a:gd name="T43" fmla="*/ 32173 h 229"/>
              <a:gd name="T44" fmla="*/ 121001 w 199"/>
              <a:gd name="T45" fmla="*/ 44159 h 229"/>
              <a:gd name="T46" fmla="*/ 124152 w 199"/>
              <a:gd name="T47" fmla="*/ 56775 h 229"/>
              <a:gd name="T48" fmla="*/ 125412 w 199"/>
              <a:gd name="T49" fmla="*/ 70654 h 229"/>
              <a:gd name="T50" fmla="*/ 124152 w 199"/>
              <a:gd name="T51" fmla="*/ 84532 h 229"/>
              <a:gd name="T52" fmla="*/ 121001 w 199"/>
              <a:gd name="T53" fmla="*/ 97149 h 229"/>
              <a:gd name="T54" fmla="*/ 114698 w 199"/>
              <a:gd name="T55" fmla="*/ 109766 h 229"/>
              <a:gd name="T56" fmla="*/ 107766 w 199"/>
              <a:gd name="T57" fmla="*/ 121121 h 229"/>
              <a:gd name="T58" fmla="*/ 98943 w 199"/>
              <a:gd name="T59" fmla="*/ 130584 h 229"/>
              <a:gd name="T60" fmla="*/ 88230 w 199"/>
              <a:gd name="T61" fmla="*/ 137523 h 229"/>
              <a:gd name="T62" fmla="*/ 78146 w 199"/>
              <a:gd name="T63" fmla="*/ 143200 h 229"/>
              <a:gd name="T64" fmla="*/ 65542 w 199"/>
              <a:gd name="T65" fmla="*/ 144462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7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5" y="22"/>
                </a:lnTo>
                <a:lnTo>
                  <a:pt x="62" y="9"/>
                </a:lnTo>
                <a:lnTo>
                  <a:pt x="80" y="2"/>
                </a:lnTo>
                <a:lnTo>
                  <a:pt x="100" y="0"/>
                </a:lnTo>
                <a:lnTo>
                  <a:pt x="120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2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2" y="174"/>
                </a:lnTo>
                <a:lnTo>
                  <a:pt x="171" y="192"/>
                </a:lnTo>
                <a:lnTo>
                  <a:pt x="157" y="207"/>
                </a:lnTo>
                <a:lnTo>
                  <a:pt x="140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665538" y="2346325"/>
            <a:ext cx="292100" cy="658813"/>
          </a:xfrm>
          <a:custGeom>
            <a:avLst/>
            <a:gdLst>
              <a:gd name="T0" fmla="*/ 270510 w 460"/>
              <a:gd name="T1" fmla="*/ 293581 h 1039"/>
              <a:gd name="T2" fmla="*/ 267970 w 460"/>
              <a:gd name="T3" fmla="*/ 271388 h 1039"/>
              <a:gd name="T4" fmla="*/ 263525 w 460"/>
              <a:gd name="T5" fmla="*/ 246024 h 1039"/>
              <a:gd name="T6" fmla="*/ 259715 w 460"/>
              <a:gd name="T7" fmla="*/ 218125 h 1039"/>
              <a:gd name="T8" fmla="*/ 256540 w 460"/>
              <a:gd name="T9" fmla="*/ 187689 h 1039"/>
              <a:gd name="T10" fmla="*/ 255270 w 460"/>
              <a:gd name="T11" fmla="*/ 159789 h 1039"/>
              <a:gd name="T12" fmla="*/ 258445 w 460"/>
              <a:gd name="T13" fmla="*/ 131889 h 1039"/>
              <a:gd name="T14" fmla="*/ 266700 w 460"/>
              <a:gd name="T15" fmla="*/ 109062 h 1039"/>
              <a:gd name="T16" fmla="*/ 280670 w 460"/>
              <a:gd name="T17" fmla="*/ 90040 h 1039"/>
              <a:gd name="T18" fmla="*/ 279400 w 460"/>
              <a:gd name="T19" fmla="*/ 88138 h 1039"/>
              <a:gd name="T20" fmla="*/ 279400 w 460"/>
              <a:gd name="T21" fmla="*/ 85601 h 1039"/>
              <a:gd name="T22" fmla="*/ 279400 w 460"/>
              <a:gd name="T23" fmla="*/ 84333 h 1039"/>
              <a:gd name="T24" fmla="*/ 278130 w 460"/>
              <a:gd name="T25" fmla="*/ 82431 h 1039"/>
              <a:gd name="T26" fmla="*/ 269240 w 460"/>
              <a:gd name="T27" fmla="*/ 62140 h 1039"/>
              <a:gd name="T28" fmla="*/ 258445 w 460"/>
              <a:gd name="T29" fmla="*/ 46288 h 1039"/>
              <a:gd name="T30" fmla="*/ 247015 w 460"/>
              <a:gd name="T31" fmla="*/ 35509 h 1039"/>
              <a:gd name="T32" fmla="*/ 234315 w 460"/>
              <a:gd name="T33" fmla="*/ 26632 h 1039"/>
              <a:gd name="T34" fmla="*/ 219075 w 460"/>
              <a:gd name="T35" fmla="*/ 20925 h 1039"/>
              <a:gd name="T36" fmla="*/ 203200 w 460"/>
              <a:gd name="T37" fmla="*/ 15852 h 1039"/>
              <a:gd name="T38" fmla="*/ 184150 w 460"/>
              <a:gd name="T39" fmla="*/ 12682 h 1039"/>
              <a:gd name="T40" fmla="*/ 163830 w 460"/>
              <a:gd name="T41" fmla="*/ 8877 h 1039"/>
              <a:gd name="T42" fmla="*/ 140335 w 460"/>
              <a:gd name="T43" fmla="*/ 4439 h 1039"/>
              <a:gd name="T44" fmla="*/ 116205 w 460"/>
              <a:gd name="T45" fmla="*/ 634 h 1039"/>
              <a:gd name="T46" fmla="*/ 91440 w 460"/>
              <a:gd name="T47" fmla="*/ 0 h 1039"/>
              <a:gd name="T48" fmla="*/ 68580 w 460"/>
              <a:gd name="T49" fmla="*/ 634 h 1039"/>
              <a:gd name="T50" fmla="*/ 46355 w 460"/>
              <a:gd name="T51" fmla="*/ 6975 h 1039"/>
              <a:gd name="T52" fmla="*/ 29210 w 460"/>
              <a:gd name="T53" fmla="*/ 18388 h 1039"/>
              <a:gd name="T54" fmla="*/ 15240 w 460"/>
              <a:gd name="T55" fmla="*/ 38045 h 1039"/>
              <a:gd name="T56" fmla="*/ 6985 w 460"/>
              <a:gd name="T57" fmla="*/ 65945 h 1039"/>
              <a:gd name="T58" fmla="*/ 6985 w 460"/>
              <a:gd name="T59" fmla="*/ 65945 h 1039"/>
              <a:gd name="T60" fmla="*/ 6985 w 460"/>
              <a:gd name="T61" fmla="*/ 67213 h 1039"/>
              <a:gd name="T62" fmla="*/ 6985 w 460"/>
              <a:gd name="T63" fmla="*/ 67213 h 1039"/>
              <a:gd name="T64" fmla="*/ 6985 w 460"/>
              <a:gd name="T65" fmla="*/ 68481 h 1039"/>
              <a:gd name="T66" fmla="*/ 2540 w 460"/>
              <a:gd name="T67" fmla="*/ 144571 h 1039"/>
              <a:gd name="T68" fmla="*/ 3810 w 460"/>
              <a:gd name="T69" fmla="*/ 225100 h 1039"/>
              <a:gd name="T70" fmla="*/ 8255 w 460"/>
              <a:gd name="T71" fmla="*/ 307531 h 1039"/>
              <a:gd name="T72" fmla="*/ 9525 w 460"/>
              <a:gd name="T73" fmla="*/ 386157 h 1039"/>
              <a:gd name="T74" fmla="*/ 8255 w 460"/>
              <a:gd name="T75" fmla="*/ 445127 h 1039"/>
              <a:gd name="T76" fmla="*/ 5715 w 460"/>
              <a:gd name="T77" fmla="*/ 504731 h 1039"/>
              <a:gd name="T78" fmla="*/ 3810 w 460"/>
              <a:gd name="T79" fmla="*/ 564969 h 1039"/>
              <a:gd name="T80" fmla="*/ 1270 w 460"/>
              <a:gd name="T81" fmla="*/ 623938 h 1039"/>
              <a:gd name="T82" fmla="*/ 1270 w 460"/>
              <a:gd name="T83" fmla="*/ 630913 h 1039"/>
              <a:gd name="T84" fmla="*/ 1270 w 460"/>
              <a:gd name="T85" fmla="*/ 639156 h 1039"/>
              <a:gd name="T86" fmla="*/ 0 w 460"/>
              <a:gd name="T87" fmla="*/ 648668 h 1039"/>
              <a:gd name="T88" fmla="*/ 0 w 460"/>
              <a:gd name="T89" fmla="*/ 658813 h 1039"/>
              <a:gd name="T90" fmla="*/ 287655 w 460"/>
              <a:gd name="T91" fmla="*/ 658813 h 1039"/>
              <a:gd name="T92" fmla="*/ 292100 w 460"/>
              <a:gd name="T93" fmla="*/ 561164 h 1039"/>
              <a:gd name="T94" fmla="*/ 288925 w 460"/>
              <a:gd name="T95" fmla="*/ 488244 h 1039"/>
              <a:gd name="T96" fmla="*/ 280670 w 460"/>
              <a:gd name="T97" fmla="*/ 409618 h 1039"/>
              <a:gd name="T98" fmla="*/ 270510 w 460"/>
              <a:gd name="T99" fmla="*/ 293581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6" y="463"/>
                </a:moveTo>
                <a:lnTo>
                  <a:pt x="422" y="428"/>
                </a:lnTo>
                <a:lnTo>
                  <a:pt x="415" y="388"/>
                </a:lnTo>
                <a:lnTo>
                  <a:pt x="409" y="344"/>
                </a:lnTo>
                <a:lnTo>
                  <a:pt x="404" y="296"/>
                </a:lnTo>
                <a:lnTo>
                  <a:pt x="402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4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20" y="25"/>
                </a:lnTo>
                <a:lnTo>
                  <a:pt x="290" y="20"/>
                </a:lnTo>
                <a:lnTo>
                  <a:pt x="258" y="14"/>
                </a:lnTo>
                <a:lnTo>
                  <a:pt x="221" y="7"/>
                </a:lnTo>
                <a:lnTo>
                  <a:pt x="183" y="1"/>
                </a:lnTo>
                <a:lnTo>
                  <a:pt x="144" y="0"/>
                </a:lnTo>
                <a:lnTo>
                  <a:pt x="108" y="1"/>
                </a:lnTo>
                <a:lnTo>
                  <a:pt x="73" y="11"/>
                </a:lnTo>
                <a:lnTo>
                  <a:pt x="46" y="29"/>
                </a:lnTo>
                <a:lnTo>
                  <a:pt x="24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4" y="228"/>
                </a:lnTo>
                <a:lnTo>
                  <a:pt x="6" y="355"/>
                </a:lnTo>
                <a:lnTo>
                  <a:pt x="13" y="485"/>
                </a:lnTo>
                <a:lnTo>
                  <a:pt x="15" y="609"/>
                </a:lnTo>
                <a:lnTo>
                  <a:pt x="13" y="702"/>
                </a:lnTo>
                <a:lnTo>
                  <a:pt x="9" y="796"/>
                </a:lnTo>
                <a:lnTo>
                  <a:pt x="6" y="891"/>
                </a:lnTo>
                <a:lnTo>
                  <a:pt x="2" y="984"/>
                </a:lnTo>
                <a:lnTo>
                  <a:pt x="2" y="995"/>
                </a:lnTo>
                <a:lnTo>
                  <a:pt x="2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5" y="770"/>
                </a:lnTo>
                <a:lnTo>
                  <a:pt x="442" y="646"/>
                </a:lnTo>
                <a:lnTo>
                  <a:pt x="426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Freeform 22"/>
          <p:cNvSpPr>
            <a:spLocks/>
          </p:cNvSpPr>
          <p:nvPr/>
        </p:nvSpPr>
        <p:spPr bwMode="auto">
          <a:xfrm>
            <a:off x="3027363" y="2327275"/>
            <a:ext cx="647700" cy="677863"/>
          </a:xfrm>
          <a:custGeom>
            <a:avLst/>
            <a:gdLst>
              <a:gd name="T0" fmla="*/ 641979 w 1019"/>
              <a:gd name="T1" fmla="*/ 583839 h 1067"/>
              <a:gd name="T2" fmla="*/ 646429 w 1019"/>
              <a:gd name="T3" fmla="*/ 463768 h 1067"/>
              <a:gd name="T4" fmla="*/ 646429 w 1019"/>
              <a:gd name="T5" fmla="*/ 325908 h 1067"/>
              <a:gd name="T6" fmla="*/ 640708 w 1019"/>
              <a:gd name="T7" fmla="*/ 162636 h 1067"/>
              <a:gd name="T8" fmla="*/ 627996 w 1019"/>
              <a:gd name="T9" fmla="*/ 76871 h 1067"/>
              <a:gd name="T10" fmla="*/ 589858 w 1019"/>
              <a:gd name="T11" fmla="*/ 59718 h 1067"/>
              <a:gd name="T12" fmla="*/ 552357 w 1019"/>
              <a:gd name="T13" fmla="*/ 45741 h 1067"/>
              <a:gd name="T14" fmla="*/ 516126 w 1019"/>
              <a:gd name="T15" fmla="*/ 31765 h 1067"/>
              <a:gd name="T16" fmla="*/ 487523 w 1019"/>
              <a:gd name="T17" fmla="*/ 18424 h 1067"/>
              <a:gd name="T18" fmla="*/ 462098 w 1019"/>
              <a:gd name="T19" fmla="*/ 8259 h 1067"/>
              <a:gd name="T20" fmla="*/ 438580 w 1019"/>
              <a:gd name="T21" fmla="*/ 1271 h 1067"/>
              <a:gd name="T22" fmla="*/ 415698 w 1019"/>
              <a:gd name="T23" fmla="*/ 0 h 1067"/>
              <a:gd name="T24" fmla="*/ 385188 w 1019"/>
              <a:gd name="T25" fmla="*/ 5718 h 1067"/>
              <a:gd name="T26" fmla="*/ 351500 w 1019"/>
              <a:gd name="T27" fmla="*/ 18424 h 1067"/>
              <a:gd name="T28" fmla="*/ 317812 w 1019"/>
              <a:gd name="T29" fmla="*/ 36212 h 1067"/>
              <a:gd name="T30" fmla="*/ 286666 w 1019"/>
              <a:gd name="T31" fmla="*/ 53365 h 1067"/>
              <a:gd name="T32" fmla="*/ 252978 w 1019"/>
              <a:gd name="T33" fmla="*/ 72424 h 1067"/>
              <a:gd name="T34" fmla="*/ 216747 w 1019"/>
              <a:gd name="T35" fmla="*/ 92118 h 1067"/>
              <a:gd name="T36" fmla="*/ 183695 w 1019"/>
              <a:gd name="T37" fmla="*/ 113083 h 1067"/>
              <a:gd name="T38" fmla="*/ 151914 w 1019"/>
              <a:gd name="T39" fmla="*/ 135318 h 1067"/>
              <a:gd name="T40" fmla="*/ 123311 w 1019"/>
              <a:gd name="T41" fmla="*/ 158189 h 1067"/>
              <a:gd name="T42" fmla="*/ 97250 w 1019"/>
              <a:gd name="T43" fmla="*/ 186142 h 1067"/>
              <a:gd name="T44" fmla="*/ 73097 w 1019"/>
              <a:gd name="T45" fmla="*/ 216637 h 1067"/>
              <a:gd name="T46" fmla="*/ 52121 w 1019"/>
              <a:gd name="T47" fmla="*/ 251578 h 1067"/>
              <a:gd name="T48" fmla="*/ 26696 w 1019"/>
              <a:gd name="T49" fmla="*/ 306849 h 1067"/>
              <a:gd name="T50" fmla="*/ 8263 w 1019"/>
              <a:gd name="T51" fmla="*/ 381814 h 1067"/>
              <a:gd name="T52" fmla="*/ 1271 w 1019"/>
              <a:gd name="T53" fmla="*/ 456779 h 1067"/>
              <a:gd name="T54" fmla="*/ 0 w 1019"/>
              <a:gd name="T55" fmla="*/ 533650 h 1067"/>
              <a:gd name="T56" fmla="*/ 2542 w 1019"/>
              <a:gd name="T57" fmla="*/ 590827 h 1067"/>
              <a:gd name="T58" fmla="*/ 3814 w 1019"/>
              <a:gd name="T59" fmla="*/ 627039 h 1067"/>
              <a:gd name="T60" fmla="*/ 3814 w 1019"/>
              <a:gd name="T61" fmla="*/ 649910 h 1067"/>
              <a:gd name="T62" fmla="*/ 3814 w 1019"/>
              <a:gd name="T63" fmla="*/ 667698 h 1067"/>
              <a:gd name="T64" fmla="*/ 638166 w 1019"/>
              <a:gd name="T65" fmla="*/ 677863 h 1067"/>
              <a:gd name="T66" fmla="*/ 639437 w 1019"/>
              <a:gd name="T67" fmla="*/ 658169 h 1067"/>
              <a:gd name="T68" fmla="*/ 639437 w 1019"/>
              <a:gd name="T69" fmla="*/ 642922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3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5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8" y="83"/>
                </a:lnTo>
                <a:lnTo>
                  <a:pt x="869" y="72"/>
                </a:lnTo>
                <a:lnTo>
                  <a:pt x="840" y="61"/>
                </a:lnTo>
                <a:lnTo>
                  <a:pt x="812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8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1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3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4" y="1067"/>
                </a:lnTo>
                <a:lnTo>
                  <a:pt x="1004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Freeform 23"/>
          <p:cNvSpPr>
            <a:spLocks/>
          </p:cNvSpPr>
          <p:nvPr/>
        </p:nvSpPr>
        <p:spPr bwMode="auto">
          <a:xfrm>
            <a:off x="3946525" y="2279650"/>
            <a:ext cx="696913" cy="725488"/>
          </a:xfrm>
          <a:custGeom>
            <a:avLst/>
            <a:gdLst>
              <a:gd name="T0" fmla="*/ 29170 w 1099"/>
              <a:gd name="T1" fmla="*/ 725488 h 1142"/>
              <a:gd name="T2" fmla="*/ 696913 w 1099"/>
              <a:gd name="T3" fmla="*/ 725488 h 1142"/>
              <a:gd name="T4" fmla="*/ 696913 w 1099"/>
              <a:gd name="T5" fmla="*/ 669583 h 1142"/>
              <a:gd name="T6" fmla="*/ 695645 w 1099"/>
              <a:gd name="T7" fmla="*/ 614314 h 1142"/>
              <a:gd name="T8" fmla="*/ 694376 w 1099"/>
              <a:gd name="T9" fmla="*/ 558410 h 1142"/>
              <a:gd name="T10" fmla="*/ 696913 w 1099"/>
              <a:gd name="T11" fmla="*/ 503776 h 1142"/>
              <a:gd name="T12" fmla="*/ 696913 w 1099"/>
              <a:gd name="T13" fmla="*/ 475824 h 1142"/>
              <a:gd name="T14" fmla="*/ 693742 w 1099"/>
              <a:gd name="T15" fmla="*/ 440883 h 1142"/>
              <a:gd name="T16" fmla="*/ 688035 w 1099"/>
              <a:gd name="T17" fmla="*/ 401496 h 1142"/>
              <a:gd name="T18" fmla="*/ 679791 w 1099"/>
              <a:gd name="T19" fmla="*/ 359568 h 1142"/>
              <a:gd name="T20" fmla="*/ 669011 w 1099"/>
              <a:gd name="T21" fmla="*/ 318910 h 1142"/>
              <a:gd name="T22" fmla="*/ 658865 w 1099"/>
              <a:gd name="T23" fmla="*/ 278887 h 1142"/>
              <a:gd name="T24" fmla="*/ 647451 w 1099"/>
              <a:gd name="T25" fmla="*/ 245217 h 1142"/>
              <a:gd name="T26" fmla="*/ 635402 w 1099"/>
              <a:gd name="T27" fmla="*/ 218536 h 1142"/>
              <a:gd name="T28" fmla="*/ 619549 w 1099"/>
              <a:gd name="T29" fmla="*/ 187407 h 1142"/>
              <a:gd name="T30" fmla="*/ 603061 w 1099"/>
              <a:gd name="T31" fmla="*/ 160725 h 1142"/>
              <a:gd name="T32" fmla="*/ 587208 w 1099"/>
              <a:gd name="T33" fmla="*/ 135950 h 1142"/>
              <a:gd name="T34" fmla="*/ 570720 w 1099"/>
              <a:gd name="T35" fmla="*/ 114985 h 1142"/>
              <a:gd name="T36" fmla="*/ 553599 w 1099"/>
              <a:gd name="T37" fmla="*/ 97833 h 1142"/>
              <a:gd name="T38" fmla="*/ 535843 w 1099"/>
              <a:gd name="T39" fmla="*/ 81316 h 1142"/>
              <a:gd name="T40" fmla="*/ 516185 w 1099"/>
              <a:gd name="T41" fmla="*/ 68610 h 1142"/>
              <a:gd name="T42" fmla="*/ 495258 w 1099"/>
              <a:gd name="T43" fmla="*/ 57175 h 1142"/>
              <a:gd name="T44" fmla="*/ 473698 w 1099"/>
              <a:gd name="T45" fmla="*/ 46375 h 1142"/>
              <a:gd name="T46" fmla="*/ 448333 w 1099"/>
              <a:gd name="T47" fmla="*/ 38752 h 1142"/>
              <a:gd name="T48" fmla="*/ 421699 w 1099"/>
              <a:gd name="T49" fmla="*/ 30493 h 1142"/>
              <a:gd name="T50" fmla="*/ 391261 w 1099"/>
              <a:gd name="T51" fmla="*/ 24776 h 1142"/>
              <a:gd name="T52" fmla="*/ 357651 w 1099"/>
              <a:gd name="T53" fmla="*/ 18423 h 1142"/>
              <a:gd name="T54" fmla="*/ 322140 w 1099"/>
              <a:gd name="T55" fmla="*/ 11435 h 1142"/>
              <a:gd name="T56" fmla="*/ 282824 w 1099"/>
              <a:gd name="T57" fmla="*/ 5718 h 1142"/>
              <a:gd name="T58" fmla="*/ 238434 w 1099"/>
              <a:gd name="T59" fmla="*/ 0 h 1142"/>
              <a:gd name="T60" fmla="*/ 233995 w 1099"/>
              <a:gd name="T61" fmla="*/ 16517 h 1142"/>
              <a:gd name="T62" fmla="*/ 227020 w 1099"/>
              <a:gd name="T63" fmla="*/ 32399 h 1142"/>
              <a:gd name="T64" fmla="*/ 217508 w 1099"/>
              <a:gd name="T65" fmla="*/ 50187 h 1142"/>
              <a:gd name="T66" fmla="*/ 207362 w 1099"/>
              <a:gd name="T67" fmla="*/ 67340 h 1142"/>
              <a:gd name="T68" fmla="*/ 195947 w 1099"/>
              <a:gd name="T69" fmla="*/ 83857 h 1142"/>
              <a:gd name="T70" fmla="*/ 183265 w 1099"/>
              <a:gd name="T71" fmla="*/ 100374 h 1142"/>
              <a:gd name="T72" fmla="*/ 168045 w 1099"/>
              <a:gd name="T73" fmla="*/ 114985 h 1142"/>
              <a:gd name="T74" fmla="*/ 152826 w 1099"/>
              <a:gd name="T75" fmla="*/ 128962 h 1142"/>
              <a:gd name="T76" fmla="*/ 136339 w 1099"/>
              <a:gd name="T77" fmla="*/ 141667 h 1142"/>
              <a:gd name="T78" fmla="*/ 119217 w 1099"/>
              <a:gd name="T79" fmla="*/ 151196 h 1142"/>
              <a:gd name="T80" fmla="*/ 102096 w 1099"/>
              <a:gd name="T81" fmla="*/ 159455 h 1142"/>
              <a:gd name="T82" fmla="*/ 83072 w 1099"/>
              <a:gd name="T83" fmla="*/ 163902 h 1142"/>
              <a:gd name="T84" fmla="*/ 64682 w 1099"/>
              <a:gd name="T85" fmla="*/ 166443 h 1142"/>
              <a:gd name="T86" fmla="*/ 46292 w 1099"/>
              <a:gd name="T87" fmla="*/ 163902 h 1142"/>
              <a:gd name="T88" fmla="*/ 27902 w 1099"/>
              <a:gd name="T89" fmla="*/ 158184 h 1142"/>
              <a:gd name="T90" fmla="*/ 9512 w 1099"/>
              <a:gd name="T91" fmla="*/ 148655 h 1142"/>
              <a:gd name="T92" fmla="*/ 6975 w 1099"/>
              <a:gd name="T93" fmla="*/ 149926 h 1142"/>
              <a:gd name="T94" fmla="*/ 4439 w 1099"/>
              <a:gd name="T95" fmla="*/ 152467 h 1142"/>
              <a:gd name="T96" fmla="*/ 2537 w 1099"/>
              <a:gd name="T97" fmla="*/ 153737 h 1142"/>
              <a:gd name="T98" fmla="*/ 0 w 1099"/>
              <a:gd name="T99" fmla="*/ 155643 h 1142"/>
              <a:gd name="T100" fmla="*/ 15219 w 1099"/>
              <a:gd name="T101" fmla="*/ 230606 h 1142"/>
              <a:gd name="T102" fmla="*/ 19658 w 1099"/>
              <a:gd name="T103" fmla="*/ 309381 h 1142"/>
              <a:gd name="T104" fmla="*/ 20926 w 1099"/>
              <a:gd name="T105" fmla="*/ 390696 h 1142"/>
              <a:gd name="T106" fmla="*/ 23463 w 1099"/>
              <a:gd name="T107" fmla="*/ 466294 h 1142"/>
              <a:gd name="T108" fmla="*/ 27902 w 1099"/>
              <a:gd name="T109" fmla="*/ 533634 h 1142"/>
              <a:gd name="T110" fmla="*/ 30438 w 1099"/>
              <a:gd name="T111" fmla="*/ 597797 h 1142"/>
              <a:gd name="T112" fmla="*/ 30438 w 1099"/>
              <a:gd name="T113" fmla="*/ 660690 h 1142"/>
              <a:gd name="T114" fmla="*/ 29170 w 1099"/>
              <a:gd name="T115" fmla="*/ 725488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6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7" y="61"/>
                </a:lnTo>
                <a:lnTo>
                  <a:pt x="665" y="48"/>
                </a:lnTo>
                <a:lnTo>
                  <a:pt x="617" y="39"/>
                </a:lnTo>
                <a:lnTo>
                  <a:pt x="564" y="29"/>
                </a:lnTo>
                <a:lnTo>
                  <a:pt x="508" y="18"/>
                </a:lnTo>
                <a:lnTo>
                  <a:pt x="446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9" y="132"/>
                </a:lnTo>
                <a:lnTo>
                  <a:pt x="289" y="158"/>
                </a:lnTo>
                <a:lnTo>
                  <a:pt x="265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1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4" y="249"/>
                </a:lnTo>
                <a:lnTo>
                  <a:pt x="15" y="234"/>
                </a:lnTo>
                <a:lnTo>
                  <a:pt x="11" y="236"/>
                </a:lnTo>
                <a:lnTo>
                  <a:pt x="7" y="240"/>
                </a:lnTo>
                <a:lnTo>
                  <a:pt x="4" y="242"/>
                </a:lnTo>
                <a:lnTo>
                  <a:pt x="0" y="245"/>
                </a:lnTo>
                <a:lnTo>
                  <a:pt x="24" y="363"/>
                </a:lnTo>
                <a:lnTo>
                  <a:pt x="31" y="487"/>
                </a:lnTo>
                <a:lnTo>
                  <a:pt x="33" y="615"/>
                </a:lnTo>
                <a:lnTo>
                  <a:pt x="37" y="734"/>
                </a:lnTo>
                <a:lnTo>
                  <a:pt x="44" y="840"/>
                </a:lnTo>
                <a:lnTo>
                  <a:pt x="48" y="941"/>
                </a:lnTo>
                <a:lnTo>
                  <a:pt x="48" y="1040"/>
                </a:lnTo>
                <a:lnTo>
                  <a:pt x="46" y="1142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0" name="Freeform 24"/>
          <p:cNvSpPr>
            <a:spLocks/>
          </p:cNvSpPr>
          <p:nvPr/>
        </p:nvSpPr>
        <p:spPr bwMode="auto">
          <a:xfrm>
            <a:off x="3416300" y="2178050"/>
            <a:ext cx="384175" cy="358775"/>
          </a:xfrm>
          <a:custGeom>
            <a:avLst/>
            <a:gdLst>
              <a:gd name="T0" fmla="*/ 372707 w 603"/>
              <a:gd name="T1" fmla="*/ 159103 h 566"/>
              <a:gd name="T2" fmla="*/ 338940 w 603"/>
              <a:gd name="T3" fmla="*/ 127409 h 566"/>
              <a:gd name="T4" fmla="*/ 300714 w 603"/>
              <a:gd name="T5" fmla="*/ 98885 h 566"/>
              <a:gd name="T6" fmla="*/ 261851 w 603"/>
              <a:gd name="T7" fmla="*/ 68459 h 566"/>
              <a:gd name="T8" fmla="*/ 240826 w 603"/>
              <a:gd name="T9" fmla="*/ 46273 h 566"/>
              <a:gd name="T10" fmla="*/ 227447 w 603"/>
              <a:gd name="T11" fmla="*/ 29158 h 566"/>
              <a:gd name="T12" fmla="*/ 212156 w 603"/>
              <a:gd name="T13" fmla="*/ 11410 h 566"/>
              <a:gd name="T14" fmla="*/ 193680 w 603"/>
              <a:gd name="T15" fmla="*/ 1268 h 566"/>
              <a:gd name="T16" fmla="*/ 175841 w 603"/>
              <a:gd name="T17" fmla="*/ 2536 h 566"/>
              <a:gd name="T18" fmla="*/ 161825 w 603"/>
              <a:gd name="T19" fmla="*/ 15213 h 566"/>
              <a:gd name="T20" fmla="*/ 150357 w 603"/>
              <a:gd name="T21" fmla="*/ 33596 h 566"/>
              <a:gd name="T22" fmla="*/ 140163 w 603"/>
              <a:gd name="T23" fmla="*/ 51344 h 566"/>
              <a:gd name="T24" fmla="*/ 126147 w 603"/>
              <a:gd name="T25" fmla="*/ 68459 h 566"/>
              <a:gd name="T26" fmla="*/ 105123 w 603"/>
              <a:gd name="T27" fmla="*/ 86207 h 566"/>
              <a:gd name="T28" fmla="*/ 80275 w 603"/>
              <a:gd name="T29" fmla="*/ 100787 h 566"/>
              <a:gd name="T30" fmla="*/ 54791 w 603"/>
              <a:gd name="T31" fmla="*/ 112830 h 566"/>
              <a:gd name="T32" fmla="*/ 30581 w 603"/>
              <a:gd name="T33" fmla="*/ 121705 h 566"/>
              <a:gd name="T34" fmla="*/ 14016 w 603"/>
              <a:gd name="T35" fmla="*/ 127409 h 566"/>
              <a:gd name="T36" fmla="*/ 3823 w 603"/>
              <a:gd name="T37" fmla="*/ 135650 h 566"/>
              <a:gd name="T38" fmla="*/ 0 w 603"/>
              <a:gd name="T39" fmla="*/ 148327 h 566"/>
              <a:gd name="T40" fmla="*/ 3823 w 603"/>
              <a:gd name="T41" fmla="*/ 167344 h 566"/>
              <a:gd name="T42" fmla="*/ 10831 w 603"/>
              <a:gd name="T43" fmla="*/ 181289 h 566"/>
              <a:gd name="T44" fmla="*/ 20387 w 603"/>
              <a:gd name="T45" fmla="*/ 195234 h 566"/>
              <a:gd name="T46" fmla="*/ 31855 w 603"/>
              <a:gd name="T47" fmla="*/ 206644 h 566"/>
              <a:gd name="T48" fmla="*/ 47146 w 603"/>
              <a:gd name="T49" fmla="*/ 221857 h 566"/>
              <a:gd name="T50" fmla="*/ 66896 w 603"/>
              <a:gd name="T51" fmla="*/ 247212 h 566"/>
              <a:gd name="T52" fmla="*/ 86646 w 603"/>
              <a:gd name="T53" fmla="*/ 272568 h 566"/>
              <a:gd name="T54" fmla="*/ 107034 w 603"/>
              <a:gd name="T55" fmla="*/ 299190 h 566"/>
              <a:gd name="T56" fmla="*/ 129333 w 603"/>
              <a:gd name="T57" fmla="*/ 322644 h 566"/>
              <a:gd name="T58" fmla="*/ 153543 w 603"/>
              <a:gd name="T59" fmla="*/ 342294 h 566"/>
              <a:gd name="T60" fmla="*/ 181575 w 603"/>
              <a:gd name="T61" fmla="*/ 354972 h 566"/>
              <a:gd name="T62" fmla="*/ 212156 w 603"/>
              <a:gd name="T63" fmla="*/ 358775 h 566"/>
              <a:gd name="T64" fmla="*/ 247834 w 603"/>
              <a:gd name="T65" fmla="*/ 350535 h 566"/>
              <a:gd name="T66" fmla="*/ 271407 w 603"/>
              <a:gd name="T67" fmla="*/ 330884 h 566"/>
              <a:gd name="T68" fmla="*/ 284149 w 603"/>
              <a:gd name="T69" fmla="*/ 304261 h 566"/>
              <a:gd name="T70" fmla="*/ 294343 w 603"/>
              <a:gd name="T71" fmla="*/ 273835 h 566"/>
              <a:gd name="T72" fmla="*/ 309634 w 603"/>
              <a:gd name="T73" fmla="*/ 248480 h 566"/>
              <a:gd name="T74" fmla="*/ 331932 w 603"/>
              <a:gd name="T75" fmla="*/ 228830 h 566"/>
              <a:gd name="T76" fmla="*/ 354868 w 603"/>
              <a:gd name="T77" fmla="*/ 209180 h 566"/>
              <a:gd name="T78" fmla="*/ 372707 w 603"/>
              <a:gd name="T79" fmla="*/ 188262 h 566"/>
              <a:gd name="T80" fmla="*/ 384175 w 603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3" h="566">
                <a:moveTo>
                  <a:pt x="603" y="278"/>
                </a:moveTo>
                <a:lnTo>
                  <a:pt x="585" y="251"/>
                </a:lnTo>
                <a:lnTo>
                  <a:pt x="561" y="225"/>
                </a:lnTo>
                <a:lnTo>
                  <a:pt x="532" y="201"/>
                </a:lnTo>
                <a:lnTo>
                  <a:pt x="503" y="178"/>
                </a:lnTo>
                <a:lnTo>
                  <a:pt x="472" y="156"/>
                </a:lnTo>
                <a:lnTo>
                  <a:pt x="440" y="132"/>
                </a:lnTo>
                <a:lnTo>
                  <a:pt x="411" y="108"/>
                </a:lnTo>
                <a:lnTo>
                  <a:pt x="388" y="84"/>
                </a:lnTo>
                <a:lnTo>
                  <a:pt x="378" y="73"/>
                </a:lnTo>
                <a:lnTo>
                  <a:pt x="367" y="59"/>
                </a:lnTo>
                <a:lnTo>
                  <a:pt x="357" y="46"/>
                </a:lnTo>
                <a:lnTo>
                  <a:pt x="346" y="31"/>
                </a:lnTo>
                <a:lnTo>
                  <a:pt x="333" y="18"/>
                </a:lnTo>
                <a:lnTo>
                  <a:pt x="318" y="7"/>
                </a:lnTo>
                <a:lnTo>
                  <a:pt x="304" y="2"/>
                </a:lnTo>
                <a:lnTo>
                  <a:pt x="289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5" y="37"/>
                </a:lnTo>
                <a:lnTo>
                  <a:pt x="236" y="53"/>
                </a:lnTo>
                <a:lnTo>
                  <a:pt x="227" y="68"/>
                </a:lnTo>
                <a:lnTo>
                  <a:pt x="220" y="81"/>
                </a:lnTo>
                <a:lnTo>
                  <a:pt x="212" y="92"/>
                </a:lnTo>
                <a:lnTo>
                  <a:pt x="198" y="108"/>
                </a:lnTo>
                <a:lnTo>
                  <a:pt x="181" y="123"/>
                </a:lnTo>
                <a:lnTo>
                  <a:pt x="165" y="136"/>
                </a:lnTo>
                <a:lnTo>
                  <a:pt x="147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8" y="192"/>
                </a:lnTo>
                <a:lnTo>
                  <a:pt x="35" y="198"/>
                </a:lnTo>
                <a:lnTo>
                  <a:pt x="22" y="201"/>
                </a:lnTo>
                <a:lnTo>
                  <a:pt x="13" y="207"/>
                </a:lnTo>
                <a:lnTo>
                  <a:pt x="6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6" y="264"/>
                </a:lnTo>
                <a:lnTo>
                  <a:pt x="10" y="275"/>
                </a:lnTo>
                <a:lnTo>
                  <a:pt x="17" y="286"/>
                </a:lnTo>
                <a:lnTo>
                  <a:pt x="24" y="297"/>
                </a:lnTo>
                <a:lnTo>
                  <a:pt x="32" y="308"/>
                </a:lnTo>
                <a:lnTo>
                  <a:pt x="41" y="317"/>
                </a:lnTo>
                <a:lnTo>
                  <a:pt x="50" y="326"/>
                </a:lnTo>
                <a:lnTo>
                  <a:pt x="57" y="333"/>
                </a:lnTo>
                <a:lnTo>
                  <a:pt x="74" y="350"/>
                </a:lnTo>
                <a:lnTo>
                  <a:pt x="90" y="370"/>
                </a:lnTo>
                <a:lnTo>
                  <a:pt x="105" y="390"/>
                </a:lnTo>
                <a:lnTo>
                  <a:pt x="121" y="410"/>
                </a:lnTo>
                <a:lnTo>
                  <a:pt x="136" y="430"/>
                </a:lnTo>
                <a:lnTo>
                  <a:pt x="152" y="452"/>
                </a:lnTo>
                <a:lnTo>
                  <a:pt x="168" y="472"/>
                </a:lnTo>
                <a:lnTo>
                  <a:pt x="187" y="491"/>
                </a:lnTo>
                <a:lnTo>
                  <a:pt x="203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9" y="564"/>
                </a:lnTo>
                <a:lnTo>
                  <a:pt x="333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6" y="522"/>
                </a:lnTo>
                <a:lnTo>
                  <a:pt x="437" y="502"/>
                </a:lnTo>
                <a:lnTo>
                  <a:pt x="446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3" y="375"/>
                </a:lnTo>
                <a:lnTo>
                  <a:pt x="521" y="361"/>
                </a:lnTo>
                <a:lnTo>
                  <a:pt x="539" y="344"/>
                </a:lnTo>
                <a:lnTo>
                  <a:pt x="557" y="330"/>
                </a:lnTo>
                <a:lnTo>
                  <a:pt x="574" y="313"/>
                </a:lnTo>
                <a:lnTo>
                  <a:pt x="585" y="297"/>
                </a:lnTo>
                <a:lnTo>
                  <a:pt x="592" y="278"/>
                </a:lnTo>
                <a:lnTo>
                  <a:pt x="603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1" name="Freeform 25"/>
          <p:cNvSpPr>
            <a:spLocks/>
          </p:cNvSpPr>
          <p:nvPr/>
        </p:nvSpPr>
        <p:spPr bwMode="auto">
          <a:xfrm>
            <a:off x="3800475" y="2139950"/>
            <a:ext cx="404813" cy="406400"/>
          </a:xfrm>
          <a:custGeom>
            <a:avLst/>
            <a:gdLst>
              <a:gd name="T0" fmla="*/ 184985 w 639"/>
              <a:gd name="T1" fmla="*/ 36830 h 640"/>
              <a:gd name="T2" fmla="*/ 152676 w 639"/>
              <a:gd name="T3" fmla="*/ 80010 h 640"/>
              <a:gd name="T4" fmla="*/ 110864 w 639"/>
              <a:gd name="T5" fmla="*/ 114935 h 640"/>
              <a:gd name="T6" fmla="*/ 67152 w 639"/>
              <a:gd name="T7" fmla="*/ 147320 h 640"/>
              <a:gd name="T8" fmla="*/ 23440 w 639"/>
              <a:gd name="T9" fmla="*/ 179705 h 640"/>
              <a:gd name="T10" fmla="*/ 1267 w 639"/>
              <a:gd name="T11" fmla="*/ 205740 h 640"/>
              <a:gd name="T12" fmla="*/ 3168 w 639"/>
              <a:gd name="T13" fmla="*/ 224155 h 640"/>
              <a:gd name="T14" fmla="*/ 29141 w 639"/>
              <a:gd name="T15" fmla="*/ 241300 h 640"/>
              <a:gd name="T16" fmla="*/ 61450 w 639"/>
              <a:gd name="T17" fmla="*/ 260350 h 640"/>
              <a:gd name="T18" fmla="*/ 88058 w 639"/>
              <a:gd name="T19" fmla="*/ 284480 h 640"/>
              <a:gd name="T20" fmla="*/ 114665 w 639"/>
              <a:gd name="T21" fmla="*/ 313690 h 640"/>
              <a:gd name="T22" fmla="*/ 143173 w 639"/>
              <a:gd name="T23" fmla="*/ 344805 h 640"/>
              <a:gd name="T24" fmla="*/ 172315 w 639"/>
              <a:gd name="T25" fmla="*/ 374015 h 640"/>
              <a:gd name="T26" fmla="*/ 202090 w 639"/>
              <a:gd name="T27" fmla="*/ 394970 h 640"/>
              <a:gd name="T28" fmla="*/ 233765 w 639"/>
              <a:gd name="T29" fmla="*/ 406400 h 640"/>
              <a:gd name="T30" fmla="*/ 263540 w 639"/>
              <a:gd name="T31" fmla="*/ 401955 h 640"/>
              <a:gd name="T32" fmla="*/ 290148 w 639"/>
              <a:gd name="T33" fmla="*/ 381000 h 640"/>
              <a:gd name="T34" fmla="*/ 309786 w 639"/>
              <a:gd name="T35" fmla="*/ 351790 h 640"/>
              <a:gd name="T36" fmla="*/ 324991 w 639"/>
              <a:gd name="T37" fmla="*/ 319405 h 640"/>
              <a:gd name="T38" fmla="*/ 338928 w 639"/>
              <a:gd name="T39" fmla="*/ 287020 h 640"/>
              <a:gd name="T40" fmla="*/ 350331 w 639"/>
              <a:gd name="T41" fmla="*/ 260350 h 640"/>
              <a:gd name="T42" fmla="*/ 368069 w 639"/>
              <a:gd name="T43" fmla="*/ 232410 h 640"/>
              <a:gd name="T44" fmla="*/ 387708 w 639"/>
              <a:gd name="T45" fmla="*/ 201930 h 640"/>
              <a:gd name="T46" fmla="*/ 401645 w 639"/>
              <a:gd name="T47" fmla="*/ 173990 h 640"/>
              <a:gd name="T48" fmla="*/ 403546 w 639"/>
              <a:gd name="T49" fmla="*/ 147320 h 640"/>
              <a:gd name="T50" fmla="*/ 387708 w 639"/>
              <a:gd name="T51" fmla="*/ 123190 h 640"/>
              <a:gd name="T52" fmla="*/ 359834 w 639"/>
              <a:gd name="T53" fmla="*/ 107950 h 640"/>
              <a:gd name="T54" fmla="*/ 328792 w 639"/>
              <a:gd name="T55" fmla="*/ 92710 h 640"/>
              <a:gd name="T56" fmla="*/ 302818 w 639"/>
              <a:gd name="T57" fmla="*/ 73025 h 640"/>
              <a:gd name="T58" fmla="*/ 278744 w 639"/>
              <a:gd name="T59" fmla="*/ 41910 h 640"/>
              <a:gd name="T60" fmla="*/ 249603 w 639"/>
              <a:gd name="T61" fmla="*/ 11430 h 640"/>
              <a:gd name="T62" fmla="*/ 217294 w 639"/>
              <a:gd name="T63" fmla="*/ 0 h 640"/>
              <a:gd name="T64" fmla="*/ 195755 w 639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9" h="640">
                <a:moveTo>
                  <a:pt x="309" y="18"/>
                </a:moveTo>
                <a:lnTo>
                  <a:pt x="292" y="58"/>
                </a:lnTo>
                <a:lnTo>
                  <a:pt x="268" y="93"/>
                </a:lnTo>
                <a:lnTo>
                  <a:pt x="241" y="126"/>
                </a:lnTo>
                <a:lnTo>
                  <a:pt x="210" y="155"/>
                </a:lnTo>
                <a:lnTo>
                  <a:pt x="175" y="181"/>
                </a:lnTo>
                <a:lnTo>
                  <a:pt x="141" y="207"/>
                </a:lnTo>
                <a:lnTo>
                  <a:pt x="106" y="232"/>
                </a:lnTo>
                <a:lnTo>
                  <a:pt x="71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5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4" y="519"/>
                </a:lnTo>
                <a:lnTo>
                  <a:pt x="226" y="543"/>
                </a:lnTo>
                <a:lnTo>
                  <a:pt x="250" y="567"/>
                </a:lnTo>
                <a:lnTo>
                  <a:pt x="272" y="589"/>
                </a:lnTo>
                <a:lnTo>
                  <a:pt x="296" y="607"/>
                </a:lnTo>
                <a:lnTo>
                  <a:pt x="319" y="622"/>
                </a:lnTo>
                <a:lnTo>
                  <a:pt x="343" y="633"/>
                </a:lnTo>
                <a:lnTo>
                  <a:pt x="369" y="640"/>
                </a:lnTo>
                <a:lnTo>
                  <a:pt x="393" y="640"/>
                </a:lnTo>
                <a:lnTo>
                  <a:pt x="416" y="633"/>
                </a:lnTo>
                <a:lnTo>
                  <a:pt x="440" y="618"/>
                </a:lnTo>
                <a:lnTo>
                  <a:pt x="458" y="600"/>
                </a:lnTo>
                <a:lnTo>
                  <a:pt x="475" y="580"/>
                </a:lnTo>
                <a:lnTo>
                  <a:pt x="489" y="554"/>
                </a:lnTo>
                <a:lnTo>
                  <a:pt x="502" y="529"/>
                </a:lnTo>
                <a:lnTo>
                  <a:pt x="513" y="503"/>
                </a:lnTo>
                <a:lnTo>
                  <a:pt x="524" y="477"/>
                </a:lnTo>
                <a:lnTo>
                  <a:pt x="535" y="452"/>
                </a:lnTo>
                <a:lnTo>
                  <a:pt x="544" y="428"/>
                </a:lnTo>
                <a:lnTo>
                  <a:pt x="553" y="410"/>
                </a:lnTo>
                <a:lnTo>
                  <a:pt x="566" y="390"/>
                </a:lnTo>
                <a:lnTo>
                  <a:pt x="581" y="366"/>
                </a:lnTo>
                <a:lnTo>
                  <a:pt x="597" y="342"/>
                </a:lnTo>
                <a:lnTo>
                  <a:pt x="612" y="318"/>
                </a:lnTo>
                <a:lnTo>
                  <a:pt x="624" y="294"/>
                </a:lnTo>
                <a:lnTo>
                  <a:pt x="634" y="274"/>
                </a:lnTo>
                <a:lnTo>
                  <a:pt x="639" y="258"/>
                </a:lnTo>
                <a:lnTo>
                  <a:pt x="637" y="232"/>
                </a:lnTo>
                <a:lnTo>
                  <a:pt x="628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2" y="157"/>
                </a:lnTo>
                <a:lnTo>
                  <a:pt x="519" y="146"/>
                </a:lnTo>
                <a:lnTo>
                  <a:pt x="497" y="131"/>
                </a:lnTo>
                <a:lnTo>
                  <a:pt x="478" y="115"/>
                </a:lnTo>
                <a:lnTo>
                  <a:pt x="460" y="91"/>
                </a:lnTo>
                <a:lnTo>
                  <a:pt x="440" y="66"/>
                </a:lnTo>
                <a:lnTo>
                  <a:pt x="418" y="40"/>
                </a:lnTo>
                <a:lnTo>
                  <a:pt x="394" y="18"/>
                </a:lnTo>
                <a:lnTo>
                  <a:pt x="369" y="3"/>
                </a:lnTo>
                <a:lnTo>
                  <a:pt x="343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Freeform 26"/>
          <p:cNvSpPr>
            <a:spLocks/>
          </p:cNvSpPr>
          <p:nvPr/>
        </p:nvSpPr>
        <p:spPr bwMode="auto">
          <a:xfrm>
            <a:off x="3663950" y="1862138"/>
            <a:ext cx="244475" cy="63500"/>
          </a:xfrm>
          <a:custGeom>
            <a:avLst/>
            <a:gdLst>
              <a:gd name="T0" fmla="*/ 635 w 385"/>
              <a:gd name="T1" fmla="*/ 5658 h 101"/>
              <a:gd name="T2" fmla="*/ 10160 w 385"/>
              <a:gd name="T3" fmla="*/ 1257 h 101"/>
              <a:gd name="T4" fmla="*/ 21590 w 385"/>
              <a:gd name="T5" fmla="*/ 0 h 101"/>
              <a:gd name="T6" fmla="*/ 34290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6370 w 385"/>
              <a:gd name="T21" fmla="*/ 3772 h 101"/>
              <a:gd name="T22" fmla="*/ 186055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39395 w 385"/>
              <a:gd name="T31" fmla="*/ 1257 h 101"/>
              <a:gd name="T32" fmla="*/ 243205 w 385"/>
              <a:gd name="T33" fmla="*/ 3772 h 101"/>
              <a:gd name="T34" fmla="*/ 244475 w 385"/>
              <a:gd name="T35" fmla="*/ 6916 h 101"/>
              <a:gd name="T36" fmla="*/ 241935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265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5895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255 w 385"/>
              <a:gd name="T59" fmla="*/ 62243 h 101"/>
              <a:gd name="T60" fmla="*/ 129540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285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330 w 385"/>
              <a:gd name="T75" fmla="*/ 59728 h 101"/>
              <a:gd name="T76" fmla="*/ 88900 w 385"/>
              <a:gd name="T77" fmla="*/ 57842 h 101"/>
              <a:gd name="T78" fmla="*/ 73025 w 385"/>
              <a:gd name="T79" fmla="*/ 52812 h 101"/>
              <a:gd name="T80" fmla="*/ 53975 w 385"/>
              <a:gd name="T81" fmla="*/ 47153 h 101"/>
              <a:gd name="T82" fmla="*/ 46990 w 385"/>
              <a:gd name="T83" fmla="*/ 45267 h 101"/>
              <a:gd name="T84" fmla="*/ 38100 w 385"/>
              <a:gd name="T85" fmla="*/ 39609 h 101"/>
              <a:gd name="T86" fmla="*/ 28575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635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1" y="9"/>
                </a:moveTo>
                <a:lnTo>
                  <a:pt x="16" y="2"/>
                </a:lnTo>
                <a:lnTo>
                  <a:pt x="34" y="0"/>
                </a:lnTo>
                <a:lnTo>
                  <a:pt x="54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2" y="6"/>
                </a:lnTo>
                <a:lnTo>
                  <a:pt x="293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7" y="2"/>
                </a:lnTo>
                <a:lnTo>
                  <a:pt x="383" y="6"/>
                </a:lnTo>
                <a:lnTo>
                  <a:pt x="385" y="11"/>
                </a:lnTo>
                <a:lnTo>
                  <a:pt x="381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39" y="57"/>
                </a:lnTo>
                <a:lnTo>
                  <a:pt x="321" y="68"/>
                </a:lnTo>
                <a:lnTo>
                  <a:pt x="299" y="77"/>
                </a:lnTo>
                <a:lnTo>
                  <a:pt x="277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3" y="99"/>
                </a:lnTo>
                <a:lnTo>
                  <a:pt x="204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1" y="101"/>
                </a:lnTo>
                <a:lnTo>
                  <a:pt x="184" y="101"/>
                </a:lnTo>
                <a:lnTo>
                  <a:pt x="175" y="99"/>
                </a:lnTo>
                <a:lnTo>
                  <a:pt x="158" y="95"/>
                </a:lnTo>
                <a:lnTo>
                  <a:pt x="140" y="92"/>
                </a:lnTo>
                <a:lnTo>
                  <a:pt x="115" y="84"/>
                </a:lnTo>
                <a:lnTo>
                  <a:pt x="85" y="75"/>
                </a:lnTo>
                <a:lnTo>
                  <a:pt x="74" y="72"/>
                </a:lnTo>
                <a:lnTo>
                  <a:pt x="60" y="63"/>
                </a:lnTo>
                <a:lnTo>
                  <a:pt x="45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1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3" name="Freeform 27"/>
          <p:cNvSpPr>
            <a:spLocks/>
          </p:cNvSpPr>
          <p:nvPr/>
        </p:nvSpPr>
        <p:spPr bwMode="auto">
          <a:xfrm>
            <a:off x="3911600" y="1363663"/>
            <a:ext cx="222250" cy="46037"/>
          </a:xfrm>
          <a:custGeom>
            <a:avLst/>
            <a:gdLst>
              <a:gd name="T0" fmla="*/ 14010 w 349"/>
              <a:gd name="T1" fmla="*/ 44758 h 72"/>
              <a:gd name="T2" fmla="*/ 14010 w 349"/>
              <a:gd name="T3" fmla="*/ 44758 h 72"/>
              <a:gd name="T4" fmla="*/ 15284 w 349"/>
              <a:gd name="T5" fmla="*/ 43479 h 72"/>
              <a:gd name="T6" fmla="*/ 18468 w 349"/>
              <a:gd name="T7" fmla="*/ 40922 h 72"/>
              <a:gd name="T8" fmla="*/ 24199 w 349"/>
              <a:gd name="T9" fmla="*/ 39004 h 72"/>
              <a:gd name="T10" fmla="*/ 30567 w 349"/>
              <a:gd name="T11" fmla="*/ 36446 h 72"/>
              <a:gd name="T12" fmla="*/ 39483 w 349"/>
              <a:gd name="T13" fmla="*/ 32610 h 72"/>
              <a:gd name="T14" fmla="*/ 49035 w 349"/>
              <a:gd name="T15" fmla="*/ 29413 h 72"/>
              <a:gd name="T16" fmla="*/ 59224 w 349"/>
              <a:gd name="T17" fmla="*/ 25576 h 72"/>
              <a:gd name="T18" fmla="*/ 71961 w 349"/>
              <a:gd name="T19" fmla="*/ 23658 h 72"/>
              <a:gd name="T20" fmla="*/ 85971 w 349"/>
              <a:gd name="T21" fmla="*/ 21100 h 72"/>
              <a:gd name="T22" fmla="*/ 101254 w 349"/>
              <a:gd name="T23" fmla="*/ 19821 h 72"/>
              <a:gd name="T24" fmla="*/ 116538 w 349"/>
              <a:gd name="T25" fmla="*/ 19821 h 72"/>
              <a:gd name="T26" fmla="*/ 133732 w 349"/>
              <a:gd name="T27" fmla="*/ 21100 h 72"/>
              <a:gd name="T28" fmla="*/ 150926 w 349"/>
              <a:gd name="T29" fmla="*/ 23658 h 72"/>
              <a:gd name="T30" fmla="*/ 170031 w 349"/>
              <a:gd name="T31" fmla="*/ 28134 h 72"/>
              <a:gd name="T32" fmla="*/ 188499 w 349"/>
              <a:gd name="T33" fmla="*/ 35167 h 72"/>
              <a:gd name="T34" fmla="*/ 208240 w 349"/>
              <a:gd name="T35" fmla="*/ 44758 h 72"/>
              <a:gd name="T36" fmla="*/ 208240 w 349"/>
              <a:gd name="T37" fmla="*/ 44758 h 72"/>
              <a:gd name="T38" fmla="*/ 211424 w 349"/>
              <a:gd name="T39" fmla="*/ 46037 h 72"/>
              <a:gd name="T40" fmla="*/ 215245 w 349"/>
              <a:gd name="T41" fmla="*/ 44758 h 72"/>
              <a:gd name="T42" fmla="*/ 218429 w 349"/>
              <a:gd name="T43" fmla="*/ 43479 h 72"/>
              <a:gd name="T44" fmla="*/ 220976 w 349"/>
              <a:gd name="T45" fmla="*/ 39643 h 72"/>
              <a:gd name="T46" fmla="*/ 222250 w 349"/>
              <a:gd name="T47" fmla="*/ 36446 h 72"/>
              <a:gd name="T48" fmla="*/ 220976 w 349"/>
              <a:gd name="T49" fmla="*/ 32610 h 72"/>
              <a:gd name="T50" fmla="*/ 219703 w 349"/>
              <a:gd name="T51" fmla="*/ 29413 h 72"/>
              <a:gd name="T52" fmla="*/ 216519 w 349"/>
              <a:gd name="T53" fmla="*/ 26855 h 72"/>
              <a:gd name="T54" fmla="*/ 216519 w 349"/>
              <a:gd name="T55" fmla="*/ 26855 h 72"/>
              <a:gd name="T56" fmla="*/ 195504 w 349"/>
              <a:gd name="T57" fmla="*/ 17903 h 72"/>
              <a:gd name="T58" fmla="*/ 174489 w 349"/>
              <a:gd name="T59" fmla="*/ 9591 h 72"/>
              <a:gd name="T60" fmla="*/ 153473 w 349"/>
              <a:gd name="T61" fmla="*/ 4476 h 72"/>
              <a:gd name="T62" fmla="*/ 135006 w 349"/>
              <a:gd name="T63" fmla="*/ 1279 h 72"/>
              <a:gd name="T64" fmla="*/ 116538 w 349"/>
              <a:gd name="T65" fmla="*/ 0 h 72"/>
              <a:gd name="T66" fmla="*/ 98707 w 349"/>
              <a:gd name="T67" fmla="*/ 0 h 72"/>
              <a:gd name="T68" fmla="*/ 82787 w 349"/>
              <a:gd name="T69" fmla="*/ 2558 h 72"/>
              <a:gd name="T70" fmla="*/ 68777 w 349"/>
              <a:gd name="T71" fmla="*/ 4476 h 72"/>
              <a:gd name="T72" fmla="*/ 54766 w 349"/>
              <a:gd name="T73" fmla="*/ 7033 h 72"/>
              <a:gd name="T74" fmla="*/ 42030 w 349"/>
              <a:gd name="T75" fmla="*/ 10870 h 72"/>
              <a:gd name="T76" fmla="*/ 31204 w 349"/>
              <a:gd name="T77" fmla="*/ 15346 h 72"/>
              <a:gd name="T78" fmla="*/ 22289 w 349"/>
              <a:gd name="T79" fmla="*/ 18543 h 72"/>
              <a:gd name="T80" fmla="*/ 15284 w 349"/>
              <a:gd name="T81" fmla="*/ 22379 h 72"/>
              <a:gd name="T82" fmla="*/ 9552 w 349"/>
              <a:gd name="T83" fmla="*/ 24937 h 72"/>
              <a:gd name="T84" fmla="*/ 5731 w 349"/>
              <a:gd name="T85" fmla="*/ 26855 h 72"/>
              <a:gd name="T86" fmla="*/ 3821 w 349"/>
              <a:gd name="T87" fmla="*/ 28134 h 72"/>
              <a:gd name="T88" fmla="*/ 3821 w 349"/>
              <a:gd name="T89" fmla="*/ 28134 h 72"/>
              <a:gd name="T90" fmla="*/ 1274 w 349"/>
              <a:gd name="T91" fmla="*/ 30691 h 72"/>
              <a:gd name="T92" fmla="*/ 0 w 349"/>
              <a:gd name="T93" fmla="*/ 33888 h 72"/>
              <a:gd name="T94" fmla="*/ 0 w 349"/>
              <a:gd name="T95" fmla="*/ 37725 h 72"/>
              <a:gd name="T96" fmla="*/ 1274 w 349"/>
              <a:gd name="T97" fmla="*/ 40922 h 72"/>
              <a:gd name="T98" fmla="*/ 3821 w 349"/>
              <a:gd name="T99" fmla="*/ 43479 h 72"/>
              <a:gd name="T100" fmla="*/ 7005 w 349"/>
              <a:gd name="T101" fmla="*/ 46037 h 72"/>
              <a:gd name="T102" fmla="*/ 10826 w 349"/>
              <a:gd name="T103" fmla="*/ 46037 h 72"/>
              <a:gd name="T104" fmla="*/ 14010 w 349"/>
              <a:gd name="T105" fmla="*/ 44758 h 72"/>
              <a:gd name="T106" fmla="*/ 14010 w 349"/>
              <a:gd name="T107" fmla="*/ 44758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9" h="72">
                <a:moveTo>
                  <a:pt x="22" y="70"/>
                </a:moveTo>
                <a:lnTo>
                  <a:pt x="22" y="70"/>
                </a:lnTo>
                <a:lnTo>
                  <a:pt x="24" y="68"/>
                </a:lnTo>
                <a:lnTo>
                  <a:pt x="29" y="64"/>
                </a:lnTo>
                <a:lnTo>
                  <a:pt x="38" y="61"/>
                </a:lnTo>
                <a:lnTo>
                  <a:pt x="48" y="57"/>
                </a:lnTo>
                <a:lnTo>
                  <a:pt x="62" y="51"/>
                </a:lnTo>
                <a:lnTo>
                  <a:pt x="77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3" y="31"/>
                </a:lnTo>
                <a:lnTo>
                  <a:pt x="210" y="33"/>
                </a:lnTo>
                <a:lnTo>
                  <a:pt x="237" y="37"/>
                </a:lnTo>
                <a:lnTo>
                  <a:pt x="267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9" y="57"/>
                </a:lnTo>
                <a:lnTo>
                  <a:pt x="347" y="51"/>
                </a:lnTo>
                <a:lnTo>
                  <a:pt x="345" y="46"/>
                </a:lnTo>
                <a:lnTo>
                  <a:pt x="340" y="42"/>
                </a:lnTo>
                <a:lnTo>
                  <a:pt x="307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3" y="0"/>
                </a:lnTo>
                <a:lnTo>
                  <a:pt x="155" y="0"/>
                </a:lnTo>
                <a:lnTo>
                  <a:pt x="130" y="4"/>
                </a:lnTo>
                <a:lnTo>
                  <a:pt x="108" y="7"/>
                </a:lnTo>
                <a:lnTo>
                  <a:pt x="86" y="11"/>
                </a:lnTo>
                <a:lnTo>
                  <a:pt x="66" y="17"/>
                </a:lnTo>
                <a:lnTo>
                  <a:pt x="49" y="24"/>
                </a:lnTo>
                <a:lnTo>
                  <a:pt x="35" y="29"/>
                </a:lnTo>
                <a:lnTo>
                  <a:pt x="24" y="35"/>
                </a:lnTo>
                <a:lnTo>
                  <a:pt x="15" y="39"/>
                </a:lnTo>
                <a:lnTo>
                  <a:pt x="9" y="42"/>
                </a:lnTo>
                <a:lnTo>
                  <a:pt x="6" y="44"/>
                </a:lnTo>
                <a:lnTo>
                  <a:pt x="2" y="48"/>
                </a:lnTo>
                <a:lnTo>
                  <a:pt x="0" y="53"/>
                </a:lnTo>
                <a:lnTo>
                  <a:pt x="0" y="59"/>
                </a:lnTo>
                <a:lnTo>
                  <a:pt x="2" y="64"/>
                </a:lnTo>
                <a:lnTo>
                  <a:pt x="6" y="68"/>
                </a:lnTo>
                <a:lnTo>
                  <a:pt x="11" y="72"/>
                </a:lnTo>
                <a:lnTo>
                  <a:pt x="17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4" name="Freeform 28"/>
          <p:cNvSpPr>
            <a:spLocks/>
          </p:cNvSpPr>
          <p:nvPr/>
        </p:nvSpPr>
        <p:spPr bwMode="auto">
          <a:xfrm>
            <a:off x="3436938" y="1363663"/>
            <a:ext cx="220662" cy="49212"/>
          </a:xfrm>
          <a:custGeom>
            <a:avLst/>
            <a:gdLst>
              <a:gd name="T0" fmla="*/ 207269 w 346"/>
              <a:gd name="T1" fmla="*/ 38622 h 79"/>
              <a:gd name="T2" fmla="*/ 207269 w 346"/>
              <a:gd name="T3" fmla="*/ 38622 h 79"/>
              <a:gd name="T4" fmla="*/ 205994 w 346"/>
              <a:gd name="T5" fmla="*/ 37999 h 79"/>
              <a:gd name="T6" fmla="*/ 202167 w 346"/>
              <a:gd name="T7" fmla="*/ 36753 h 79"/>
              <a:gd name="T8" fmla="*/ 196427 w 346"/>
              <a:gd name="T9" fmla="*/ 34262 h 79"/>
              <a:gd name="T10" fmla="*/ 189412 w 346"/>
              <a:gd name="T11" fmla="*/ 31147 h 79"/>
              <a:gd name="T12" fmla="*/ 181121 w 346"/>
              <a:gd name="T13" fmla="*/ 28655 h 79"/>
              <a:gd name="T14" fmla="*/ 172193 w 346"/>
              <a:gd name="T15" fmla="*/ 24917 h 79"/>
              <a:gd name="T16" fmla="*/ 160076 w 346"/>
              <a:gd name="T17" fmla="*/ 23049 h 79"/>
              <a:gd name="T18" fmla="*/ 148596 w 346"/>
              <a:gd name="T19" fmla="*/ 20557 h 79"/>
              <a:gd name="T20" fmla="*/ 134566 w 346"/>
              <a:gd name="T21" fmla="*/ 19311 h 79"/>
              <a:gd name="T22" fmla="*/ 119897 w 346"/>
              <a:gd name="T23" fmla="*/ 19311 h 79"/>
              <a:gd name="T24" fmla="*/ 104591 w 346"/>
              <a:gd name="T25" fmla="*/ 19311 h 79"/>
              <a:gd name="T26" fmla="*/ 86734 w 346"/>
              <a:gd name="T27" fmla="*/ 21803 h 79"/>
              <a:gd name="T28" fmla="*/ 69515 w 346"/>
              <a:gd name="T29" fmla="*/ 24917 h 79"/>
              <a:gd name="T30" fmla="*/ 52296 w 346"/>
              <a:gd name="T31" fmla="*/ 31147 h 79"/>
              <a:gd name="T32" fmla="*/ 33163 w 346"/>
              <a:gd name="T33" fmla="*/ 37999 h 79"/>
              <a:gd name="T34" fmla="*/ 13393 w 346"/>
              <a:gd name="T35" fmla="*/ 47966 h 79"/>
              <a:gd name="T36" fmla="*/ 13393 w 346"/>
              <a:gd name="T37" fmla="*/ 47966 h 79"/>
              <a:gd name="T38" fmla="*/ 10204 w 346"/>
              <a:gd name="T39" fmla="*/ 49212 h 79"/>
              <a:gd name="T40" fmla="*/ 6378 w 346"/>
              <a:gd name="T41" fmla="*/ 47966 h 79"/>
              <a:gd name="T42" fmla="*/ 3189 w 346"/>
              <a:gd name="T43" fmla="*/ 46720 h 79"/>
              <a:gd name="T44" fmla="*/ 638 w 346"/>
              <a:gd name="T45" fmla="*/ 44851 h 79"/>
              <a:gd name="T46" fmla="*/ 0 w 346"/>
              <a:gd name="T47" fmla="*/ 41114 h 79"/>
              <a:gd name="T48" fmla="*/ 0 w 346"/>
              <a:gd name="T49" fmla="*/ 37999 h 79"/>
              <a:gd name="T50" fmla="*/ 638 w 346"/>
              <a:gd name="T51" fmla="*/ 34262 h 79"/>
              <a:gd name="T52" fmla="*/ 4464 w 346"/>
              <a:gd name="T53" fmla="*/ 31147 h 79"/>
              <a:gd name="T54" fmla="*/ 4464 w 346"/>
              <a:gd name="T55" fmla="*/ 31147 h 79"/>
              <a:gd name="T56" fmla="*/ 25510 w 346"/>
              <a:gd name="T57" fmla="*/ 20557 h 79"/>
              <a:gd name="T58" fmla="*/ 46556 w 346"/>
              <a:gd name="T59" fmla="*/ 12459 h 79"/>
              <a:gd name="T60" fmla="*/ 66326 w 346"/>
              <a:gd name="T61" fmla="*/ 6852 h 79"/>
              <a:gd name="T62" fmla="*/ 84821 w 346"/>
              <a:gd name="T63" fmla="*/ 2492 h 79"/>
              <a:gd name="T64" fmla="*/ 103316 w 346"/>
              <a:gd name="T65" fmla="*/ 1246 h 79"/>
              <a:gd name="T66" fmla="*/ 120535 w 346"/>
              <a:gd name="T67" fmla="*/ 0 h 79"/>
              <a:gd name="T68" fmla="*/ 137117 w 346"/>
              <a:gd name="T69" fmla="*/ 1246 h 79"/>
              <a:gd name="T70" fmla="*/ 152423 w 346"/>
              <a:gd name="T71" fmla="*/ 2492 h 79"/>
              <a:gd name="T72" fmla="*/ 165178 w 346"/>
              <a:gd name="T73" fmla="*/ 4361 h 79"/>
              <a:gd name="T74" fmla="*/ 177933 w 346"/>
              <a:gd name="T75" fmla="*/ 8098 h 79"/>
              <a:gd name="T76" fmla="*/ 188137 w 346"/>
              <a:gd name="T77" fmla="*/ 11213 h 79"/>
              <a:gd name="T78" fmla="*/ 197703 w 346"/>
              <a:gd name="T79" fmla="*/ 14950 h 79"/>
              <a:gd name="T80" fmla="*/ 204718 w 346"/>
              <a:gd name="T81" fmla="*/ 17442 h 79"/>
              <a:gd name="T82" fmla="*/ 210458 w 346"/>
              <a:gd name="T83" fmla="*/ 19311 h 79"/>
              <a:gd name="T84" fmla="*/ 214922 w 346"/>
              <a:gd name="T85" fmla="*/ 21803 h 79"/>
              <a:gd name="T86" fmla="*/ 216198 w 346"/>
              <a:gd name="T87" fmla="*/ 23049 h 79"/>
              <a:gd name="T88" fmla="*/ 216198 w 346"/>
              <a:gd name="T89" fmla="*/ 23049 h 79"/>
              <a:gd name="T90" fmla="*/ 220024 w 346"/>
              <a:gd name="T91" fmla="*/ 24917 h 79"/>
              <a:gd name="T92" fmla="*/ 220662 w 346"/>
              <a:gd name="T93" fmla="*/ 28655 h 79"/>
              <a:gd name="T94" fmla="*/ 220662 w 346"/>
              <a:gd name="T95" fmla="*/ 31770 h 79"/>
              <a:gd name="T96" fmla="*/ 220024 w 346"/>
              <a:gd name="T97" fmla="*/ 35507 h 79"/>
              <a:gd name="T98" fmla="*/ 217473 w 346"/>
              <a:gd name="T99" fmla="*/ 37999 h 79"/>
              <a:gd name="T100" fmla="*/ 213647 w 346"/>
              <a:gd name="T101" fmla="*/ 39868 h 79"/>
              <a:gd name="T102" fmla="*/ 210458 w 346"/>
              <a:gd name="T103" fmla="*/ 39868 h 79"/>
              <a:gd name="T104" fmla="*/ 207269 w 346"/>
              <a:gd name="T105" fmla="*/ 38622 h 79"/>
              <a:gd name="T106" fmla="*/ 207269 w 346"/>
              <a:gd name="T107" fmla="*/ 38622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6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7" y="59"/>
                </a:lnTo>
                <a:lnTo>
                  <a:pt x="308" y="55"/>
                </a:lnTo>
                <a:lnTo>
                  <a:pt x="297" y="50"/>
                </a:lnTo>
                <a:lnTo>
                  <a:pt x="284" y="46"/>
                </a:lnTo>
                <a:lnTo>
                  <a:pt x="270" y="40"/>
                </a:lnTo>
                <a:lnTo>
                  <a:pt x="251" y="37"/>
                </a:lnTo>
                <a:lnTo>
                  <a:pt x="233" y="33"/>
                </a:lnTo>
                <a:lnTo>
                  <a:pt x="211" y="31"/>
                </a:lnTo>
                <a:lnTo>
                  <a:pt x="188" y="31"/>
                </a:lnTo>
                <a:lnTo>
                  <a:pt x="164" y="31"/>
                </a:lnTo>
                <a:lnTo>
                  <a:pt x="136" y="35"/>
                </a:lnTo>
                <a:lnTo>
                  <a:pt x="109" y="40"/>
                </a:lnTo>
                <a:lnTo>
                  <a:pt x="82" y="50"/>
                </a:lnTo>
                <a:lnTo>
                  <a:pt x="52" y="61"/>
                </a:lnTo>
                <a:lnTo>
                  <a:pt x="21" y="77"/>
                </a:lnTo>
                <a:lnTo>
                  <a:pt x="16" y="79"/>
                </a:lnTo>
                <a:lnTo>
                  <a:pt x="10" y="77"/>
                </a:lnTo>
                <a:lnTo>
                  <a:pt x="5" y="75"/>
                </a:lnTo>
                <a:lnTo>
                  <a:pt x="1" y="72"/>
                </a:lnTo>
                <a:lnTo>
                  <a:pt x="0" y="66"/>
                </a:lnTo>
                <a:lnTo>
                  <a:pt x="0" y="61"/>
                </a:lnTo>
                <a:lnTo>
                  <a:pt x="1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89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5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7" y="35"/>
                </a:lnTo>
                <a:lnTo>
                  <a:pt x="339" y="37"/>
                </a:lnTo>
                <a:lnTo>
                  <a:pt x="345" y="40"/>
                </a:lnTo>
                <a:lnTo>
                  <a:pt x="346" y="46"/>
                </a:lnTo>
                <a:lnTo>
                  <a:pt x="346" y="51"/>
                </a:lnTo>
                <a:lnTo>
                  <a:pt x="345" y="57"/>
                </a:lnTo>
                <a:lnTo>
                  <a:pt x="341" y="61"/>
                </a:lnTo>
                <a:lnTo>
                  <a:pt x="335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5" name="Freeform 29"/>
          <p:cNvSpPr>
            <a:spLocks/>
          </p:cNvSpPr>
          <p:nvPr/>
        </p:nvSpPr>
        <p:spPr bwMode="auto">
          <a:xfrm>
            <a:off x="5062538" y="2292350"/>
            <a:ext cx="1574800" cy="744538"/>
          </a:xfrm>
          <a:custGeom>
            <a:avLst/>
            <a:gdLst>
              <a:gd name="T0" fmla="*/ 577215 w 2480"/>
              <a:gd name="T1" fmla="*/ 0 h 1172"/>
              <a:gd name="T2" fmla="*/ 573405 w 2480"/>
              <a:gd name="T3" fmla="*/ 0 h 1172"/>
              <a:gd name="T4" fmla="*/ 563880 w 2480"/>
              <a:gd name="T5" fmla="*/ 2541 h 1172"/>
              <a:gd name="T6" fmla="*/ 549275 w 2480"/>
              <a:gd name="T7" fmla="*/ 6988 h 1172"/>
              <a:gd name="T8" fmla="*/ 529590 w 2480"/>
              <a:gd name="T9" fmla="*/ 13976 h 1172"/>
              <a:gd name="T10" fmla="*/ 506095 w 2480"/>
              <a:gd name="T11" fmla="*/ 26681 h 1172"/>
              <a:gd name="T12" fmla="*/ 479425 w 2480"/>
              <a:gd name="T13" fmla="*/ 43834 h 1172"/>
              <a:gd name="T14" fmla="*/ 451485 w 2480"/>
              <a:gd name="T15" fmla="*/ 67339 h 1172"/>
              <a:gd name="T16" fmla="*/ 421640 w 2480"/>
              <a:gd name="T17" fmla="*/ 97197 h 1172"/>
              <a:gd name="T18" fmla="*/ 416560 w 2480"/>
              <a:gd name="T19" fmla="*/ 98467 h 1172"/>
              <a:gd name="T20" fmla="*/ 403860 w 2480"/>
              <a:gd name="T21" fmla="*/ 102279 h 1172"/>
              <a:gd name="T22" fmla="*/ 382905 w 2480"/>
              <a:gd name="T23" fmla="*/ 109902 h 1172"/>
              <a:gd name="T24" fmla="*/ 356235 w 2480"/>
              <a:gd name="T25" fmla="*/ 120702 h 1172"/>
              <a:gd name="T26" fmla="*/ 325120 w 2480"/>
              <a:gd name="T27" fmla="*/ 136583 h 1172"/>
              <a:gd name="T28" fmla="*/ 290195 w 2480"/>
              <a:gd name="T29" fmla="*/ 156277 h 1172"/>
              <a:gd name="T30" fmla="*/ 253365 w 2480"/>
              <a:gd name="T31" fmla="*/ 181688 h 1172"/>
              <a:gd name="T32" fmla="*/ 213995 w 2480"/>
              <a:gd name="T33" fmla="*/ 213451 h 1172"/>
              <a:gd name="T34" fmla="*/ 175260 w 2480"/>
              <a:gd name="T35" fmla="*/ 251567 h 1172"/>
              <a:gd name="T36" fmla="*/ 137160 w 2480"/>
              <a:gd name="T37" fmla="*/ 296672 h 1172"/>
              <a:gd name="T38" fmla="*/ 100965 w 2480"/>
              <a:gd name="T39" fmla="*/ 350035 h 1172"/>
              <a:gd name="T40" fmla="*/ 69850 w 2480"/>
              <a:gd name="T41" fmla="*/ 410385 h 1172"/>
              <a:gd name="T42" fmla="*/ 41910 w 2480"/>
              <a:gd name="T43" fmla="*/ 480265 h 1172"/>
              <a:gd name="T44" fmla="*/ 20955 w 2480"/>
              <a:gd name="T45" fmla="*/ 557768 h 1172"/>
              <a:gd name="T46" fmla="*/ 5715 w 2480"/>
              <a:gd name="T47" fmla="*/ 646071 h 1172"/>
              <a:gd name="T48" fmla="*/ 0 w 2480"/>
              <a:gd name="T49" fmla="*/ 744538 h 1172"/>
              <a:gd name="T50" fmla="*/ 1570355 w 2480"/>
              <a:gd name="T51" fmla="*/ 744538 h 1172"/>
              <a:gd name="T52" fmla="*/ 1571625 w 2480"/>
              <a:gd name="T53" fmla="*/ 737550 h 1172"/>
              <a:gd name="T54" fmla="*/ 1572895 w 2480"/>
              <a:gd name="T55" fmla="*/ 719127 h 1172"/>
              <a:gd name="T56" fmla="*/ 1574165 w 2480"/>
              <a:gd name="T57" fmla="*/ 688634 h 1172"/>
              <a:gd name="T58" fmla="*/ 1574800 w 2480"/>
              <a:gd name="T59" fmla="*/ 649247 h 1172"/>
              <a:gd name="T60" fmla="*/ 1572895 w 2480"/>
              <a:gd name="T61" fmla="*/ 602872 h 1172"/>
              <a:gd name="T62" fmla="*/ 1567815 w 2480"/>
              <a:gd name="T63" fmla="*/ 552051 h 1172"/>
              <a:gd name="T64" fmla="*/ 1558925 w 2480"/>
              <a:gd name="T65" fmla="*/ 496147 h 1172"/>
              <a:gd name="T66" fmla="*/ 1543685 w 2480"/>
              <a:gd name="T67" fmla="*/ 437067 h 1172"/>
              <a:gd name="T68" fmla="*/ 1522730 w 2480"/>
              <a:gd name="T69" fmla="*/ 379257 h 1172"/>
              <a:gd name="T70" fmla="*/ 1494790 w 2480"/>
              <a:gd name="T71" fmla="*/ 321447 h 1172"/>
              <a:gd name="T72" fmla="*/ 1459230 w 2480"/>
              <a:gd name="T73" fmla="*/ 266814 h 1172"/>
              <a:gd name="T74" fmla="*/ 1412240 w 2480"/>
              <a:gd name="T75" fmla="*/ 215357 h 1172"/>
              <a:gd name="T76" fmla="*/ 1356995 w 2480"/>
              <a:gd name="T77" fmla="*/ 171523 h 1172"/>
              <a:gd name="T78" fmla="*/ 1288415 w 2480"/>
              <a:gd name="T79" fmla="*/ 134678 h 1172"/>
              <a:gd name="T80" fmla="*/ 1209675 w 2480"/>
              <a:gd name="T81" fmla="*/ 107996 h 1172"/>
              <a:gd name="T82" fmla="*/ 1115695 w 2480"/>
              <a:gd name="T83" fmla="*/ 91479 h 1172"/>
              <a:gd name="T84" fmla="*/ 1113155 w 2480"/>
              <a:gd name="T85" fmla="*/ 88303 h 1172"/>
              <a:gd name="T86" fmla="*/ 1106170 w 2480"/>
              <a:gd name="T87" fmla="*/ 77503 h 1172"/>
              <a:gd name="T88" fmla="*/ 1093470 w 2480"/>
              <a:gd name="T89" fmla="*/ 62257 h 1172"/>
              <a:gd name="T90" fmla="*/ 1076960 w 2480"/>
              <a:gd name="T91" fmla="*/ 45104 h 1172"/>
              <a:gd name="T92" fmla="*/ 1054100 w 2480"/>
              <a:gd name="T93" fmla="*/ 29222 h 1172"/>
              <a:gd name="T94" fmla="*/ 1024890 w 2480"/>
              <a:gd name="T95" fmla="*/ 15247 h 1172"/>
              <a:gd name="T96" fmla="*/ 991235 w 2480"/>
              <a:gd name="T97" fmla="*/ 5717 h 1172"/>
              <a:gd name="T98" fmla="*/ 950595 w 2480"/>
              <a:gd name="T99" fmla="*/ 3176 h 1172"/>
              <a:gd name="T100" fmla="*/ 577215 w 2480"/>
              <a:gd name="T101" fmla="*/ 0 h 1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80" h="1172">
                <a:moveTo>
                  <a:pt x="909" y="0"/>
                </a:moveTo>
                <a:lnTo>
                  <a:pt x="903" y="0"/>
                </a:lnTo>
                <a:lnTo>
                  <a:pt x="888" y="4"/>
                </a:lnTo>
                <a:lnTo>
                  <a:pt x="865" y="11"/>
                </a:lnTo>
                <a:lnTo>
                  <a:pt x="834" y="22"/>
                </a:lnTo>
                <a:lnTo>
                  <a:pt x="797" y="42"/>
                </a:lnTo>
                <a:lnTo>
                  <a:pt x="755" y="69"/>
                </a:lnTo>
                <a:lnTo>
                  <a:pt x="711" y="106"/>
                </a:lnTo>
                <a:lnTo>
                  <a:pt x="664" y="153"/>
                </a:lnTo>
                <a:lnTo>
                  <a:pt x="656" y="155"/>
                </a:lnTo>
                <a:lnTo>
                  <a:pt x="636" y="161"/>
                </a:lnTo>
                <a:lnTo>
                  <a:pt x="603" y="173"/>
                </a:lnTo>
                <a:lnTo>
                  <a:pt x="561" y="190"/>
                </a:lnTo>
                <a:lnTo>
                  <a:pt x="512" y="215"/>
                </a:lnTo>
                <a:lnTo>
                  <a:pt x="457" y="246"/>
                </a:lnTo>
                <a:lnTo>
                  <a:pt x="399" y="286"/>
                </a:lnTo>
                <a:lnTo>
                  <a:pt x="337" y="336"/>
                </a:lnTo>
                <a:lnTo>
                  <a:pt x="276" y="396"/>
                </a:lnTo>
                <a:lnTo>
                  <a:pt x="216" y="467"/>
                </a:lnTo>
                <a:lnTo>
                  <a:pt x="159" y="551"/>
                </a:lnTo>
                <a:lnTo>
                  <a:pt x="110" y="646"/>
                </a:lnTo>
                <a:lnTo>
                  <a:pt x="66" y="756"/>
                </a:lnTo>
                <a:lnTo>
                  <a:pt x="33" y="878"/>
                </a:lnTo>
                <a:lnTo>
                  <a:pt x="9" y="1017"/>
                </a:lnTo>
                <a:lnTo>
                  <a:pt x="0" y="1172"/>
                </a:lnTo>
                <a:lnTo>
                  <a:pt x="2473" y="1172"/>
                </a:lnTo>
                <a:lnTo>
                  <a:pt x="2475" y="1161"/>
                </a:lnTo>
                <a:lnTo>
                  <a:pt x="2477" y="1132"/>
                </a:lnTo>
                <a:lnTo>
                  <a:pt x="2479" y="1084"/>
                </a:lnTo>
                <a:lnTo>
                  <a:pt x="2480" y="1022"/>
                </a:lnTo>
                <a:lnTo>
                  <a:pt x="2477" y="949"/>
                </a:lnTo>
                <a:lnTo>
                  <a:pt x="2469" y="869"/>
                </a:lnTo>
                <a:lnTo>
                  <a:pt x="2455" y="781"/>
                </a:lnTo>
                <a:lnTo>
                  <a:pt x="2431" y="688"/>
                </a:lnTo>
                <a:lnTo>
                  <a:pt x="2398" y="597"/>
                </a:lnTo>
                <a:lnTo>
                  <a:pt x="2354" y="506"/>
                </a:lnTo>
                <a:lnTo>
                  <a:pt x="2298" y="420"/>
                </a:lnTo>
                <a:lnTo>
                  <a:pt x="2224" y="339"/>
                </a:lnTo>
                <a:lnTo>
                  <a:pt x="2137" y="270"/>
                </a:lnTo>
                <a:lnTo>
                  <a:pt x="2029" y="212"/>
                </a:lnTo>
                <a:lnTo>
                  <a:pt x="1905" y="170"/>
                </a:lnTo>
                <a:lnTo>
                  <a:pt x="1757" y="144"/>
                </a:lnTo>
                <a:lnTo>
                  <a:pt x="1753" y="139"/>
                </a:lnTo>
                <a:lnTo>
                  <a:pt x="1742" y="122"/>
                </a:lnTo>
                <a:lnTo>
                  <a:pt x="1722" y="98"/>
                </a:lnTo>
                <a:lnTo>
                  <a:pt x="1696" y="71"/>
                </a:lnTo>
                <a:lnTo>
                  <a:pt x="1660" y="46"/>
                </a:lnTo>
                <a:lnTo>
                  <a:pt x="1614" y="24"/>
                </a:lnTo>
                <a:lnTo>
                  <a:pt x="1561" y="9"/>
                </a:lnTo>
                <a:lnTo>
                  <a:pt x="1497" y="5"/>
                </a:lnTo>
                <a:lnTo>
                  <a:pt x="909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6" name="Freeform 30"/>
          <p:cNvSpPr>
            <a:spLocks/>
          </p:cNvSpPr>
          <p:nvPr/>
        </p:nvSpPr>
        <p:spPr bwMode="auto">
          <a:xfrm>
            <a:off x="5189538" y="2490788"/>
            <a:ext cx="1358900" cy="98425"/>
          </a:xfrm>
          <a:custGeom>
            <a:avLst/>
            <a:gdLst>
              <a:gd name="T0" fmla="*/ 879251 w 2139"/>
              <a:gd name="T1" fmla="*/ 0 h 155"/>
              <a:gd name="T2" fmla="*/ 1258523 w 2139"/>
              <a:gd name="T3" fmla="*/ 0 h 155"/>
              <a:gd name="T4" fmla="*/ 1262335 w 2139"/>
              <a:gd name="T5" fmla="*/ 2540 h 155"/>
              <a:gd name="T6" fmla="*/ 1271864 w 2139"/>
              <a:gd name="T7" fmla="*/ 10160 h 155"/>
              <a:gd name="T8" fmla="*/ 1284570 w 2139"/>
              <a:gd name="T9" fmla="*/ 22225 h 155"/>
              <a:gd name="T10" fmla="*/ 1300453 w 2139"/>
              <a:gd name="T11" fmla="*/ 36195 h 155"/>
              <a:gd name="T12" fmla="*/ 1316970 w 2139"/>
              <a:gd name="T13" fmla="*/ 50800 h 155"/>
              <a:gd name="T14" fmla="*/ 1332853 w 2139"/>
              <a:gd name="T15" fmla="*/ 68580 h 155"/>
              <a:gd name="T16" fmla="*/ 1348100 w 2139"/>
              <a:gd name="T17" fmla="*/ 83185 h 155"/>
              <a:gd name="T18" fmla="*/ 1358900 w 2139"/>
              <a:gd name="T19" fmla="*/ 98425 h 155"/>
              <a:gd name="T20" fmla="*/ 0 w 2139"/>
              <a:gd name="T21" fmla="*/ 98425 h 155"/>
              <a:gd name="T22" fmla="*/ 3812 w 2139"/>
              <a:gd name="T23" fmla="*/ 95250 h 155"/>
              <a:gd name="T24" fmla="*/ 12706 w 2139"/>
              <a:gd name="T25" fmla="*/ 85725 h 155"/>
              <a:gd name="T26" fmla="*/ 26682 w 2139"/>
              <a:gd name="T27" fmla="*/ 73025 h 155"/>
              <a:gd name="T28" fmla="*/ 43200 w 2139"/>
              <a:gd name="T29" fmla="*/ 57785 h 155"/>
              <a:gd name="T30" fmla="*/ 59083 w 2139"/>
              <a:gd name="T31" fmla="*/ 40640 h 155"/>
              <a:gd name="T32" fmla="*/ 74330 w 2139"/>
              <a:gd name="T33" fmla="*/ 24130 h 155"/>
              <a:gd name="T34" fmla="*/ 87036 w 2139"/>
              <a:gd name="T35" fmla="*/ 10160 h 155"/>
              <a:gd name="T36" fmla="*/ 95295 w 2139"/>
              <a:gd name="T37" fmla="*/ 0 h 155"/>
              <a:gd name="T38" fmla="*/ 416119 w 2139"/>
              <a:gd name="T39" fmla="*/ 0 h 155"/>
              <a:gd name="T40" fmla="*/ 416755 w 2139"/>
              <a:gd name="T41" fmla="*/ 1270 h 155"/>
              <a:gd name="T42" fmla="*/ 419296 w 2139"/>
              <a:gd name="T43" fmla="*/ 2540 h 155"/>
              <a:gd name="T44" fmla="*/ 423743 w 2139"/>
              <a:gd name="T45" fmla="*/ 4445 h 155"/>
              <a:gd name="T46" fmla="*/ 430731 w 2139"/>
              <a:gd name="T47" fmla="*/ 8255 h 155"/>
              <a:gd name="T48" fmla="*/ 438990 w 2139"/>
              <a:gd name="T49" fmla="*/ 12700 h 155"/>
              <a:gd name="T50" fmla="*/ 449790 w 2139"/>
              <a:gd name="T51" fmla="*/ 17145 h 155"/>
              <a:gd name="T52" fmla="*/ 461226 w 2139"/>
              <a:gd name="T53" fmla="*/ 22225 h 155"/>
              <a:gd name="T54" fmla="*/ 473931 w 2139"/>
              <a:gd name="T55" fmla="*/ 26670 h 155"/>
              <a:gd name="T56" fmla="*/ 489179 w 2139"/>
              <a:gd name="T57" fmla="*/ 32385 h 155"/>
              <a:gd name="T58" fmla="*/ 503790 w 2139"/>
              <a:gd name="T59" fmla="*/ 36830 h 155"/>
              <a:gd name="T60" fmla="*/ 521579 w 2139"/>
              <a:gd name="T61" fmla="*/ 40640 h 155"/>
              <a:gd name="T62" fmla="*/ 540002 w 2139"/>
              <a:gd name="T63" fmla="*/ 43815 h 155"/>
              <a:gd name="T64" fmla="*/ 559697 w 2139"/>
              <a:gd name="T65" fmla="*/ 47625 h 155"/>
              <a:gd name="T66" fmla="*/ 580661 w 2139"/>
              <a:gd name="T67" fmla="*/ 50165 h 155"/>
              <a:gd name="T68" fmla="*/ 602897 w 2139"/>
              <a:gd name="T69" fmla="*/ 50165 h 155"/>
              <a:gd name="T70" fmla="*/ 625767 w 2139"/>
              <a:gd name="T71" fmla="*/ 50165 h 155"/>
              <a:gd name="T72" fmla="*/ 649273 w 2139"/>
              <a:gd name="T73" fmla="*/ 48895 h 155"/>
              <a:gd name="T74" fmla="*/ 672144 w 2139"/>
              <a:gd name="T75" fmla="*/ 45085 h 155"/>
              <a:gd name="T76" fmla="*/ 695650 w 2139"/>
              <a:gd name="T77" fmla="*/ 43180 h 155"/>
              <a:gd name="T78" fmla="*/ 719156 w 2139"/>
              <a:gd name="T79" fmla="*/ 39370 h 155"/>
              <a:gd name="T80" fmla="*/ 739486 w 2139"/>
              <a:gd name="T81" fmla="*/ 34925 h 155"/>
              <a:gd name="T82" fmla="*/ 760450 w 2139"/>
              <a:gd name="T83" fmla="*/ 31115 h 155"/>
              <a:gd name="T84" fmla="*/ 781415 w 2139"/>
              <a:gd name="T85" fmla="*/ 26670 h 155"/>
              <a:gd name="T86" fmla="*/ 800474 w 2139"/>
              <a:gd name="T87" fmla="*/ 22225 h 155"/>
              <a:gd name="T88" fmla="*/ 816356 w 2139"/>
              <a:gd name="T89" fmla="*/ 18415 h 155"/>
              <a:gd name="T90" fmla="*/ 832874 w 2139"/>
              <a:gd name="T91" fmla="*/ 13970 h 155"/>
              <a:gd name="T92" fmla="*/ 845580 w 2139"/>
              <a:gd name="T93" fmla="*/ 10160 h 155"/>
              <a:gd name="T94" fmla="*/ 857015 w 2139"/>
              <a:gd name="T95" fmla="*/ 6985 h 155"/>
              <a:gd name="T96" fmla="*/ 866545 w 2139"/>
              <a:gd name="T97" fmla="*/ 3175 h 155"/>
              <a:gd name="T98" fmla="*/ 873533 w 2139"/>
              <a:gd name="T99" fmla="*/ 2540 h 155"/>
              <a:gd name="T100" fmla="*/ 877980 w 2139"/>
              <a:gd name="T101" fmla="*/ 0 h 155"/>
              <a:gd name="T102" fmla="*/ 879251 w 2139"/>
              <a:gd name="T103" fmla="*/ 0 h 1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39" h="155">
                <a:moveTo>
                  <a:pt x="1384" y="0"/>
                </a:moveTo>
                <a:lnTo>
                  <a:pt x="1981" y="0"/>
                </a:lnTo>
                <a:lnTo>
                  <a:pt x="1987" y="4"/>
                </a:lnTo>
                <a:lnTo>
                  <a:pt x="2002" y="16"/>
                </a:lnTo>
                <a:lnTo>
                  <a:pt x="2022" y="35"/>
                </a:lnTo>
                <a:lnTo>
                  <a:pt x="2047" y="57"/>
                </a:lnTo>
                <a:lnTo>
                  <a:pt x="2073" y="80"/>
                </a:lnTo>
                <a:lnTo>
                  <a:pt x="2098" y="108"/>
                </a:lnTo>
                <a:lnTo>
                  <a:pt x="2122" y="131"/>
                </a:lnTo>
                <a:lnTo>
                  <a:pt x="2139" y="155"/>
                </a:lnTo>
                <a:lnTo>
                  <a:pt x="0" y="155"/>
                </a:lnTo>
                <a:lnTo>
                  <a:pt x="6" y="150"/>
                </a:lnTo>
                <a:lnTo>
                  <a:pt x="20" y="135"/>
                </a:lnTo>
                <a:lnTo>
                  <a:pt x="42" y="115"/>
                </a:lnTo>
                <a:lnTo>
                  <a:pt x="68" y="91"/>
                </a:lnTo>
                <a:lnTo>
                  <a:pt x="93" y="64"/>
                </a:lnTo>
                <a:lnTo>
                  <a:pt x="117" y="38"/>
                </a:lnTo>
                <a:lnTo>
                  <a:pt x="137" y="16"/>
                </a:lnTo>
                <a:lnTo>
                  <a:pt x="150" y="0"/>
                </a:lnTo>
                <a:lnTo>
                  <a:pt x="655" y="0"/>
                </a:lnTo>
                <a:lnTo>
                  <a:pt x="656" y="2"/>
                </a:lnTo>
                <a:lnTo>
                  <a:pt x="660" y="4"/>
                </a:lnTo>
                <a:lnTo>
                  <a:pt x="667" y="7"/>
                </a:lnTo>
                <a:lnTo>
                  <a:pt x="678" y="13"/>
                </a:lnTo>
                <a:lnTo>
                  <a:pt x="691" y="20"/>
                </a:lnTo>
                <a:lnTo>
                  <a:pt x="708" y="27"/>
                </a:lnTo>
                <a:lnTo>
                  <a:pt x="726" y="35"/>
                </a:lnTo>
                <a:lnTo>
                  <a:pt x="746" y="42"/>
                </a:lnTo>
                <a:lnTo>
                  <a:pt x="770" y="51"/>
                </a:lnTo>
                <a:lnTo>
                  <a:pt x="793" y="58"/>
                </a:lnTo>
                <a:lnTo>
                  <a:pt x="821" y="64"/>
                </a:lnTo>
                <a:lnTo>
                  <a:pt x="850" y="69"/>
                </a:lnTo>
                <a:lnTo>
                  <a:pt x="881" y="75"/>
                </a:lnTo>
                <a:lnTo>
                  <a:pt x="914" y="79"/>
                </a:lnTo>
                <a:lnTo>
                  <a:pt x="949" y="79"/>
                </a:lnTo>
                <a:lnTo>
                  <a:pt x="985" y="79"/>
                </a:lnTo>
                <a:lnTo>
                  <a:pt x="1022" y="77"/>
                </a:lnTo>
                <a:lnTo>
                  <a:pt x="1058" y="71"/>
                </a:lnTo>
                <a:lnTo>
                  <a:pt x="1095" y="68"/>
                </a:lnTo>
                <a:lnTo>
                  <a:pt x="1132" y="62"/>
                </a:lnTo>
                <a:lnTo>
                  <a:pt x="1164" y="55"/>
                </a:lnTo>
                <a:lnTo>
                  <a:pt x="1197" y="49"/>
                </a:lnTo>
                <a:lnTo>
                  <a:pt x="1230" y="42"/>
                </a:lnTo>
                <a:lnTo>
                  <a:pt x="1260" y="35"/>
                </a:lnTo>
                <a:lnTo>
                  <a:pt x="1285" y="29"/>
                </a:lnTo>
                <a:lnTo>
                  <a:pt x="1311" y="22"/>
                </a:lnTo>
                <a:lnTo>
                  <a:pt x="1331" y="16"/>
                </a:lnTo>
                <a:lnTo>
                  <a:pt x="1349" y="11"/>
                </a:lnTo>
                <a:lnTo>
                  <a:pt x="1364" y="5"/>
                </a:lnTo>
                <a:lnTo>
                  <a:pt x="1375" y="4"/>
                </a:lnTo>
                <a:lnTo>
                  <a:pt x="1382" y="0"/>
                </a:lnTo>
                <a:lnTo>
                  <a:pt x="1384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7" name="Freeform 31"/>
          <p:cNvSpPr>
            <a:spLocks/>
          </p:cNvSpPr>
          <p:nvPr/>
        </p:nvSpPr>
        <p:spPr bwMode="auto">
          <a:xfrm>
            <a:off x="5099050" y="2670175"/>
            <a:ext cx="1525588" cy="100013"/>
          </a:xfrm>
          <a:custGeom>
            <a:avLst/>
            <a:gdLst>
              <a:gd name="T0" fmla="*/ 59092 w 2401"/>
              <a:gd name="T1" fmla="*/ 0 h 157"/>
              <a:gd name="T2" fmla="*/ 1494454 w 2401"/>
              <a:gd name="T3" fmla="*/ 0 h 157"/>
              <a:gd name="T4" fmla="*/ 1498901 w 2401"/>
              <a:gd name="T5" fmla="*/ 9555 h 157"/>
              <a:gd name="T6" fmla="*/ 1510974 w 2401"/>
              <a:gd name="T7" fmla="*/ 32488 h 157"/>
              <a:gd name="T8" fmla="*/ 1521140 w 2401"/>
              <a:gd name="T9" fmla="*/ 64977 h 157"/>
              <a:gd name="T10" fmla="*/ 1525588 w 2401"/>
              <a:gd name="T11" fmla="*/ 100013 h 157"/>
              <a:gd name="T12" fmla="*/ 0 w 2401"/>
              <a:gd name="T13" fmla="*/ 100013 h 157"/>
              <a:gd name="T14" fmla="*/ 1906 w 2401"/>
              <a:gd name="T15" fmla="*/ 96191 h 157"/>
              <a:gd name="T16" fmla="*/ 6989 w 2401"/>
              <a:gd name="T17" fmla="*/ 87272 h 157"/>
              <a:gd name="T18" fmla="*/ 14614 w 2401"/>
              <a:gd name="T19" fmla="*/ 74532 h 157"/>
              <a:gd name="T20" fmla="*/ 24145 w 2401"/>
              <a:gd name="T21" fmla="*/ 57969 h 157"/>
              <a:gd name="T22" fmla="*/ 34947 w 2401"/>
              <a:gd name="T23" fmla="*/ 42044 h 157"/>
              <a:gd name="T24" fmla="*/ 43842 w 2401"/>
              <a:gd name="T25" fmla="*/ 25481 h 157"/>
              <a:gd name="T26" fmla="*/ 52103 w 2401"/>
              <a:gd name="T27" fmla="*/ 10192 h 157"/>
              <a:gd name="T28" fmla="*/ 59092 w 2401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01" h="157">
                <a:moveTo>
                  <a:pt x="93" y="0"/>
                </a:moveTo>
                <a:lnTo>
                  <a:pt x="2352" y="0"/>
                </a:lnTo>
                <a:lnTo>
                  <a:pt x="2359" y="15"/>
                </a:lnTo>
                <a:lnTo>
                  <a:pt x="2378" y="51"/>
                </a:lnTo>
                <a:lnTo>
                  <a:pt x="2394" y="102"/>
                </a:lnTo>
                <a:lnTo>
                  <a:pt x="2401" y="157"/>
                </a:lnTo>
                <a:lnTo>
                  <a:pt x="0" y="157"/>
                </a:lnTo>
                <a:lnTo>
                  <a:pt x="3" y="151"/>
                </a:lnTo>
                <a:lnTo>
                  <a:pt x="11" y="137"/>
                </a:lnTo>
                <a:lnTo>
                  <a:pt x="23" y="117"/>
                </a:lnTo>
                <a:lnTo>
                  <a:pt x="38" y="91"/>
                </a:lnTo>
                <a:lnTo>
                  <a:pt x="55" y="66"/>
                </a:lnTo>
                <a:lnTo>
                  <a:pt x="69" y="40"/>
                </a:lnTo>
                <a:lnTo>
                  <a:pt x="82" y="16"/>
                </a:lnTo>
                <a:lnTo>
                  <a:pt x="93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8" name="Freeform 32"/>
          <p:cNvSpPr>
            <a:spLocks/>
          </p:cNvSpPr>
          <p:nvPr/>
        </p:nvSpPr>
        <p:spPr bwMode="auto">
          <a:xfrm>
            <a:off x="5748338" y="2241550"/>
            <a:ext cx="265112" cy="142875"/>
          </a:xfrm>
          <a:custGeom>
            <a:avLst/>
            <a:gdLst>
              <a:gd name="T0" fmla="*/ 0 w 417"/>
              <a:gd name="T1" fmla="*/ 26670 h 225"/>
              <a:gd name="T2" fmla="*/ 1272 w 417"/>
              <a:gd name="T3" fmla="*/ 26670 h 225"/>
              <a:gd name="T4" fmla="*/ 5722 w 417"/>
              <a:gd name="T5" fmla="*/ 27940 h 225"/>
              <a:gd name="T6" fmla="*/ 12715 w 417"/>
              <a:gd name="T7" fmla="*/ 30480 h 225"/>
              <a:gd name="T8" fmla="*/ 23523 w 417"/>
              <a:gd name="T9" fmla="*/ 31750 h 225"/>
              <a:gd name="T10" fmla="*/ 34967 w 417"/>
              <a:gd name="T11" fmla="*/ 33655 h 225"/>
              <a:gd name="T12" fmla="*/ 48954 w 417"/>
              <a:gd name="T13" fmla="*/ 34925 h 225"/>
              <a:gd name="T14" fmla="*/ 65483 w 417"/>
              <a:gd name="T15" fmla="*/ 36195 h 225"/>
              <a:gd name="T16" fmla="*/ 83920 w 417"/>
              <a:gd name="T17" fmla="*/ 37465 h 225"/>
              <a:gd name="T18" fmla="*/ 102357 w 417"/>
              <a:gd name="T19" fmla="*/ 37465 h 225"/>
              <a:gd name="T20" fmla="*/ 123337 w 417"/>
              <a:gd name="T21" fmla="*/ 36195 h 225"/>
              <a:gd name="T22" fmla="*/ 145589 w 417"/>
              <a:gd name="T23" fmla="*/ 33655 h 225"/>
              <a:gd name="T24" fmla="*/ 167205 w 417"/>
              <a:gd name="T25" fmla="*/ 30480 h 225"/>
              <a:gd name="T26" fmla="*/ 190728 w 417"/>
              <a:gd name="T27" fmla="*/ 26035 h 225"/>
              <a:gd name="T28" fmla="*/ 213615 w 417"/>
              <a:gd name="T29" fmla="*/ 19050 h 225"/>
              <a:gd name="T30" fmla="*/ 238410 w 417"/>
              <a:gd name="T31" fmla="*/ 10795 h 225"/>
              <a:gd name="T32" fmla="*/ 261297 w 417"/>
              <a:gd name="T33" fmla="*/ 0 h 225"/>
              <a:gd name="T34" fmla="*/ 265112 w 417"/>
              <a:gd name="T35" fmla="*/ 141605 h 225"/>
              <a:gd name="T36" fmla="*/ 262569 w 417"/>
              <a:gd name="T37" fmla="*/ 141605 h 225"/>
              <a:gd name="T38" fmla="*/ 254304 w 417"/>
              <a:gd name="T39" fmla="*/ 142875 h 225"/>
              <a:gd name="T40" fmla="*/ 244132 w 417"/>
              <a:gd name="T41" fmla="*/ 142875 h 225"/>
              <a:gd name="T42" fmla="*/ 228874 w 417"/>
              <a:gd name="T43" fmla="*/ 142875 h 225"/>
              <a:gd name="T44" fmla="*/ 210437 w 417"/>
              <a:gd name="T45" fmla="*/ 142875 h 225"/>
              <a:gd name="T46" fmla="*/ 190728 w 417"/>
              <a:gd name="T47" fmla="*/ 141605 h 225"/>
              <a:gd name="T48" fmla="*/ 168476 w 417"/>
              <a:gd name="T49" fmla="*/ 139065 h 225"/>
              <a:gd name="T50" fmla="*/ 146225 w 417"/>
              <a:gd name="T51" fmla="*/ 135890 h 225"/>
              <a:gd name="T52" fmla="*/ 123337 w 417"/>
              <a:gd name="T53" fmla="*/ 131445 h 225"/>
              <a:gd name="T54" fmla="*/ 99814 w 417"/>
              <a:gd name="T55" fmla="*/ 124460 h 225"/>
              <a:gd name="T56" fmla="*/ 78199 w 417"/>
              <a:gd name="T57" fmla="*/ 114935 h 225"/>
              <a:gd name="T58" fmla="*/ 57218 w 417"/>
              <a:gd name="T59" fmla="*/ 103505 h 225"/>
              <a:gd name="T60" fmla="*/ 38781 w 417"/>
              <a:gd name="T61" fmla="*/ 88265 h 225"/>
              <a:gd name="T62" fmla="*/ 22252 w 417"/>
              <a:gd name="T63" fmla="*/ 71120 h 225"/>
              <a:gd name="T64" fmla="*/ 9536 w 417"/>
              <a:gd name="T65" fmla="*/ 51435 h 225"/>
              <a:gd name="T66" fmla="*/ 0 w 417"/>
              <a:gd name="T67" fmla="*/ 26670 h 2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7" h="225">
                <a:moveTo>
                  <a:pt x="0" y="42"/>
                </a:moveTo>
                <a:lnTo>
                  <a:pt x="2" y="42"/>
                </a:lnTo>
                <a:lnTo>
                  <a:pt x="9" y="44"/>
                </a:lnTo>
                <a:lnTo>
                  <a:pt x="20" y="48"/>
                </a:lnTo>
                <a:lnTo>
                  <a:pt x="37" y="50"/>
                </a:lnTo>
                <a:lnTo>
                  <a:pt x="55" y="53"/>
                </a:lnTo>
                <a:lnTo>
                  <a:pt x="77" y="55"/>
                </a:lnTo>
                <a:lnTo>
                  <a:pt x="103" y="57"/>
                </a:lnTo>
                <a:lnTo>
                  <a:pt x="132" y="59"/>
                </a:lnTo>
                <a:lnTo>
                  <a:pt x="161" y="59"/>
                </a:lnTo>
                <a:lnTo>
                  <a:pt x="194" y="57"/>
                </a:lnTo>
                <a:lnTo>
                  <a:pt x="229" y="53"/>
                </a:lnTo>
                <a:lnTo>
                  <a:pt x="263" y="48"/>
                </a:lnTo>
                <a:lnTo>
                  <a:pt x="300" y="41"/>
                </a:lnTo>
                <a:lnTo>
                  <a:pt x="336" y="30"/>
                </a:lnTo>
                <a:lnTo>
                  <a:pt x="375" y="17"/>
                </a:lnTo>
                <a:lnTo>
                  <a:pt x="411" y="0"/>
                </a:lnTo>
                <a:lnTo>
                  <a:pt x="417" y="223"/>
                </a:lnTo>
                <a:lnTo>
                  <a:pt x="413" y="223"/>
                </a:lnTo>
                <a:lnTo>
                  <a:pt x="400" y="225"/>
                </a:lnTo>
                <a:lnTo>
                  <a:pt x="384" y="225"/>
                </a:lnTo>
                <a:lnTo>
                  <a:pt x="360" y="225"/>
                </a:lnTo>
                <a:lnTo>
                  <a:pt x="331" y="225"/>
                </a:lnTo>
                <a:lnTo>
                  <a:pt x="300" y="223"/>
                </a:lnTo>
                <a:lnTo>
                  <a:pt x="265" y="219"/>
                </a:lnTo>
                <a:lnTo>
                  <a:pt x="230" y="214"/>
                </a:lnTo>
                <a:lnTo>
                  <a:pt x="194" y="207"/>
                </a:lnTo>
                <a:lnTo>
                  <a:pt x="157" y="196"/>
                </a:lnTo>
                <a:lnTo>
                  <a:pt x="123" y="181"/>
                </a:lnTo>
                <a:lnTo>
                  <a:pt x="90" y="163"/>
                </a:lnTo>
                <a:lnTo>
                  <a:pt x="61" y="139"/>
                </a:lnTo>
                <a:lnTo>
                  <a:pt x="35" y="112"/>
                </a:lnTo>
                <a:lnTo>
                  <a:pt x="15" y="81"/>
                </a:lnTo>
                <a:lnTo>
                  <a:pt x="0" y="42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9" name="Freeform 33"/>
          <p:cNvSpPr>
            <a:spLocks/>
          </p:cNvSpPr>
          <p:nvPr/>
        </p:nvSpPr>
        <p:spPr bwMode="auto">
          <a:xfrm>
            <a:off x="5148263" y="765175"/>
            <a:ext cx="1231900" cy="1531938"/>
          </a:xfrm>
          <a:custGeom>
            <a:avLst/>
            <a:gdLst>
              <a:gd name="T0" fmla="*/ 40661 w 1939"/>
              <a:gd name="T1" fmla="*/ 826599 h 2413"/>
              <a:gd name="T2" fmla="*/ 106100 w 1939"/>
              <a:gd name="T3" fmla="*/ 443773 h 2413"/>
              <a:gd name="T4" fmla="*/ 419316 w 1939"/>
              <a:gd name="T5" fmla="*/ 223474 h 2413"/>
              <a:gd name="T6" fmla="*/ 520333 w 1939"/>
              <a:gd name="T7" fmla="*/ 96500 h 2413"/>
              <a:gd name="T8" fmla="*/ 578148 w 1939"/>
              <a:gd name="T9" fmla="*/ 12697 h 2413"/>
              <a:gd name="T10" fmla="*/ 648034 w 1939"/>
              <a:gd name="T11" fmla="*/ 166970 h 2413"/>
              <a:gd name="T12" fmla="*/ 710931 w 1939"/>
              <a:gd name="T13" fmla="*/ 4444 h 2413"/>
              <a:gd name="T14" fmla="*/ 766840 w 1939"/>
              <a:gd name="T15" fmla="*/ 184112 h 2413"/>
              <a:gd name="T16" fmla="*/ 816396 w 1939"/>
              <a:gd name="T17" fmla="*/ 81263 h 2413"/>
              <a:gd name="T18" fmla="*/ 890729 w 1939"/>
              <a:gd name="T19" fmla="*/ 15237 h 2413"/>
              <a:gd name="T20" fmla="*/ 1060362 w 1939"/>
              <a:gd name="T21" fmla="*/ 144750 h 2413"/>
              <a:gd name="T22" fmla="*/ 1108011 w 1939"/>
              <a:gd name="T23" fmla="*/ 391714 h 2413"/>
              <a:gd name="T24" fmla="*/ 1171544 w 1939"/>
              <a:gd name="T25" fmla="*/ 650105 h 2413"/>
              <a:gd name="T26" fmla="*/ 1120718 w 1939"/>
              <a:gd name="T27" fmla="*/ 822790 h 2413"/>
              <a:gd name="T28" fmla="*/ 1226182 w 1939"/>
              <a:gd name="T29" fmla="*/ 862152 h 2413"/>
              <a:gd name="T30" fmla="*/ 1140413 w 1939"/>
              <a:gd name="T31" fmla="*/ 1074198 h 2413"/>
              <a:gd name="T32" fmla="*/ 1115000 w 1939"/>
              <a:gd name="T33" fmla="*/ 1215773 h 2413"/>
              <a:gd name="T34" fmla="*/ 930119 w 1939"/>
              <a:gd name="T35" fmla="*/ 1484323 h 2413"/>
              <a:gd name="T36" fmla="*/ 478402 w 1939"/>
              <a:gd name="T37" fmla="*/ 1493846 h 2413"/>
              <a:gd name="T38" fmla="*/ 271920 w 1939"/>
              <a:gd name="T39" fmla="*/ 1325606 h 2413"/>
              <a:gd name="T40" fmla="*/ 218553 w 1939"/>
              <a:gd name="T41" fmla="*/ 1263389 h 2413"/>
              <a:gd name="T42" fmla="*/ 127701 w 1939"/>
              <a:gd name="T43" fmla="*/ 1266563 h 2413"/>
              <a:gd name="T44" fmla="*/ 16519 w 1939"/>
              <a:gd name="T45" fmla="*/ 1173872 h 2413"/>
              <a:gd name="T46" fmla="*/ 76875 w 1939"/>
              <a:gd name="T47" fmla="*/ 985951 h 2413"/>
              <a:gd name="T48" fmla="*/ 108006 w 1939"/>
              <a:gd name="T49" fmla="*/ 1018964 h 2413"/>
              <a:gd name="T50" fmla="*/ 51462 w 1939"/>
              <a:gd name="T51" fmla="*/ 1072928 h 2413"/>
              <a:gd name="T52" fmla="*/ 182339 w 1939"/>
              <a:gd name="T53" fmla="*/ 1235454 h 2413"/>
              <a:gd name="T54" fmla="*/ 238248 w 1939"/>
              <a:gd name="T55" fmla="*/ 1178316 h 2413"/>
              <a:gd name="T56" fmla="*/ 289074 w 1939"/>
              <a:gd name="T57" fmla="*/ 1273546 h 2413"/>
              <a:gd name="T58" fmla="*/ 542570 w 1939"/>
              <a:gd name="T59" fmla="*/ 1478609 h 2413"/>
              <a:gd name="T60" fmla="*/ 942826 w 1939"/>
              <a:gd name="T61" fmla="*/ 1413852 h 2413"/>
              <a:gd name="T62" fmla="*/ 1083869 w 1939"/>
              <a:gd name="T63" fmla="*/ 1158000 h 2413"/>
              <a:gd name="T64" fmla="*/ 1081327 w 1939"/>
              <a:gd name="T65" fmla="*/ 1012615 h 2413"/>
              <a:gd name="T66" fmla="*/ 1163920 w 1939"/>
              <a:gd name="T67" fmla="*/ 1032296 h 2413"/>
              <a:gd name="T68" fmla="*/ 1164555 w 1939"/>
              <a:gd name="T69" fmla="*/ 851994 h 2413"/>
              <a:gd name="T70" fmla="*/ 1067350 w 1939"/>
              <a:gd name="T71" fmla="*/ 870405 h 2413"/>
              <a:gd name="T72" fmla="*/ 1139142 w 1939"/>
              <a:gd name="T73" fmla="*/ 552971 h 2413"/>
              <a:gd name="T74" fmla="*/ 1039396 w 1939"/>
              <a:gd name="T75" fmla="*/ 246964 h 2413"/>
              <a:gd name="T76" fmla="*/ 1024148 w 1939"/>
              <a:gd name="T77" fmla="*/ 271089 h 2413"/>
              <a:gd name="T78" fmla="*/ 981581 w 1939"/>
              <a:gd name="T79" fmla="*/ 285056 h 2413"/>
              <a:gd name="T80" fmla="*/ 939649 w 1939"/>
              <a:gd name="T81" fmla="*/ 91421 h 2413"/>
              <a:gd name="T82" fmla="*/ 933931 w 1939"/>
              <a:gd name="T83" fmla="*/ 228553 h 2413"/>
              <a:gd name="T84" fmla="*/ 799242 w 1939"/>
              <a:gd name="T85" fmla="*/ 367589 h 2413"/>
              <a:gd name="T86" fmla="*/ 797971 w 1939"/>
              <a:gd name="T87" fmla="*/ 342829 h 2413"/>
              <a:gd name="T88" fmla="*/ 890729 w 1939"/>
              <a:gd name="T89" fmla="*/ 155543 h 2413"/>
              <a:gd name="T90" fmla="*/ 843080 w 1939"/>
              <a:gd name="T91" fmla="*/ 171415 h 2413"/>
              <a:gd name="T92" fmla="*/ 717920 w 1939"/>
              <a:gd name="T93" fmla="*/ 114911 h 2413"/>
              <a:gd name="T94" fmla="*/ 613091 w 1939"/>
              <a:gd name="T95" fmla="*/ 237441 h 2413"/>
              <a:gd name="T96" fmla="*/ 609914 w 1939"/>
              <a:gd name="T97" fmla="*/ 147290 h 2413"/>
              <a:gd name="T98" fmla="*/ 574971 w 1939"/>
              <a:gd name="T99" fmla="*/ 130783 h 2413"/>
              <a:gd name="T100" fmla="*/ 482214 w 1939"/>
              <a:gd name="T101" fmla="*/ 257122 h 2413"/>
              <a:gd name="T102" fmla="*/ 274461 w 1939"/>
              <a:gd name="T103" fmla="*/ 348543 h 2413"/>
              <a:gd name="T104" fmla="*/ 87040 w 1939"/>
              <a:gd name="T105" fmla="*/ 630425 h 2413"/>
              <a:gd name="T106" fmla="*/ 159467 w 1939"/>
              <a:gd name="T107" fmla="*/ 968810 h 2413"/>
              <a:gd name="T108" fmla="*/ 120077 w 1939"/>
              <a:gd name="T109" fmla="*/ 1022138 h 24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39" h="2413">
                <a:moveTo>
                  <a:pt x="148" y="1557"/>
                </a:moveTo>
                <a:lnTo>
                  <a:pt x="145" y="1548"/>
                </a:lnTo>
                <a:lnTo>
                  <a:pt x="134" y="1524"/>
                </a:lnTo>
                <a:lnTo>
                  <a:pt x="117" y="1486"/>
                </a:lnTo>
                <a:lnTo>
                  <a:pt x="99" y="1435"/>
                </a:lnTo>
                <a:lnTo>
                  <a:pt x="81" y="1373"/>
                </a:lnTo>
                <a:lnTo>
                  <a:pt x="64" y="1302"/>
                </a:lnTo>
                <a:lnTo>
                  <a:pt x="51" y="1223"/>
                </a:lnTo>
                <a:lnTo>
                  <a:pt x="44" y="1139"/>
                </a:lnTo>
                <a:lnTo>
                  <a:pt x="44" y="1051"/>
                </a:lnTo>
                <a:lnTo>
                  <a:pt x="55" y="962"/>
                </a:lnTo>
                <a:lnTo>
                  <a:pt x="77" y="873"/>
                </a:lnTo>
                <a:lnTo>
                  <a:pt x="114" y="785"/>
                </a:lnTo>
                <a:lnTo>
                  <a:pt x="167" y="699"/>
                </a:lnTo>
                <a:lnTo>
                  <a:pt x="238" y="619"/>
                </a:lnTo>
                <a:lnTo>
                  <a:pt x="329" y="546"/>
                </a:lnTo>
                <a:lnTo>
                  <a:pt x="444" y="480"/>
                </a:lnTo>
                <a:lnTo>
                  <a:pt x="510" y="447"/>
                </a:lnTo>
                <a:lnTo>
                  <a:pt x="569" y="414"/>
                </a:lnTo>
                <a:lnTo>
                  <a:pt x="618" y="383"/>
                </a:lnTo>
                <a:lnTo>
                  <a:pt x="660" y="352"/>
                </a:lnTo>
                <a:lnTo>
                  <a:pt x="697" y="323"/>
                </a:lnTo>
                <a:lnTo>
                  <a:pt x="728" y="294"/>
                </a:lnTo>
                <a:lnTo>
                  <a:pt x="751" y="265"/>
                </a:lnTo>
                <a:lnTo>
                  <a:pt x="773" y="237"/>
                </a:lnTo>
                <a:lnTo>
                  <a:pt x="792" y="208"/>
                </a:lnTo>
                <a:lnTo>
                  <a:pt x="806" y="179"/>
                </a:lnTo>
                <a:lnTo>
                  <a:pt x="819" y="152"/>
                </a:lnTo>
                <a:lnTo>
                  <a:pt x="832" y="122"/>
                </a:lnTo>
                <a:lnTo>
                  <a:pt x="845" y="93"/>
                </a:lnTo>
                <a:lnTo>
                  <a:pt x="857" y="62"/>
                </a:lnTo>
                <a:lnTo>
                  <a:pt x="872" y="31"/>
                </a:lnTo>
                <a:lnTo>
                  <a:pt x="889" y="0"/>
                </a:lnTo>
                <a:lnTo>
                  <a:pt x="894" y="5"/>
                </a:lnTo>
                <a:lnTo>
                  <a:pt x="910" y="20"/>
                </a:lnTo>
                <a:lnTo>
                  <a:pt x="934" y="44"/>
                </a:lnTo>
                <a:lnTo>
                  <a:pt x="960" y="75"/>
                </a:lnTo>
                <a:lnTo>
                  <a:pt x="985" y="115"/>
                </a:lnTo>
                <a:lnTo>
                  <a:pt x="1006" y="161"/>
                </a:lnTo>
                <a:lnTo>
                  <a:pt x="1016" y="214"/>
                </a:lnTo>
                <a:lnTo>
                  <a:pt x="1016" y="270"/>
                </a:lnTo>
                <a:lnTo>
                  <a:pt x="1020" y="263"/>
                </a:lnTo>
                <a:lnTo>
                  <a:pt x="1031" y="243"/>
                </a:lnTo>
                <a:lnTo>
                  <a:pt x="1046" y="212"/>
                </a:lnTo>
                <a:lnTo>
                  <a:pt x="1062" y="173"/>
                </a:lnTo>
                <a:lnTo>
                  <a:pt x="1080" y="131"/>
                </a:lnTo>
                <a:lnTo>
                  <a:pt x="1097" y="88"/>
                </a:lnTo>
                <a:lnTo>
                  <a:pt x="1112" y="46"/>
                </a:lnTo>
                <a:lnTo>
                  <a:pt x="1119" y="7"/>
                </a:lnTo>
                <a:lnTo>
                  <a:pt x="1124" y="15"/>
                </a:lnTo>
                <a:lnTo>
                  <a:pt x="1137" y="35"/>
                </a:lnTo>
                <a:lnTo>
                  <a:pt x="1155" y="66"/>
                </a:lnTo>
                <a:lnTo>
                  <a:pt x="1175" y="108"/>
                </a:lnTo>
                <a:lnTo>
                  <a:pt x="1194" y="161"/>
                </a:lnTo>
                <a:lnTo>
                  <a:pt x="1205" y="221"/>
                </a:lnTo>
                <a:lnTo>
                  <a:pt x="1207" y="290"/>
                </a:lnTo>
                <a:lnTo>
                  <a:pt x="1196" y="365"/>
                </a:lnTo>
                <a:lnTo>
                  <a:pt x="1201" y="356"/>
                </a:lnTo>
                <a:lnTo>
                  <a:pt x="1212" y="330"/>
                </a:lnTo>
                <a:lnTo>
                  <a:pt x="1230" y="294"/>
                </a:lnTo>
                <a:lnTo>
                  <a:pt x="1250" y="245"/>
                </a:lnTo>
                <a:lnTo>
                  <a:pt x="1269" y="188"/>
                </a:lnTo>
                <a:lnTo>
                  <a:pt x="1285" y="128"/>
                </a:lnTo>
                <a:lnTo>
                  <a:pt x="1296" y="66"/>
                </a:lnTo>
                <a:lnTo>
                  <a:pt x="1298" y="4"/>
                </a:lnTo>
                <a:lnTo>
                  <a:pt x="1303" y="4"/>
                </a:lnTo>
                <a:lnTo>
                  <a:pt x="1318" y="5"/>
                </a:lnTo>
                <a:lnTo>
                  <a:pt x="1340" y="9"/>
                </a:lnTo>
                <a:lnTo>
                  <a:pt x="1367" y="15"/>
                </a:lnTo>
                <a:lnTo>
                  <a:pt x="1402" y="24"/>
                </a:lnTo>
                <a:lnTo>
                  <a:pt x="1440" y="37"/>
                </a:lnTo>
                <a:lnTo>
                  <a:pt x="1479" y="55"/>
                </a:lnTo>
                <a:lnTo>
                  <a:pt x="1521" y="77"/>
                </a:lnTo>
                <a:lnTo>
                  <a:pt x="1561" y="104"/>
                </a:lnTo>
                <a:lnTo>
                  <a:pt x="1601" y="139"/>
                </a:lnTo>
                <a:lnTo>
                  <a:pt x="1638" y="181"/>
                </a:lnTo>
                <a:lnTo>
                  <a:pt x="1669" y="228"/>
                </a:lnTo>
                <a:lnTo>
                  <a:pt x="1696" y="285"/>
                </a:lnTo>
                <a:lnTo>
                  <a:pt x="1715" y="350"/>
                </a:lnTo>
                <a:lnTo>
                  <a:pt x="1726" y="425"/>
                </a:lnTo>
                <a:lnTo>
                  <a:pt x="1727" y="511"/>
                </a:lnTo>
                <a:lnTo>
                  <a:pt x="1729" y="571"/>
                </a:lnTo>
                <a:lnTo>
                  <a:pt x="1737" y="604"/>
                </a:lnTo>
                <a:lnTo>
                  <a:pt x="1744" y="617"/>
                </a:lnTo>
                <a:lnTo>
                  <a:pt x="1748" y="621"/>
                </a:lnTo>
                <a:lnTo>
                  <a:pt x="1771" y="661"/>
                </a:lnTo>
                <a:lnTo>
                  <a:pt x="1799" y="716"/>
                </a:lnTo>
                <a:lnTo>
                  <a:pt x="1822" y="781"/>
                </a:lnTo>
                <a:lnTo>
                  <a:pt x="1843" y="856"/>
                </a:lnTo>
                <a:lnTo>
                  <a:pt x="1850" y="938"/>
                </a:lnTo>
                <a:lnTo>
                  <a:pt x="1844" y="1024"/>
                </a:lnTo>
                <a:lnTo>
                  <a:pt x="1819" y="1113"/>
                </a:lnTo>
                <a:lnTo>
                  <a:pt x="1771" y="1203"/>
                </a:lnTo>
                <a:lnTo>
                  <a:pt x="1762" y="1228"/>
                </a:lnTo>
                <a:lnTo>
                  <a:pt x="1759" y="1261"/>
                </a:lnTo>
                <a:lnTo>
                  <a:pt x="1759" y="1289"/>
                </a:lnTo>
                <a:lnTo>
                  <a:pt x="1759" y="1302"/>
                </a:lnTo>
                <a:lnTo>
                  <a:pt x="1764" y="1296"/>
                </a:lnTo>
                <a:lnTo>
                  <a:pt x="1779" y="1281"/>
                </a:lnTo>
                <a:lnTo>
                  <a:pt x="1801" y="1263"/>
                </a:lnTo>
                <a:lnTo>
                  <a:pt x="1828" y="1250"/>
                </a:lnTo>
                <a:lnTo>
                  <a:pt x="1857" y="1247"/>
                </a:lnTo>
                <a:lnTo>
                  <a:pt x="1885" y="1260"/>
                </a:lnTo>
                <a:lnTo>
                  <a:pt x="1910" y="1294"/>
                </a:lnTo>
                <a:lnTo>
                  <a:pt x="1930" y="1358"/>
                </a:lnTo>
                <a:lnTo>
                  <a:pt x="1939" y="1435"/>
                </a:lnTo>
                <a:lnTo>
                  <a:pt x="1938" y="1502"/>
                </a:lnTo>
                <a:lnTo>
                  <a:pt x="1925" y="1561"/>
                </a:lnTo>
                <a:lnTo>
                  <a:pt x="1903" y="1610"/>
                </a:lnTo>
                <a:lnTo>
                  <a:pt x="1872" y="1648"/>
                </a:lnTo>
                <a:lnTo>
                  <a:pt x="1835" y="1676"/>
                </a:lnTo>
                <a:lnTo>
                  <a:pt x="1795" y="1692"/>
                </a:lnTo>
                <a:lnTo>
                  <a:pt x="1749" y="1694"/>
                </a:lnTo>
                <a:lnTo>
                  <a:pt x="1751" y="1701"/>
                </a:lnTo>
                <a:lnTo>
                  <a:pt x="1755" y="1723"/>
                </a:lnTo>
                <a:lnTo>
                  <a:pt x="1759" y="1758"/>
                </a:lnTo>
                <a:lnTo>
                  <a:pt x="1760" y="1803"/>
                </a:lnTo>
                <a:lnTo>
                  <a:pt x="1760" y="1856"/>
                </a:lnTo>
                <a:lnTo>
                  <a:pt x="1755" y="1915"/>
                </a:lnTo>
                <a:lnTo>
                  <a:pt x="1744" y="1979"/>
                </a:lnTo>
                <a:lnTo>
                  <a:pt x="1726" y="2044"/>
                </a:lnTo>
                <a:lnTo>
                  <a:pt x="1698" y="2112"/>
                </a:lnTo>
                <a:lnTo>
                  <a:pt x="1660" y="2176"/>
                </a:lnTo>
                <a:lnTo>
                  <a:pt x="1609" y="2236"/>
                </a:lnTo>
                <a:lnTo>
                  <a:pt x="1545" y="2291"/>
                </a:lnTo>
                <a:lnTo>
                  <a:pt x="1464" y="2338"/>
                </a:lnTo>
                <a:lnTo>
                  <a:pt x="1367" y="2377"/>
                </a:lnTo>
                <a:lnTo>
                  <a:pt x="1250" y="2402"/>
                </a:lnTo>
                <a:lnTo>
                  <a:pt x="1115" y="2413"/>
                </a:lnTo>
                <a:lnTo>
                  <a:pt x="1009" y="2411"/>
                </a:lnTo>
                <a:lnTo>
                  <a:pt x="914" y="2399"/>
                </a:lnTo>
                <a:lnTo>
                  <a:pt x="830" y="2378"/>
                </a:lnTo>
                <a:lnTo>
                  <a:pt x="753" y="2353"/>
                </a:lnTo>
                <a:lnTo>
                  <a:pt x="686" y="2320"/>
                </a:lnTo>
                <a:lnTo>
                  <a:pt x="625" y="2284"/>
                </a:lnTo>
                <a:lnTo>
                  <a:pt x="572" y="2245"/>
                </a:lnTo>
                <a:lnTo>
                  <a:pt x="528" y="2205"/>
                </a:lnTo>
                <a:lnTo>
                  <a:pt x="488" y="2165"/>
                </a:lnTo>
                <a:lnTo>
                  <a:pt x="455" y="2125"/>
                </a:lnTo>
                <a:lnTo>
                  <a:pt x="428" y="2088"/>
                </a:lnTo>
                <a:lnTo>
                  <a:pt x="406" y="2055"/>
                </a:lnTo>
                <a:lnTo>
                  <a:pt x="388" y="2026"/>
                </a:lnTo>
                <a:lnTo>
                  <a:pt x="373" y="2004"/>
                </a:lnTo>
                <a:lnTo>
                  <a:pt x="362" y="1992"/>
                </a:lnTo>
                <a:lnTo>
                  <a:pt x="353" y="1986"/>
                </a:lnTo>
                <a:lnTo>
                  <a:pt x="351" y="1986"/>
                </a:lnTo>
                <a:lnTo>
                  <a:pt x="344" y="1990"/>
                </a:lnTo>
                <a:lnTo>
                  <a:pt x="331" y="1992"/>
                </a:lnTo>
                <a:lnTo>
                  <a:pt x="316" y="1995"/>
                </a:lnTo>
                <a:lnTo>
                  <a:pt x="298" y="1999"/>
                </a:lnTo>
                <a:lnTo>
                  <a:pt x="276" y="2001"/>
                </a:lnTo>
                <a:lnTo>
                  <a:pt x="254" y="2001"/>
                </a:lnTo>
                <a:lnTo>
                  <a:pt x="229" y="1999"/>
                </a:lnTo>
                <a:lnTo>
                  <a:pt x="201" y="1995"/>
                </a:lnTo>
                <a:lnTo>
                  <a:pt x="176" y="1988"/>
                </a:lnTo>
                <a:lnTo>
                  <a:pt x="148" y="1979"/>
                </a:lnTo>
                <a:lnTo>
                  <a:pt x="121" y="1962"/>
                </a:lnTo>
                <a:lnTo>
                  <a:pt x="95" y="1942"/>
                </a:lnTo>
                <a:lnTo>
                  <a:pt x="70" y="1918"/>
                </a:lnTo>
                <a:lnTo>
                  <a:pt x="46" y="1887"/>
                </a:lnTo>
                <a:lnTo>
                  <a:pt x="26" y="1849"/>
                </a:lnTo>
                <a:lnTo>
                  <a:pt x="4" y="1783"/>
                </a:lnTo>
                <a:lnTo>
                  <a:pt x="0" y="1723"/>
                </a:lnTo>
                <a:lnTo>
                  <a:pt x="11" y="1668"/>
                </a:lnTo>
                <a:lnTo>
                  <a:pt x="31" y="1625"/>
                </a:lnTo>
                <a:lnTo>
                  <a:pt x="61" y="1588"/>
                </a:lnTo>
                <a:lnTo>
                  <a:pt x="90" y="1564"/>
                </a:lnTo>
                <a:lnTo>
                  <a:pt x="121" y="1553"/>
                </a:lnTo>
                <a:lnTo>
                  <a:pt x="145" y="1555"/>
                </a:lnTo>
                <a:lnTo>
                  <a:pt x="145" y="1559"/>
                </a:lnTo>
                <a:lnTo>
                  <a:pt x="148" y="1566"/>
                </a:lnTo>
                <a:lnTo>
                  <a:pt x="150" y="1577"/>
                </a:lnTo>
                <a:lnTo>
                  <a:pt x="152" y="1586"/>
                </a:lnTo>
                <a:lnTo>
                  <a:pt x="159" y="1595"/>
                </a:lnTo>
                <a:lnTo>
                  <a:pt x="170" y="1605"/>
                </a:lnTo>
                <a:lnTo>
                  <a:pt x="181" y="1610"/>
                </a:lnTo>
                <a:lnTo>
                  <a:pt x="187" y="1612"/>
                </a:lnTo>
                <a:lnTo>
                  <a:pt x="178" y="1614"/>
                </a:lnTo>
                <a:lnTo>
                  <a:pt x="157" y="1621"/>
                </a:lnTo>
                <a:lnTo>
                  <a:pt x="130" y="1636"/>
                </a:lnTo>
                <a:lnTo>
                  <a:pt x="103" y="1657"/>
                </a:lnTo>
                <a:lnTo>
                  <a:pt x="81" y="1690"/>
                </a:lnTo>
                <a:lnTo>
                  <a:pt x="73" y="1732"/>
                </a:lnTo>
                <a:lnTo>
                  <a:pt x="84" y="1787"/>
                </a:lnTo>
                <a:lnTo>
                  <a:pt x="121" y="1855"/>
                </a:lnTo>
                <a:lnTo>
                  <a:pt x="165" y="1906"/>
                </a:lnTo>
                <a:lnTo>
                  <a:pt x="209" y="1935"/>
                </a:lnTo>
                <a:lnTo>
                  <a:pt x="249" y="1946"/>
                </a:lnTo>
                <a:lnTo>
                  <a:pt x="287" y="1946"/>
                </a:lnTo>
                <a:lnTo>
                  <a:pt x="318" y="1937"/>
                </a:lnTo>
                <a:lnTo>
                  <a:pt x="342" y="1926"/>
                </a:lnTo>
                <a:lnTo>
                  <a:pt x="359" y="1915"/>
                </a:lnTo>
                <a:lnTo>
                  <a:pt x="364" y="1911"/>
                </a:lnTo>
                <a:lnTo>
                  <a:pt x="366" y="1904"/>
                </a:lnTo>
                <a:lnTo>
                  <a:pt x="371" y="1886"/>
                </a:lnTo>
                <a:lnTo>
                  <a:pt x="375" y="1856"/>
                </a:lnTo>
                <a:lnTo>
                  <a:pt x="373" y="1820"/>
                </a:lnTo>
                <a:lnTo>
                  <a:pt x="375" y="1827"/>
                </a:lnTo>
                <a:lnTo>
                  <a:pt x="380" y="1845"/>
                </a:lnTo>
                <a:lnTo>
                  <a:pt x="391" y="1875"/>
                </a:lnTo>
                <a:lnTo>
                  <a:pt x="406" y="1913"/>
                </a:lnTo>
                <a:lnTo>
                  <a:pt x="428" y="1957"/>
                </a:lnTo>
                <a:lnTo>
                  <a:pt x="455" y="2006"/>
                </a:lnTo>
                <a:lnTo>
                  <a:pt x="488" y="2059"/>
                </a:lnTo>
                <a:lnTo>
                  <a:pt x="528" y="2112"/>
                </a:lnTo>
                <a:lnTo>
                  <a:pt x="576" y="2165"/>
                </a:lnTo>
                <a:lnTo>
                  <a:pt x="633" y="2214"/>
                </a:lnTo>
                <a:lnTo>
                  <a:pt x="697" y="2260"/>
                </a:lnTo>
                <a:lnTo>
                  <a:pt x="772" y="2298"/>
                </a:lnTo>
                <a:lnTo>
                  <a:pt x="854" y="2329"/>
                </a:lnTo>
                <a:lnTo>
                  <a:pt x="947" y="2349"/>
                </a:lnTo>
                <a:lnTo>
                  <a:pt x="1051" y="2357"/>
                </a:lnTo>
                <a:lnTo>
                  <a:pt x="1166" y="2351"/>
                </a:lnTo>
                <a:lnTo>
                  <a:pt x="1261" y="2335"/>
                </a:lnTo>
                <a:lnTo>
                  <a:pt x="1345" y="2307"/>
                </a:lnTo>
                <a:lnTo>
                  <a:pt x="1420" y="2271"/>
                </a:lnTo>
                <a:lnTo>
                  <a:pt x="1484" y="2227"/>
                </a:lnTo>
                <a:lnTo>
                  <a:pt x="1539" y="2176"/>
                </a:lnTo>
                <a:lnTo>
                  <a:pt x="1587" y="2121"/>
                </a:lnTo>
                <a:lnTo>
                  <a:pt x="1623" y="2063"/>
                </a:lnTo>
                <a:lnTo>
                  <a:pt x="1654" y="2002"/>
                </a:lnTo>
                <a:lnTo>
                  <a:pt x="1678" y="1942"/>
                </a:lnTo>
                <a:lnTo>
                  <a:pt x="1695" y="1882"/>
                </a:lnTo>
                <a:lnTo>
                  <a:pt x="1706" y="1824"/>
                </a:lnTo>
                <a:lnTo>
                  <a:pt x="1711" y="1769"/>
                </a:lnTo>
                <a:lnTo>
                  <a:pt x="1711" y="1720"/>
                </a:lnTo>
                <a:lnTo>
                  <a:pt x="1706" y="1676"/>
                </a:lnTo>
                <a:lnTo>
                  <a:pt x="1698" y="1641"/>
                </a:lnTo>
                <a:lnTo>
                  <a:pt x="1687" y="1614"/>
                </a:lnTo>
                <a:lnTo>
                  <a:pt x="1691" y="1606"/>
                </a:lnTo>
                <a:lnTo>
                  <a:pt x="1702" y="1595"/>
                </a:lnTo>
                <a:lnTo>
                  <a:pt x="1713" y="1597"/>
                </a:lnTo>
                <a:lnTo>
                  <a:pt x="1726" y="1625"/>
                </a:lnTo>
                <a:lnTo>
                  <a:pt x="1737" y="1643"/>
                </a:lnTo>
                <a:lnTo>
                  <a:pt x="1755" y="1654"/>
                </a:lnTo>
                <a:lnTo>
                  <a:pt x="1779" y="1656"/>
                </a:lnTo>
                <a:lnTo>
                  <a:pt x="1806" y="1647"/>
                </a:lnTo>
                <a:lnTo>
                  <a:pt x="1832" y="1626"/>
                </a:lnTo>
                <a:lnTo>
                  <a:pt x="1855" y="1592"/>
                </a:lnTo>
                <a:lnTo>
                  <a:pt x="1874" y="1544"/>
                </a:lnTo>
                <a:lnTo>
                  <a:pt x="1883" y="1482"/>
                </a:lnTo>
                <a:lnTo>
                  <a:pt x="1881" y="1427"/>
                </a:lnTo>
                <a:lnTo>
                  <a:pt x="1872" y="1384"/>
                </a:lnTo>
                <a:lnTo>
                  <a:pt x="1855" y="1356"/>
                </a:lnTo>
                <a:lnTo>
                  <a:pt x="1833" y="1342"/>
                </a:lnTo>
                <a:lnTo>
                  <a:pt x="1806" y="1340"/>
                </a:lnTo>
                <a:lnTo>
                  <a:pt x="1775" y="1353"/>
                </a:lnTo>
                <a:lnTo>
                  <a:pt x="1744" y="1380"/>
                </a:lnTo>
                <a:lnTo>
                  <a:pt x="1711" y="1420"/>
                </a:lnTo>
                <a:lnTo>
                  <a:pt x="1704" y="1420"/>
                </a:lnTo>
                <a:lnTo>
                  <a:pt x="1689" y="1407"/>
                </a:lnTo>
                <a:lnTo>
                  <a:pt x="1680" y="1371"/>
                </a:lnTo>
                <a:lnTo>
                  <a:pt x="1684" y="1292"/>
                </a:lnTo>
                <a:lnTo>
                  <a:pt x="1698" y="1238"/>
                </a:lnTo>
                <a:lnTo>
                  <a:pt x="1726" y="1177"/>
                </a:lnTo>
                <a:lnTo>
                  <a:pt x="1757" y="1110"/>
                </a:lnTo>
                <a:lnTo>
                  <a:pt x="1782" y="1035"/>
                </a:lnTo>
                <a:lnTo>
                  <a:pt x="1799" y="957"/>
                </a:lnTo>
                <a:lnTo>
                  <a:pt x="1793" y="871"/>
                </a:lnTo>
                <a:lnTo>
                  <a:pt x="1764" y="779"/>
                </a:lnTo>
                <a:lnTo>
                  <a:pt x="1698" y="683"/>
                </a:lnTo>
                <a:lnTo>
                  <a:pt x="1691" y="670"/>
                </a:lnTo>
                <a:lnTo>
                  <a:pt x="1674" y="630"/>
                </a:lnTo>
                <a:lnTo>
                  <a:pt x="1658" y="562"/>
                </a:lnTo>
                <a:lnTo>
                  <a:pt x="1645" y="469"/>
                </a:lnTo>
                <a:lnTo>
                  <a:pt x="1636" y="389"/>
                </a:lnTo>
                <a:lnTo>
                  <a:pt x="1625" y="349"/>
                </a:lnTo>
                <a:lnTo>
                  <a:pt x="1616" y="336"/>
                </a:lnTo>
                <a:lnTo>
                  <a:pt x="1612" y="336"/>
                </a:lnTo>
                <a:lnTo>
                  <a:pt x="1614" y="343"/>
                </a:lnTo>
                <a:lnTo>
                  <a:pt x="1616" y="365"/>
                </a:lnTo>
                <a:lnTo>
                  <a:pt x="1616" y="394"/>
                </a:lnTo>
                <a:lnTo>
                  <a:pt x="1612" y="427"/>
                </a:lnTo>
                <a:lnTo>
                  <a:pt x="1601" y="464"/>
                </a:lnTo>
                <a:lnTo>
                  <a:pt x="1583" y="495"/>
                </a:lnTo>
                <a:lnTo>
                  <a:pt x="1554" y="518"/>
                </a:lnTo>
                <a:lnTo>
                  <a:pt x="1512" y="531"/>
                </a:lnTo>
                <a:lnTo>
                  <a:pt x="1517" y="520"/>
                </a:lnTo>
                <a:lnTo>
                  <a:pt x="1530" y="493"/>
                </a:lnTo>
                <a:lnTo>
                  <a:pt x="1545" y="449"/>
                </a:lnTo>
                <a:lnTo>
                  <a:pt x="1557" y="394"/>
                </a:lnTo>
                <a:lnTo>
                  <a:pt x="1561" y="330"/>
                </a:lnTo>
                <a:lnTo>
                  <a:pt x="1552" y="263"/>
                </a:lnTo>
                <a:lnTo>
                  <a:pt x="1526" y="193"/>
                </a:lnTo>
                <a:lnTo>
                  <a:pt x="1475" y="128"/>
                </a:lnTo>
                <a:lnTo>
                  <a:pt x="1475" y="131"/>
                </a:lnTo>
                <a:lnTo>
                  <a:pt x="1479" y="144"/>
                </a:lnTo>
                <a:lnTo>
                  <a:pt x="1481" y="162"/>
                </a:lnTo>
                <a:lnTo>
                  <a:pt x="1483" y="186"/>
                </a:lnTo>
                <a:lnTo>
                  <a:pt x="1484" y="215"/>
                </a:lnTo>
                <a:lnTo>
                  <a:pt x="1484" y="248"/>
                </a:lnTo>
                <a:lnTo>
                  <a:pt x="1483" y="283"/>
                </a:lnTo>
                <a:lnTo>
                  <a:pt x="1479" y="321"/>
                </a:lnTo>
                <a:lnTo>
                  <a:pt x="1470" y="360"/>
                </a:lnTo>
                <a:lnTo>
                  <a:pt x="1457" y="398"/>
                </a:lnTo>
                <a:lnTo>
                  <a:pt x="1440" y="436"/>
                </a:lnTo>
                <a:lnTo>
                  <a:pt x="1417" y="473"/>
                </a:lnTo>
                <a:lnTo>
                  <a:pt x="1389" y="506"/>
                </a:lnTo>
                <a:lnTo>
                  <a:pt x="1353" y="535"/>
                </a:lnTo>
                <a:lnTo>
                  <a:pt x="1309" y="559"/>
                </a:lnTo>
                <a:lnTo>
                  <a:pt x="1258" y="579"/>
                </a:lnTo>
                <a:lnTo>
                  <a:pt x="1256" y="579"/>
                </a:lnTo>
                <a:lnTo>
                  <a:pt x="1249" y="579"/>
                </a:lnTo>
                <a:lnTo>
                  <a:pt x="1241" y="579"/>
                </a:lnTo>
                <a:lnTo>
                  <a:pt x="1236" y="575"/>
                </a:lnTo>
                <a:lnTo>
                  <a:pt x="1234" y="568"/>
                </a:lnTo>
                <a:lnTo>
                  <a:pt x="1241" y="557"/>
                </a:lnTo>
                <a:lnTo>
                  <a:pt x="1256" y="540"/>
                </a:lnTo>
                <a:lnTo>
                  <a:pt x="1285" y="517"/>
                </a:lnTo>
                <a:lnTo>
                  <a:pt x="1320" y="486"/>
                </a:lnTo>
                <a:lnTo>
                  <a:pt x="1351" y="449"/>
                </a:lnTo>
                <a:lnTo>
                  <a:pt x="1377" y="407"/>
                </a:lnTo>
                <a:lnTo>
                  <a:pt x="1395" y="358"/>
                </a:lnTo>
                <a:lnTo>
                  <a:pt x="1404" y="305"/>
                </a:lnTo>
                <a:lnTo>
                  <a:pt x="1402" y="245"/>
                </a:lnTo>
                <a:lnTo>
                  <a:pt x="1387" y="183"/>
                </a:lnTo>
                <a:lnTo>
                  <a:pt x="1356" y="115"/>
                </a:lnTo>
                <a:lnTo>
                  <a:pt x="1358" y="124"/>
                </a:lnTo>
                <a:lnTo>
                  <a:pt x="1358" y="148"/>
                </a:lnTo>
                <a:lnTo>
                  <a:pt x="1356" y="183"/>
                </a:lnTo>
                <a:lnTo>
                  <a:pt x="1347" y="225"/>
                </a:lnTo>
                <a:lnTo>
                  <a:pt x="1327" y="270"/>
                </a:lnTo>
                <a:lnTo>
                  <a:pt x="1296" y="318"/>
                </a:lnTo>
                <a:lnTo>
                  <a:pt x="1249" y="361"/>
                </a:lnTo>
                <a:lnTo>
                  <a:pt x="1181" y="398"/>
                </a:lnTo>
                <a:lnTo>
                  <a:pt x="1177" y="371"/>
                </a:lnTo>
                <a:lnTo>
                  <a:pt x="1170" y="308"/>
                </a:lnTo>
                <a:lnTo>
                  <a:pt x="1154" y="235"/>
                </a:lnTo>
                <a:lnTo>
                  <a:pt x="1130" y="181"/>
                </a:lnTo>
                <a:lnTo>
                  <a:pt x="1126" y="188"/>
                </a:lnTo>
                <a:lnTo>
                  <a:pt x="1115" y="206"/>
                </a:lnTo>
                <a:lnTo>
                  <a:pt x="1097" y="232"/>
                </a:lnTo>
                <a:lnTo>
                  <a:pt x="1073" y="265"/>
                </a:lnTo>
                <a:lnTo>
                  <a:pt x="1042" y="301"/>
                </a:lnTo>
                <a:lnTo>
                  <a:pt x="1007" y="338"/>
                </a:lnTo>
                <a:lnTo>
                  <a:pt x="965" y="374"/>
                </a:lnTo>
                <a:lnTo>
                  <a:pt x="918" y="403"/>
                </a:lnTo>
                <a:lnTo>
                  <a:pt x="921" y="398"/>
                </a:lnTo>
                <a:lnTo>
                  <a:pt x="931" y="380"/>
                </a:lnTo>
                <a:lnTo>
                  <a:pt x="942" y="352"/>
                </a:lnTo>
                <a:lnTo>
                  <a:pt x="953" y="318"/>
                </a:lnTo>
                <a:lnTo>
                  <a:pt x="960" y="277"/>
                </a:lnTo>
                <a:lnTo>
                  <a:pt x="960" y="232"/>
                </a:lnTo>
                <a:lnTo>
                  <a:pt x="949" y="184"/>
                </a:lnTo>
                <a:lnTo>
                  <a:pt x="927" y="137"/>
                </a:lnTo>
                <a:lnTo>
                  <a:pt x="927" y="141"/>
                </a:lnTo>
                <a:lnTo>
                  <a:pt x="923" y="150"/>
                </a:lnTo>
                <a:lnTo>
                  <a:pt x="920" y="164"/>
                </a:lnTo>
                <a:lnTo>
                  <a:pt x="914" y="184"/>
                </a:lnTo>
                <a:lnTo>
                  <a:pt x="905" y="206"/>
                </a:lnTo>
                <a:lnTo>
                  <a:pt x="894" y="232"/>
                </a:lnTo>
                <a:lnTo>
                  <a:pt x="879" y="261"/>
                </a:lnTo>
                <a:lnTo>
                  <a:pt x="863" y="290"/>
                </a:lnTo>
                <a:lnTo>
                  <a:pt x="841" y="319"/>
                </a:lnTo>
                <a:lnTo>
                  <a:pt x="817" y="349"/>
                </a:lnTo>
                <a:lnTo>
                  <a:pt x="790" y="378"/>
                </a:lnTo>
                <a:lnTo>
                  <a:pt x="759" y="405"/>
                </a:lnTo>
                <a:lnTo>
                  <a:pt x="722" y="429"/>
                </a:lnTo>
                <a:lnTo>
                  <a:pt x="682" y="449"/>
                </a:lnTo>
                <a:lnTo>
                  <a:pt x="636" y="467"/>
                </a:lnTo>
                <a:lnTo>
                  <a:pt x="585" y="478"/>
                </a:lnTo>
                <a:lnTo>
                  <a:pt x="536" y="491"/>
                </a:lnTo>
                <a:lnTo>
                  <a:pt x="485" y="515"/>
                </a:lnTo>
                <a:lnTo>
                  <a:pt x="432" y="549"/>
                </a:lnTo>
                <a:lnTo>
                  <a:pt x="379" y="591"/>
                </a:lnTo>
                <a:lnTo>
                  <a:pt x="326" y="643"/>
                </a:lnTo>
                <a:lnTo>
                  <a:pt x="278" y="701"/>
                </a:lnTo>
                <a:lnTo>
                  <a:pt x="232" y="767"/>
                </a:lnTo>
                <a:lnTo>
                  <a:pt x="194" y="838"/>
                </a:lnTo>
                <a:lnTo>
                  <a:pt x="161" y="913"/>
                </a:lnTo>
                <a:lnTo>
                  <a:pt x="137" y="993"/>
                </a:lnTo>
                <a:lnTo>
                  <a:pt x="123" y="1077"/>
                </a:lnTo>
                <a:lnTo>
                  <a:pt x="119" y="1163"/>
                </a:lnTo>
                <a:lnTo>
                  <a:pt x="128" y="1252"/>
                </a:lnTo>
                <a:lnTo>
                  <a:pt x="152" y="1342"/>
                </a:lnTo>
                <a:lnTo>
                  <a:pt x="190" y="1431"/>
                </a:lnTo>
                <a:lnTo>
                  <a:pt x="245" y="1521"/>
                </a:lnTo>
                <a:lnTo>
                  <a:pt x="251" y="1526"/>
                </a:lnTo>
                <a:lnTo>
                  <a:pt x="267" y="1537"/>
                </a:lnTo>
                <a:lnTo>
                  <a:pt x="284" y="1555"/>
                </a:lnTo>
                <a:lnTo>
                  <a:pt x="296" y="1573"/>
                </a:lnTo>
                <a:lnTo>
                  <a:pt x="300" y="1592"/>
                </a:lnTo>
                <a:lnTo>
                  <a:pt x="287" y="1605"/>
                </a:lnTo>
                <a:lnTo>
                  <a:pt x="253" y="1612"/>
                </a:lnTo>
                <a:lnTo>
                  <a:pt x="189" y="1610"/>
                </a:lnTo>
                <a:lnTo>
                  <a:pt x="163" y="1599"/>
                </a:lnTo>
                <a:lnTo>
                  <a:pt x="150" y="1581"/>
                </a:lnTo>
                <a:lnTo>
                  <a:pt x="148" y="1564"/>
                </a:lnTo>
                <a:lnTo>
                  <a:pt x="148" y="15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0" name="Freeform 34"/>
          <p:cNvSpPr>
            <a:spLocks/>
          </p:cNvSpPr>
          <p:nvPr/>
        </p:nvSpPr>
        <p:spPr bwMode="auto">
          <a:xfrm>
            <a:off x="5791200" y="1735138"/>
            <a:ext cx="184150" cy="153987"/>
          </a:xfrm>
          <a:custGeom>
            <a:avLst/>
            <a:gdLst>
              <a:gd name="T0" fmla="*/ 39235 w 291"/>
              <a:gd name="T1" fmla="*/ 66896 h 244"/>
              <a:gd name="T2" fmla="*/ 37969 w 291"/>
              <a:gd name="T3" fmla="*/ 68789 h 244"/>
              <a:gd name="T4" fmla="*/ 36071 w 291"/>
              <a:gd name="T5" fmla="*/ 75731 h 244"/>
              <a:gd name="T6" fmla="*/ 31008 w 291"/>
              <a:gd name="T7" fmla="*/ 85198 h 244"/>
              <a:gd name="T8" fmla="*/ 25313 w 291"/>
              <a:gd name="T9" fmla="*/ 93402 h 244"/>
              <a:gd name="T10" fmla="*/ 19617 w 291"/>
              <a:gd name="T11" fmla="*/ 100975 h 244"/>
              <a:gd name="T12" fmla="*/ 13922 w 291"/>
              <a:gd name="T13" fmla="*/ 106024 h 244"/>
              <a:gd name="T14" fmla="*/ 6961 w 291"/>
              <a:gd name="T15" fmla="*/ 104762 h 244"/>
              <a:gd name="T16" fmla="*/ 1266 w 291"/>
              <a:gd name="T17" fmla="*/ 96557 h 244"/>
              <a:gd name="T18" fmla="*/ 0 w 291"/>
              <a:gd name="T19" fmla="*/ 81411 h 244"/>
              <a:gd name="T20" fmla="*/ 5695 w 291"/>
              <a:gd name="T21" fmla="*/ 65634 h 244"/>
              <a:gd name="T22" fmla="*/ 17086 w 291"/>
              <a:gd name="T23" fmla="*/ 47332 h 244"/>
              <a:gd name="T24" fmla="*/ 33539 w 291"/>
              <a:gd name="T25" fmla="*/ 29661 h 244"/>
              <a:gd name="T26" fmla="*/ 54422 w 291"/>
              <a:gd name="T27" fmla="*/ 15777 h 244"/>
              <a:gd name="T28" fmla="*/ 77204 w 291"/>
              <a:gd name="T29" fmla="*/ 4418 h 244"/>
              <a:gd name="T30" fmla="*/ 101884 w 291"/>
              <a:gd name="T31" fmla="*/ 0 h 244"/>
              <a:gd name="T32" fmla="*/ 125931 w 291"/>
              <a:gd name="T33" fmla="*/ 3155 h 244"/>
              <a:gd name="T34" fmla="*/ 143650 w 291"/>
              <a:gd name="T35" fmla="*/ 11360 h 244"/>
              <a:gd name="T36" fmla="*/ 159470 w 291"/>
              <a:gd name="T37" fmla="*/ 22719 h 244"/>
              <a:gd name="T38" fmla="*/ 170861 w 291"/>
              <a:gd name="T39" fmla="*/ 37866 h 244"/>
              <a:gd name="T40" fmla="*/ 180353 w 291"/>
              <a:gd name="T41" fmla="*/ 54905 h 244"/>
              <a:gd name="T42" fmla="*/ 184150 w 291"/>
              <a:gd name="T43" fmla="*/ 75731 h 244"/>
              <a:gd name="T44" fmla="*/ 181619 w 291"/>
              <a:gd name="T45" fmla="*/ 97820 h 244"/>
              <a:gd name="T46" fmla="*/ 173392 w 291"/>
              <a:gd name="T47" fmla="*/ 121801 h 244"/>
              <a:gd name="T48" fmla="*/ 158204 w 291"/>
              <a:gd name="T49" fmla="*/ 147676 h 244"/>
              <a:gd name="T50" fmla="*/ 153775 w 291"/>
              <a:gd name="T51" fmla="*/ 149569 h 244"/>
              <a:gd name="T52" fmla="*/ 142384 w 291"/>
              <a:gd name="T53" fmla="*/ 153987 h 244"/>
              <a:gd name="T54" fmla="*/ 131626 w 291"/>
              <a:gd name="T55" fmla="*/ 153987 h 244"/>
              <a:gd name="T56" fmla="*/ 128462 w 291"/>
              <a:gd name="T57" fmla="*/ 143889 h 244"/>
              <a:gd name="T58" fmla="*/ 130993 w 291"/>
              <a:gd name="T59" fmla="*/ 132530 h 244"/>
              <a:gd name="T60" fmla="*/ 135423 w 291"/>
              <a:gd name="T61" fmla="*/ 114859 h 244"/>
              <a:gd name="T62" fmla="*/ 138587 w 291"/>
              <a:gd name="T63" fmla="*/ 96557 h 244"/>
              <a:gd name="T64" fmla="*/ 139853 w 291"/>
              <a:gd name="T65" fmla="*/ 76994 h 244"/>
              <a:gd name="T66" fmla="*/ 135423 w 291"/>
              <a:gd name="T67" fmla="*/ 59954 h 244"/>
              <a:gd name="T68" fmla="*/ 124032 w 291"/>
              <a:gd name="T69" fmla="*/ 47332 h 244"/>
              <a:gd name="T70" fmla="*/ 103149 w 291"/>
              <a:gd name="T71" fmla="*/ 40390 h 244"/>
              <a:gd name="T72" fmla="*/ 71508 w 291"/>
              <a:gd name="T73" fmla="*/ 42283 h 244"/>
              <a:gd name="T74" fmla="*/ 61383 w 291"/>
              <a:gd name="T75" fmla="*/ 47332 h 244"/>
              <a:gd name="T76" fmla="*/ 50625 w 291"/>
              <a:gd name="T77" fmla="*/ 54905 h 244"/>
              <a:gd name="T78" fmla="*/ 43032 w 291"/>
              <a:gd name="T79" fmla="*/ 63109 h 244"/>
              <a:gd name="T80" fmla="*/ 39235 w 291"/>
              <a:gd name="T81" fmla="*/ 66896 h 2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1" h="244">
                <a:moveTo>
                  <a:pt x="62" y="106"/>
                </a:moveTo>
                <a:lnTo>
                  <a:pt x="60" y="109"/>
                </a:lnTo>
                <a:lnTo>
                  <a:pt x="57" y="120"/>
                </a:lnTo>
                <a:lnTo>
                  <a:pt x="49" y="135"/>
                </a:lnTo>
                <a:lnTo>
                  <a:pt x="40" y="148"/>
                </a:lnTo>
                <a:lnTo>
                  <a:pt x="31" y="160"/>
                </a:lnTo>
                <a:lnTo>
                  <a:pt x="22" y="168"/>
                </a:lnTo>
                <a:lnTo>
                  <a:pt x="11" y="166"/>
                </a:lnTo>
                <a:lnTo>
                  <a:pt x="2" y="153"/>
                </a:lnTo>
                <a:lnTo>
                  <a:pt x="0" y="129"/>
                </a:lnTo>
                <a:lnTo>
                  <a:pt x="9" y="104"/>
                </a:lnTo>
                <a:lnTo>
                  <a:pt x="27" y="75"/>
                </a:lnTo>
                <a:lnTo>
                  <a:pt x="53" y="47"/>
                </a:lnTo>
                <a:lnTo>
                  <a:pt x="86" y="25"/>
                </a:lnTo>
                <a:lnTo>
                  <a:pt x="122" y="7"/>
                </a:lnTo>
                <a:lnTo>
                  <a:pt x="161" y="0"/>
                </a:lnTo>
                <a:lnTo>
                  <a:pt x="199" y="5"/>
                </a:lnTo>
                <a:lnTo>
                  <a:pt x="227" y="18"/>
                </a:lnTo>
                <a:lnTo>
                  <a:pt x="252" y="36"/>
                </a:lnTo>
                <a:lnTo>
                  <a:pt x="270" y="60"/>
                </a:lnTo>
                <a:lnTo>
                  <a:pt x="285" y="87"/>
                </a:lnTo>
                <a:lnTo>
                  <a:pt x="291" y="120"/>
                </a:lnTo>
                <a:lnTo>
                  <a:pt x="287" y="155"/>
                </a:lnTo>
                <a:lnTo>
                  <a:pt x="274" y="193"/>
                </a:lnTo>
                <a:lnTo>
                  <a:pt x="250" y="234"/>
                </a:lnTo>
                <a:lnTo>
                  <a:pt x="243" y="237"/>
                </a:lnTo>
                <a:lnTo>
                  <a:pt x="225" y="244"/>
                </a:lnTo>
                <a:lnTo>
                  <a:pt x="208" y="244"/>
                </a:lnTo>
                <a:lnTo>
                  <a:pt x="203" y="228"/>
                </a:lnTo>
                <a:lnTo>
                  <a:pt x="207" y="210"/>
                </a:lnTo>
                <a:lnTo>
                  <a:pt x="214" y="182"/>
                </a:lnTo>
                <a:lnTo>
                  <a:pt x="219" y="153"/>
                </a:lnTo>
                <a:lnTo>
                  <a:pt x="221" y="122"/>
                </a:lnTo>
                <a:lnTo>
                  <a:pt x="214" y="95"/>
                </a:lnTo>
                <a:lnTo>
                  <a:pt x="196" y="75"/>
                </a:lnTo>
                <a:lnTo>
                  <a:pt x="163" y="64"/>
                </a:lnTo>
                <a:lnTo>
                  <a:pt x="113" y="67"/>
                </a:lnTo>
                <a:lnTo>
                  <a:pt x="97" y="75"/>
                </a:lnTo>
                <a:lnTo>
                  <a:pt x="80" y="87"/>
                </a:lnTo>
                <a:lnTo>
                  <a:pt x="68" y="100"/>
                </a:lnTo>
                <a:lnTo>
                  <a:pt x="62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1" name="Freeform 35"/>
          <p:cNvSpPr>
            <a:spLocks/>
          </p:cNvSpPr>
          <p:nvPr/>
        </p:nvSpPr>
        <p:spPr bwMode="auto">
          <a:xfrm>
            <a:off x="5683250" y="1973263"/>
            <a:ext cx="407988" cy="158750"/>
          </a:xfrm>
          <a:custGeom>
            <a:avLst/>
            <a:gdLst>
              <a:gd name="T0" fmla="*/ 57830 w 642"/>
              <a:gd name="T1" fmla="*/ 38100 h 250"/>
              <a:gd name="T2" fmla="*/ 43214 w 642"/>
              <a:gd name="T3" fmla="*/ 26670 h 250"/>
              <a:gd name="T4" fmla="*/ 20971 w 642"/>
              <a:gd name="T5" fmla="*/ 19685 h 250"/>
              <a:gd name="T6" fmla="*/ 3813 w 642"/>
              <a:gd name="T7" fmla="*/ 32385 h 250"/>
              <a:gd name="T8" fmla="*/ 2542 w 642"/>
              <a:gd name="T9" fmla="*/ 74295 h 250"/>
              <a:gd name="T10" fmla="*/ 17158 w 642"/>
              <a:gd name="T11" fmla="*/ 83185 h 250"/>
              <a:gd name="T12" fmla="*/ 22242 w 642"/>
              <a:gd name="T13" fmla="*/ 83185 h 250"/>
              <a:gd name="T14" fmla="*/ 26691 w 642"/>
              <a:gd name="T15" fmla="*/ 90170 h 250"/>
              <a:gd name="T16" fmla="*/ 37494 w 642"/>
              <a:gd name="T17" fmla="*/ 102870 h 250"/>
              <a:gd name="T18" fmla="*/ 54653 w 642"/>
              <a:gd name="T19" fmla="*/ 118110 h 250"/>
              <a:gd name="T20" fmla="*/ 77530 w 642"/>
              <a:gd name="T21" fmla="*/ 133350 h 250"/>
              <a:gd name="T22" fmla="*/ 109305 w 642"/>
              <a:gd name="T23" fmla="*/ 147320 h 250"/>
              <a:gd name="T24" fmla="*/ 148706 w 642"/>
              <a:gd name="T25" fmla="*/ 156210 h 250"/>
              <a:gd name="T26" fmla="*/ 195097 w 642"/>
              <a:gd name="T27" fmla="*/ 158750 h 250"/>
              <a:gd name="T28" fmla="*/ 273263 w 642"/>
              <a:gd name="T29" fmla="*/ 149225 h 250"/>
              <a:gd name="T30" fmla="*/ 341261 w 642"/>
              <a:gd name="T31" fmla="*/ 120650 h 250"/>
              <a:gd name="T32" fmla="*/ 376213 w 642"/>
              <a:gd name="T33" fmla="*/ 86995 h 250"/>
              <a:gd name="T34" fmla="*/ 388923 w 642"/>
              <a:gd name="T35" fmla="*/ 57785 h 250"/>
              <a:gd name="T36" fmla="*/ 394643 w 642"/>
              <a:gd name="T37" fmla="*/ 47625 h 250"/>
              <a:gd name="T38" fmla="*/ 407988 w 642"/>
              <a:gd name="T39" fmla="*/ 26670 h 250"/>
              <a:gd name="T40" fmla="*/ 387017 w 642"/>
              <a:gd name="T41" fmla="*/ 3175 h 250"/>
              <a:gd name="T42" fmla="*/ 366045 w 642"/>
              <a:gd name="T43" fmla="*/ 0 h 250"/>
              <a:gd name="T44" fmla="*/ 349522 w 642"/>
              <a:gd name="T45" fmla="*/ 8255 h 250"/>
              <a:gd name="T46" fmla="*/ 342532 w 642"/>
              <a:gd name="T47" fmla="*/ 22225 h 250"/>
              <a:gd name="T48" fmla="*/ 346345 w 642"/>
              <a:gd name="T49" fmla="*/ 42545 h 250"/>
              <a:gd name="T50" fmla="*/ 329822 w 642"/>
              <a:gd name="T51" fmla="*/ 71755 h 250"/>
              <a:gd name="T52" fmla="*/ 292963 w 642"/>
              <a:gd name="T53" fmla="*/ 102235 h 250"/>
              <a:gd name="T54" fmla="*/ 240217 w 642"/>
              <a:gd name="T55" fmla="*/ 120650 h 250"/>
              <a:gd name="T56" fmla="*/ 179845 w 642"/>
              <a:gd name="T57" fmla="*/ 118110 h 250"/>
              <a:gd name="T58" fmla="*/ 129006 w 642"/>
              <a:gd name="T59" fmla="*/ 107950 h 250"/>
              <a:gd name="T60" fmla="*/ 89605 w 642"/>
              <a:gd name="T61" fmla="*/ 88265 h 250"/>
              <a:gd name="T62" fmla="*/ 66092 w 642"/>
              <a:gd name="T63" fmla="*/ 59055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2" h="250">
                <a:moveTo>
                  <a:pt x="95" y="64"/>
                </a:moveTo>
                <a:lnTo>
                  <a:pt x="91" y="60"/>
                </a:lnTo>
                <a:lnTo>
                  <a:pt x="80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8" y="36"/>
                </a:lnTo>
                <a:lnTo>
                  <a:pt x="6" y="51"/>
                </a:lnTo>
                <a:lnTo>
                  <a:pt x="0" y="82"/>
                </a:lnTo>
                <a:lnTo>
                  <a:pt x="4" y="117"/>
                </a:lnTo>
                <a:lnTo>
                  <a:pt x="15" y="129"/>
                </a:lnTo>
                <a:lnTo>
                  <a:pt x="27" y="131"/>
                </a:lnTo>
                <a:lnTo>
                  <a:pt x="33" y="129"/>
                </a:lnTo>
                <a:lnTo>
                  <a:pt x="35" y="131"/>
                </a:lnTo>
                <a:lnTo>
                  <a:pt x="37" y="135"/>
                </a:lnTo>
                <a:lnTo>
                  <a:pt x="42" y="142"/>
                </a:lnTo>
                <a:lnTo>
                  <a:pt x="49" y="151"/>
                </a:lnTo>
                <a:lnTo>
                  <a:pt x="59" y="162"/>
                </a:lnTo>
                <a:lnTo>
                  <a:pt x="71" y="173"/>
                </a:lnTo>
                <a:lnTo>
                  <a:pt x="86" y="186"/>
                </a:lnTo>
                <a:lnTo>
                  <a:pt x="104" y="197"/>
                </a:lnTo>
                <a:lnTo>
                  <a:pt x="122" y="210"/>
                </a:lnTo>
                <a:lnTo>
                  <a:pt x="146" y="221"/>
                </a:lnTo>
                <a:lnTo>
                  <a:pt x="172" y="232"/>
                </a:lnTo>
                <a:lnTo>
                  <a:pt x="201" y="239"/>
                </a:lnTo>
                <a:lnTo>
                  <a:pt x="234" y="246"/>
                </a:lnTo>
                <a:lnTo>
                  <a:pt x="269" y="250"/>
                </a:lnTo>
                <a:lnTo>
                  <a:pt x="307" y="250"/>
                </a:lnTo>
                <a:lnTo>
                  <a:pt x="349" y="248"/>
                </a:lnTo>
                <a:lnTo>
                  <a:pt x="430" y="235"/>
                </a:lnTo>
                <a:lnTo>
                  <a:pt x="492" y="215"/>
                </a:lnTo>
                <a:lnTo>
                  <a:pt x="537" y="190"/>
                </a:lnTo>
                <a:lnTo>
                  <a:pt x="570" y="162"/>
                </a:lnTo>
                <a:lnTo>
                  <a:pt x="592" y="137"/>
                </a:lnTo>
                <a:lnTo>
                  <a:pt x="607" y="111"/>
                </a:lnTo>
                <a:lnTo>
                  <a:pt x="612" y="91"/>
                </a:lnTo>
                <a:lnTo>
                  <a:pt x="614" y="78"/>
                </a:lnTo>
                <a:lnTo>
                  <a:pt x="621" y="75"/>
                </a:lnTo>
                <a:lnTo>
                  <a:pt x="636" y="62"/>
                </a:lnTo>
                <a:lnTo>
                  <a:pt x="642" y="42"/>
                </a:lnTo>
                <a:lnTo>
                  <a:pt x="625" y="16"/>
                </a:lnTo>
                <a:lnTo>
                  <a:pt x="609" y="5"/>
                </a:lnTo>
                <a:lnTo>
                  <a:pt x="590" y="0"/>
                </a:lnTo>
                <a:lnTo>
                  <a:pt x="576" y="0"/>
                </a:lnTo>
                <a:lnTo>
                  <a:pt x="561" y="4"/>
                </a:lnTo>
                <a:lnTo>
                  <a:pt x="550" y="13"/>
                </a:lnTo>
                <a:lnTo>
                  <a:pt x="541" y="22"/>
                </a:lnTo>
                <a:lnTo>
                  <a:pt x="539" y="35"/>
                </a:lnTo>
                <a:lnTo>
                  <a:pt x="543" y="49"/>
                </a:lnTo>
                <a:lnTo>
                  <a:pt x="545" y="67"/>
                </a:lnTo>
                <a:lnTo>
                  <a:pt x="537" y="89"/>
                </a:lnTo>
                <a:lnTo>
                  <a:pt x="519" y="113"/>
                </a:lnTo>
                <a:lnTo>
                  <a:pt x="493" y="139"/>
                </a:lnTo>
                <a:lnTo>
                  <a:pt x="461" y="161"/>
                </a:lnTo>
                <a:lnTo>
                  <a:pt x="422" y="179"/>
                </a:lnTo>
                <a:lnTo>
                  <a:pt x="378" y="190"/>
                </a:lnTo>
                <a:lnTo>
                  <a:pt x="331" y="192"/>
                </a:lnTo>
                <a:lnTo>
                  <a:pt x="283" y="186"/>
                </a:lnTo>
                <a:lnTo>
                  <a:pt x="241" y="179"/>
                </a:lnTo>
                <a:lnTo>
                  <a:pt x="203" y="170"/>
                </a:lnTo>
                <a:lnTo>
                  <a:pt x="170" y="155"/>
                </a:lnTo>
                <a:lnTo>
                  <a:pt x="141" y="139"/>
                </a:lnTo>
                <a:lnTo>
                  <a:pt x="119" y="119"/>
                </a:lnTo>
                <a:lnTo>
                  <a:pt x="104" y="93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2" name="Freeform 36"/>
          <p:cNvSpPr>
            <a:spLocks/>
          </p:cNvSpPr>
          <p:nvPr/>
        </p:nvSpPr>
        <p:spPr bwMode="auto">
          <a:xfrm>
            <a:off x="5400675" y="1477963"/>
            <a:ext cx="215900" cy="173037"/>
          </a:xfrm>
          <a:custGeom>
            <a:avLst/>
            <a:gdLst>
              <a:gd name="T0" fmla="*/ 213360 w 340"/>
              <a:gd name="T1" fmla="*/ 38170 h 272"/>
              <a:gd name="T2" fmla="*/ 212090 w 340"/>
              <a:gd name="T3" fmla="*/ 35625 h 272"/>
              <a:gd name="T4" fmla="*/ 207645 w 340"/>
              <a:gd name="T5" fmla="*/ 27355 h 272"/>
              <a:gd name="T6" fmla="*/ 199390 w 340"/>
              <a:gd name="T7" fmla="*/ 18449 h 272"/>
              <a:gd name="T8" fmla="*/ 187960 w 340"/>
              <a:gd name="T9" fmla="*/ 8906 h 272"/>
              <a:gd name="T10" fmla="*/ 171450 w 340"/>
              <a:gd name="T11" fmla="*/ 1908 h 272"/>
              <a:gd name="T12" fmla="*/ 150495 w 340"/>
              <a:gd name="T13" fmla="*/ 0 h 272"/>
              <a:gd name="T14" fmla="*/ 123825 w 340"/>
              <a:gd name="T15" fmla="*/ 3181 h 272"/>
              <a:gd name="T16" fmla="*/ 92710 w 340"/>
              <a:gd name="T17" fmla="*/ 14632 h 272"/>
              <a:gd name="T18" fmla="*/ 61595 w 340"/>
              <a:gd name="T19" fmla="*/ 33717 h 272"/>
              <a:gd name="T20" fmla="*/ 36830 w 340"/>
              <a:gd name="T21" fmla="*/ 55346 h 272"/>
              <a:gd name="T22" fmla="*/ 18415 w 340"/>
              <a:gd name="T23" fmla="*/ 77612 h 272"/>
              <a:gd name="T24" fmla="*/ 6985 w 340"/>
              <a:gd name="T25" fmla="*/ 99878 h 272"/>
              <a:gd name="T26" fmla="*/ 0 w 340"/>
              <a:gd name="T27" fmla="*/ 118327 h 272"/>
              <a:gd name="T28" fmla="*/ 0 w 340"/>
              <a:gd name="T29" fmla="*/ 133595 h 272"/>
              <a:gd name="T30" fmla="*/ 4445 w 340"/>
              <a:gd name="T31" fmla="*/ 141229 h 272"/>
              <a:gd name="T32" fmla="*/ 15240 w 340"/>
              <a:gd name="T33" fmla="*/ 141229 h 272"/>
              <a:gd name="T34" fmla="*/ 15875 w 340"/>
              <a:gd name="T35" fmla="*/ 150771 h 272"/>
              <a:gd name="T36" fmla="*/ 20955 w 340"/>
              <a:gd name="T37" fmla="*/ 166675 h 272"/>
              <a:gd name="T38" fmla="*/ 31115 w 340"/>
              <a:gd name="T39" fmla="*/ 173037 h 272"/>
              <a:gd name="T40" fmla="*/ 47625 w 340"/>
              <a:gd name="T41" fmla="*/ 149499 h 272"/>
              <a:gd name="T42" fmla="*/ 55880 w 340"/>
              <a:gd name="T43" fmla="*/ 128505 h 272"/>
              <a:gd name="T44" fmla="*/ 62865 w 340"/>
              <a:gd name="T45" fmla="*/ 108784 h 272"/>
              <a:gd name="T46" fmla="*/ 68580 w 340"/>
              <a:gd name="T47" fmla="*/ 91608 h 272"/>
              <a:gd name="T48" fmla="*/ 75565 w 340"/>
              <a:gd name="T49" fmla="*/ 75068 h 272"/>
              <a:gd name="T50" fmla="*/ 85725 w 340"/>
              <a:gd name="T51" fmla="*/ 60436 h 272"/>
              <a:gd name="T52" fmla="*/ 100965 w 340"/>
              <a:gd name="T53" fmla="*/ 48349 h 272"/>
              <a:gd name="T54" fmla="*/ 123190 w 340"/>
              <a:gd name="T55" fmla="*/ 39442 h 272"/>
              <a:gd name="T56" fmla="*/ 153035 w 340"/>
              <a:gd name="T57" fmla="*/ 32444 h 272"/>
              <a:gd name="T58" fmla="*/ 169545 w 340"/>
              <a:gd name="T59" fmla="*/ 32444 h 272"/>
              <a:gd name="T60" fmla="*/ 183515 w 340"/>
              <a:gd name="T61" fmla="*/ 36898 h 272"/>
              <a:gd name="T62" fmla="*/ 194945 w 340"/>
              <a:gd name="T63" fmla="*/ 43895 h 272"/>
              <a:gd name="T64" fmla="*/ 204470 w 340"/>
              <a:gd name="T65" fmla="*/ 49621 h 272"/>
              <a:gd name="T66" fmla="*/ 211455 w 340"/>
              <a:gd name="T67" fmla="*/ 54074 h 272"/>
              <a:gd name="T68" fmla="*/ 214630 w 340"/>
              <a:gd name="T69" fmla="*/ 55346 h 272"/>
              <a:gd name="T70" fmla="*/ 215900 w 340"/>
              <a:gd name="T71" fmla="*/ 50893 h 272"/>
              <a:gd name="T72" fmla="*/ 213360 w 340"/>
              <a:gd name="T73" fmla="*/ 38170 h 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0" h="272">
                <a:moveTo>
                  <a:pt x="336" y="60"/>
                </a:moveTo>
                <a:lnTo>
                  <a:pt x="334" y="56"/>
                </a:lnTo>
                <a:lnTo>
                  <a:pt x="327" y="43"/>
                </a:lnTo>
                <a:lnTo>
                  <a:pt x="314" y="29"/>
                </a:lnTo>
                <a:lnTo>
                  <a:pt x="296" y="14"/>
                </a:lnTo>
                <a:lnTo>
                  <a:pt x="270" y="3"/>
                </a:lnTo>
                <a:lnTo>
                  <a:pt x="237" y="0"/>
                </a:lnTo>
                <a:lnTo>
                  <a:pt x="195" y="5"/>
                </a:lnTo>
                <a:lnTo>
                  <a:pt x="146" y="23"/>
                </a:lnTo>
                <a:lnTo>
                  <a:pt x="97" y="53"/>
                </a:lnTo>
                <a:lnTo>
                  <a:pt x="58" y="87"/>
                </a:lnTo>
                <a:lnTo>
                  <a:pt x="29" y="122"/>
                </a:lnTo>
                <a:lnTo>
                  <a:pt x="11" y="157"/>
                </a:lnTo>
                <a:lnTo>
                  <a:pt x="0" y="186"/>
                </a:lnTo>
                <a:lnTo>
                  <a:pt x="0" y="210"/>
                </a:lnTo>
                <a:lnTo>
                  <a:pt x="7" y="222"/>
                </a:lnTo>
                <a:lnTo>
                  <a:pt x="24" y="222"/>
                </a:lnTo>
                <a:lnTo>
                  <a:pt x="25" y="237"/>
                </a:lnTo>
                <a:lnTo>
                  <a:pt x="33" y="262"/>
                </a:lnTo>
                <a:lnTo>
                  <a:pt x="49" y="272"/>
                </a:lnTo>
                <a:lnTo>
                  <a:pt x="75" y="235"/>
                </a:lnTo>
                <a:lnTo>
                  <a:pt x="88" y="202"/>
                </a:lnTo>
                <a:lnTo>
                  <a:pt x="99" y="171"/>
                </a:lnTo>
                <a:lnTo>
                  <a:pt x="108" y="144"/>
                </a:lnTo>
                <a:lnTo>
                  <a:pt x="119" y="118"/>
                </a:lnTo>
                <a:lnTo>
                  <a:pt x="135" y="95"/>
                </a:lnTo>
                <a:lnTo>
                  <a:pt x="159" y="76"/>
                </a:lnTo>
                <a:lnTo>
                  <a:pt x="194" y="62"/>
                </a:lnTo>
                <a:lnTo>
                  <a:pt x="241" y="51"/>
                </a:lnTo>
                <a:lnTo>
                  <a:pt x="267" y="51"/>
                </a:lnTo>
                <a:lnTo>
                  <a:pt x="289" y="58"/>
                </a:lnTo>
                <a:lnTo>
                  <a:pt x="307" y="69"/>
                </a:lnTo>
                <a:lnTo>
                  <a:pt x="322" y="78"/>
                </a:lnTo>
                <a:lnTo>
                  <a:pt x="333" y="85"/>
                </a:lnTo>
                <a:lnTo>
                  <a:pt x="338" y="87"/>
                </a:lnTo>
                <a:lnTo>
                  <a:pt x="340" y="80"/>
                </a:lnTo>
                <a:lnTo>
                  <a:pt x="336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3" name="Freeform 37"/>
          <p:cNvSpPr>
            <a:spLocks/>
          </p:cNvSpPr>
          <p:nvPr/>
        </p:nvSpPr>
        <p:spPr bwMode="auto">
          <a:xfrm>
            <a:off x="5935663" y="1412875"/>
            <a:ext cx="206375" cy="107950"/>
          </a:xfrm>
          <a:custGeom>
            <a:avLst/>
            <a:gdLst>
              <a:gd name="T0" fmla="*/ 33449 w 327"/>
              <a:gd name="T1" fmla="*/ 55880 h 170"/>
              <a:gd name="T2" fmla="*/ 29662 w 327"/>
              <a:gd name="T3" fmla="*/ 57150 h 170"/>
              <a:gd name="T4" fmla="*/ 22720 w 327"/>
              <a:gd name="T5" fmla="*/ 58420 h 170"/>
              <a:gd name="T6" fmla="*/ 13885 w 327"/>
              <a:gd name="T7" fmla="*/ 59055 h 170"/>
              <a:gd name="T8" fmla="*/ 5680 w 327"/>
              <a:gd name="T9" fmla="*/ 59055 h 170"/>
              <a:gd name="T10" fmla="*/ 0 w 327"/>
              <a:gd name="T11" fmla="*/ 55880 h 170"/>
              <a:gd name="T12" fmla="*/ 0 w 327"/>
              <a:gd name="T13" fmla="*/ 50165 h 170"/>
              <a:gd name="T14" fmla="*/ 6942 w 327"/>
              <a:gd name="T15" fmla="*/ 38735 h 170"/>
              <a:gd name="T16" fmla="*/ 23982 w 327"/>
              <a:gd name="T17" fmla="*/ 22225 h 170"/>
              <a:gd name="T18" fmla="*/ 36605 w 327"/>
              <a:gd name="T19" fmla="*/ 12700 h 170"/>
              <a:gd name="T20" fmla="*/ 50489 w 327"/>
              <a:gd name="T21" fmla="*/ 6985 h 170"/>
              <a:gd name="T22" fmla="*/ 65636 w 327"/>
              <a:gd name="T23" fmla="*/ 2540 h 170"/>
              <a:gd name="T24" fmla="*/ 80783 w 327"/>
              <a:gd name="T25" fmla="*/ 0 h 170"/>
              <a:gd name="T26" fmla="*/ 96561 w 327"/>
              <a:gd name="T27" fmla="*/ 0 h 170"/>
              <a:gd name="T28" fmla="*/ 112970 w 327"/>
              <a:gd name="T29" fmla="*/ 1270 h 170"/>
              <a:gd name="T30" fmla="*/ 127485 w 327"/>
              <a:gd name="T31" fmla="*/ 5080 h 170"/>
              <a:gd name="T32" fmla="*/ 142632 w 327"/>
              <a:gd name="T33" fmla="*/ 8255 h 170"/>
              <a:gd name="T34" fmla="*/ 156517 w 327"/>
              <a:gd name="T35" fmla="*/ 13970 h 170"/>
              <a:gd name="T36" fmla="*/ 169139 w 327"/>
              <a:gd name="T37" fmla="*/ 19685 h 170"/>
              <a:gd name="T38" fmla="*/ 181130 w 327"/>
              <a:gd name="T39" fmla="*/ 27940 h 170"/>
              <a:gd name="T40" fmla="*/ 191228 w 327"/>
              <a:gd name="T41" fmla="*/ 34925 h 170"/>
              <a:gd name="T42" fmla="*/ 198170 w 327"/>
              <a:gd name="T43" fmla="*/ 43180 h 170"/>
              <a:gd name="T44" fmla="*/ 203851 w 327"/>
              <a:gd name="T45" fmla="*/ 51435 h 170"/>
              <a:gd name="T46" fmla="*/ 206375 w 327"/>
              <a:gd name="T47" fmla="*/ 59055 h 170"/>
              <a:gd name="T48" fmla="*/ 206375 w 327"/>
              <a:gd name="T49" fmla="*/ 67310 h 170"/>
              <a:gd name="T50" fmla="*/ 206375 w 327"/>
              <a:gd name="T51" fmla="*/ 71120 h 170"/>
              <a:gd name="T52" fmla="*/ 205113 w 327"/>
              <a:gd name="T53" fmla="*/ 76835 h 170"/>
              <a:gd name="T54" fmla="*/ 200695 w 327"/>
              <a:gd name="T55" fmla="*/ 81280 h 170"/>
              <a:gd name="T56" fmla="*/ 192490 w 327"/>
              <a:gd name="T57" fmla="*/ 80010 h 170"/>
              <a:gd name="T58" fmla="*/ 193753 w 327"/>
              <a:gd name="T59" fmla="*/ 85725 h 170"/>
              <a:gd name="T60" fmla="*/ 195015 w 327"/>
              <a:gd name="T61" fmla="*/ 96520 h 170"/>
              <a:gd name="T62" fmla="*/ 191228 w 327"/>
              <a:gd name="T63" fmla="*/ 106680 h 170"/>
              <a:gd name="T64" fmla="*/ 181130 w 327"/>
              <a:gd name="T65" fmla="*/ 107950 h 170"/>
              <a:gd name="T66" fmla="*/ 178606 w 327"/>
              <a:gd name="T67" fmla="*/ 103505 h 170"/>
              <a:gd name="T68" fmla="*/ 170401 w 327"/>
              <a:gd name="T69" fmla="*/ 90805 h 170"/>
              <a:gd name="T70" fmla="*/ 157779 w 327"/>
              <a:gd name="T71" fmla="*/ 74295 h 170"/>
              <a:gd name="T72" fmla="*/ 141370 w 327"/>
              <a:gd name="T73" fmla="*/ 57150 h 170"/>
              <a:gd name="T74" fmla="*/ 119912 w 327"/>
              <a:gd name="T75" fmla="*/ 44450 h 170"/>
              <a:gd name="T76" fmla="*/ 94036 w 327"/>
              <a:gd name="T77" fmla="*/ 36195 h 170"/>
              <a:gd name="T78" fmla="*/ 65636 w 327"/>
              <a:gd name="T79" fmla="*/ 39370 h 170"/>
              <a:gd name="T80" fmla="*/ 33449 w 327"/>
              <a:gd name="T81" fmla="*/ 55880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7" h="170">
                <a:moveTo>
                  <a:pt x="53" y="88"/>
                </a:moveTo>
                <a:lnTo>
                  <a:pt x="47" y="90"/>
                </a:lnTo>
                <a:lnTo>
                  <a:pt x="36" y="92"/>
                </a:lnTo>
                <a:lnTo>
                  <a:pt x="22" y="93"/>
                </a:lnTo>
                <a:lnTo>
                  <a:pt x="9" y="93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8" y="35"/>
                </a:lnTo>
                <a:lnTo>
                  <a:pt x="58" y="20"/>
                </a:lnTo>
                <a:lnTo>
                  <a:pt x="80" y="11"/>
                </a:lnTo>
                <a:lnTo>
                  <a:pt x="104" y="4"/>
                </a:lnTo>
                <a:lnTo>
                  <a:pt x="128" y="0"/>
                </a:lnTo>
                <a:lnTo>
                  <a:pt x="153" y="0"/>
                </a:lnTo>
                <a:lnTo>
                  <a:pt x="179" y="2"/>
                </a:lnTo>
                <a:lnTo>
                  <a:pt x="202" y="8"/>
                </a:lnTo>
                <a:lnTo>
                  <a:pt x="226" y="13"/>
                </a:lnTo>
                <a:lnTo>
                  <a:pt x="248" y="22"/>
                </a:lnTo>
                <a:lnTo>
                  <a:pt x="268" y="31"/>
                </a:lnTo>
                <a:lnTo>
                  <a:pt x="287" y="44"/>
                </a:lnTo>
                <a:lnTo>
                  <a:pt x="303" y="55"/>
                </a:lnTo>
                <a:lnTo>
                  <a:pt x="314" y="68"/>
                </a:lnTo>
                <a:lnTo>
                  <a:pt x="323" y="81"/>
                </a:lnTo>
                <a:lnTo>
                  <a:pt x="327" y="93"/>
                </a:lnTo>
                <a:lnTo>
                  <a:pt x="327" y="106"/>
                </a:lnTo>
                <a:lnTo>
                  <a:pt x="327" y="112"/>
                </a:lnTo>
                <a:lnTo>
                  <a:pt x="325" y="121"/>
                </a:lnTo>
                <a:lnTo>
                  <a:pt x="318" y="128"/>
                </a:lnTo>
                <a:lnTo>
                  <a:pt x="305" y="126"/>
                </a:lnTo>
                <a:lnTo>
                  <a:pt x="307" y="135"/>
                </a:lnTo>
                <a:lnTo>
                  <a:pt x="309" y="152"/>
                </a:lnTo>
                <a:lnTo>
                  <a:pt x="303" y="168"/>
                </a:lnTo>
                <a:lnTo>
                  <a:pt x="287" y="170"/>
                </a:lnTo>
                <a:lnTo>
                  <a:pt x="283" y="163"/>
                </a:lnTo>
                <a:lnTo>
                  <a:pt x="270" y="143"/>
                </a:lnTo>
                <a:lnTo>
                  <a:pt x="250" y="117"/>
                </a:lnTo>
                <a:lnTo>
                  <a:pt x="224" y="90"/>
                </a:lnTo>
                <a:lnTo>
                  <a:pt x="190" y="70"/>
                </a:lnTo>
                <a:lnTo>
                  <a:pt x="149" y="57"/>
                </a:lnTo>
                <a:lnTo>
                  <a:pt x="104" y="62"/>
                </a:lnTo>
                <a:lnTo>
                  <a:pt x="53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4" name="Freeform 38"/>
          <p:cNvSpPr>
            <a:spLocks/>
          </p:cNvSpPr>
          <p:nvPr/>
        </p:nvSpPr>
        <p:spPr bwMode="auto">
          <a:xfrm>
            <a:off x="5541963" y="1651000"/>
            <a:ext cx="112712" cy="142875"/>
          </a:xfrm>
          <a:custGeom>
            <a:avLst/>
            <a:gdLst>
              <a:gd name="T0" fmla="*/ 2684 w 84"/>
              <a:gd name="T1" fmla="*/ 27510 h 161"/>
              <a:gd name="T2" fmla="*/ 8051 w 84"/>
              <a:gd name="T3" fmla="*/ 16861 h 161"/>
              <a:gd name="T4" fmla="*/ 14760 w 84"/>
              <a:gd name="T5" fmla="*/ 8874 h 161"/>
              <a:gd name="T6" fmla="*/ 24153 w 84"/>
              <a:gd name="T7" fmla="*/ 3550 h 161"/>
              <a:gd name="T8" fmla="*/ 34887 w 84"/>
              <a:gd name="T9" fmla="*/ 0 h 161"/>
              <a:gd name="T10" fmla="*/ 46963 w 84"/>
              <a:gd name="T11" fmla="*/ 1775 h 161"/>
              <a:gd name="T12" fmla="*/ 59040 w 84"/>
              <a:gd name="T13" fmla="*/ 5325 h 161"/>
              <a:gd name="T14" fmla="*/ 73800 w 84"/>
              <a:gd name="T15" fmla="*/ 11536 h 161"/>
              <a:gd name="T16" fmla="*/ 85876 w 84"/>
              <a:gd name="T17" fmla="*/ 21298 h 161"/>
              <a:gd name="T18" fmla="*/ 103319 w 84"/>
              <a:gd name="T19" fmla="*/ 44371 h 161"/>
              <a:gd name="T20" fmla="*/ 112712 w 84"/>
              <a:gd name="T21" fmla="*/ 64782 h 161"/>
              <a:gd name="T22" fmla="*/ 112712 w 84"/>
              <a:gd name="T23" fmla="*/ 86080 h 161"/>
              <a:gd name="T24" fmla="*/ 108687 w 84"/>
              <a:gd name="T25" fmla="*/ 103828 h 161"/>
              <a:gd name="T26" fmla="*/ 95268 w 84"/>
              <a:gd name="T27" fmla="*/ 120689 h 161"/>
              <a:gd name="T28" fmla="*/ 83192 w 84"/>
              <a:gd name="T29" fmla="*/ 133113 h 161"/>
              <a:gd name="T30" fmla="*/ 68432 w 84"/>
              <a:gd name="T31" fmla="*/ 141100 h 161"/>
              <a:gd name="T32" fmla="*/ 50989 w 84"/>
              <a:gd name="T33" fmla="*/ 142875 h 161"/>
              <a:gd name="T34" fmla="*/ 24153 w 84"/>
              <a:gd name="T35" fmla="*/ 129564 h 161"/>
              <a:gd name="T36" fmla="*/ 8051 w 84"/>
              <a:gd name="T37" fmla="*/ 99391 h 161"/>
              <a:gd name="T38" fmla="*/ 0 w 84"/>
              <a:gd name="T39" fmla="*/ 62120 h 161"/>
              <a:gd name="T40" fmla="*/ 2684 w 84"/>
              <a:gd name="T41" fmla="*/ 27510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1">
                <a:moveTo>
                  <a:pt x="2" y="31"/>
                </a:moveTo>
                <a:lnTo>
                  <a:pt x="6" y="19"/>
                </a:lnTo>
                <a:lnTo>
                  <a:pt x="11" y="10"/>
                </a:lnTo>
                <a:lnTo>
                  <a:pt x="18" y="4"/>
                </a:lnTo>
                <a:lnTo>
                  <a:pt x="26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7" y="50"/>
                </a:lnTo>
                <a:lnTo>
                  <a:pt x="84" y="73"/>
                </a:lnTo>
                <a:lnTo>
                  <a:pt x="84" y="97"/>
                </a:lnTo>
                <a:lnTo>
                  <a:pt x="81" y="117"/>
                </a:lnTo>
                <a:lnTo>
                  <a:pt x="71" y="136"/>
                </a:lnTo>
                <a:lnTo>
                  <a:pt x="62" y="150"/>
                </a:lnTo>
                <a:lnTo>
                  <a:pt x="51" y="159"/>
                </a:lnTo>
                <a:lnTo>
                  <a:pt x="38" y="161"/>
                </a:lnTo>
                <a:lnTo>
                  <a:pt x="18" y="146"/>
                </a:lnTo>
                <a:lnTo>
                  <a:pt x="6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5" name="Freeform 39"/>
          <p:cNvSpPr>
            <a:spLocks/>
          </p:cNvSpPr>
          <p:nvPr/>
        </p:nvSpPr>
        <p:spPr bwMode="auto">
          <a:xfrm>
            <a:off x="5995988" y="1584325"/>
            <a:ext cx="112712" cy="128588"/>
          </a:xfrm>
          <a:custGeom>
            <a:avLst/>
            <a:gdLst>
              <a:gd name="T0" fmla="*/ 2621 w 86"/>
              <a:gd name="T1" fmla="*/ 24759 h 161"/>
              <a:gd name="T2" fmla="*/ 6553 w 86"/>
              <a:gd name="T3" fmla="*/ 15175 h 161"/>
              <a:gd name="T4" fmla="*/ 14417 w 86"/>
              <a:gd name="T5" fmla="*/ 7987 h 161"/>
              <a:gd name="T6" fmla="*/ 23591 w 86"/>
              <a:gd name="T7" fmla="*/ 3195 h 161"/>
              <a:gd name="T8" fmla="*/ 35386 w 86"/>
              <a:gd name="T9" fmla="*/ 0 h 161"/>
              <a:gd name="T10" fmla="*/ 47182 w 86"/>
              <a:gd name="T11" fmla="*/ 1597 h 161"/>
              <a:gd name="T12" fmla="*/ 60288 w 86"/>
              <a:gd name="T13" fmla="*/ 4792 h 161"/>
              <a:gd name="T14" fmla="*/ 74704 w 86"/>
              <a:gd name="T15" fmla="*/ 10383 h 161"/>
              <a:gd name="T16" fmla="*/ 86500 w 86"/>
              <a:gd name="T17" fmla="*/ 19168 h 161"/>
              <a:gd name="T18" fmla="*/ 102227 w 86"/>
              <a:gd name="T19" fmla="*/ 39934 h 161"/>
              <a:gd name="T20" fmla="*/ 112712 w 86"/>
              <a:gd name="T21" fmla="*/ 58304 h 161"/>
              <a:gd name="T22" fmla="*/ 112712 w 86"/>
              <a:gd name="T23" fmla="*/ 77472 h 161"/>
              <a:gd name="T24" fmla="*/ 104848 w 86"/>
              <a:gd name="T25" fmla="*/ 93446 h 161"/>
              <a:gd name="T26" fmla="*/ 95674 w 86"/>
              <a:gd name="T27" fmla="*/ 107822 h 161"/>
              <a:gd name="T28" fmla="*/ 81257 w 86"/>
              <a:gd name="T29" fmla="*/ 119802 h 161"/>
              <a:gd name="T30" fmla="*/ 66841 w 86"/>
              <a:gd name="T31" fmla="*/ 126991 h 161"/>
              <a:gd name="T32" fmla="*/ 52424 w 86"/>
              <a:gd name="T33" fmla="*/ 128588 h 161"/>
              <a:gd name="T34" fmla="*/ 26212 w 86"/>
              <a:gd name="T35" fmla="*/ 116608 h 161"/>
              <a:gd name="T36" fmla="*/ 9174 w 86"/>
              <a:gd name="T37" fmla="*/ 89453 h 161"/>
              <a:gd name="T38" fmla="*/ 0 w 86"/>
              <a:gd name="T39" fmla="*/ 55908 h 161"/>
              <a:gd name="T40" fmla="*/ 2621 w 86"/>
              <a:gd name="T41" fmla="*/ 24759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6" h="161">
                <a:moveTo>
                  <a:pt x="2" y="31"/>
                </a:moveTo>
                <a:lnTo>
                  <a:pt x="5" y="19"/>
                </a:lnTo>
                <a:lnTo>
                  <a:pt x="11" y="10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6" y="6"/>
                </a:lnTo>
                <a:lnTo>
                  <a:pt x="57" y="13"/>
                </a:lnTo>
                <a:lnTo>
                  <a:pt x="66" y="24"/>
                </a:lnTo>
                <a:lnTo>
                  <a:pt x="78" y="50"/>
                </a:lnTo>
                <a:lnTo>
                  <a:pt x="86" y="73"/>
                </a:lnTo>
                <a:lnTo>
                  <a:pt x="86" y="97"/>
                </a:lnTo>
                <a:lnTo>
                  <a:pt x="80" y="117"/>
                </a:lnTo>
                <a:lnTo>
                  <a:pt x="73" y="135"/>
                </a:lnTo>
                <a:lnTo>
                  <a:pt x="62" y="150"/>
                </a:lnTo>
                <a:lnTo>
                  <a:pt x="51" y="159"/>
                </a:lnTo>
                <a:lnTo>
                  <a:pt x="40" y="161"/>
                </a:lnTo>
                <a:lnTo>
                  <a:pt x="20" y="146"/>
                </a:lnTo>
                <a:lnTo>
                  <a:pt x="7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6" name="Freeform 40"/>
          <p:cNvSpPr>
            <a:spLocks/>
          </p:cNvSpPr>
          <p:nvPr/>
        </p:nvSpPr>
        <p:spPr bwMode="auto">
          <a:xfrm>
            <a:off x="5148263" y="836613"/>
            <a:ext cx="1127125" cy="928687"/>
          </a:xfrm>
          <a:custGeom>
            <a:avLst/>
            <a:gdLst>
              <a:gd name="T0" fmla="*/ 158115 w 1775"/>
              <a:gd name="T1" fmla="*/ 701279 h 1462"/>
              <a:gd name="T2" fmla="*/ 104775 w 1775"/>
              <a:gd name="T3" fmla="*/ 814348 h 1462"/>
              <a:gd name="T4" fmla="*/ 151130 w 1775"/>
              <a:gd name="T5" fmla="*/ 809266 h 1462"/>
              <a:gd name="T6" fmla="*/ 125730 w 1775"/>
              <a:gd name="T7" fmla="*/ 896291 h 1462"/>
              <a:gd name="T8" fmla="*/ 96520 w 1775"/>
              <a:gd name="T9" fmla="*/ 925511 h 1462"/>
              <a:gd name="T10" fmla="*/ 67310 w 1775"/>
              <a:gd name="T11" fmla="*/ 884857 h 1462"/>
              <a:gd name="T12" fmla="*/ 26035 w 1775"/>
              <a:gd name="T13" fmla="*/ 801008 h 1462"/>
              <a:gd name="T14" fmla="*/ 0 w 1775"/>
              <a:gd name="T15" fmla="*/ 687940 h 1462"/>
              <a:gd name="T16" fmla="*/ 17780 w 1775"/>
              <a:gd name="T17" fmla="*/ 552003 h 1462"/>
              <a:gd name="T18" fmla="*/ 103505 w 1775"/>
              <a:gd name="T19" fmla="*/ 405904 h 1462"/>
              <a:gd name="T20" fmla="*/ 218440 w 1775"/>
              <a:gd name="T21" fmla="*/ 303634 h 1462"/>
              <a:gd name="T22" fmla="*/ 319405 w 1775"/>
              <a:gd name="T23" fmla="*/ 254087 h 1462"/>
              <a:gd name="T24" fmla="*/ 403860 w 1775"/>
              <a:gd name="T25" fmla="*/ 220420 h 1462"/>
              <a:gd name="T26" fmla="*/ 472440 w 1775"/>
              <a:gd name="T27" fmla="*/ 167062 h 1462"/>
              <a:gd name="T28" fmla="*/ 523875 w 1775"/>
              <a:gd name="T29" fmla="*/ 57805 h 1462"/>
              <a:gd name="T30" fmla="*/ 549275 w 1775"/>
              <a:gd name="T31" fmla="*/ 16516 h 1462"/>
              <a:gd name="T32" fmla="*/ 585470 w 1775"/>
              <a:gd name="T33" fmla="*/ 73050 h 1462"/>
              <a:gd name="T34" fmla="*/ 591185 w 1775"/>
              <a:gd name="T35" fmla="*/ 157534 h 1462"/>
              <a:gd name="T36" fmla="*/ 612140 w 1775"/>
              <a:gd name="T37" fmla="*/ 149911 h 1462"/>
              <a:gd name="T38" fmla="*/ 654685 w 1775"/>
              <a:gd name="T39" fmla="*/ 98459 h 1462"/>
              <a:gd name="T40" fmla="*/ 682625 w 1775"/>
              <a:gd name="T41" fmla="*/ 23503 h 1462"/>
              <a:gd name="T42" fmla="*/ 701040 w 1775"/>
              <a:gd name="T43" fmla="*/ 52088 h 1462"/>
              <a:gd name="T44" fmla="*/ 724535 w 1775"/>
              <a:gd name="T45" fmla="*/ 146100 h 1462"/>
              <a:gd name="T46" fmla="*/ 746760 w 1775"/>
              <a:gd name="T47" fmla="*/ 181037 h 1462"/>
              <a:gd name="T48" fmla="*/ 798830 w 1775"/>
              <a:gd name="T49" fmla="*/ 105446 h 1462"/>
              <a:gd name="T50" fmla="*/ 810260 w 1775"/>
              <a:gd name="T51" fmla="*/ 0 h 1462"/>
              <a:gd name="T52" fmla="*/ 831215 w 1775"/>
              <a:gd name="T53" fmla="*/ 3811 h 1462"/>
              <a:gd name="T54" fmla="*/ 883285 w 1775"/>
              <a:gd name="T55" fmla="*/ 19692 h 1462"/>
              <a:gd name="T56" fmla="*/ 947420 w 1775"/>
              <a:gd name="T57" fmla="*/ 57170 h 1462"/>
              <a:gd name="T58" fmla="*/ 1005205 w 1775"/>
              <a:gd name="T59" fmla="*/ 121962 h 1462"/>
              <a:gd name="T60" fmla="*/ 1038860 w 1775"/>
              <a:gd name="T61" fmla="*/ 222961 h 1462"/>
              <a:gd name="T62" fmla="*/ 1049655 w 1775"/>
              <a:gd name="T63" fmla="*/ 349369 h 1462"/>
              <a:gd name="T64" fmla="*/ 1082040 w 1775"/>
              <a:gd name="T65" fmla="*/ 416067 h 1462"/>
              <a:gd name="T66" fmla="*/ 1118235 w 1775"/>
              <a:gd name="T67" fmla="*/ 482130 h 1462"/>
              <a:gd name="T68" fmla="*/ 1123950 w 1775"/>
              <a:gd name="T69" fmla="*/ 581223 h 1462"/>
              <a:gd name="T70" fmla="*/ 1090930 w 1775"/>
              <a:gd name="T71" fmla="*/ 685399 h 1462"/>
              <a:gd name="T72" fmla="*/ 1054100 w 1775"/>
              <a:gd name="T73" fmla="*/ 741298 h 1462"/>
              <a:gd name="T74" fmla="*/ 1044575 w 1775"/>
              <a:gd name="T75" fmla="*/ 609808 h 1462"/>
              <a:gd name="T76" fmla="*/ 982345 w 1775"/>
              <a:gd name="T77" fmla="*/ 464979 h 1462"/>
              <a:gd name="T78" fmla="*/ 911225 w 1775"/>
              <a:gd name="T79" fmla="*/ 435124 h 1462"/>
              <a:gd name="T80" fmla="*/ 868680 w 1775"/>
              <a:gd name="T81" fmla="*/ 432583 h 1462"/>
              <a:gd name="T82" fmla="*/ 828040 w 1775"/>
              <a:gd name="T83" fmla="*/ 439570 h 1462"/>
              <a:gd name="T84" fmla="*/ 788035 w 1775"/>
              <a:gd name="T85" fmla="*/ 459262 h 1462"/>
              <a:gd name="T86" fmla="*/ 749935 w 1775"/>
              <a:gd name="T87" fmla="*/ 492928 h 1462"/>
              <a:gd name="T88" fmla="*/ 725805 w 1775"/>
              <a:gd name="T89" fmla="*/ 520878 h 1462"/>
              <a:gd name="T90" fmla="*/ 731520 w 1775"/>
              <a:gd name="T91" fmla="*/ 489117 h 1462"/>
              <a:gd name="T92" fmla="*/ 732790 w 1775"/>
              <a:gd name="T93" fmla="*/ 442746 h 1462"/>
              <a:gd name="T94" fmla="*/ 711835 w 1775"/>
              <a:gd name="T95" fmla="*/ 411621 h 1462"/>
              <a:gd name="T96" fmla="*/ 653415 w 1775"/>
              <a:gd name="T97" fmla="*/ 419878 h 1462"/>
              <a:gd name="T98" fmla="*/ 541020 w 1775"/>
              <a:gd name="T99" fmla="*/ 495469 h 1462"/>
              <a:gd name="T100" fmla="*/ 539750 w 1775"/>
              <a:gd name="T101" fmla="*/ 475777 h 1462"/>
              <a:gd name="T102" fmla="*/ 528320 w 1775"/>
              <a:gd name="T103" fmla="*/ 437029 h 1462"/>
              <a:gd name="T104" fmla="*/ 493395 w 1775"/>
              <a:gd name="T105" fmla="*/ 407174 h 1462"/>
              <a:gd name="T106" fmla="*/ 422910 w 1775"/>
              <a:gd name="T107" fmla="*/ 415432 h 1462"/>
              <a:gd name="T108" fmla="*/ 304165 w 1775"/>
              <a:gd name="T109" fmla="*/ 490387 h 1462"/>
              <a:gd name="T110" fmla="*/ 235585 w 1775"/>
              <a:gd name="T111" fmla="*/ 550733 h 1462"/>
              <a:gd name="T112" fmla="*/ 188595 w 1775"/>
              <a:gd name="T113" fmla="*/ 608538 h 1462"/>
              <a:gd name="T114" fmla="*/ 181610 w 1775"/>
              <a:gd name="T115" fmla="*/ 661896 h 14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75" h="1462">
                <a:moveTo>
                  <a:pt x="286" y="1042"/>
                </a:moveTo>
                <a:lnTo>
                  <a:pt x="275" y="1061"/>
                </a:lnTo>
                <a:lnTo>
                  <a:pt x="249" y="1104"/>
                </a:lnTo>
                <a:lnTo>
                  <a:pt x="218" y="1165"/>
                </a:lnTo>
                <a:lnTo>
                  <a:pt x="187" y="1227"/>
                </a:lnTo>
                <a:lnTo>
                  <a:pt x="165" y="1282"/>
                </a:lnTo>
                <a:lnTo>
                  <a:pt x="161" y="1314"/>
                </a:lnTo>
                <a:lnTo>
                  <a:pt x="183" y="1316"/>
                </a:lnTo>
                <a:lnTo>
                  <a:pt x="238" y="1274"/>
                </a:lnTo>
                <a:lnTo>
                  <a:pt x="231" y="1296"/>
                </a:lnTo>
                <a:lnTo>
                  <a:pt x="214" y="1349"/>
                </a:lnTo>
                <a:lnTo>
                  <a:pt x="198" y="1411"/>
                </a:lnTo>
                <a:lnTo>
                  <a:pt x="191" y="1462"/>
                </a:lnTo>
                <a:lnTo>
                  <a:pt x="156" y="1462"/>
                </a:lnTo>
                <a:lnTo>
                  <a:pt x="152" y="1457"/>
                </a:lnTo>
                <a:lnTo>
                  <a:pt x="141" y="1444"/>
                </a:lnTo>
                <a:lnTo>
                  <a:pt x="125" y="1422"/>
                </a:lnTo>
                <a:lnTo>
                  <a:pt x="106" y="1393"/>
                </a:lnTo>
                <a:lnTo>
                  <a:pt x="85" y="1355"/>
                </a:lnTo>
                <a:lnTo>
                  <a:pt x="63" y="1311"/>
                </a:lnTo>
                <a:lnTo>
                  <a:pt x="41" y="1261"/>
                </a:lnTo>
                <a:lnTo>
                  <a:pt x="22" y="1207"/>
                </a:lnTo>
                <a:lnTo>
                  <a:pt x="10" y="1146"/>
                </a:lnTo>
                <a:lnTo>
                  <a:pt x="0" y="1083"/>
                </a:lnTo>
                <a:lnTo>
                  <a:pt x="0" y="1015"/>
                </a:lnTo>
                <a:lnTo>
                  <a:pt x="8" y="944"/>
                </a:lnTo>
                <a:lnTo>
                  <a:pt x="28" y="869"/>
                </a:lnTo>
                <a:lnTo>
                  <a:pt x="59" y="794"/>
                </a:lnTo>
                <a:lnTo>
                  <a:pt x="103" y="717"/>
                </a:lnTo>
                <a:lnTo>
                  <a:pt x="163" y="639"/>
                </a:lnTo>
                <a:lnTo>
                  <a:pt x="225" y="573"/>
                </a:lnTo>
                <a:lnTo>
                  <a:pt x="287" y="520"/>
                </a:lnTo>
                <a:lnTo>
                  <a:pt x="344" y="478"/>
                </a:lnTo>
                <a:lnTo>
                  <a:pt x="401" y="446"/>
                </a:lnTo>
                <a:lnTo>
                  <a:pt x="452" y="420"/>
                </a:lnTo>
                <a:lnTo>
                  <a:pt x="503" y="400"/>
                </a:lnTo>
                <a:lnTo>
                  <a:pt x="551" y="382"/>
                </a:lnTo>
                <a:lnTo>
                  <a:pt x="594" y="365"/>
                </a:lnTo>
                <a:lnTo>
                  <a:pt x="636" y="347"/>
                </a:lnTo>
                <a:lnTo>
                  <a:pt x="677" y="325"/>
                </a:lnTo>
                <a:lnTo>
                  <a:pt x="711" y="298"/>
                </a:lnTo>
                <a:lnTo>
                  <a:pt x="744" y="263"/>
                </a:lnTo>
                <a:lnTo>
                  <a:pt x="775" y="219"/>
                </a:lnTo>
                <a:lnTo>
                  <a:pt x="801" y="163"/>
                </a:lnTo>
                <a:lnTo>
                  <a:pt x="825" y="91"/>
                </a:lnTo>
                <a:lnTo>
                  <a:pt x="845" y="6"/>
                </a:lnTo>
                <a:lnTo>
                  <a:pt x="850" y="11"/>
                </a:lnTo>
                <a:lnTo>
                  <a:pt x="865" y="26"/>
                </a:lnTo>
                <a:lnTo>
                  <a:pt x="883" y="49"/>
                </a:lnTo>
                <a:lnTo>
                  <a:pt x="903" y="79"/>
                </a:lnTo>
                <a:lnTo>
                  <a:pt x="922" y="115"/>
                </a:lnTo>
                <a:lnTo>
                  <a:pt x="934" y="157"/>
                </a:lnTo>
                <a:lnTo>
                  <a:pt x="940" y="201"/>
                </a:lnTo>
                <a:lnTo>
                  <a:pt x="931" y="248"/>
                </a:lnTo>
                <a:lnTo>
                  <a:pt x="934" y="248"/>
                </a:lnTo>
                <a:lnTo>
                  <a:pt x="947" y="245"/>
                </a:lnTo>
                <a:lnTo>
                  <a:pt x="964" y="236"/>
                </a:lnTo>
                <a:lnTo>
                  <a:pt x="986" y="219"/>
                </a:lnTo>
                <a:lnTo>
                  <a:pt x="1008" y="194"/>
                </a:lnTo>
                <a:lnTo>
                  <a:pt x="1031" y="155"/>
                </a:lnTo>
                <a:lnTo>
                  <a:pt x="1053" y="102"/>
                </a:lnTo>
                <a:lnTo>
                  <a:pt x="1071" y="35"/>
                </a:lnTo>
                <a:lnTo>
                  <a:pt x="1075" y="37"/>
                </a:lnTo>
                <a:lnTo>
                  <a:pt x="1082" y="44"/>
                </a:lnTo>
                <a:lnTo>
                  <a:pt x="1092" y="59"/>
                </a:lnTo>
                <a:lnTo>
                  <a:pt x="1104" y="82"/>
                </a:lnTo>
                <a:lnTo>
                  <a:pt x="1119" y="117"/>
                </a:lnTo>
                <a:lnTo>
                  <a:pt x="1130" y="166"/>
                </a:lnTo>
                <a:lnTo>
                  <a:pt x="1141" y="230"/>
                </a:lnTo>
                <a:lnTo>
                  <a:pt x="1148" y="312"/>
                </a:lnTo>
                <a:lnTo>
                  <a:pt x="1156" y="305"/>
                </a:lnTo>
                <a:lnTo>
                  <a:pt x="1176" y="285"/>
                </a:lnTo>
                <a:lnTo>
                  <a:pt x="1203" y="254"/>
                </a:lnTo>
                <a:lnTo>
                  <a:pt x="1232" y="214"/>
                </a:lnTo>
                <a:lnTo>
                  <a:pt x="1258" y="166"/>
                </a:lnTo>
                <a:lnTo>
                  <a:pt x="1278" y="115"/>
                </a:lnTo>
                <a:lnTo>
                  <a:pt x="1285" y="59"/>
                </a:lnTo>
                <a:lnTo>
                  <a:pt x="1276" y="0"/>
                </a:lnTo>
                <a:lnTo>
                  <a:pt x="1280" y="0"/>
                </a:lnTo>
                <a:lnTo>
                  <a:pt x="1293" y="2"/>
                </a:lnTo>
                <a:lnTo>
                  <a:pt x="1309" y="6"/>
                </a:lnTo>
                <a:lnTo>
                  <a:pt x="1333" y="11"/>
                </a:lnTo>
                <a:lnTo>
                  <a:pt x="1360" y="20"/>
                </a:lnTo>
                <a:lnTo>
                  <a:pt x="1391" y="31"/>
                </a:lnTo>
                <a:lnTo>
                  <a:pt x="1424" y="46"/>
                </a:lnTo>
                <a:lnTo>
                  <a:pt x="1459" y="66"/>
                </a:lnTo>
                <a:lnTo>
                  <a:pt x="1492" y="90"/>
                </a:lnTo>
                <a:lnTo>
                  <a:pt x="1525" y="117"/>
                </a:lnTo>
                <a:lnTo>
                  <a:pt x="1556" y="152"/>
                </a:lnTo>
                <a:lnTo>
                  <a:pt x="1583" y="192"/>
                </a:lnTo>
                <a:lnTo>
                  <a:pt x="1607" y="237"/>
                </a:lnTo>
                <a:lnTo>
                  <a:pt x="1623" y="290"/>
                </a:lnTo>
                <a:lnTo>
                  <a:pt x="1636" y="351"/>
                </a:lnTo>
                <a:lnTo>
                  <a:pt x="1640" y="418"/>
                </a:lnTo>
                <a:lnTo>
                  <a:pt x="1644" y="493"/>
                </a:lnTo>
                <a:lnTo>
                  <a:pt x="1653" y="550"/>
                </a:lnTo>
                <a:lnTo>
                  <a:pt x="1667" y="592"/>
                </a:lnTo>
                <a:lnTo>
                  <a:pt x="1684" y="626"/>
                </a:lnTo>
                <a:lnTo>
                  <a:pt x="1704" y="655"/>
                </a:lnTo>
                <a:lnTo>
                  <a:pt x="1724" y="685"/>
                </a:lnTo>
                <a:lnTo>
                  <a:pt x="1742" y="717"/>
                </a:lnTo>
                <a:lnTo>
                  <a:pt x="1761" y="759"/>
                </a:lnTo>
                <a:lnTo>
                  <a:pt x="1771" y="809"/>
                </a:lnTo>
                <a:lnTo>
                  <a:pt x="1775" y="862"/>
                </a:lnTo>
                <a:lnTo>
                  <a:pt x="1770" y="915"/>
                </a:lnTo>
                <a:lnTo>
                  <a:pt x="1759" y="969"/>
                </a:lnTo>
                <a:lnTo>
                  <a:pt x="1740" y="1024"/>
                </a:lnTo>
                <a:lnTo>
                  <a:pt x="1718" y="1079"/>
                </a:lnTo>
                <a:lnTo>
                  <a:pt x="1691" y="1134"/>
                </a:lnTo>
                <a:lnTo>
                  <a:pt x="1660" y="1185"/>
                </a:lnTo>
                <a:lnTo>
                  <a:pt x="1660" y="1167"/>
                </a:lnTo>
                <a:lnTo>
                  <a:pt x="1660" y="1115"/>
                </a:lnTo>
                <a:lnTo>
                  <a:pt x="1656" y="1044"/>
                </a:lnTo>
                <a:lnTo>
                  <a:pt x="1645" y="960"/>
                </a:lnTo>
                <a:lnTo>
                  <a:pt x="1627" y="874"/>
                </a:lnTo>
                <a:lnTo>
                  <a:pt x="1594" y="796"/>
                </a:lnTo>
                <a:lnTo>
                  <a:pt x="1547" y="732"/>
                </a:lnTo>
                <a:lnTo>
                  <a:pt x="1483" y="696"/>
                </a:lnTo>
                <a:lnTo>
                  <a:pt x="1459" y="690"/>
                </a:lnTo>
                <a:lnTo>
                  <a:pt x="1435" y="685"/>
                </a:lnTo>
                <a:lnTo>
                  <a:pt x="1413" y="681"/>
                </a:lnTo>
                <a:lnTo>
                  <a:pt x="1391" y="681"/>
                </a:lnTo>
                <a:lnTo>
                  <a:pt x="1368" y="681"/>
                </a:lnTo>
                <a:lnTo>
                  <a:pt x="1347" y="683"/>
                </a:lnTo>
                <a:lnTo>
                  <a:pt x="1326" y="686"/>
                </a:lnTo>
                <a:lnTo>
                  <a:pt x="1304" y="692"/>
                </a:lnTo>
                <a:lnTo>
                  <a:pt x="1283" y="701"/>
                </a:lnTo>
                <a:lnTo>
                  <a:pt x="1263" y="710"/>
                </a:lnTo>
                <a:lnTo>
                  <a:pt x="1241" y="723"/>
                </a:lnTo>
                <a:lnTo>
                  <a:pt x="1221" y="738"/>
                </a:lnTo>
                <a:lnTo>
                  <a:pt x="1201" y="756"/>
                </a:lnTo>
                <a:lnTo>
                  <a:pt x="1181" y="776"/>
                </a:lnTo>
                <a:lnTo>
                  <a:pt x="1161" y="798"/>
                </a:lnTo>
                <a:lnTo>
                  <a:pt x="1141" y="823"/>
                </a:lnTo>
                <a:lnTo>
                  <a:pt x="1143" y="820"/>
                </a:lnTo>
                <a:lnTo>
                  <a:pt x="1145" y="809"/>
                </a:lnTo>
                <a:lnTo>
                  <a:pt x="1148" y="791"/>
                </a:lnTo>
                <a:lnTo>
                  <a:pt x="1152" y="770"/>
                </a:lnTo>
                <a:lnTo>
                  <a:pt x="1156" y="747"/>
                </a:lnTo>
                <a:lnTo>
                  <a:pt x="1156" y="721"/>
                </a:lnTo>
                <a:lnTo>
                  <a:pt x="1154" y="697"/>
                </a:lnTo>
                <a:lnTo>
                  <a:pt x="1148" y="677"/>
                </a:lnTo>
                <a:lnTo>
                  <a:pt x="1137" y="659"/>
                </a:lnTo>
                <a:lnTo>
                  <a:pt x="1121" y="648"/>
                </a:lnTo>
                <a:lnTo>
                  <a:pt x="1099" y="643"/>
                </a:lnTo>
                <a:lnTo>
                  <a:pt x="1068" y="646"/>
                </a:lnTo>
                <a:lnTo>
                  <a:pt x="1029" y="661"/>
                </a:lnTo>
                <a:lnTo>
                  <a:pt x="980" y="686"/>
                </a:lnTo>
                <a:lnTo>
                  <a:pt x="922" y="725"/>
                </a:lnTo>
                <a:lnTo>
                  <a:pt x="852" y="780"/>
                </a:lnTo>
                <a:lnTo>
                  <a:pt x="852" y="776"/>
                </a:lnTo>
                <a:lnTo>
                  <a:pt x="852" y="765"/>
                </a:lnTo>
                <a:lnTo>
                  <a:pt x="850" y="749"/>
                </a:lnTo>
                <a:lnTo>
                  <a:pt x="847" y="730"/>
                </a:lnTo>
                <a:lnTo>
                  <a:pt x="841" y="708"/>
                </a:lnTo>
                <a:lnTo>
                  <a:pt x="832" y="688"/>
                </a:lnTo>
                <a:lnTo>
                  <a:pt x="819" y="668"/>
                </a:lnTo>
                <a:lnTo>
                  <a:pt x="801" y="652"/>
                </a:lnTo>
                <a:lnTo>
                  <a:pt x="777" y="641"/>
                </a:lnTo>
                <a:lnTo>
                  <a:pt x="748" y="637"/>
                </a:lnTo>
                <a:lnTo>
                  <a:pt x="711" y="641"/>
                </a:lnTo>
                <a:lnTo>
                  <a:pt x="666" y="654"/>
                </a:lnTo>
                <a:lnTo>
                  <a:pt x="613" y="679"/>
                </a:lnTo>
                <a:lnTo>
                  <a:pt x="551" y="719"/>
                </a:lnTo>
                <a:lnTo>
                  <a:pt x="479" y="772"/>
                </a:lnTo>
                <a:lnTo>
                  <a:pt x="397" y="843"/>
                </a:lnTo>
                <a:lnTo>
                  <a:pt x="390" y="851"/>
                </a:lnTo>
                <a:lnTo>
                  <a:pt x="371" y="867"/>
                </a:lnTo>
                <a:lnTo>
                  <a:pt x="348" y="893"/>
                </a:lnTo>
                <a:lnTo>
                  <a:pt x="320" y="924"/>
                </a:lnTo>
                <a:lnTo>
                  <a:pt x="297" y="958"/>
                </a:lnTo>
                <a:lnTo>
                  <a:pt x="280" y="991"/>
                </a:lnTo>
                <a:lnTo>
                  <a:pt x="275" y="1021"/>
                </a:lnTo>
                <a:lnTo>
                  <a:pt x="286" y="10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7" name="Freeform 41"/>
          <p:cNvSpPr>
            <a:spLocks/>
          </p:cNvSpPr>
          <p:nvPr/>
        </p:nvSpPr>
        <p:spPr bwMode="auto">
          <a:xfrm>
            <a:off x="6927850" y="792163"/>
            <a:ext cx="1174750" cy="1684337"/>
          </a:xfrm>
          <a:custGeom>
            <a:avLst/>
            <a:gdLst>
              <a:gd name="T0" fmla="*/ 414093 w 1844"/>
              <a:gd name="T1" fmla="*/ 1679650 h 2156"/>
              <a:gd name="T2" fmla="*/ 356757 w 1844"/>
              <a:gd name="T3" fmla="*/ 1652306 h 2156"/>
              <a:gd name="T4" fmla="*/ 319807 w 1844"/>
              <a:gd name="T5" fmla="*/ 1608557 h 2156"/>
              <a:gd name="T6" fmla="*/ 325541 w 1844"/>
              <a:gd name="T7" fmla="*/ 1642150 h 2156"/>
              <a:gd name="T8" fmla="*/ 307066 w 1844"/>
              <a:gd name="T9" fmla="*/ 1646838 h 2156"/>
              <a:gd name="T10" fmla="*/ 273301 w 1844"/>
              <a:gd name="T11" fmla="*/ 1639807 h 2156"/>
              <a:gd name="T12" fmla="*/ 242085 w 1844"/>
              <a:gd name="T13" fmla="*/ 1625745 h 2156"/>
              <a:gd name="T14" fmla="*/ 210232 w 1844"/>
              <a:gd name="T15" fmla="*/ 1599964 h 2156"/>
              <a:gd name="T16" fmla="*/ 179016 w 1844"/>
              <a:gd name="T17" fmla="*/ 1574964 h 2156"/>
              <a:gd name="T18" fmla="*/ 155444 w 1844"/>
              <a:gd name="T19" fmla="*/ 1599964 h 2156"/>
              <a:gd name="T20" fmla="*/ 176467 w 1844"/>
              <a:gd name="T21" fmla="*/ 1684337 h 2156"/>
              <a:gd name="T22" fmla="*/ 47780 w 1844"/>
              <a:gd name="T23" fmla="*/ 1517935 h 2156"/>
              <a:gd name="T24" fmla="*/ 3185 w 1844"/>
              <a:gd name="T25" fmla="*/ 1312470 h 2156"/>
              <a:gd name="T26" fmla="*/ 3185 w 1844"/>
              <a:gd name="T27" fmla="*/ 1028883 h 2156"/>
              <a:gd name="T28" fmla="*/ 21023 w 1844"/>
              <a:gd name="T29" fmla="*/ 663266 h 2156"/>
              <a:gd name="T30" fmla="*/ 34402 w 1844"/>
              <a:gd name="T31" fmla="*/ 489051 h 2156"/>
              <a:gd name="T32" fmla="*/ 76448 w 1844"/>
              <a:gd name="T33" fmla="*/ 311712 h 2156"/>
              <a:gd name="T34" fmla="*/ 143977 w 1844"/>
              <a:gd name="T35" fmla="*/ 191402 h 2156"/>
              <a:gd name="T36" fmla="*/ 201950 w 1844"/>
              <a:gd name="T37" fmla="*/ 124216 h 2156"/>
              <a:gd name="T38" fmla="*/ 265020 w 1844"/>
              <a:gd name="T39" fmla="*/ 64061 h 2156"/>
              <a:gd name="T40" fmla="*/ 330000 w 1844"/>
              <a:gd name="T41" fmla="*/ 21093 h 2156"/>
              <a:gd name="T42" fmla="*/ 394344 w 1844"/>
              <a:gd name="T43" fmla="*/ 2344 h 2156"/>
              <a:gd name="T44" fmla="*/ 458051 w 1844"/>
              <a:gd name="T45" fmla="*/ 0 h 2156"/>
              <a:gd name="T46" fmla="*/ 521120 w 1844"/>
              <a:gd name="T47" fmla="*/ 7031 h 2156"/>
              <a:gd name="T48" fmla="*/ 586101 w 1844"/>
              <a:gd name="T49" fmla="*/ 14062 h 2156"/>
              <a:gd name="T50" fmla="*/ 652356 w 1844"/>
              <a:gd name="T51" fmla="*/ 17187 h 2156"/>
              <a:gd name="T52" fmla="*/ 711603 w 1844"/>
              <a:gd name="T53" fmla="*/ 12500 h 2156"/>
              <a:gd name="T54" fmla="*/ 770213 w 1844"/>
              <a:gd name="T55" fmla="*/ 8594 h 2156"/>
              <a:gd name="T56" fmla="*/ 825638 w 1844"/>
              <a:gd name="T57" fmla="*/ 12500 h 2156"/>
              <a:gd name="T58" fmla="*/ 879151 w 1844"/>
              <a:gd name="T59" fmla="*/ 32812 h 2156"/>
              <a:gd name="T60" fmla="*/ 933939 w 1844"/>
              <a:gd name="T61" fmla="*/ 75780 h 2156"/>
              <a:gd name="T62" fmla="*/ 1000194 w 1844"/>
              <a:gd name="T63" fmla="*/ 155465 h 2156"/>
              <a:gd name="T64" fmla="*/ 1053707 w 1844"/>
              <a:gd name="T65" fmla="*/ 246869 h 2156"/>
              <a:gd name="T66" fmla="*/ 1101487 w 1844"/>
              <a:gd name="T67" fmla="*/ 389835 h 2156"/>
              <a:gd name="T68" fmla="*/ 1147993 w 1844"/>
              <a:gd name="T69" fmla="*/ 624205 h 2156"/>
              <a:gd name="T70" fmla="*/ 1172839 w 1844"/>
              <a:gd name="T71" fmla="*/ 863262 h 2156"/>
              <a:gd name="T72" fmla="*/ 1160735 w 1844"/>
              <a:gd name="T73" fmla="*/ 1145287 h 2156"/>
              <a:gd name="T74" fmla="*/ 1149267 w 1844"/>
              <a:gd name="T75" fmla="*/ 1378094 h 2156"/>
              <a:gd name="T76" fmla="*/ 1151816 w 1844"/>
              <a:gd name="T77" fmla="*/ 1456998 h 2156"/>
              <a:gd name="T78" fmla="*/ 1136526 w 1844"/>
              <a:gd name="T79" fmla="*/ 1529653 h 2156"/>
              <a:gd name="T80" fmla="*/ 1099576 w 1844"/>
              <a:gd name="T81" fmla="*/ 1591370 h 2156"/>
              <a:gd name="T82" fmla="*/ 1057530 w 1844"/>
              <a:gd name="T83" fmla="*/ 1636682 h 2156"/>
              <a:gd name="T84" fmla="*/ 1011024 w 1844"/>
              <a:gd name="T85" fmla="*/ 1678087 h 2156"/>
              <a:gd name="T86" fmla="*/ 1011024 w 1844"/>
              <a:gd name="T87" fmla="*/ 1656994 h 2156"/>
              <a:gd name="T88" fmla="*/ 980445 w 1844"/>
              <a:gd name="T89" fmla="*/ 1643713 h 2156"/>
              <a:gd name="T90" fmla="*/ 939673 w 1844"/>
              <a:gd name="T91" fmla="*/ 1658556 h 2156"/>
              <a:gd name="T92" fmla="*/ 896989 w 1844"/>
              <a:gd name="T93" fmla="*/ 1669494 h 2156"/>
              <a:gd name="T94" fmla="*/ 894441 w 1844"/>
              <a:gd name="T95" fmla="*/ 1652306 h 2156"/>
              <a:gd name="T96" fmla="*/ 851757 w 1844"/>
              <a:gd name="T97" fmla="*/ 1655431 h 2156"/>
              <a:gd name="T98" fmla="*/ 795696 w 1844"/>
              <a:gd name="T99" fmla="*/ 1676525 h 2156"/>
              <a:gd name="T100" fmla="*/ 735174 w 1844"/>
              <a:gd name="T101" fmla="*/ 1678087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9" y="2143"/>
                </a:lnTo>
                <a:lnTo>
                  <a:pt x="590" y="2132"/>
                </a:lnTo>
                <a:lnTo>
                  <a:pt x="560" y="2115"/>
                </a:lnTo>
                <a:lnTo>
                  <a:pt x="535" y="2097"/>
                </a:lnTo>
                <a:lnTo>
                  <a:pt x="515" y="2077"/>
                </a:lnTo>
                <a:lnTo>
                  <a:pt x="502" y="2059"/>
                </a:lnTo>
                <a:lnTo>
                  <a:pt x="506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7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80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3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3" y="2121"/>
                </a:lnTo>
                <a:lnTo>
                  <a:pt x="277" y="2156"/>
                </a:lnTo>
                <a:lnTo>
                  <a:pt x="190" y="2090"/>
                </a:lnTo>
                <a:lnTo>
                  <a:pt x="124" y="2020"/>
                </a:lnTo>
                <a:lnTo>
                  <a:pt x="75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3" y="849"/>
                </a:lnTo>
                <a:lnTo>
                  <a:pt x="36" y="779"/>
                </a:lnTo>
                <a:lnTo>
                  <a:pt x="44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6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5" y="16"/>
                </a:lnTo>
                <a:lnTo>
                  <a:pt x="920" y="18"/>
                </a:lnTo>
                <a:lnTo>
                  <a:pt x="955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9" y="12"/>
                </a:lnTo>
                <a:lnTo>
                  <a:pt x="1180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2"/>
                </a:lnTo>
                <a:lnTo>
                  <a:pt x="1353" y="31"/>
                </a:lnTo>
                <a:lnTo>
                  <a:pt x="1380" y="42"/>
                </a:lnTo>
                <a:lnTo>
                  <a:pt x="1410" y="56"/>
                </a:lnTo>
                <a:lnTo>
                  <a:pt x="1437" y="75"/>
                </a:lnTo>
                <a:lnTo>
                  <a:pt x="1466" y="97"/>
                </a:lnTo>
                <a:lnTo>
                  <a:pt x="1503" y="130"/>
                </a:lnTo>
                <a:lnTo>
                  <a:pt x="1538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9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7" y="596"/>
                </a:lnTo>
                <a:lnTo>
                  <a:pt x="1782" y="697"/>
                </a:lnTo>
                <a:lnTo>
                  <a:pt x="1802" y="799"/>
                </a:lnTo>
                <a:lnTo>
                  <a:pt x="1819" y="902"/>
                </a:lnTo>
                <a:lnTo>
                  <a:pt x="1832" y="1004"/>
                </a:lnTo>
                <a:lnTo>
                  <a:pt x="1841" y="1105"/>
                </a:lnTo>
                <a:lnTo>
                  <a:pt x="1844" y="1204"/>
                </a:lnTo>
                <a:lnTo>
                  <a:pt x="1839" y="1336"/>
                </a:lnTo>
                <a:lnTo>
                  <a:pt x="1822" y="1466"/>
                </a:lnTo>
                <a:lnTo>
                  <a:pt x="1806" y="1596"/>
                </a:lnTo>
                <a:lnTo>
                  <a:pt x="1802" y="1727"/>
                </a:lnTo>
                <a:lnTo>
                  <a:pt x="1804" y="1764"/>
                </a:lnTo>
                <a:lnTo>
                  <a:pt x="1808" y="1799"/>
                </a:lnTo>
                <a:lnTo>
                  <a:pt x="1808" y="1832"/>
                </a:lnTo>
                <a:lnTo>
                  <a:pt x="1808" y="1865"/>
                </a:lnTo>
                <a:lnTo>
                  <a:pt x="1804" y="1896"/>
                </a:lnTo>
                <a:lnTo>
                  <a:pt x="1797" y="1927"/>
                </a:lnTo>
                <a:lnTo>
                  <a:pt x="1784" y="1958"/>
                </a:lnTo>
                <a:lnTo>
                  <a:pt x="1764" y="1991"/>
                </a:lnTo>
                <a:lnTo>
                  <a:pt x="1746" y="2015"/>
                </a:lnTo>
                <a:lnTo>
                  <a:pt x="1726" y="2037"/>
                </a:lnTo>
                <a:lnTo>
                  <a:pt x="1706" y="2059"/>
                </a:lnTo>
                <a:lnTo>
                  <a:pt x="1684" y="2077"/>
                </a:lnTo>
                <a:lnTo>
                  <a:pt x="1660" y="2095"/>
                </a:lnTo>
                <a:lnTo>
                  <a:pt x="1636" y="2113"/>
                </a:lnTo>
                <a:lnTo>
                  <a:pt x="1611" y="2130"/>
                </a:lnTo>
                <a:lnTo>
                  <a:pt x="1587" y="2148"/>
                </a:lnTo>
                <a:lnTo>
                  <a:pt x="1587" y="2141"/>
                </a:lnTo>
                <a:lnTo>
                  <a:pt x="1587" y="2132"/>
                </a:lnTo>
                <a:lnTo>
                  <a:pt x="1587" y="2121"/>
                </a:lnTo>
                <a:lnTo>
                  <a:pt x="1589" y="2112"/>
                </a:lnTo>
                <a:lnTo>
                  <a:pt x="1563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6" y="2115"/>
                </a:lnTo>
                <a:lnTo>
                  <a:pt x="1475" y="2123"/>
                </a:lnTo>
                <a:lnTo>
                  <a:pt x="1454" y="2130"/>
                </a:lnTo>
                <a:lnTo>
                  <a:pt x="1432" y="2135"/>
                </a:lnTo>
                <a:lnTo>
                  <a:pt x="1408" y="2137"/>
                </a:lnTo>
                <a:lnTo>
                  <a:pt x="1406" y="2130"/>
                </a:lnTo>
                <a:lnTo>
                  <a:pt x="1406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70" y="2112"/>
                </a:lnTo>
                <a:lnTo>
                  <a:pt x="1337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9" y="2146"/>
                </a:lnTo>
                <a:lnTo>
                  <a:pt x="1220" y="2152"/>
                </a:lnTo>
                <a:lnTo>
                  <a:pt x="1189" y="2154"/>
                </a:lnTo>
                <a:lnTo>
                  <a:pt x="1154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8" name="Freeform 42"/>
          <p:cNvSpPr>
            <a:spLocks/>
          </p:cNvSpPr>
          <p:nvPr/>
        </p:nvSpPr>
        <p:spPr bwMode="auto">
          <a:xfrm>
            <a:off x="7092950" y="1052513"/>
            <a:ext cx="827088" cy="1081087"/>
          </a:xfrm>
          <a:custGeom>
            <a:avLst/>
            <a:gdLst>
              <a:gd name="T0" fmla="*/ 45033 w 1304"/>
              <a:gd name="T1" fmla="*/ 723902 h 1701"/>
              <a:gd name="T2" fmla="*/ 29176 w 1304"/>
              <a:gd name="T3" fmla="*/ 651449 h 1701"/>
              <a:gd name="T4" fmla="*/ 12685 w 1304"/>
              <a:gd name="T5" fmla="*/ 571368 h 1701"/>
              <a:gd name="T6" fmla="*/ 2537 w 1304"/>
              <a:gd name="T7" fmla="*/ 481754 h 1701"/>
              <a:gd name="T8" fmla="*/ 2537 w 1304"/>
              <a:gd name="T9" fmla="*/ 374980 h 1701"/>
              <a:gd name="T10" fmla="*/ 17125 w 1304"/>
              <a:gd name="T11" fmla="*/ 225624 h 1701"/>
              <a:gd name="T12" fmla="*/ 34885 w 1304"/>
              <a:gd name="T13" fmla="*/ 163974 h 1701"/>
              <a:gd name="T14" fmla="*/ 57084 w 1304"/>
              <a:gd name="T15" fmla="*/ 131561 h 1701"/>
              <a:gd name="T16" fmla="*/ 86895 w 1304"/>
              <a:gd name="T17" fmla="*/ 104867 h 1701"/>
              <a:gd name="T18" fmla="*/ 121780 w 1304"/>
              <a:gd name="T19" fmla="*/ 82623 h 1701"/>
              <a:gd name="T20" fmla="*/ 159836 w 1304"/>
              <a:gd name="T21" fmla="*/ 62920 h 1701"/>
              <a:gd name="T22" fmla="*/ 199161 w 1304"/>
              <a:gd name="T23" fmla="*/ 47667 h 1701"/>
              <a:gd name="T24" fmla="*/ 238485 w 1304"/>
              <a:gd name="T25" fmla="*/ 34956 h 1701"/>
              <a:gd name="T26" fmla="*/ 277176 w 1304"/>
              <a:gd name="T27" fmla="*/ 24787 h 1701"/>
              <a:gd name="T28" fmla="*/ 318404 w 1304"/>
              <a:gd name="T29" fmla="*/ 13982 h 1701"/>
              <a:gd name="T30" fmla="*/ 365974 w 1304"/>
              <a:gd name="T31" fmla="*/ 6356 h 1701"/>
              <a:gd name="T32" fmla="*/ 413544 w 1304"/>
              <a:gd name="T33" fmla="*/ 1271 h 1701"/>
              <a:gd name="T34" fmla="*/ 459846 w 1304"/>
              <a:gd name="T35" fmla="*/ 1271 h 1701"/>
              <a:gd name="T36" fmla="*/ 506147 w 1304"/>
              <a:gd name="T37" fmla="*/ 6356 h 1701"/>
              <a:gd name="T38" fmla="*/ 552449 w 1304"/>
              <a:gd name="T39" fmla="*/ 15253 h 1701"/>
              <a:gd name="T40" fmla="*/ 597482 w 1304"/>
              <a:gd name="T41" fmla="*/ 31778 h 1701"/>
              <a:gd name="T42" fmla="*/ 641881 w 1304"/>
              <a:gd name="T43" fmla="*/ 54023 h 1701"/>
              <a:gd name="T44" fmla="*/ 682474 w 1304"/>
              <a:gd name="T45" fmla="*/ 79445 h 1701"/>
              <a:gd name="T46" fmla="*/ 717994 w 1304"/>
              <a:gd name="T47" fmla="*/ 110587 h 1701"/>
              <a:gd name="T48" fmla="*/ 748439 w 1304"/>
              <a:gd name="T49" fmla="*/ 145543 h 1701"/>
              <a:gd name="T50" fmla="*/ 772541 w 1304"/>
              <a:gd name="T51" fmla="*/ 186219 h 1701"/>
              <a:gd name="T52" fmla="*/ 797277 w 1304"/>
              <a:gd name="T53" fmla="*/ 252953 h 1701"/>
              <a:gd name="T54" fmla="*/ 801717 w 1304"/>
              <a:gd name="T55" fmla="*/ 341296 h 1701"/>
              <a:gd name="T56" fmla="*/ 811866 w 1304"/>
              <a:gd name="T57" fmla="*/ 436629 h 1701"/>
              <a:gd name="T58" fmla="*/ 823917 w 1304"/>
              <a:gd name="T59" fmla="*/ 540861 h 1701"/>
              <a:gd name="T60" fmla="*/ 827088 w 1304"/>
              <a:gd name="T61" fmla="*/ 648271 h 1701"/>
              <a:gd name="T62" fmla="*/ 811866 w 1304"/>
              <a:gd name="T63" fmla="*/ 750596 h 1701"/>
              <a:gd name="T64" fmla="*/ 784592 w 1304"/>
              <a:gd name="T65" fmla="*/ 817965 h 1701"/>
              <a:gd name="T66" fmla="*/ 758587 w 1304"/>
              <a:gd name="T67" fmla="*/ 857370 h 1701"/>
              <a:gd name="T68" fmla="*/ 730045 w 1304"/>
              <a:gd name="T69" fmla="*/ 894868 h 1701"/>
              <a:gd name="T70" fmla="*/ 697697 w 1304"/>
              <a:gd name="T71" fmla="*/ 931095 h 1701"/>
              <a:gd name="T72" fmla="*/ 661544 w 1304"/>
              <a:gd name="T73" fmla="*/ 964780 h 1701"/>
              <a:gd name="T74" fmla="*/ 623487 w 1304"/>
              <a:gd name="T75" fmla="*/ 994651 h 1701"/>
              <a:gd name="T76" fmla="*/ 584163 w 1304"/>
              <a:gd name="T77" fmla="*/ 1022616 h 1701"/>
              <a:gd name="T78" fmla="*/ 543569 w 1304"/>
              <a:gd name="T79" fmla="*/ 1047402 h 1701"/>
              <a:gd name="T80" fmla="*/ 501708 w 1304"/>
              <a:gd name="T81" fmla="*/ 1069011 h 1701"/>
              <a:gd name="T82" fmla="*/ 458577 w 1304"/>
              <a:gd name="T83" fmla="*/ 1079816 h 1701"/>
              <a:gd name="T84" fmla="*/ 417350 w 1304"/>
              <a:gd name="T85" fmla="*/ 1079816 h 1701"/>
              <a:gd name="T86" fmla="*/ 375488 w 1304"/>
              <a:gd name="T87" fmla="*/ 1071554 h 1701"/>
              <a:gd name="T88" fmla="*/ 336163 w 1304"/>
              <a:gd name="T89" fmla="*/ 1055029 h 1701"/>
              <a:gd name="T90" fmla="*/ 296838 w 1304"/>
              <a:gd name="T91" fmla="*/ 1035327 h 1701"/>
              <a:gd name="T92" fmla="*/ 258148 w 1304"/>
              <a:gd name="T93" fmla="*/ 1011175 h 1701"/>
              <a:gd name="T94" fmla="*/ 221360 w 1304"/>
              <a:gd name="T95" fmla="*/ 986389 h 1701"/>
              <a:gd name="T96" fmla="*/ 173790 w 1304"/>
              <a:gd name="T97" fmla="*/ 952704 h 1701"/>
              <a:gd name="T98" fmla="*/ 123683 w 1304"/>
              <a:gd name="T99" fmla="*/ 908850 h 1701"/>
              <a:gd name="T100" fmla="*/ 84358 w 1304"/>
              <a:gd name="T101" fmla="*/ 856099 h 1701"/>
              <a:gd name="T102" fmla="*/ 58987 w 1304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4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6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4" y="758"/>
                </a:lnTo>
                <a:lnTo>
                  <a:pt x="0" y="687"/>
                </a:lnTo>
                <a:lnTo>
                  <a:pt x="4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90" y="207"/>
                </a:lnTo>
                <a:lnTo>
                  <a:pt x="111" y="185"/>
                </a:lnTo>
                <a:lnTo>
                  <a:pt x="137" y="165"/>
                </a:lnTo>
                <a:lnTo>
                  <a:pt x="163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7" y="39"/>
                </a:lnTo>
                <a:lnTo>
                  <a:pt x="464" y="31"/>
                </a:lnTo>
                <a:lnTo>
                  <a:pt x="502" y="22"/>
                </a:lnTo>
                <a:lnTo>
                  <a:pt x="539" y="15"/>
                </a:lnTo>
                <a:lnTo>
                  <a:pt x="577" y="10"/>
                </a:lnTo>
                <a:lnTo>
                  <a:pt x="614" y="4"/>
                </a:lnTo>
                <a:lnTo>
                  <a:pt x="652" y="2"/>
                </a:lnTo>
                <a:lnTo>
                  <a:pt x="689" y="0"/>
                </a:lnTo>
                <a:lnTo>
                  <a:pt x="725" y="2"/>
                </a:lnTo>
                <a:lnTo>
                  <a:pt x="762" y="4"/>
                </a:lnTo>
                <a:lnTo>
                  <a:pt x="798" y="10"/>
                </a:lnTo>
                <a:lnTo>
                  <a:pt x="835" y="15"/>
                </a:lnTo>
                <a:lnTo>
                  <a:pt x="871" y="24"/>
                </a:lnTo>
                <a:lnTo>
                  <a:pt x="906" y="35"/>
                </a:lnTo>
                <a:lnTo>
                  <a:pt x="942" y="50"/>
                </a:lnTo>
                <a:lnTo>
                  <a:pt x="977" y="64"/>
                </a:lnTo>
                <a:lnTo>
                  <a:pt x="1012" y="85"/>
                </a:lnTo>
                <a:lnTo>
                  <a:pt x="1047" y="105"/>
                </a:lnTo>
                <a:lnTo>
                  <a:pt x="1076" y="125"/>
                </a:lnTo>
                <a:lnTo>
                  <a:pt x="1105" y="149"/>
                </a:lnTo>
                <a:lnTo>
                  <a:pt x="1132" y="174"/>
                </a:lnTo>
                <a:lnTo>
                  <a:pt x="1158" y="202"/>
                </a:lnTo>
                <a:lnTo>
                  <a:pt x="1180" y="229"/>
                </a:lnTo>
                <a:lnTo>
                  <a:pt x="1200" y="260"/>
                </a:lnTo>
                <a:lnTo>
                  <a:pt x="1218" y="293"/>
                </a:lnTo>
                <a:lnTo>
                  <a:pt x="1235" y="326"/>
                </a:lnTo>
                <a:lnTo>
                  <a:pt x="1257" y="398"/>
                </a:lnTo>
                <a:lnTo>
                  <a:pt x="1262" y="467"/>
                </a:lnTo>
                <a:lnTo>
                  <a:pt x="1264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9" y="851"/>
                </a:lnTo>
                <a:lnTo>
                  <a:pt x="1304" y="936"/>
                </a:lnTo>
                <a:lnTo>
                  <a:pt x="1304" y="1020"/>
                </a:lnTo>
                <a:lnTo>
                  <a:pt x="1297" y="1102"/>
                </a:lnTo>
                <a:lnTo>
                  <a:pt x="1280" y="1181"/>
                </a:lnTo>
                <a:lnTo>
                  <a:pt x="1253" y="1254"/>
                </a:lnTo>
                <a:lnTo>
                  <a:pt x="1237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1" y="1408"/>
                </a:lnTo>
                <a:lnTo>
                  <a:pt x="1125" y="1437"/>
                </a:lnTo>
                <a:lnTo>
                  <a:pt x="1100" y="1465"/>
                </a:lnTo>
                <a:lnTo>
                  <a:pt x="1072" y="1492"/>
                </a:lnTo>
                <a:lnTo>
                  <a:pt x="1043" y="1518"/>
                </a:lnTo>
                <a:lnTo>
                  <a:pt x="1014" y="1541"/>
                </a:lnTo>
                <a:lnTo>
                  <a:pt x="983" y="1565"/>
                </a:lnTo>
                <a:lnTo>
                  <a:pt x="952" y="1589"/>
                </a:lnTo>
                <a:lnTo>
                  <a:pt x="921" y="1609"/>
                </a:lnTo>
                <a:lnTo>
                  <a:pt x="890" y="1629"/>
                </a:lnTo>
                <a:lnTo>
                  <a:pt x="857" y="1648"/>
                </a:lnTo>
                <a:lnTo>
                  <a:pt x="826" y="1666"/>
                </a:lnTo>
                <a:lnTo>
                  <a:pt x="791" y="1682"/>
                </a:lnTo>
                <a:lnTo>
                  <a:pt x="758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8" y="1699"/>
                </a:lnTo>
                <a:lnTo>
                  <a:pt x="625" y="1693"/>
                </a:lnTo>
                <a:lnTo>
                  <a:pt x="592" y="1686"/>
                </a:lnTo>
                <a:lnTo>
                  <a:pt x="561" y="1675"/>
                </a:lnTo>
                <a:lnTo>
                  <a:pt x="530" y="1660"/>
                </a:lnTo>
                <a:lnTo>
                  <a:pt x="497" y="1646"/>
                </a:lnTo>
                <a:lnTo>
                  <a:pt x="468" y="1629"/>
                </a:lnTo>
                <a:lnTo>
                  <a:pt x="437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20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3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9" name="Freeform 43"/>
          <p:cNvSpPr>
            <a:spLocks/>
          </p:cNvSpPr>
          <p:nvPr/>
        </p:nvSpPr>
        <p:spPr bwMode="auto">
          <a:xfrm>
            <a:off x="7627938" y="1520825"/>
            <a:ext cx="128587" cy="144463"/>
          </a:xfrm>
          <a:custGeom>
            <a:avLst/>
            <a:gdLst>
              <a:gd name="T0" fmla="*/ 62054 w 201"/>
              <a:gd name="T1" fmla="*/ 144463 h 229"/>
              <a:gd name="T2" fmla="*/ 74849 w 201"/>
              <a:gd name="T3" fmla="*/ 143201 h 229"/>
              <a:gd name="T4" fmla="*/ 86364 w 201"/>
              <a:gd name="T5" fmla="*/ 138785 h 229"/>
              <a:gd name="T6" fmla="*/ 97880 w 201"/>
              <a:gd name="T7" fmla="*/ 131846 h 229"/>
              <a:gd name="T8" fmla="*/ 107476 w 201"/>
              <a:gd name="T9" fmla="*/ 122384 h 229"/>
              <a:gd name="T10" fmla="*/ 116432 w 201"/>
              <a:gd name="T11" fmla="*/ 112290 h 229"/>
              <a:gd name="T12" fmla="*/ 122829 w 201"/>
              <a:gd name="T13" fmla="*/ 100304 h 229"/>
              <a:gd name="T14" fmla="*/ 127308 w 201"/>
              <a:gd name="T15" fmla="*/ 87687 h 229"/>
              <a:gd name="T16" fmla="*/ 128587 w 201"/>
              <a:gd name="T17" fmla="*/ 73809 h 229"/>
              <a:gd name="T18" fmla="*/ 127308 w 201"/>
              <a:gd name="T19" fmla="*/ 59930 h 229"/>
              <a:gd name="T20" fmla="*/ 122829 w 201"/>
              <a:gd name="T21" fmla="*/ 46052 h 229"/>
              <a:gd name="T22" fmla="*/ 116432 w 201"/>
              <a:gd name="T23" fmla="*/ 34696 h 229"/>
              <a:gd name="T24" fmla="*/ 108755 w 201"/>
              <a:gd name="T25" fmla="*/ 23341 h 229"/>
              <a:gd name="T26" fmla="*/ 99159 w 201"/>
              <a:gd name="T27" fmla="*/ 13879 h 229"/>
              <a:gd name="T28" fmla="*/ 88923 w 201"/>
              <a:gd name="T29" fmla="*/ 5678 h 229"/>
              <a:gd name="T30" fmla="*/ 76768 w 201"/>
              <a:gd name="T31" fmla="*/ 1262 h 229"/>
              <a:gd name="T32" fmla="*/ 63974 w 201"/>
              <a:gd name="T33" fmla="*/ 0 h 229"/>
              <a:gd name="T34" fmla="*/ 51179 w 201"/>
              <a:gd name="T35" fmla="*/ 1262 h 229"/>
              <a:gd name="T36" fmla="*/ 39664 w 201"/>
              <a:gd name="T37" fmla="*/ 5678 h 229"/>
              <a:gd name="T38" fmla="*/ 28148 w 201"/>
              <a:gd name="T39" fmla="*/ 12617 h 229"/>
              <a:gd name="T40" fmla="*/ 18552 w 201"/>
              <a:gd name="T41" fmla="*/ 20818 h 229"/>
              <a:gd name="T42" fmla="*/ 10236 w 201"/>
              <a:gd name="T43" fmla="*/ 32173 h 229"/>
              <a:gd name="T44" fmla="*/ 4478 w 201"/>
              <a:gd name="T45" fmla="*/ 44159 h 229"/>
              <a:gd name="T46" fmla="*/ 1279 w 201"/>
              <a:gd name="T47" fmla="*/ 56776 h 229"/>
              <a:gd name="T48" fmla="*/ 0 w 201"/>
              <a:gd name="T49" fmla="*/ 70654 h 229"/>
              <a:gd name="T50" fmla="*/ 1279 w 201"/>
              <a:gd name="T51" fmla="*/ 84533 h 229"/>
              <a:gd name="T52" fmla="*/ 4478 w 201"/>
              <a:gd name="T53" fmla="*/ 97150 h 229"/>
              <a:gd name="T54" fmla="*/ 10236 w 201"/>
              <a:gd name="T55" fmla="*/ 109767 h 229"/>
              <a:gd name="T56" fmla="*/ 18552 w 201"/>
              <a:gd name="T57" fmla="*/ 121122 h 229"/>
              <a:gd name="T58" fmla="*/ 26869 w 201"/>
              <a:gd name="T59" fmla="*/ 130584 h 229"/>
              <a:gd name="T60" fmla="*/ 37105 w 201"/>
              <a:gd name="T61" fmla="*/ 137524 h 229"/>
              <a:gd name="T62" fmla="*/ 49260 w 201"/>
              <a:gd name="T63" fmla="*/ 143201 h 229"/>
              <a:gd name="T64" fmla="*/ 62054 w 201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2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0" name="Freeform 44"/>
          <p:cNvSpPr>
            <a:spLocks/>
          </p:cNvSpPr>
          <p:nvPr/>
        </p:nvSpPr>
        <p:spPr bwMode="auto">
          <a:xfrm>
            <a:off x="7264400" y="1520825"/>
            <a:ext cx="127000" cy="144463"/>
          </a:xfrm>
          <a:custGeom>
            <a:avLst/>
            <a:gdLst>
              <a:gd name="T0" fmla="*/ 66372 w 199"/>
              <a:gd name="T1" fmla="*/ 144463 h 229"/>
              <a:gd name="T2" fmla="*/ 53608 w 199"/>
              <a:gd name="T3" fmla="*/ 143201 h 229"/>
              <a:gd name="T4" fmla="*/ 40844 w 199"/>
              <a:gd name="T5" fmla="*/ 138785 h 229"/>
              <a:gd name="T6" fmla="*/ 30633 w 199"/>
              <a:gd name="T7" fmla="*/ 131846 h 229"/>
              <a:gd name="T8" fmla="*/ 19784 w 199"/>
              <a:gd name="T9" fmla="*/ 122384 h 229"/>
              <a:gd name="T10" fmla="*/ 11487 w 199"/>
              <a:gd name="T11" fmla="*/ 112290 h 229"/>
              <a:gd name="T12" fmla="*/ 5744 w 199"/>
              <a:gd name="T13" fmla="*/ 100304 h 229"/>
              <a:gd name="T14" fmla="*/ 1276 w 199"/>
              <a:gd name="T15" fmla="*/ 87687 h 229"/>
              <a:gd name="T16" fmla="*/ 0 w 199"/>
              <a:gd name="T17" fmla="*/ 73809 h 229"/>
              <a:gd name="T18" fmla="*/ 1276 w 199"/>
              <a:gd name="T19" fmla="*/ 59930 h 229"/>
              <a:gd name="T20" fmla="*/ 5744 w 199"/>
              <a:gd name="T21" fmla="*/ 46052 h 229"/>
              <a:gd name="T22" fmla="*/ 11487 w 199"/>
              <a:gd name="T23" fmla="*/ 34696 h 229"/>
              <a:gd name="T24" fmla="*/ 19784 w 199"/>
              <a:gd name="T25" fmla="*/ 23341 h 229"/>
              <a:gd name="T26" fmla="*/ 29357 w 199"/>
              <a:gd name="T27" fmla="*/ 13879 h 229"/>
              <a:gd name="T28" fmla="*/ 39568 w 199"/>
              <a:gd name="T29" fmla="*/ 5678 h 229"/>
              <a:gd name="T30" fmla="*/ 51693 w 199"/>
              <a:gd name="T31" fmla="*/ 1262 h 229"/>
              <a:gd name="T32" fmla="*/ 64457 w 199"/>
              <a:gd name="T33" fmla="*/ 0 h 229"/>
              <a:gd name="T34" fmla="*/ 77221 w 199"/>
              <a:gd name="T35" fmla="*/ 1262 h 229"/>
              <a:gd name="T36" fmla="*/ 88709 w 199"/>
              <a:gd name="T37" fmla="*/ 5678 h 229"/>
              <a:gd name="T38" fmla="*/ 98920 w 199"/>
              <a:gd name="T39" fmla="*/ 12617 h 229"/>
              <a:gd name="T40" fmla="*/ 108492 w 199"/>
              <a:gd name="T41" fmla="*/ 20818 h 229"/>
              <a:gd name="T42" fmla="*/ 116789 w 199"/>
              <a:gd name="T43" fmla="*/ 32173 h 229"/>
              <a:gd name="T44" fmla="*/ 122533 w 199"/>
              <a:gd name="T45" fmla="*/ 44159 h 229"/>
              <a:gd name="T46" fmla="*/ 125724 w 199"/>
              <a:gd name="T47" fmla="*/ 56776 h 229"/>
              <a:gd name="T48" fmla="*/ 127000 w 199"/>
              <a:gd name="T49" fmla="*/ 70654 h 229"/>
              <a:gd name="T50" fmla="*/ 125724 w 199"/>
              <a:gd name="T51" fmla="*/ 84533 h 229"/>
              <a:gd name="T52" fmla="*/ 122533 w 199"/>
              <a:gd name="T53" fmla="*/ 97150 h 229"/>
              <a:gd name="T54" fmla="*/ 116789 w 199"/>
              <a:gd name="T55" fmla="*/ 109767 h 229"/>
              <a:gd name="T56" fmla="*/ 109769 w 199"/>
              <a:gd name="T57" fmla="*/ 121122 h 229"/>
              <a:gd name="T58" fmla="*/ 100196 w 199"/>
              <a:gd name="T59" fmla="*/ 130584 h 229"/>
              <a:gd name="T60" fmla="*/ 89985 w 199"/>
              <a:gd name="T61" fmla="*/ 137524 h 229"/>
              <a:gd name="T62" fmla="*/ 79136 w 199"/>
              <a:gd name="T63" fmla="*/ 143201 h 229"/>
              <a:gd name="T64" fmla="*/ 66372 w 199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8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6" y="22"/>
                </a:lnTo>
                <a:lnTo>
                  <a:pt x="62" y="9"/>
                </a:lnTo>
                <a:lnTo>
                  <a:pt x="81" y="2"/>
                </a:lnTo>
                <a:lnTo>
                  <a:pt x="101" y="0"/>
                </a:lnTo>
                <a:lnTo>
                  <a:pt x="121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3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3" y="174"/>
                </a:lnTo>
                <a:lnTo>
                  <a:pt x="172" y="192"/>
                </a:lnTo>
                <a:lnTo>
                  <a:pt x="157" y="207"/>
                </a:lnTo>
                <a:lnTo>
                  <a:pt x="141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1" name="Freeform 45"/>
          <p:cNvSpPr>
            <a:spLocks/>
          </p:cNvSpPr>
          <p:nvPr/>
        </p:nvSpPr>
        <p:spPr bwMode="auto">
          <a:xfrm>
            <a:off x="7389813" y="2371725"/>
            <a:ext cx="292100" cy="660400"/>
          </a:xfrm>
          <a:custGeom>
            <a:avLst/>
            <a:gdLst>
              <a:gd name="T0" fmla="*/ 269875 w 460"/>
              <a:gd name="T1" fmla="*/ 294288 h 1039"/>
              <a:gd name="T2" fmla="*/ 267970 w 460"/>
              <a:gd name="T3" fmla="*/ 272042 h 1039"/>
              <a:gd name="T4" fmla="*/ 262890 w 460"/>
              <a:gd name="T5" fmla="*/ 246617 h 1039"/>
              <a:gd name="T6" fmla="*/ 259715 w 460"/>
              <a:gd name="T7" fmla="*/ 218650 h 1039"/>
              <a:gd name="T8" fmla="*/ 255905 w 460"/>
              <a:gd name="T9" fmla="*/ 188141 h 1039"/>
              <a:gd name="T10" fmla="*/ 254635 w 460"/>
              <a:gd name="T11" fmla="*/ 160174 h 1039"/>
              <a:gd name="T12" fmla="*/ 258445 w 460"/>
              <a:gd name="T13" fmla="*/ 132207 h 1039"/>
              <a:gd name="T14" fmla="*/ 266700 w 460"/>
              <a:gd name="T15" fmla="*/ 109325 h 1039"/>
              <a:gd name="T16" fmla="*/ 280670 w 460"/>
              <a:gd name="T17" fmla="*/ 90257 h 1039"/>
              <a:gd name="T18" fmla="*/ 279400 w 460"/>
              <a:gd name="T19" fmla="*/ 88350 h 1039"/>
              <a:gd name="T20" fmla="*/ 279400 w 460"/>
              <a:gd name="T21" fmla="*/ 85808 h 1039"/>
              <a:gd name="T22" fmla="*/ 279400 w 460"/>
              <a:gd name="T23" fmla="*/ 84536 h 1039"/>
              <a:gd name="T24" fmla="*/ 278130 w 460"/>
              <a:gd name="T25" fmla="*/ 82629 h 1039"/>
              <a:gd name="T26" fmla="*/ 268605 w 460"/>
              <a:gd name="T27" fmla="*/ 62290 h 1039"/>
              <a:gd name="T28" fmla="*/ 258445 w 460"/>
              <a:gd name="T29" fmla="*/ 46400 h 1039"/>
              <a:gd name="T30" fmla="*/ 247015 w 460"/>
              <a:gd name="T31" fmla="*/ 35594 h 1039"/>
              <a:gd name="T32" fmla="*/ 234315 w 460"/>
              <a:gd name="T33" fmla="*/ 26696 h 1039"/>
              <a:gd name="T34" fmla="*/ 219075 w 460"/>
              <a:gd name="T35" fmla="*/ 20975 h 1039"/>
              <a:gd name="T36" fmla="*/ 202565 w 460"/>
              <a:gd name="T37" fmla="*/ 15890 h 1039"/>
              <a:gd name="T38" fmla="*/ 184150 w 460"/>
              <a:gd name="T39" fmla="*/ 12712 h 1039"/>
              <a:gd name="T40" fmla="*/ 163195 w 460"/>
              <a:gd name="T41" fmla="*/ 8899 h 1039"/>
              <a:gd name="T42" fmla="*/ 140335 w 460"/>
              <a:gd name="T43" fmla="*/ 4449 h 1039"/>
              <a:gd name="T44" fmla="*/ 115570 w 460"/>
              <a:gd name="T45" fmla="*/ 636 h 1039"/>
              <a:gd name="T46" fmla="*/ 91440 w 460"/>
              <a:gd name="T47" fmla="*/ 0 h 1039"/>
              <a:gd name="T48" fmla="*/ 67945 w 460"/>
              <a:gd name="T49" fmla="*/ 636 h 1039"/>
              <a:gd name="T50" fmla="*/ 46355 w 460"/>
              <a:gd name="T51" fmla="*/ 6992 h 1039"/>
              <a:gd name="T52" fmla="*/ 28575 w 460"/>
              <a:gd name="T53" fmla="*/ 18433 h 1039"/>
              <a:gd name="T54" fmla="*/ 14605 w 460"/>
              <a:gd name="T55" fmla="*/ 38137 h 1039"/>
              <a:gd name="T56" fmla="*/ 6985 w 460"/>
              <a:gd name="T57" fmla="*/ 66104 h 1039"/>
              <a:gd name="T58" fmla="*/ 6985 w 460"/>
              <a:gd name="T59" fmla="*/ 66104 h 1039"/>
              <a:gd name="T60" fmla="*/ 6985 w 460"/>
              <a:gd name="T61" fmla="*/ 67375 h 1039"/>
              <a:gd name="T62" fmla="*/ 6985 w 460"/>
              <a:gd name="T63" fmla="*/ 67375 h 1039"/>
              <a:gd name="T64" fmla="*/ 6985 w 460"/>
              <a:gd name="T65" fmla="*/ 68646 h 1039"/>
              <a:gd name="T66" fmla="*/ 1905 w 460"/>
              <a:gd name="T67" fmla="*/ 144919 h 1039"/>
              <a:gd name="T68" fmla="*/ 3175 w 460"/>
              <a:gd name="T69" fmla="*/ 225642 h 1039"/>
              <a:gd name="T70" fmla="*/ 7620 w 460"/>
              <a:gd name="T71" fmla="*/ 308271 h 1039"/>
              <a:gd name="T72" fmla="*/ 8890 w 460"/>
              <a:gd name="T73" fmla="*/ 387087 h 1039"/>
              <a:gd name="T74" fmla="*/ 7620 w 460"/>
              <a:gd name="T75" fmla="*/ 446199 h 1039"/>
              <a:gd name="T76" fmla="*/ 5715 w 460"/>
              <a:gd name="T77" fmla="*/ 505946 h 1039"/>
              <a:gd name="T78" fmla="*/ 3175 w 460"/>
              <a:gd name="T79" fmla="*/ 566330 h 1039"/>
              <a:gd name="T80" fmla="*/ 635 w 460"/>
              <a:gd name="T81" fmla="*/ 625441 h 1039"/>
              <a:gd name="T82" fmla="*/ 635 w 460"/>
              <a:gd name="T83" fmla="*/ 632433 h 1039"/>
              <a:gd name="T84" fmla="*/ 635 w 460"/>
              <a:gd name="T85" fmla="*/ 640696 h 1039"/>
              <a:gd name="T86" fmla="*/ 0 w 460"/>
              <a:gd name="T87" fmla="*/ 650230 h 1039"/>
              <a:gd name="T88" fmla="*/ 0 w 460"/>
              <a:gd name="T89" fmla="*/ 660400 h 1039"/>
              <a:gd name="T90" fmla="*/ 287655 w 460"/>
              <a:gd name="T91" fmla="*/ 660400 h 1039"/>
              <a:gd name="T92" fmla="*/ 292100 w 460"/>
              <a:gd name="T93" fmla="*/ 562516 h 1039"/>
              <a:gd name="T94" fmla="*/ 288290 w 460"/>
              <a:gd name="T95" fmla="*/ 489421 h 1039"/>
              <a:gd name="T96" fmla="*/ 280670 w 460"/>
              <a:gd name="T97" fmla="*/ 410605 h 1039"/>
              <a:gd name="T98" fmla="*/ 269875 w 460"/>
              <a:gd name="T99" fmla="*/ 294288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5" y="463"/>
                </a:moveTo>
                <a:lnTo>
                  <a:pt x="422" y="428"/>
                </a:lnTo>
                <a:lnTo>
                  <a:pt x="414" y="388"/>
                </a:lnTo>
                <a:lnTo>
                  <a:pt x="409" y="344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3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3" y="228"/>
                </a:lnTo>
                <a:lnTo>
                  <a:pt x="5" y="355"/>
                </a:lnTo>
                <a:lnTo>
                  <a:pt x="12" y="485"/>
                </a:lnTo>
                <a:lnTo>
                  <a:pt x="14" y="609"/>
                </a:lnTo>
                <a:lnTo>
                  <a:pt x="12" y="702"/>
                </a:lnTo>
                <a:lnTo>
                  <a:pt x="9" y="796"/>
                </a:lnTo>
                <a:lnTo>
                  <a:pt x="5" y="891"/>
                </a:lnTo>
                <a:lnTo>
                  <a:pt x="1" y="984"/>
                </a:lnTo>
                <a:lnTo>
                  <a:pt x="1" y="995"/>
                </a:lnTo>
                <a:lnTo>
                  <a:pt x="1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4" y="770"/>
                </a:lnTo>
                <a:lnTo>
                  <a:pt x="442" y="646"/>
                </a:lnTo>
                <a:lnTo>
                  <a:pt x="425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2" name="Freeform 46"/>
          <p:cNvSpPr>
            <a:spLocks/>
          </p:cNvSpPr>
          <p:nvPr/>
        </p:nvSpPr>
        <p:spPr bwMode="auto">
          <a:xfrm>
            <a:off x="7670800" y="2306638"/>
            <a:ext cx="696913" cy="725487"/>
          </a:xfrm>
          <a:custGeom>
            <a:avLst/>
            <a:gdLst>
              <a:gd name="T0" fmla="*/ 28536 w 1099"/>
              <a:gd name="T1" fmla="*/ 725487 h 1142"/>
              <a:gd name="T2" fmla="*/ 696913 w 1099"/>
              <a:gd name="T3" fmla="*/ 725487 h 1142"/>
              <a:gd name="T4" fmla="*/ 696913 w 1099"/>
              <a:gd name="T5" fmla="*/ 669583 h 1142"/>
              <a:gd name="T6" fmla="*/ 695645 w 1099"/>
              <a:gd name="T7" fmla="*/ 614313 h 1142"/>
              <a:gd name="T8" fmla="*/ 694376 w 1099"/>
              <a:gd name="T9" fmla="*/ 558409 h 1142"/>
              <a:gd name="T10" fmla="*/ 696913 w 1099"/>
              <a:gd name="T11" fmla="*/ 503775 h 1142"/>
              <a:gd name="T12" fmla="*/ 696913 w 1099"/>
              <a:gd name="T13" fmla="*/ 475823 h 1142"/>
              <a:gd name="T14" fmla="*/ 693742 w 1099"/>
              <a:gd name="T15" fmla="*/ 440883 h 1142"/>
              <a:gd name="T16" fmla="*/ 688035 w 1099"/>
              <a:gd name="T17" fmla="*/ 401495 h 1142"/>
              <a:gd name="T18" fmla="*/ 679791 w 1099"/>
              <a:gd name="T19" fmla="*/ 359567 h 1142"/>
              <a:gd name="T20" fmla="*/ 669011 w 1099"/>
              <a:gd name="T21" fmla="*/ 318909 h 1142"/>
              <a:gd name="T22" fmla="*/ 658865 w 1099"/>
              <a:gd name="T23" fmla="*/ 278887 h 1142"/>
              <a:gd name="T24" fmla="*/ 647451 w 1099"/>
              <a:gd name="T25" fmla="*/ 245217 h 1142"/>
              <a:gd name="T26" fmla="*/ 635402 w 1099"/>
              <a:gd name="T27" fmla="*/ 218535 h 1142"/>
              <a:gd name="T28" fmla="*/ 619549 w 1099"/>
              <a:gd name="T29" fmla="*/ 187407 h 1142"/>
              <a:gd name="T30" fmla="*/ 603061 w 1099"/>
              <a:gd name="T31" fmla="*/ 160725 h 1142"/>
              <a:gd name="T32" fmla="*/ 587208 w 1099"/>
              <a:gd name="T33" fmla="*/ 135949 h 1142"/>
              <a:gd name="T34" fmla="*/ 570720 w 1099"/>
              <a:gd name="T35" fmla="*/ 114985 h 1142"/>
              <a:gd name="T36" fmla="*/ 553599 w 1099"/>
              <a:gd name="T37" fmla="*/ 97833 h 1142"/>
              <a:gd name="T38" fmla="*/ 535843 w 1099"/>
              <a:gd name="T39" fmla="*/ 81316 h 1142"/>
              <a:gd name="T40" fmla="*/ 516185 w 1099"/>
              <a:gd name="T41" fmla="*/ 68610 h 1142"/>
              <a:gd name="T42" fmla="*/ 495258 w 1099"/>
              <a:gd name="T43" fmla="*/ 57175 h 1142"/>
              <a:gd name="T44" fmla="*/ 473698 w 1099"/>
              <a:gd name="T45" fmla="*/ 46375 h 1142"/>
              <a:gd name="T46" fmla="*/ 447698 w 1099"/>
              <a:gd name="T47" fmla="*/ 38752 h 1142"/>
              <a:gd name="T48" fmla="*/ 421065 w 1099"/>
              <a:gd name="T49" fmla="*/ 30493 h 1142"/>
              <a:gd name="T50" fmla="*/ 391261 w 1099"/>
              <a:gd name="T51" fmla="*/ 24776 h 1142"/>
              <a:gd name="T52" fmla="*/ 357651 w 1099"/>
              <a:gd name="T53" fmla="*/ 18423 h 1142"/>
              <a:gd name="T54" fmla="*/ 321506 w 1099"/>
              <a:gd name="T55" fmla="*/ 11435 h 1142"/>
              <a:gd name="T56" fmla="*/ 282190 w 1099"/>
              <a:gd name="T57" fmla="*/ 5717 h 1142"/>
              <a:gd name="T58" fmla="*/ 238434 w 1099"/>
              <a:gd name="T59" fmla="*/ 0 h 1142"/>
              <a:gd name="T60" fmla="*/ 233995 w 1099"/>
              <a:gd name="T61" fmla="*/ 16517 h 1142"/>
              <a:gd name="T62" fmla="*/ 227020 w 1099"/>
              <a:gd name="T63" fmla="*/ 32399 h 1142"/>
              <a:gd name="T64" fmla="*/ 217508 w 1099"/>
              <a:gd name="T65" fmla="*/ 50187 h 1142"/>
              <a:gd name="T66" fmla="*/ 207362 w 1099"/>
              <a:gd name="T67" fmla="*/ 67339 h 1142"/>
              <a:gd name="T68" fmla="*/ 195313 w 1099"/>
              <a:gd name="T69" fmla="*/ 83857 h 1142"/>
              <a:gd name="T70" fmla="*/ 182631 w 1099"/>
              <a:gd name="T71" fmla="*/ 100374 h 1142"/>
              <a:gd name="T72" fmla="*/ 167411 w 1099"/>
              <a:gd name="T73" fmla="*/ 114985 h 1142"/>
              <a:gd name="T74" fmla="*/ 152826 w 1099"/>
              <a:gd name="T75" fmla="*/ 128961 h 1142"/>
              <a:gd name="T76" fmla="*/ 136339 w 1099"/>
              <a:gd name="T77" fmla="*/ 141667 h 1142"/>
              <a:gd name="T78" fmla="*/ 119217 w 1099"/>
              <a:gd name="T79" fmla="*/ 151196 h 1142"/>
              <a:gd name="T80" fmla="*/ 101461 w 1099"/>
              <a:gd name="T81" fmla="*/ 159455 h 1142"/>
              <a:gd name="T82" fmla="*/ 83072 w 1099"/>
              <a:gd name="T83" fmla="*/ 163902 h 1142"/>
              <a:gd name="T84" fmla="*/ 64682 w 1099"/>
              <a:gd name="T85" fmla="*/ 166443 h 1142"/>
              <a:gd name="T86" fmla="*/ 46292 w 1099"/>
              <a:gd name="T87" fmla="*/ 163902 h 1142"/>
              <a:gd name="T88" fmla="*/ 27268 w 1099"/>
              <a:gd name="T89" fmla="*/ 158184 h 1142"/>
              <a:gd name="T90" fmla="*/ 8878 w 1099"/>
              <a:gd name="T91" fmla="*/ 148655 h 1142"/>
              <a:gd name="T92" fmla="*/ 6975 w 1099"/>
              <a:gd name="T93" fmla="*/ 149926 h 1142"/>
              <a:gd name="T94" fmla="*/ 4439 w 1099"/>
              <a:gd name="T95" fmla="*/ 152467 h 1142"/>
              <a:gd name="T96" fmla="*/ 1902 w 1099"/>
              <a:gd name="T97" fmla="*/ 153737 h 1142"/>
              <a:gd name="T98" fmla="*/ 0 w 1099"/>
              <a:gd name="T99" fmla="*/ 155643 h 1142"/>
              <a:gd name="T100" fmla="*/ 14585 w 1099"/>
              <a:gd name="T101" fmla="*/ 230606 h 1142"/>
              <a:gd name="T102" fmla="*/ 19658 w 1099"/>
              <a:gd name="T103" fmla="*/ 309380 h 1142"/>
              <a:gd name="T104" fmla="*/ 20292 w 1099"/>
              <a:gd name="T105" fmla="*/ 390696 h 1142"/>
              <a:gd name="T106" fmla="*/ 22829 w 1099"/>
              <a:gd name="T107" fmla="*/ 466294 h 1142"/>
              <a:gd name="T108" fmla="*/ 27268 w 1099"/>
              <a:gd name="T109" fmla="*/ 533633 h 1142"/>
              <a:gd name="T110" fmla="*/ 29804 w 1099"/>
              <a:gd name="T111" fmla="*/ 597796 h 1142"/>
              <a:gd name="T112" fmla="*/ 29804 w 1099"/>
              <a:gd name="T113" fmla="*/ 660689 h 1142"/>
              <a:gd name="T114" fmla="*/ 28536 w 1099"/>
              <a:gd name="T115" fmla="*/ 725487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5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6" y="61"/>
                </a:lnTo>
                <a:lnTo>
                  <a:pt x="664" y="48"/>
                </a:lnTo>
                <a:lnTo>
                  <a:pt x="617" y="39"/>
                </a:lnTo>
                <a:lnTo>
                  <a:pt x="564" y="29"/>
                </a:lnTo>
                <a:lnTo>
                  <a:pt x="507" y="18"/>
                </a:lnTo>
                <a:lnTo>
                  <a:pt x="445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8" y="132"/>
                </a:lnTo>
                <a:lnTo>
                  <a:pt x="288" y="158"/>
                </a:lnTo>
                <a:lnTo>
                  <a:pt x="264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0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3" y="249"/>
                </a:lnTo>
                <a:lnTo>
                  <a:pt x="14" y="234"/>
                </a:lnTo>
                <a:lnTo>
                  <a:pt x="11" y="236"/>
                </a:lnTo>
                <a:lnTo>
                  <a:pt x="7" y="240"/>
                </a:lnTo>
                <a:lnTo>
                  <a:pt x="3" y="242"/>
                </a:lnTo>
                <a:lnTo>
                  <a:pt x="0" y="245"/>
                </a:lnTo>
                <a:lnTo>
                  <a:pt x="23" y="363"/>
                </a:lnTo>
                <a:lnTo>
                  <a:pt x="31" y="487"/>
                </a:lnTo>
                <a:lnTo>
                  <a:pt x="32" y="615"/>
                </a:lnTo>
                <a:lnTo>
                  <a:pt x="36" y="734"/>
                </a:lnTo>
                <a:lnTo>
                  <a:pt x="43" y="840"/>
                </a:lnTo>
                <a:lnTo>
                  <a:pt x="47" y="941"/>
                </a:lnTo>
                <a:lnTo>
                  <a:pt x="47" y="1040"/>
                </a:lnTo>
                <a:lnTo>
                  <a:pt x="45" y="1142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3" name="Freeform 47"/>
          <p:cNvSpPr>
            <a:spLocks/>
          </p:cNvSpPr>
          <p:nvPr/>
        </p:nvSpPr>
        <p:spPr bwMode="auto">
          <a:xfrm>
            <a:off x="7140575" y="2205038"/>
            <a:ext cx="382588" cy="358775"/>
          </a:xfrm>
          <a:custGeom>
            <a:avLst/>
            <a:gdLst>
              <a:gd name="T0" fmla="*/ 371148 w 602"/>
              <a:gd name="T1" fmla="*/ 159103 h 566"/>
              <a:gd name="T2" fmla="*/ 337465 w 602"/>
              <a:gd name="T3" fmla="*/ 127409 h 566"/>
              <a:gd name="T4" fmla="*/ 299334 w 602"/>
              <a:gd name="T5" fmla="*/ 98885 h 566"/>
              <a:gd name="T6" fmla="*/ 261202 w 602"/>
              <a:gd name="T7" fmla="*/ 68459 h 566"/>
              <a:gd name="T8" fmla="*/ 240230 w 602"/>
              <a:gd name="T9" fmla="*/ 46273 h 566"/>
              <a:gd name="T10" fmla="*/ 226248 w 602"/>
              <a:gd name="T11" fmla="*/ 29158 h 566"/>
              <a:gd name="T12" fmla="*/ 210995 w 602"/>
              <a:gd name="T13" fmla="*/ 11410 h 566"/>
              <a:gd name="T14" fmla="*/ 192565 w 602"/>
              <a:gd name="T15" fmla="*/ 1268 h 566"/>
              <a:gd name="T16" fmla="*/ 175406 w 602"/>
              <a:gd name="T17" fmla="*/ 2536 h 566"/>
              <a:gd name="T18" fmla="*/ 161424 w 602"/>
              <a:gd name="T19" fmla="*/ 15213 h 566"/>
              <a:gd name="T20" fmla="*/ 149349 w 602"/>
              <a:gd name="T21" fmla="*/ 33596 h 566"/>
              <a:gd name="T22" fmla="*/ 139181 w 602"/>
              <a:gd name="T23" fmla="*/ 51344 h 566"/>
              <a:gd name="T24" fmla="*/ 125199 w 602"/>
              <a:gd name="T25" fmla="*/ 68459 h 566"/>
              <a:gd name="T26" fmla="*/ 104227 w 602"/>
              <a:gd name="T27" fmla="*/ 86207 h 566"/>
              <a:gd name="T28" fmla="*/ 80077 w 602"/>
              <a:gd name="T29" fmla="*/ 100787 h 566"/>
              <a:gd name="T30" fmla="*/ 54655 w 602"/>
              <a:gd name="T31" fmla="*/ 112830 h 566"/>
              <a:gd name="T32" fmla="*/ 29870 w 602"/>
              <a:gd name="T33" fmla="*/ 121705 h 566"/>
              <a:gd name="T34" fmla="*/ 13982 w 602"/>
              <a:gd name="T35" fmla="*/ 127409 h 566"/>
              <a:gd name="T36" fmla="*/ 3178 w 602"/>
              <a:gd name="T37" fmla="*/ 135650 h 566"/>
              <a:gd name="T38" fmla="*/ 0 w 602"/>
              <a:gd name="T39" fmla="*/ 148327 h 566"/>
              <a:gd name="T40" fmla="*/ 3178 w 602"/>
              <a:gd name="T41" fmla="*/ 167344 h 566"/>
              <a:gd name="T42" fmla="*/ 10168 w 602"/>
              <a:gd name="T43" fmla="*/ 181289 h 566"/>
              <a:gd name="T44" fmla="*/ 19701 w 602"/>
              <a:gd name="T45" fmla="*/ 195234 h 566"/>
              <a:gd name="T46" fmla="*/ 31141 w 602"/>
              <a:gd name="T47" fmla="*/ 206644 h 566"/>
              <a:gd name="T48" fmla="*/ 46394 w 602"/>
              <a:gd name="T49" fmla="*/ 221857 h 566"/>
              <a:gd name="T50" fmla="*/ 66095 w 602"/>
              <a:gd name="T51" fmla="*/ 247212 h 566"/>
              <a:gd name="T52" fmla="*/ 85796 w 602"/>
              <a:gd name="T53" fmla="*/ 272568 h 566"/>
              <a:gd name="T54" fmla="*/ 106769 w 602"/>
              <a:gd name="T55" fmla="*/ 299190 h 566"/>
              <a:gd name="T56" fmla="*/ 128377 w 602"/>
              <a:gd name="T57" fmla="*/ 322644 h 566"/>
              <a:gd name="T58" fmla="*/ 153162 w 602"/>
              <a:gd name="T59" fmla="*/ 342294 h 566"/>
              <a:gd name="T60" fmla="*/ 181126 w 602"/>
              <a:gd name="T61" fmla="*/ 354972 h 566"/>
              <a:gd name="T62" fmla="*/ 210995 w 602"/>
              <a:gd name="T63" fmla="*/ 358775 h 566"/>
              <a:gd name="T64" fmla="*/ 247220 w 602"/>
              <a:gd name="T65" fmla="*/ 350535 h 566"/>
              <a:gd name="T66" fmla="*/ 270100 w 602"/>
              <a:gd name="T67" fmla="*/ 330884 h 566"/>
              <a:gd name="T68" fmla="*/ 282810 w 602"/>
              <a:gd name="T69" fmla="*/ 304261 h 566"/>
              <a:gd name="T70" fmla="*/ 293614 w 602"/>
              <a:gd name="T71" fmla="*/ 273835 h 566"/>
              <a:gd name="T72" fmla="*/ 308867 w 602"/>
              <a:gd name="T73" fmla="*/ 248480 h 566"/>
              <a:gd name="T74" fmla="*/ 330475 w 602"/>
              <a:gd name="T75" fmla="*/ 228830 h 566"/>
              <a:gd name="T76" fmla="*/ 353989 w 602"/>
              <a:gd name="T77" fmla="*/ 209180 h 566"/>
              <a:gd name="T78" fmla="*/ 371148 w 602"/>
              <a:gd name="T79" fmla="*/ 188262 h 566"/>
              <a:gd name="T80" fmla="*/ 382588 w 602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2" h="566">
                <a:moveTo>
                  <a:pt x="602" y="278"/>
                </a:moveTo>
                <a:lnTo>
                  <a:pt x="584" y="251"/>
                </a:lnTo>
                <a:lnTo>
                  <a:pt x="560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7"/>
                </a:lnTo>
                <a:lnTo>
                  <a:pt x="303" y="2"/>
                </a:lnTo>
                <a:lnTo>
                  <a:pt x="288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4" y="37"/>
                </a:lnTo>
                <a:lnTo>
                  <a:pt x="235" y="53"/>
                </a:lnTo>
                <a:lnTo>
                  <a:pt x="226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7" y="192"/>
                </a:lnTo>
                <a:lnTo>
                  <a:pt x="34" y="198"/>
                </a:lnTo>
                <a:lnTo>
                  <a:pt x="22" y="201"/>
                </a:lnTo>
                <a:lnTo>
                  <a:pt x="13" y="207"/>
                </a:lnTo>
                <a:lnTo>
                  <a:pt x="5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5" y="264"/>
                </a:lnTo>
                <a:lnTo>
                  <a:pt x="9" y="275"/>
                </a:lnTo>
                <a:lnTo>
                  <a:pt x="16" y="286"/>
                </a:lnTo>
                <a:lnTo>
                  <a:pt x="23" y="297"/>
                </a:lnTo>
                <a:lnTo>
                  <a:pt x="31" y="308"/>
                </a:lnTo>
                <a:lnTo>
                  <a:pt x="40" y="317"/>
                </a:lnTo>
                <a:lnTo>
                  <a:pt x="49" y="326"/>
                </a:lnTo>
                <a:lnTo>
                  <a:pt x="56" y="333"/>
                </a:lnTo>
                <a:lnTo>
                  <a:pt x="73" y="350"/>
                </a:lnTo>
                <a:lnTo>
                  <a:pt x="89" y="370"/>
                </a:lnTo>
                <a:lnTo>
                  <a:pt x="104" y="390"/>
                </a:lnTo>
                <a:lnTo>
                  <a:pt x="120" y="410"/>
                </a:lnTo>
                <a:lnTo>
                  <a:pt x="135" y="430"/>
                </a:lnTo>
                <a:lnTo>
                  <a:pt x="151" y="452"/>
                </a:lnTo>
                <a:lnTo>
                  <a:pt x="168" y="472"/>
                </a:lnTo>
                <a:lnTo>
                  <a:pt x="186" y="491"/>
                </a:lnTo>
                <a:lnTo>
                  <a:pt x="202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8" y="564"/>
                </a:lnTo>
                <a:lnTo>
                  <a:pt x="332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5" y="522"/>
                </a:lnTo>
                <a:lnTo>
                  <a:pt x="436" y="502"/>
                </a:lnTo>
                <a:lnTo>
                  <a:pt x="445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1"/>
                </a:lnTo>
                <a:lnTo>
                  <a:pt x="539" y="344"/>
                </a:lnTo>
                <a:lnTo>
                  <a:pt x="557" y="330"/>
                </a:lnTo>
                <a:lnTo>
                  <a:pt x="573" y="313"/>
                </a:lnTo>
                <a:lnTo>
                  <a:pt x="584" y="297"/>
                </a:lnTo>
                <a:lnTo>
                  <a:pt x="592" y="278"/>
                </a:lnTo>
                <a:lnTo>
                  <a:pt x="602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4" name="Freeform 48"/>
          <p:cNvSpPr>
            <a:spLocks/>
          </p:cNvSpPr>
          <p:nvPr/>
        </p:nvSpPr>
        <p:spPr bwMode="auto">
          <a:xfrm>
            <a:off x="7523163" y="2166938"/>
            <a:ext cx="406400" cy="406400"/>
          </a:xfrm>
          <a:custGeom>
            <a:avLst/>
            <a:gdLst>
              <a:gd name="T0" fmla="*/ 186055 w 640"/>
              <a:gd name="T1" fmla="*/ 36830 h 640"/>
              <a:gd name="T2" fmla="*/ 153670 w 640"/>
              <a:gd name="T3" fmla="*/ 80010 h 640"/>
              <a:gd name="T4" fmla="*/ 111760 w 640"/>
              <a:gd name="T5" fmla="*/ 114935 h 640"/>
              <a:gd name="T6" fmla="*/ 67310 w 640"/>
              <a:gd name="T7" fmla="*/ 147320 h 640"/>
              <a:gd name="T8" fmla="*/ 23495 w 640"/>
              <a:gd name="T9" fmla="*/ 179705 h 640"/>
              <a:gd name="T10" fmla="*/ 1270 w 640"/>
              <a:gd name="T11" fmla="*/ 205740 h 640"/>
              <a:gd name="T12" fmla="*/ 3810 w 640"/>
              <a:gd name="T13" fmla="*/ 224155 h 640"/>
              <a:gd name="T14" fmla="*/ 29210 w 640"/>
              <a:gd name="T15" fmla="*/ 241300 h 640"/>
              <a:gd name="T16" fmla="*/ 61595 w 640"/>
              <a:gd name="T17" fmla="*/ 260350 h 640"/>
              <a:gd name="T18" fmla="*/ 88265 w 640"/>
              <a:gd name="T19" fmla="*/ 284480 h 640"/>
              <a:gd name="T20" fmla="*/ 114935 w 640"/>
              <a:gd name="T21" fmla="*/ 313690 h 640"/>
              <a:gd name="T22" fmla="*/ 144145 w 640"/>
              <a:gd name="T23" fmla="*/ 344805 h 640"/>
              <a:gd name="T24" fmla="*/ 173355 w 640"/>
              <a:gd name="T25" fmla="*/ 374015 h 640"/>
              <a:gd name="T26" fmla="*/ 203200 w 640"/>
              <a:gd name="T27" fmla="*/ 394970 h 640"/>
              <a:gd name="T28" fmla="*/ 234315 w 640"/>
              <a:gd name="T29" fmla="*/ 406400 h 640"/>
              <a:gd name="T30" fmla="*/ 264795 w 640"/>
              <a:gd name="T31" fmla="*/ 401955 h 640"/>
              <a:gd name="T32" fmla="*/ 291465 w 640"/>
              <a:gd name="T33" fmla="*/ 381000 h 640"/>
              <a:gd name="T34" fmla="*/ 311150 w 640"/>
              <a:gd name="T35" fmla="*/ 351790 h 640"/>
              <a:gd name="T36" fmla="*/ 326390 w 640"/>
              <a:gd name="T37" fmla="*/ 319405 h 640"/>
              <a:gd name="T38" fmla="*/ 340360 w 640"/>
              <a:gd name="T39" fmla="*/ 287020 h 640"/>
              <a:gd name="T40" fmla="*/ 351790 w 640"/>
              <a:gd name="T41" fmla="*/ 260350 h 640"/>
              <a:gd name="T42" fmla="*/ 368935 w 640"/>
              <a:gd name="T43" fmla="*/ 232410 h 640"/>
              <a:gd name="T44" fmla="*/ 388620 w 640"/>
              <a:gd name="T45" fmla="*/ 201930 h 640"/>
              <a:gd name="T46" fmla="*/ 402590 w 640"/>
              <a:gd name="T47" fmla="*/ 173990 h 640"/>
              <a:gd name="T48" fmla="*/ 405130 w 640"/>
              <a:gd name="T49" fmla="*/ 147320 h 640"/>
              <a:gd name="T50" fmla="*/ 388620 w 640"/>
              <a:gd name="T51" fmla="*/ 123190 h 640"/>
              <a:gd name="T52" fmla="*/ 360680 w 640"/>
              <a:gd name="T53" fmla="*/ 107950 h 640"/>
              <a:gd name="T54" fmla="*/ 329565 w 640"/>
              <a:gd name="T55" fmla="*/ 92710 h 640"/>
              <a:gd name="T56" fmla="*/ 304165 w 640"/>
              <a:gd name="T57" fmla="*/ 73025 h 640"/>
              <a:gd name="T58" fmla="*/ 280035 w 640"/>
              <a:gd name="T59" fmla="*/ 41910 h 640"/>
              <a:gd name="T60" fmla="*/ 250825 w 640"/>
              <a:gd name="T61" fmla="*/ 11430 h 640"/>
              <a:gd name="T62" fmla="*/ 218440 w 640"/>
              <a:gd name="T63" fmla="*/ 0 h 640"/>
              <a:gd name="T64" fmla="*/ 196215 w 640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0" h="640">
                <a:moveTo>
                  <a:pt x="309" y="18"/>
                </a:moveTo>
                <a:lnTo>
                  <a:pt x="293" y="58"/>
                </a:lnTo>
                <a:lnTo>
                  <a:pt x="269" y="93"/>
                </a:lnTo>
                <a:lnTo>
                  <a:pt x="242" y="126"/>
                </a:lnTo>
                <a:lnTo>
                  <a:pt x="211" y="155"/>
                </a:lnTo>
                <a:lnTo>
                  <a:pt x="176" y="181"/>
                </a:lnTo>
                <a:lnTo>
                  <a:pt x="141" y="207"/>
                </a:lnTo>
                <a:lnTo>
                  <a:pt x="106" y="232"/>
                </a:lnTo>
                <a:lnTo>
                  <a:pt x="72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6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5" y="519"/>
                </a:lnTo>
                <a:lnTo>
                  <a:pt x="227" y="543"/>
                </a:lnTo>
                <a:lnTo>
                  <a:pt x="251" y="567"/>
                </a:lnTo>
                <a:lnTo>
                  <a:pt x="273" y="589"/>
                </a:lnTo>
                <a:lnTo>
                  <a:pt x="296" y="607"/>
                </a:lnTo>
                <a:lnTo>
                  <a:pt x="320" y="622"/>
                </a:lnTo>
                <a:lnTo>
                  <a:pt x="344" y="633"/>
                </a:lnTo>
                <a:lnTo>
                  <a:pt x="369" y="640"/>
                </a:lnTo>
                <a:lnTo>
                  <a:pt x="393" y="640"/>
                </a:lnTo>
                <a:lnTo>
                  <a:pt x="417" y="633"/>
                </a:lnTo>
                <a:lnTo>
                  <a:pt x="441" y="618"/>
                </a:lnTo>
                <a:lnTo>
                  <a:pt x="459" y="600"/>
                </a:lnTo>
                <a:lnTo>
                  <a:pt x="475" y="580"/>
                </a:lnTo>
                <a:lnTo>
                  <a:pt x="490" y="554"/>
                </a:lnTo>
                <a:lnTo>
                  <a:pt x="503" y="529"/>
                </a:lnTo>
                <a:lnTo>
                  <a:pt x="514" y="503"/>
                </a:lnTo>
                <a:lnTo>
                  <a:pt x="525" y="477"/>
                </a:lnTo>
                <a:lnTo>
                  <a:pt x="536" y="452"/>
                </a:lnTo>
                <a:lnTo>
                  <a:pt x="545" y="428"/>
                </a:lnTo>
                <a:lnTo>
                  <a:pt x="554" y="410"/>
                </a:lnTo>
                <a:lnTo>
                  <a:pt x="567" y="390"/>
                </a:lnTo>
                <a:lnTo>
                  <a:pt x="581" y="366"/>
                </a:lnTo>
                <a:lnTo>
                  <a:pt x="598" y="342"/>
                </a:lnTo>
                <a:lnTo>
                  <a:pt x="612" y="318"/>
                </a:lnTo>
                <a:lnTo>
                  <a:pt x="625" y="294"/>
                </a:lnTo>
                <a:lnTo>
                  <a:pt x="634" y="274"/>
                </a:lnTo>
                <a:lnTo>
                  <a:pt x="640" y="258"/>
                </a:lnTo>
                <a:lnTo>
                  <a:pt x="638" y="232"/>
                </a:lnTo>
                <a:lnTo>
                  <a:pt x="629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3" y="157"/>
                </a:lnTo>
                <a:lnTo>
                  <a:pt x="519" y="146"/>
                </a:lnTo>
                <a:lnTo>
                  <a:pt x="497" y="131"/>
                </a:lnTo>
                <a:lnTo>
                  <a:pt x="479" y="115"/>
                </a:lnTo>
                <a:lnTo>
                  <a:pt x="461" y="91"/>
                </a:lnTo>
                <a:lnTo>
                  <a:pt x="441" y="66"/>
                </a:lnTo>
                <a:lnTo>
                  <a:pt x="419" y="40"/>
                </a:lnTo>
                <a:lnTo>
                  <a:pt x="395" y="18"/>
                </a:lnTo>
                <a:lnTo>
                  <a:pt x="369" y="3"/>
                </a:lnTo>
                <a:lnTo>
                  <a:pt x="344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5" name="Freeform 49"/>
          <p:cNvSpPr>
            <a:spLocks/>
          </p:cNvSpPr>
          <p:nvPr/>
        </p:nvSpPr>
        <p:spPr bwMode="auto">
          <a:xfrm>
            <a:off x="8048625" y="2627313"/>
            <a:ext cx="214313" cy="404812"/>
          </a:xfrm>
          <a:custGeom>
            <a:avLst/>
            <a:gdLst>
              <a:gd name="T0" fmla="*/ 0 w 338"/>
              <a:gd name="T1" fmla="*/ 23513 h 637"/>
              <a:gd name="T2" fmla="*/ 4438 w 338"/>
              <a:gd name="T3" fmla="*/ 20971 h 637"/>
              <a:gd name="T4" fmla="*/ 17120 w 338"/>
              <a:gd name="T5" fmla="*/ 15252 h 637"/>
              <a:gd name="T6" fmla="*/ 36142 w 338"/>
              <a:gd name="T7" fmla="*/ 8261 h 637"/>
              <a:gd name="T8" fmla="*/ 57066 w 338"/>
              <a:gd name="T9" fmla="*/ 2542 h 637"/>
              <a:gd name="T10" fmla="*/ 79892 w 338"/>
              <a:gd name="T11" fmla="*/ 0 h 637"/>
              <a:gd name="T12" fmla="*/ 100816 w 338"/>
              <a:gd name="T13" fmla="*/ 5084 h 637"/>
              <a:gd name="T14" fmla="*/ 117936 w 338"/>
              <a:gd name="T15" fmla="*/ 19065 h 637"/>
              <a:gd name="T16" fmla="*/ 129983 w 338"/>
              <a:gd name="T17" fmla="*/ 43214 h 637"/>
              <a:gd name="T18" fmla="*/ 137591 w 338"/>
              <a:gd name="T19" fmla="*/ 74353 h 637"/>
              <a:gd name="T20" fmla="*/ 144566 w 338"/>
              <a:gd name="T21" fmla="*/ 107399 h 637"/>
              <a:gd name="T22" fmla="*/ 150273 w 338"/>
              <a:gd name="T23" fmla="*/ 141080 h 637"/>
              <a:gd name="T24" fmla="*/ 156613 w 338"/>
              <a:gd name="T25" fmla="*/ 172220 h 637"/>
              <a:gd name="T26" fmla="*/ 162320 w 338"/>
              <a:gd name="T27" fmla="*/ 201453 h 637"/>
              <a:gd name="T28" fmla="*/ 166758 w 338"/>
              <a:gd name="T29" fmla="*/ 226873 h 637"/>
              <a:gd name="T30" fmla="*/ 171197 w 338"/>
              <a:gd name="T31" fmla="*/ 247844 h 637"/>
              <a:gd name="T32" fmla="*/ 176269 w 338"/>
              <a:gd name="T33" fmla="*/ 261825 h 637"/>
              <a:gd name="T34" fmla="*/ 180708 w 338"/>
              <a:gd name="T35" fmla="*/ 277077 h 637"/>
              <a:gd name="T36" fmla="*/ 186414 w 338"/>
              <a:gd name="T37" fmla="*/ 296777 h 637"/>
              <a:gd name="T38" fmla="*/ 192121 w 338"/>
              <a:gd name="T39" fmla="*/ 320291 h 637"/>
              <a:gd name="T40" fmla="*/ 199096 w 338"/>
              <a:gd name="T41" fmla="*/ 344440 h 637"/>
              <a:gd name="T42" fmla="*/ 204802 w 338"/>
              <a:gd name="T43" fmla="*/ 367953 h 637"/>
              <a:gd name="T44" fmla="*/ 209875 w 338"/>
              <a:gd name="T45" fmla="*/ 386383 h 637"/>
              <a:gd name="T46" fmla="*/ 213045 w 338"/>
              <a:gd name="T47" fmla="*/ 400364 h 637"/>
              <a:gd name="T48" fmla="*/ 214313 w 338"/>
              <a:gd name="T49" fmla="*/ 404812 h 637"/>
              <a:gd name="T50" fmla="*/ 129983 w 338"/>
              <a:gd name="T51" fmla="*/ 404812 h 637"/>
              <a:gd name="T52" fmla="*/ 129983 w 338"/>
              <a:gd name="T53" fmla="*/ 395915 h 637"/>
              <a:gd name="T54" fmla="*/ 129983 w 338"/>
              <a:gd name="T55" fmla="*/ 369860 h 637"/>
              <a:gd name="T56" fmla="*/ 129983 w 338"/>
              <a:gd name="T57" fmla="*/ 331730 h 637"/>
              <a:gd name="T58" fmla="*/ 127446 w 338"/>
              <a:gd name="T59" fmla="*/ 287245 h 637"/>
              <a:gd name="T60" fmla="*/ 123642 w 338"/>
              <a:gd name="T61" fmla="*/ 239583 h 637"/>
              <a:gd name="T62" fmla="*/ 117936 w 338"/>
              <a:gd name="T63" fmla="*/ 194462 h 637"/>
              <a:gd name="T64" fmla="*/ 110327 w 338"/>
              <a:gd name="T65" fmla="*/ 153790 h 637"/>
              <a:gd name="T66" fmla="*/ 98280 w 338"/>
              <a:gd name="T67" fmla="*/ 124558 h 637"/>
              <a:gd name="T68" fmla="*/ 85598 w 338"/>
              <a:gd name="T69" fmla="*/ 103586 h 637"/>
              <a:gd name="T70" fmla="*/ 72917 w 338"/>
              <a:gd name="T71" fmla="*/ 86428 h 637"/>
              <a:gd name="T72" fmla="*/ 61504 w 338"/>
              <a:gd name="T73" fmla="*/ 71176 h 637"/>
              <a:gd name="T74" fmla="*/ 50091 w 338"/>
              <a:gd name="T75" fmla="*/ 59737 h 637"/>
              <a:gd name="T76" fmla="*/ 38044 w 338"/>
              <a:gd name="T77" fmla="*/ 48933 h 637"/>
              <a:gd name="T78" fmla="*/ 25362 w 338"/>
              <a:gd name="T79" fmla="*/ 40036 h 637"/>
              <a:gd name="T80" fmla="*/ 13949 w 338"/>
              <a:gd name="T81" fmla="*/ 31775 h 637"/>
              <a:gd name="T82" fmla="*/ 0 w 338"/>
              <a:gd name="T83" fmla="*/ 23513 h 6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637">
                <a:moveTo>
                  <a:pt x="0" y="37"/>
                </a:moveTo>
                <a:lnTo>
                  <a:pt x="7" y="33"/>
                </a:lnTo>
                <a:lnTo>
                  <a:pt x="27" y="24"/>
                </a:lnTo>
                <a:lnTo>
                  <a:pt x="57" y="13"/>
                </a:lnTo>
                <a:lnTo>
                  <a:pt x="90" y="4"/>
                </a:lnTo>
                <a:lnTo>
                  <a:pt x="126" y="0"/>
                </a:lnTo>
                <a:lnTo>
                  <a:pt x="159" y="8"/>
                </a:lnTo>
                <a:lnTo>
                  <a:pt x="186" y="30"/>
                </a:lnTo>
                <a:lnTo>
                  <a:pt x="205" y="68"/>
                </a:lnTo>
                <a:lnTo>
                  <a:pt x="217" y="117"/>
                </a:lnTo>
                <a:lnTo>
                  <a:pt x="228" y="169"/>
                </a:lnTo>
                <a:lnTo>
                  <a:pt x="237" y="222"/>
                </a:lnTo>
                <a:lnTo>
                  <a:pt x="247" y="271"/>
                </a:lnTo>
                <a:lnTo>
                  <a:pt x="256" y="317"/>
                </a:lnTo>
                <a:lnTo>
                  <a:pt x="263" y="357"/>
                </a:lnTo>
                <a:lnTo>
                  <a:pt x="270" y="390"/>
                </a:lnTo>
                <a:lnTo>
                  <a:pt x="278" y="412"/>
                </a:lnTo>
                <a:lnTo>
                  <a:pt x="285" y="436"/>
                </a:lnTo>
                <a:lnTo>
                  <a:pt x="294" y="467"/>
                </a:lnTo>
                <a:lnTo>
                  <a:pt x="303" y="504"/>
                </a:lnTo>
                <a:lnTo>
                  <a:pt x="314" y="542"/>
                </a:lnTo>
                <a:lnTo>
                  <a:pt x="323" y="579"/>
                </a:lnTo>
                <a:lnTo>
                  <a:pt x="331" y="608"/>
                </a:lnTo>
                <a:lnTo>
                  <a:pt x="336" y="630"/>
                </a:lnTo>
                <a:lnTo>
                  <a:pt x="338" y="637"/>
                </a:lnTo>
                <a:lnTo>
                  <a:pt x="205" y="637"/>
                </a:lnTo>
                <a:lnTo>
                  <a:pt x="205" y="623"/>
                </a:lnTo>
                <a:lnTo>
                  <a:pt x="205" y="582"/>
                </a:lnTo>
                <a:lnTo>
                  <a:pt x="205" y="522"/>
                </a:lnTo>
                <a:lnTo>
                  <a:pt x="201" y="452"/>
                </a:lnTo>
                <a:lnTo>
                  <a:pt x="195" y="377"/>
                </a:lnTo>
                <a:lnTo>
                  <a:pt x="186" y="306"/>
                </a:lnTo>
                <a:lnTo>
                  <a:pt x="174" y="242"/>
                </a:lnTo>
                <a:lnTo>
                  <a:pt x="155" y="196"/>
                </a:lnTo>
                <a:lnTo>
                  <a:pt x="135" y="163"/>
                </a:lnTo>
                <a:lnTo>
                  <a:pt x="115" y="136"/>
                </a:lnTo>
                <a:lnTo>
                  <a:pt x="97" y="112"/>
                </a:lnTo>
                <a:lnTo>
                  <a:pt x="79" y="94"/>
                </a:lnTo>
                <a:lnTo>
                  <a:pt x="60" y="77"/>
                </a:lnTo>
                <a:lnTo>
                  <a:pt x="40" y="63"/>
                </a:lnTo>
                <a:lnTo>
                  <a:pt x="22" y="50"/>
                </a:lnTo>
                <a:lnTo>
                  <a:pt x="0" y="37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6" name="Freeform 50"/>
          <p:cNvSpPr>
            <a:spLocks/>
          </p:cNvSpPr>
          <p:nvPr/>
        </p:nvSpPr>
        <p:spPr bwMode="auto">
          <a:xfrm>
            <a:off x="6934200" y="2695575"/>
            <a:ext cx="142875" cy="339725"/>
          </a:xfrm>
          <a:custGeom>
            <a:avLst/>
            <a:gdLst>
              <a:gd name="T0" fmla="*/ 0 w 226"/>
              <a:gd name="T1" fmla="*/ 337175 h 533"/>
              <a:gd name="T2" fmla="*/ 1897 w 226"/>
              <a:gd name="T3" fmla="*/ 330164 h 533"/>
              <a:gd name="T4" fmla="*/ 6954 w 226"/>
              <a:gd name="T5" fmla="*/ 312955 h 533"/>
              <a:gd name="T6" fmla="*/ 15173 w 226"/>
              <a:gd name="T7" fmla="*/ 286185 h 533"/>
              <a:gd name="T8" fmla="*/ 22759 w 226"/>
              <a:gd name="T9" fmla="*/ 253041 h 533"/>
              <a:gd name="T10" fmla="*/ 30977 w 226"/>
              <a:gd name="T11" fmla="*/ 216073 h 533"/>
              <a:gd name="T12" fmla="*/ 36667 w 226"/>
              <a:gd name="T13" fmla="*/ 176555 h 533"/>
              <a:gd name="T14" fmla="*/ 41725 w 226"/>
              <a:gd name="T15" fmla="*/ 137675 h 533"/>
              <a:gd name="T16" fmla="*/ 41725 w 226"/>
              <a:gd name="T17" fmla="*/ 102619 h 533"/>
              <a:gd name="T18" fmla="*/ 41725 w 226"/>
              <a:gd name="T19" fmla="*/ 75849 h 533"/>
              <a:gd name="T20" fmla="*/ 44886 w 226"/>
              <a:gd name="T21" fmla="*/ 58639 h 533"/>
              <a:gd name="T22" fmla="*/ 49311 w 226"/>
              <a:gd name="T23" fmla="*/ 49078 h 533"/>
              <a:gd name="T24" fmla="*/ 57529 w 226"/>
              <a:gd name="T25" fmla="*/ 44617 h 533"/>
              <a:gd name="T26" fmla="*/ 64483 w 226"/>
              <a:gd name="T27" fmla="*/ 43342 h 533"/>
              <a:gd name="T28" fmla="*/ 72702 w 226"/>
              <a:gd name="T29" fmla="*/ 43342 h 533"/>
              <a:gd name="T30" fmla="*/ 80920 w 226"/>
              <a:gd name="T31" fmla="*/ 43342 h 533"/>
              <a:gd name="T32" fmla="*/ 86610 w 226"/>
              <a:gd name="T33" fmla="*/ 40155 h 533"/>
              <a:gd name="T34" fmla="*/ 122013 w 226"/>
              <a:gd name="T35" fmla="*/ 7011 h 533"/>
              <a:gd name="T36" fmla="*/ 139714 w 226"/>
              <a:gd name="T37" fmla="*/ 0 h 533"/>
              <a:gd name="T38" fmla="*/ 142875 w 226"/>
              <a:gd name="T39" fmla="*/ 10836 h 533"/>
              <a:gd name="T40" fmla="*/ 135921 w 226"/>
              <a:gd name="T41" fmla="*/ 33144 h 533"/>
              <a:gd name="T42" fmla="*/ 123277 w 226"/>
              <a:gd name="T43" fmla="*/ 61826 h 533"/>
              <a:gd name="T44" fmla="*/ 108105 w 226"/>
              <a:gd name="T45" fmla="*/ 89871 h 533"/>
              <a:gd name="T46" fmla="*/ 96725 w 226"/>
              <a:gd name="T47" fmla="*/ 110905 h 533"/>
              <a:gd name="T48" fmla="*/ 92300 w 226"/>
              <a:gd name="T49" fmla="*/ 119191 h 533"/>
              <a:gd name="T50" fmla="*/ 101783 w 226"/>
              <a:gd name="T51" fmla="*/ 158708 h 533"/>
              <a:gd name="T52" fmla="*/ 101783 w 226"/>
              <a:gd name="T53" fmla="*/ 207787 h 533"/>
              <a:gd name="T54" fmla="*/ 96725 w 226"/>
              <a:gd name="T55" fmla="*/ 255590 h 533"/>
              <a:gd name="T56" fmla="*/ 93564 w 226"/>
              <a:gd name="T57" fmla="*/ 287460 h 533"/>
              <a:gd name="T58" fmla="*/ 91035 w 226"/>
              <a:gd name="T59" fmla="*/ 305944 h 533"/>
              <a:gd name="T60" fmla="*/ 88507 w 226"/>
              <a:gd name="T61" fmla="*/ 323153 h 533"/>
              <a:gd name="T62" fmla="*/ 86610 w 226"/>
              <a:gd name="T63" fmla="*/ 335263 h 533"/>
              <a:gd name="T64" fmla="*/ 85346 w 226"/>
              <a:gd name="T65" fmla="*/ 339725 h 533"/>
              <a:gd name="T66" fmla="*/ 0 w 226"/>
              <a:gd name="T67" fmla="*/ 337175 h 5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533">
                <a:moveTo>
                  <a:pt x="0" y="529"/>
                </a:moveTo>
                <a:lnTo>
                  <a:pt x="3" y="518"/>
                </a:lnTo>
                <a:lnTo>
                  <a:pt x="11" y="491"/>
                </a:lnTo>
                <a:lnTo>
                  <a:pt x="24" y="449"/>
                </a:lnTo>
                <a:lnTo>
                  <a:pt x="36" y="397"/>
                </a:lnTo>
                <a:lnTo>
                  <a:pt x="49" y="339"/>
                </a:lnTo>
                <a:lnTo>
                  <a:pt x="58" y="277"/>
                </a:lnTo>
                <a:lnTo>
                  <a:pt x="66" y="216"/>
                </a:lnTo>
                <a:lnTo>
                  <a:pt x="66" y="161"/>
                </a:lnTo>
                <a:lnTo>
                  <a:pt x="66" y="119"/>
                </a:lnTo>
                <a:lnTo>
                  <a:pt x="71" y="92"/>
                </a:lnTo>
                <a:lnTo>
                  <a:pt x="78" y="77"/>
                </a:lnTo>
                <a:lnTo>
                  <a:pt x="91" y="70"/>
                </a:lnTo>
                <a:lnTo>
                  <a:pt x="102" y="68"/>
                </a:lnTo>
                <a:lnTo>
                  <a:pt x="115" y="68"/>
                </a:lnTo>
                <a:lnTo>
                  <a:pt x="128" y="68"/>
                </a:lnTo>
                <a:lnTo>
                  <a:pt x="137" y="63"/>
                </a:lnTo>
                <a:lnTo>
                  <a:pt x="193" y="11"/>
                </a:lnTo>
                <a:lnTo>
                  <a:pt x="221" y="0"/>
                </a:lnTo>
                <a:lnTo>
                  <a:pt x="226" y="17"/>
                </a:lnTo>
                <a:lnTo>
                  <a:pt x="215" y="52"/>
                </a:lnTo>
                <a:lnTo>
                  <a:pt x="195" y="97"/>
                </a:lnTo>
                <a:lnTo>
                  <a:pt x="171" y="141"/>
                </a:lnTo>
                <a:lnTo>
                  <a:pt x="153" y="174"/>
                </a:lnTo>
                <a:lnTo>
                  <a:pt x="146" y="187"/>
                </a:lnTo>
                <a:lnTo>
                  <a:pt x="161" y="249"/>
                </a:lnTo>
                <a:lnTo>
                  <a:pt x="161" y="326"/>
                </a:lnTo>
                <a:lnTo>
                  <a:pt x="153" y="401"/>
                </a:lnTo>
                <a:lnTo>
                  <a:pt x="148" y="451"/>
                </a:lnTo>
                <a:lnTo>
                  <a:pt x="144" y="480"/>
                </a:lnTo>
                <a:lnTo>
                  <a:pt x="140" y="507"/>
                </a:lnTo>
                <a:lnTo>
                  <a:pt x="137" y="526"/>
                </a:lnTo>
                <a:lnTo>
                  <a:pt x="135" y="533"/>
                </a:lnTo>
                <a:lnTo>
                  <a:pt x="0" y="529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7" name="Freeform 51"/>
          <p:cNvSpPr>
            <a:spLocks/>
          </p:cNvSpPr>
          <p:nvPr/>
        </p:nvSpPr>
        <p:spPr bwMode="auto">
          <a:xfrm>
            <a:off x="7386638" y="1889125"/>
            <a:ext cx="244475" cy="63500"/>
          </a:xfrm>
          <a:custGeom>
            <a:avLst/>
            <a:gdLst>
              <a:gd name="T0" fmla="*/ 1270 w 385"/>
              <a:gd name="T1" fmla="*/ 5658 h 101"/>
              <a:gd name="T2" fmla="*/ 10160 w 385"/>
              <a:gd name="T3" fmla="*/ 1257 h 101"/>
              <a:gd name="T4" fmla="*/ 22225 w 385"/>
              <a:gd name="T5" fmla="*/ 0 h 101"/>
              <a:gd name="T6" fmla="*/ 34925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7005 w 385"/>
              <a:gd name="T21" fmla="*/ 3772 h 101"/>
              <a:gd name="T22" fmla="*/ 186690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40030 w 385"/>
              <a:gd name="T31" fmla="*/ 1257 h 101"/>
              <a:gd name="T32" fmla="*/ 243840 w 385"/>
              <a:gd name="T33" fmla="*/ 3772 h 101"/>
              <a:gd name="T34" fmla="*/ 244475 w 385"/>
              <a:gd name="T35" fmla="*/ 6916 h 101"/>
              <a:gd name="T36" fmla="*/ 242570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900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6530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890 w 385"/>
              <a:gd name="T59" fmla="*/ 62243 h 101"/>
              <a:gd name="T60" fmla="*/ 130175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920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965 w 385"/>
              <a:gd name="T75" fmla="*/ 59728 h 101"/>
              <a:gd name="T76" fmla="*/ 89535 w 385"/>
              <a:gd name="T77" fmla="*/ 57842 h 101"/>
              <a:gd name="T78" fmla="*/ 73025 w 385"/>
              <a:gd name="T79" fmla="*/ 52812 h 101"/>
              <a:gd name="T80" fmla="*/ 54610 w 385"/>
              <a:gd name="T81" fmla="*/ 47153 h 101"/>
              <a:gd name="T82" fmla="*/ 47625 w 385"/>
              <a:gd name="T83" fmla="*/ 45267 h 101"/>
              <a:gd name="T84" fmla="*/ 38100 w 385"/>
              <a:gd name="T85" fmla="*/ 39609 h 101"/>
              <a:gd name="T86" fmla="*/ 29210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1270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2" y="9"/>
                </a:moveTo>
                <a:lnTo>
                  <a:pt x="16" y="2"/>
                </a:lnTo>
                <a:lnTo>
                  <a:pt x="35" y="0"/>
                </a:lnTo>
                <a:lnTo>
                  <a:pt x="55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3" y="6"/>
                </a:lnTo>
                <a:lnTo>
                  <a:pt x="294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4" y="6"/>
                </a:lnTo>
                <a:lnTo>
                  <a:pt x="385" y="11"/>
                </a:lnTo>
                <a:lnTo>
                  <a:pt x="382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8"/>
                </a:lnTo>
                <a:lnTo>
                  <a:pt x="299" y="77"/>
                </a:lnTo>
                <a:lnTo>
                  <a:pt x="278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2" y="101"/>
                </a:lnTo>
                <a:lnTo>
                  <a:pt x="184" y="101"/>
                </a:lnTo>
                <a:lnTo>
                  <a:pt x="175" y="99"/>
                </a:lnTo>
                <a:lnTo>
                  <a:pt x="159" y="95"/>
                </a:lnTo>
                <a:lnTo>
                  <a:pt x="141" y="92"/>
                </a:lnTo>
                <a:lnTo>
                  <a:pt x="115" y="84"/>
                </a:lnTo>
                <a:lnTo>
                  <a:pt x="86" y="75"/>
                </a:lnTo>
                <a:lnTo>
                  <a:pt x="75" y="72"/>
                </a:lnTo>
                <a:lnTo>
                  <a:pt x="60" y="63"/>
                </a:lnTo>
                <a:lnTo>
                  <a:pt x="46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8" name="Freeform 52"/>
          <p:cNvSpPr>
            <a:spLocks/>
          </p:cNvSpPr>
          <p:nvPr/>
        </p:nvSpPr>
        <p:spPr bwMode="auto">
          <a:xfrm>
            <a:off x="7635875" y="1390650"/>
            <a:ext cx="222250" cy="44450"/>
          </a:xfrm>
          <a:custGeom>
            <a:avLst/>
            <a:gdLst>
              <a:gd name="T0" fmla="*/ 14050 w 348"/>
              <a:gd name="T1" fmla="*/ 43215 h 72"/>
              <a:gd name="T2" fmla="*/ 14050 w 348"/>
              <a:gd name="T3" fmla="*/ 43215 h 72"/>
              <a:gd name="T4" fmla="*/ 14689 w 348"/>
              <a:gd name="T5" fmla="*/ 41981 h 72"/>
              <a:gd name="T6" fmla="*/ 18521 w 348"/>
              <a:gd name="T7" fmla="*/ 39511 h 72"/>
              <a:gd name="T8" fmla="*/ 24269 w 348"/>
              <a:gd name="T9" fmla="*/ 37659 h 72"/>
              <a:gd name="T10" fmla="*/ 30017 w 348"/>
              <a:gd name="T11" fmla="*/ 35190 h 72"/>
              <a:gd name="T12" fmla="*/ 39596 w 348"/>
              <a:gd name="T13" fmla="*/ 31485 h 72"/>
              <a:gd name="T14" fmla="*/ 48537 w 348"/>
              <a:gd name="T15" fmla="*/ 28399 h 72"/>
              <a:gd name="T16" fmla="*/ 59394 w 348"/>
              <a:gd name="T17" fmla="*/ 24694 h 72"/>
              <a:gd name="T18" fmla="*/ 72167 w 348"/>
              <a:gd name="T19" fmla="*/ 22842 h 72"/>
              <a:gd name="T20" fmla="*/ 86218 w 348"/>
              <a:gd name="T21" fmla="*/ 20373 h 72"/>
              <a:gd name="T22" fmla="*/ 101545 w 348"/>
              <a:gd name="T23" fmla="*/ 19138 h 72"/>
              <a:gd name="T24" fmla="*/ 116234 w 348"/>
              <a:gd name="T25" fmla="*/ 19138 h 72"/>
              <a:gd name="T26" fmla="*/ 134116 w 348"/>
              <a:gd name="T27" fmla="*/ 20373 h 72"/>
              <a:gd name="T28" fmla="*/ 151360 w 348"/>
              <a:gd name="T29" fmla="*/ 22842 h 72"/>
              <a:gd name="T30" fmla="*/ 169881 w 348"/>
              <a:gd name="T31" fmla="*/ 27164 h 72"/>
              <a:gd name="T32" fmla="*/ 189040 w 348"/>
              <a:gd name="T33" fmla="*/ 33955 h 72"/>
              <a:gd name="T34" fmla="*/ 208838 w 348"/>
              <a:gd name="T35" fmla="*/ 43215 h 72"/>
              <a:gd name="T36" fmla="*/ 208838 w 348"/>
              <a:gd name="T37" fmla="*/ 43215 h 72"/>
              <a:gd name="T38" fmla="*/ 212032 w 348"/>
              <a:gd name="T39" fmla="*/ 44450 h 72"/>
              <a:gd name="T40" fmla="*/ 215864 w 348"/>
              <a:gd name="T41" fmla="*/ 43215 h 72"/>
              <a:gd name="T42" fmla="*/ 219057 w 348"/>
              <a:gd name="T43" fmla="*/ 41981 h 72"/>
              <a:gd name="T44" fmla="*/ 221611 w 348"/>
              <a:gd name="T45" fmla="*/ 38276 h 72"/>
              <a:gd name="T46" fmla="*/ 222250 w 348"/>
              <a:gd name="T47" fmla="*/ 35190 h 72"/>
              <a:gd name="T48" fmla="*/ 221611 w 348"/>
              <a:gd name="T49" fmla="*/ 31485 h 72"/>
              <a:gd name="T50" fmla="*/ 220334 w 348"/>
              <a:gd name="T51" fmla="*/ 28399 h 72"/>
              <a:gd name="T52" fmla="*/ 216502 w 348"/>
              <a:gd name="T53" fmla="*/ 25929 h 72"/>
              <a:gd name="T54" fmla="*/ 216502 w 348"/>
              <a:gd name="T55" fmla="*/ 25929 h 72"/>
              <a:gd name="T56" fmla="*/ 195427 w 348"/>
              <a:gd name="T57" fmla="*/ 17286 h 72"/>
              <a:gd name="T58" fmla="*/ 174990 w 348"/>
              <a:gd name="T59" fmla="*/ 9260 h 72"/>
              <a:gd name="T60" fmla="*/ 153915 w 348"/>
              <a:gd name="T61" fmla="*/ 4322 h 72"/>
              <a:gd name="T62" fmla="*/ 135394 w 348"/>
              <a:gd name="T63" fmla="*/ 1235 h 72"/>
              <a:gd name="T64" fmla="*/ 116234 w 348"/>
              <a:gd name="T65" fmla="*/ 0 h 72"/>
              <a:gd name="T66" fmla="*/ 98991 w 348"/>
              <a:gd name="T67" fmla="*/ 0 h 72"/>
              <a:gd name="T68" fmla="*/ 82386 w 348"/>
              <a:gd name="T69" fmla="*/ 2469 h 72"/>
              <a:gd name="T70" fmla="*/ 68335 w 348"/>
              <a:gd name="T71" fmla="*/ 4322 h 72"/>
              <a:gd name="T72" fmla="*/ 54285 w 348"/>
              <a:gd name="T73" fmla="*/ 6791 h 72"/>
              <a:gd name="T74" fmla="*/ 41512 w 348"/>
              <a:gd name="T75" fmla="*/ 10495 h 72"/>
              <a:gd name="T76" fmla="*/ 31294 w 348"/>
              <a:gd name="T77" fmla="*/ 14817 h 72"/>
              <a:gd name="T78" fmla="*/ 21714 w 348"/>
              <a:gd name="T79" fmla="*/ 17903 h 72"/>
              <a:gd name="T80" fmla="*/ 14689 w 348"/>
              <a:gd name="T81" fmla="*/ 21608 h 72"/>
              <a:gd name="T82" fmla="*/ 8941 w 348"/>
              <a:gd name="T83" fmla="*/ 24077 h 72"/>
              <a:gd name="T84" fmla="*/ 5748 w 348"/>
              <a:gd name="T85" fmla="*/ 25929 h 72"/>
              <a:gd name="T86" fmla="*/ 3193 w 348"/>
              <a:gd name="T87" fmla="*/ 27164 h 72"/>
              <a:gd name="T88" fmla="*/ 3193 w 348"/>
              <a:gd name="T89" fmla="*/ 27164 h 72"/>
              <a:gd name="T90" fmla="*/ 639 w 348"/>
              <a:gd name="T91" fmla="*/ 29633 h 72"/>
              <a:gd name="T92" fmla="*/ 0 w 348"/>
              <a:gd name="T93" fmla="*/ 32720 h 72"/>
              <a:gd name="T94" fmla="*/ 0 w 348"/>
              <a:gd name="T95" fmla="*/ 36424 h 72"/>
              <a:gd name="T96" fmla="*/ 639 w 348"/>
              <a:gd name="T97" fmla="*/ 39511 h 72"/>
              <a:gd name="T98" fmla="*/ 3193 w 348"/>
              <a:gd name="T99" fmla="*/ 41981 h 72"/>
              <a:gd name="T100" fmla="*/ 7025 w 348"/>
              <a:gd name="T101" fmla="*/ 44450 h 72"/>
              <a:gd name="T102" fmla="*/ 10218 w 348"/>
              <a:gd name="T103" fmla="*/ 44450 h 72"/>
              <a:gd name="T104" fmla="*/ 14050 w 348"/>
              <a:gd name="T105" fmla="*/ 43215 h 72"/>
              <a:gd name="T106" fmla="*/ 14050 w 348"/>
              <a:gd name="T107" fmla="*/ 43215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2" y="70"/>
                </a:moveTo>
                <a:lnTo>
                  <a:pt x="22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1"/>
                </a:lnTo>
                <a:lnTo>
                  <a:pt x="76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2" y="31"/>
                </a:lnTo>
                <a:lnTo>
                  <a:pt x="210" y="33"/>
                </a:lnTo>
                <a:lnTo>
                  <a:pt x="237" y="37"/>
                </a:lnTo>
                <a:lnTo>
                  <a:pt x="266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8" y="57"/>
                </a:lnTo>
                <a:lnTo>
                  <a:pt x="347" y="51"/>
                </a:lnTo>
                <a:lnTo>
                  <a:pt x="345" y="46"/>
                </a:lnTo>
                <a:lnTo>
                  <a:pt x="339" y="42"/>
                </a:lnTo>
                <a:lnTo>
                  <a:pt x="306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7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29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1" y="72"/>
                </a:lnTo>
                <a:lnTo>
                  <a:pt x="16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9" name="Freeform 53"/>
          <p:cNvSpPr>
            <a:spLocks/>
          </p:cNvSpPr>
          <p:nvPr/>
        </p:nvSpPr>
        <p:spPr bwMode="auto">
          <a:xfrm>
            <a:off x="7161213" y="1390650"/>
            <a:ext cx="220662" cy="49213"/>
          </a:xfrm>
          <a:custGeom>
            <a:avLst/>
            <a:gdLst>
              <a:gd name="T0" fmla="*/ 206672 w 347"/>
              <a:gd name="T1" fmla="*/ 38623 h 79"/>
              <a:gd name="T2" fmla="*/ 206672 w 347"/>
              <a:gd name="T3" fmla="*/ 38623 h 79"/>
              <a:gd name="T4" fmla="*/ 205400 w 347"/>
              <a:gd name="T5" fmla="*/ 38000 h 79"/>
              <a:gd name="T6" fmla="*/ 202221 w 347"/>
              <a:gd name="T7" fmla="*/ 36754 h 79"/>
              <a:gd name="T8" fmla="*/ 195861 w 347"/>
              <a:gd name="T9" fmla="*/ 34262 h 79"/>
              <a:gd name="T10" fmla="*/ 188866 w 347"/>
              <a:gd name="T11" fmla="*/ 31147 h 79"/>
              <a:gd name="T12" fmla="*/ 181235 w 347"/>
              <a:gd name="T13" fmla="*/ 28656 h 79"/>
              <a:gd name="T14" fmla="*/ 171697 w 347"/>
              <a:gd name="T15" fmla="*/ 24918 h 79"/>
              <a:gd name="T16" fmla="*/ 160250 w 347"/>
              <a:gd name="T17" fmla="*/ 23049 h 79"/>
              <a:gd name="T18" fmla="*/ 148804 w 347"/>
              <a:gd name="T19" fmla="*/ 20557 h 79"/>
              <a:gd name="T20" fmla="*/ 134814 w 347"/>
              <a:gd name="T21" fmla="*/ 19311 h 79"/>
              <a:gd name="T22" fmla="*/ 119552 w 347"/>
              <a:gd name="T23" fmla="*/ 19311 h 79"/>
              <a:gd name="T24" fmla="*/ 104290 w 347"/>
              <a:gd name="T25" fmla="*/ 19311 h 79"/>
              <a:gd name="T26" fmla="*/ 87120 w 347"/>
              <a:gd name="T27" fmla="*/ 21803 h 79"/>
              <a:gd name="T28" fmla="*/ 69315 w 347"/>
              <a:gd name="T29" fmla="*/ 24918 h 79"/>
              <a:gd name="T30" fmla="*/ 52145 w 347"/>
              <a:gd name="T31" fmla="*/ 31147 h 79"/>
              <a:gd name="T32" fmla="*/ 33703 w 347"/>
              <a:gd name="T33" fmla="*/ 38000 h 79"/>
              <a:gd name="T34" fmla="*/ 13990 w 347"/>
              <a:gd name="T35" fmla="*/ 47967 h 79"/>
              <a:gd name="T36" fmla="*/ 13990 w 347"/>
              <a:gd name="T37" fmla="*/ 47967 h 79"/>
              <a:gd name="T38" fmla="*/ 10175 w 347"/>
              <a:gd name="T39" fmla="*/ 49213 h 79"/>
              <a:gd name="T40" fmla="*/ 6995 w 347"/>
              <a:gd name="T41" fmla="*/ 47967 h 79"/>
              <a:gd name="T42" fmla="*/ 3180 w 347"/>
              <a:gd name="T43" fmla="*/ 46721 h 79"/>
              <a:gd name="T44" fmla="*/ 1272 w 347"/>
              <a:gd name="T45" fmla="*/ 44852 h 79"/>
              <a:gd name="T46" fmla="*/ 0 w 347"/>
              <a:gd name="T47" fmla="*/ 41115 h 79"/>
              <a:gd name="T48" fmla="*/ 0 w 347"/>
              <a:gd name="T49" fmla="*/ 38000 h 79"/>
              <a:gd name="T50" fmla="*/ 1272 w 347"/>
              <a:gd name="T51" fmla="*/ 34262 h 79"/>
              <a:gd name="T52" fmla="*/ 4451 w 347"/>
              <a:gd name="T53" fmla="*/ 31147 h 79"/>
              <a:gd name="T54" fmla="*/ 4451 w 347"/>
              <a:gd name="T55" fmla="*/ 31147 h 79"/>
              <a:gd name="T56" fmla="*/ 25437 w 347"/>
              <a:gd name="T57" fmla="*/ 20557 h 79"/>
              <a:gd name="T58" fmla="*/ 46422 w 347"/>
              <a:gd name="T59" fmla="*/ 12459 h 79"/>
              <a:gd name="T60" fmla="*/ 66135 w 347"/>
              <a:gd name="T61" fmla="*/ 6852 h 79"/>
              <a:gd name="T62" fmla="*/ 84577 w 347"/>
              <a:gd name="T63" fmla="*/ 2492 h 79"/>
              <a:gd name="T64" fmla="*/ 103018 w 347"/>
              <a:gd name="T65" fmla="*/ 1246 h 79"/>
              <a:gd name="T66" fmla="*/ 120824 w 347"/>
              <a:gd name="T67" fmla="*/ 0 h 79"/>
              <a:gd name="T68" fmla="*/ 136721 w 347"/>
              <a:gd name="T69" fmla="*/ 1246 h 79"/>
              <a:gd name="T70" fmla="*/ 151983 w 347"/>
              <a:gd name="T71" fmla="*/ 2492 h 79"/>
              <a:gd name="T72" fmla="*/ 164702 w 347"/>
              <a:gd name="T73" fmla="*/ 4361 h 79"/>
              <a:gd name="T74" fmla="*/ 177420 w 347"/>
              <a:gd name="T75" fmla="*/ 8098 h 79"/>
              <a:gd name="T76" fmla="*/ 188230 w 347"/>
              <a:gd name="T77" fmla="*/ 11213 h 79"/>
              <a:gd name="T78" fmla="*/ 197133 w 347"/>
              <a:gd name="T79" fmla="*/ 14951 h 79"/>
              <a:gd name="T80" fmla="*/ 204128 w 347"/>
              <a:gd name="T81" fmla="*/ 17443 h 79"/>
              <a:gd name="T82" fmla="*/ 209851 w 347"/>
              <a:gd name="T83" fmla="*/ 19311 h 79"/>
              <a:gd name="T84" fmla="*/ 214939 w 347"/>
              <a:gd name="T85" fmla="*/ 21803 h 79"/>
              <a:gd name="T86" fmla="*/ 216211 w 347"/>
              <a:gd name="T87" fmla="*/ 23049 h 79"/>
              <a:gd name="T88" fmla="*/ 216211 w 347"/>
              <a:gd name="T89" fmla="*/ 23049 h 79"/>
              <a:gd name="T90" fmla="*/ 219390 w 347"/>
              <a:gd name="T91" fmla="*/ 24918 h 79"/>
              <a:gd name="T92" fmla="*/ 220662 w 347"/>
              <a:gd name="T93" fmla="*/ 28656 h 79"/>
              <a:gd name="T94" fmla="*/ 220662 w 347"/>
              <a:gd name="T95" fmla="*/ 31770 h 79"/>
              <a:gd name="T96" fmla="*/ 219390 w 347"/>
              <a:gd name="T97" fmla="*/ 35508 h 79"/>
              <a:gd name="T98" fmla="*/ 216847 w 347"/>
              <a:gd name="T99" fmla="*/ 38000 h 79"/>
              <a:gd name="T100" fmla="*/ 213667 w 347"/>
              <a:gd name="T101" fmla="*/ 39869 h 79"/>
              <a:gd name="T102" fmla="*/ 209851 w 347"/>
              <a:gd name="T103" fmla="*/ 39869 h 79"/>
              <a:gd name="T104" fmla="*/ 206672 w 347"/>
              <a:gd name="T105" fmla="*/ 38623 h 79"/>
              <a:gd name="T106" fmla="*/ 206672 w 347"/>
              <a:gd name="T107" fmla="*/ 38623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8" y="55"/>
                </a:lnTo>
                <a:lnTo>
                  <a:pt x="297" y="50"/>
                </a:lnTo>
                <a:lnTo>
                  <a:pt x="285" y="46"/>
                </a:lnTo>
                <a:lnTo>
                  <a:pt x="270" y="40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4" y="31"/>
                </a:lnTo>
                <a:lnTo>
                  <a:pt x="137" y="35"/>
                </a:lnTo>
                <a:lnTo>
                  <a:pt x="109" y="40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6" y="79"/>
                </a:lnTo>
                <a:lnTo>
                  <a:pt x="11" y="77"/>
                </a:lnTo>
                <a:lnTo>
                  <a:pt x="5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90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6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0"/>
                </a:lnTo>
                <a:lnTo>
                  <a:pt x="347" y="46"/>
                </a:lnTo>
                <a:lnTo>
                  <a:pt x="347" y="51"/>
                </a:lnTo>
                <a:lnTo>
                  <a:pt x="345" y="57"/>
                </a:lnTo>
                <a:lnTo>
                  <a:pt x="341" y="61"/>
                </a:lnTo>
                <a:lnTo>
                  <a:pt x="336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0" name="Freeform 54"/>
          <p:cNvSpPr>
            <a:spLocks/>
          </p:cNvSpPr>
          <p:nvPr/>
        </p:nvSpPr>
        <p:spPr bwMode="auto">
          <a:xfrm>
            <a:off x="6732588" y="2349500"/>
            <a:ext cx="646112" cy="677863"/>
          </a:xfrm>
          <a:custGeom>
            <a:avLst/>
            <a:gdLst>
              <a:gd name="T0" fmla="*/ 640405 w 1019"/>
              <a:gd name="T1" fmla="*/ 583839 h 1067"/>
              <a:gd name="T2" fmla="*/ 644844 w 1019"/>
              <a:gd name="T3" fmla="*/ 463768 h 1067"/>
              <a:gd name="T4" fmla="*/ 644844 w 1019"/>
              <a:gd name="T5" fmla="*/ 325908 h 1067"/>
              <a:gd name="T6" fmla="*/ 639137 w 1019"/>
              <a:gd name="T7" fmla="*/ 162636 h 1067"/>
              <a:gd name="T8" fmla="*/ 626456 w 1019"/>
              <a:gd name="T9" fmla="*/ 76871 h 1067"/>
              <a:gd name="T10" fmla="*/ 588412 w 1019"/>
              <a:gd name="T11" fmla="*/ 59718 h 1067"/>
              <a:gd name="T12" fmla="*/ 551002 w 1019"/>
              <a:gd name="T13" fmla="*/ 45741 h 1067"/>
              <a:gd name="T14" fmla="*/ 515495 w 1019"/>
              <a:gd name="T15" fmla="*/ 31765 h 1067"/>
              <a:gd name="T16" fmla="*/ 486328 w 1019"/>
              <a:gd name="T17" fmla="*/ 18424 h 1067"/>
              <a:gd name="T18" fmla="*/ 460965 w 1019"/>
              <a:gd name="T19" fmla="*/ 8259 h 1067"/>
              <a:gd name="T20" fmla="*/ 437505 w 1019"/>
              <a:gd name="T21" fmla="*/ 1271 h 1067"/>
              <a:gd name="T22" fmla="*/ 414678 w 1019"/>
              <a:gd name="T23" fmla="*/ 0 h 1067"/>
              <a:gd name="T24" fmla="*/ 384243 w 1019"/>
              <a:gd name="T25" fmla="*/ 5718 h 1067"/>
              <a:gd name="T26" fmla="*/ 350638 w 1019"/>
              <a:gd name="T27" fmla="*/ 18424 h 1067"/>
              <a:gd name="T28" fmla="*/ 317032 w 1019"/>
              <a:gd name="T29" fmla="*/ 36212 h 1067"/>
              <a:gd name="T30" fmla="*/ 285963 w 1019"/>
              <a:gd name="T31" fmla="*/ 53365 h 1067"/>
              <a:gd name="T32" fmla="*/ 252358 w 1019"/>
              <a:gd name="T33" fmla="*/ 72424 h 1067"/>
              <a:gd name="T34" fmla="*/ 216850 w 1019"/>
              <a:gd name="T35" fmla="*/ 92118 h 1067"/>
              <a:gd name="T36" fmla="*/ 183245 w 1019"/>
              <a:gd name="T37" fmla="*/ 113083 h 1067"/>
              <a:gd name="T38" fmla="*/ 151541 w 1019"/>
              <a:gd name="T39" fmla="*/ 135318 h 1067"/>
              <a:gd name="T40" fmla="*/ 123009 w 1019"/>
              <a:gd name="T41" fmla="*/ 158189 h 1067"/>
              <a:gd name="T42" fmla="*/ 97012 w 1019"/>
              <a:gd name="T43" fmla="*/ 186142 h 1067"/>
              <a:gd name="T44" fmla="*/ 72917 w 1019"/>
              <a:gd name="T45" fmla="*/ 216637 h 1067"/>
              <a:gd name="T46" fmla="*/ 51993 w 1019"/>
              <a:gd name="T47" fmla="*/ 251578 h 1067"/>
              <a:gd name="T48" fmla="*/ 26631 w 1019"/>
              <a:gd name="T49" fmla="*/ 306849 h 1067"/>
              <a:gd name="T50" fmla="*/ 8243 w 1019"/>
              <a:gd name="T51" fmla="*/ 381814 h 1067"/>
              <a:gd name="T52" fmla="*/ 1268 w 1019"/>
              <a:gd name="T53" fmla="*/ 456779 h 1067"/>
              <a:gd name="T54" fmla="*/ 0 w 1019"/>
              <a:gd name="T55" fmla="*/ 533650 h 1067"/>
              <a:gd name="T56" fmla="*/ 2536 w 1019"/>
              <a:gd name="T57" fmla="*/ 590827 h 1067"/>
              <a:gd name="T58" fmla="*/ 3804 w 1019"/>
              <a:gd name="T59" fmla="*/ 627039 h 1067"/>
              <a:gd name="T60" fmla="*/ 3804 w 1019"/>
              <a:gd name="T61" fmla="*/ 649910 h 1067"/>
              <a:gd name="T62" fmla="*/ 3804 w 1019"/>
              <a:gd name="T63" fmla="*/ 667698 h 1067"/>
              <a:gd name="T64" fmla="*/ 637235 w 1019"/>
              <a:gd name="T65" fmla="*/ 677863 h 1067"/>
              <a:gd name="T66" fmla="*/ 637869 w 1019"/>
              <a:gd name="T67" fmla="*/ 658169 h 1067"/>
              <a:gd name="T68" fmla="*/ 637869 w 1019"/>
              <a:gd name="T69" fmla="*/ 642922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4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6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9" y="83"/>
                </a:lnTo>
                <a:lnTo>
                  <a:pt x="869" y="72"/>
                </a:lnTo>
                <a:lnTo>
                  <a:pt x="840" y="61"/>
                </a:lnTo>
                <a:lnTo>
                  <a:pt x="813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9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2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4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5" y="1067"/>
                </a:lnTo>
                <a:lnTo>
                  <a:pt x="1005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1" name="Freeform 66"/>
          <p:cNvSpPr>
            <a:spLocks/>
          </p:cNvSpPr>
          <p:nvPr/>
        </p:nvSpPr>
        <p:spPr bwMode="auto">
          <a:xfrm>
            <a:off x="792163" y="4848225"/>
            <a:ext cx="1541462" cy="728663"/>
          </a:xfrm>
          <a:custGeom>
            <a:avLst/>
            <a:gdLst>
              <a:gd name="T0" fmla="*/ 564399 w 2428"/>
              <a:gd name="T1" fmla="*/ 0 h 1147"/>
              <a:gd name="T2" fmla="*/ 561224 w 2428"/>
              <a:gd name="T3" fmla="*/ 0 h 1147"/>
              <a:gd name="T4" fmla="*/ 552336 w 2428"/>
              <a:gd name="T5" fmla="*/ 1906 h 1147"/>
              <a:gd name="T6" fmla="*/ 537099 w 2428"/>
              <a:gd name="T7" fmla="*/ 6988 h 1147"/>
              <a:gd name="T8" fmla="*/ 518053 w 2428"/>
              <a:gd name="T9" fmla="*/ 13341 h 1147"/>
              <a:gd name="T10" fmla="*/ 495198 w 2428"/>
              <a:gd name="T11" fmla="*/ 26046 h 1147"/>
              <a:gd name="T12" fmla="*/ 469168 w 2428"/>
              <a:gd name="T13" fmla="*/ 43199 h 1147"/>
              <a:gd name="T14" fmla="*/ 441869 w 2428"/>
              <a:gd name="T15" fmla="*/ 66069 h 1147"/>
              <a:gd name="T16" fmla="*/ 412665 w 2428"/>
              <a:gd name="T17" fmla="*/ 95292 h 1147"/>
              <a:gd name="T18" fmla="*/ 407586 w 2428"/>
              <a:gd name="T19" fmla="*/ 96562 h 1147"/>
              <a:gd name="T20" fmla="*/ 395523 w 2428"/>
              <a:gd name="T21" fmla="*/ 99739 h 1147"/>
              <a:gd name="T22" fmla="*/ 375208 w 2428"/>
              <a:gd name="T23" fmla="*/ 107997 h 1147"/>
              <a:gd name="T24" fmla="*/ 348543 w 2428"/>
              <a:gd name="T25" fmla="*/ 118162 h 1147"/>
              <a:gd name="T26" fmla="*/ 318069 w 2428"/>
              <a:gd name="T27" fmla="*/ 134043 h 1147"/>
              <a:gd name="T28" fmla="*/ 283786 w 2428"/>
              <a:gd name="T29" fmla="*/ 153102 h 1147"/>
              <a:gd name="T30" fmla="*/ 247599 w 2428"/>
              <a:gd name="T31" fmla="*/ 177878 h 1147"/>
              <a:gd name="T32" fmla="*/ 208872 w 2428"/>
              <a:gd name="T33" fmla="*/ 209006 h 1147"/>
              <a:gd name="T34" fmla="*/ 171415 w 2428"/>
              <a:gd name="T35" fmla="*/ 246488 h 1147"/>
              <a:gd name="T36" fmla="*/ 133957 w 2428"/>
              <a:gd name="T37" fmla="*/ 290322 h 1147"/>
              <a:gd name="T38" fmla="*/ 99040 w 2428"/>
              <a:gd name="T39" fmla="*/ 342414 h 1147"/>
              <a:gd name="T40" fmla="*/ 68566 w 2428"/>
              <a:gd name="T41" fmla="*/ 401495 h 1147"/>
              <a:gd name="T42" fmla="*/ 41266 w 2428"/>
              <a:gd name="T43" fmla="*/ 470105 h 1147"/>
              <a:gd name="T44" fmla="*/ 20316 w 2428"/>
              <a:gd name="T45" fmla="*/ 545703 h 1147"/>
              <a:gd name="T46" fmla="*/ 5714 w 2428"/>
              <a:gd name="T47" fmla="*/ 632101 h 1147"/>
              <a:gd name="T48" fmla="*/ 0 w 2428"/>
              <a:gd name="T49" fmla="*/ 728663 h 1147"/>
              <a:gd name="T50" fmla="*/ 1537018 w 2428"/>
              <a:gd name="T51" fmla="*/ 728663 h 1147"/>
              <a:gd name="T52" fmla="*/ 1538288 w 2428"/>
              <a:gd name="T53" fmla="*/ 721675 h 1147"/>
              <a:gd name="T54" fmla="*/ 1538923 w 2428"/>
              <a:gd name="T55" fmla="*/ 703887 h 1147"/>
              <a:gd name="T56" fmla="*/ 1540192 w 2428"/>
              <a:gd name="T57" fmla="*/ 674029 h 1147"/>
              <a:gd name="T58" fmla="*/ 1541462 w 2428"/>
              <a:gd name="T59" fmla="*/ 635277 h 1147"/>
              <a:gd name="T60" fmla="*/ 1538923 w 2428"/>
              <a:gd name="T61" fmla="*/ 590173 h 1147"/>
              <a:gd name="T62" fmla="*/ 1534478 w 2428"/>
              <a:gd name="T63" fmla="*/ 539986 h 1147"/>
              <a:gd name="T64" fmla="*/ 1525590 w 2428"/>
              <a:gd name="T65" fmla="*/ 485987 h 1147"/>
              <a:gd name="T66" fmla="*/ 1510988 w 2428"/>
              <a:gd name="T67" fmla="*/ 427542 h 1147"/>
              <a:gd name="T68" fmla="*/ 1490038 w 2428"/>
              <a:gd name="T69" fmla="*/ 371002 h 1147"/>
              <a:gd name="T70" fmla="*/ 1462738 w 2428"/>
              <a:gd name="T71" fmla="*/ 314462 h 1147"/>
              <a:gd name="T72" fmla="*/ 1427820 w 2428"/>
              <a:gd name="T73" fmla="*/ 261099 h 1147"/>
              <a:gd name="T74" fmla="*/ 1382110 w 2428"/>
              <a:gd name="T75" fmla="*/ 210912 h 1147"/>
              <a:gd name="T76" fmla="*/ 1328146 w 2428"/>
              <a:gd name="T77" fmla="*/ 167713 h 1147"/>
              <a:gd name="T78" fmla="*/ 1260850 w 2428"/>
              <a:gd name="T79" fmla="*/ 131502 h 1147"/>
              <a:gd name="T80" fmla="*/ 1183396 w 2428"/>
              <a:gd name="T81" fmla="*/ 105456 h 1147"/>
              <a:gd name="T82" fmla="*/ 1091340 w 2428"/>
              <a:gd name="T83" fmla="*/ 89574 h 1147"/>
              <a:gd name="T84" fmla="*/ 1089435 w 2428"/>
              <a:gd name="T85" fmla="*/ 86398 h 1147"/>
              <a:gd name="T86" fmla="*/ 1082452 w 2428"/>
              <a:gd name="T87" fmla="*/ 76233 h 1147"/>
              <a:gd name="T88" fmla="*/ 1069754 w 2428"/>
              <a:gd name="T89" fmla="*/ 60987 h 1147"/>
              <a:gd name="T90" fmla="*/ 1053883 w 2428"/>
              <a:gd name="T91" fmla="*/ 44469 h 1147"/>
              <a:gd name="T92" fmla="*/ 1031662 w 2428"/>
              <a:gd name="T93" fmla="*/ 28587 h 1147"/>
              <a:gd name="T94" fmla="*/ 1003093 w 2428"/>
              <a:gd name="T95" fmla="*/ 14611 h 1147"/>
              <a:gd name="T96" fmla="*/ 970080 w 2428"/>
              <a:gd name="T97" fmla="*/ 5717 h 1147"/>
              <a:gd name="T98" fmla="*/ 930083 w 2428"/>
              <a:gd name="T99" fmla="*/ 3176 h 1147"/>
              <a:gd name="T100" fmla="*/ 564399 w 2428"/>
              <a:gd name="T101" fmla="*/ 0 h 11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28" h="1147">
                <a:moveTo>
                  <a:pt x="889" y="0"/>
                </a:moveTo>
                <a:lnTo>
                  <a:pt x="884" y="0"/>
                </a:lnTo>
                <a:lnTo>
                  <a:pt x="870" y="3"/>
                </a:lnTo>
                <a:lnTo>
                  <a:pt x="846" y="11"/>
                </a:lnTo>
                <a:lnTo>
                  <a:pt x="816" y="21"/>
                </a:lnTo>
                <a:lnTo>
                  <a:pt x="780" y="41"/>
                </a:lnTo>
                <a:lnTo>
                  <a:pt x="739" y="68"/>
                </a:lnTo>
                <a:lnTo>
                  <a:pt x="696" y="104"/>
                </a:lnTo>
                <a:lnTo>
                  <a:pt x="650" y="150"/>
                </a:lnTo>
                <a:lnTo>
                  <a:pt x="642" y="152"/>
                </a:lnTo>
                <a:lnTo>
                  <a:pt x="623" y="157"/>
                </a:lnTo>
                <a:lnTo>
                  <a:pt x="591" y="170"/>
                </a:lnTo>
                <a:lnTo>
                  <a:pt x="549" y="186"/>
                </a:lnTo>
                <a:lnTo>
                  <a:pt x="501" y="211"/>
                </a:lnTo>
                <a:lnTo>
                  <a:pt x="447" y="241"/>
                </a:lnTo>
                <a:lnTo>
                  <a:pt x="390" y="280"/>
                </a:lnTo>
                <a:lnTo>
                  <a:pt x="329" y="329"/>
                </a:lnTo>
                <a:lnTo>
                  <a:pt x="270" y="388"/>
                </a:lnTo>
                <a:lnTo>
                  <a:pt x="211" y="457"/>
                </a:lnTo>
                <a:lnTo>
                  <a:pt x="156" y="539"/>
                </a:lnTo>
                <a:lnTo>
                  <a:pt x="108" y="632"/>
                </a:lnTo>
                <a:lnTo>
                  <a:pt x="65" y="740"/>
                </a:lnTo>
                <a:lnTo>
                  <a:pt x="32" y="859"/>
                </a:lnTo>
                <a:lnTo>
                  <a:pt x="9" y="995"/>
                </a:lnTo>
                <a:lnTo>
                  <a:pt x="0" y="1147"/>
                </a:lnTo>
                <a:lnTo>
                  <a:pt x="2421" y="1147"/>
                </a:lnTo>
                <a:lnTo>
                  <a:pt x="2423" y="1136"/>
                </a:lnTo>
                <a:lnTo>
                  <a:pt x="2424" y="1108"/>
                </a:lnTo>
                <a:lnTo>
                  <a:pt x="2426" y="1061"/>
                </a:lnTo>
                <a:lnTo>
                  <a:pt x="2428" y="1000"/>
                </a:lnTo>
                <a:lnTo>
                  <a:pt x="2424" y="929"/>
                </a:lnTo>
                <a:lnTo>
                  <a:pt x="2417" y="850"/>
                </a:lnTo>
                <a:lnTo>
                  <a:pt x="2403" y="765"/>
                </a:lnTo>
                <a:lnTo>
                  <a:pt x="2380" y="673"/>
                </a:lnTo>
                <a:lnTo>
                  <a:pt x="2347" y="584"/>
                </a:lnTo>
                <a:lnTo>
                  <a:pt x="2304" y="495"/>
                </a:lnTo>
                <a:lnTo>
                  <a:pt x="2249" y="411"/>
                </a:lnTo>
                <a:lnTo>
                  <a:pt x="2177" y="332"/>
                </a:lnTo>
                <a:lnTo>
                  <a:pt x="2092" y="264"/>
                </a:lnTo>
                <a:lnTo>
                  <a:pt x="1986" y="207"/>
                </a:lnTo>
                <a:lnTo>
                  <a:pt x="1864" y="166"/>
                </a:lnTo>
                <a:lnTo>
                  <a:pt x="1719" y="141"/>
                </a:lnTo>
                <a:lnTo>
                  <a:pt x="1716" y="136"/>
                </a:lnTo>
                <a:lnTo>
                  <a:pt x="1705" y="120"/>
                </a:lnTo>
                <a:lnTo>
                  <a:pt x="1685" y="96"/>
                </a:lnTo>
                <a:lnTo>
                  <a:pt x="1660" y="70"/>
                </a:lnTo>
                <a:lnTo>
                  <a:pt x="1625" y="45"/>
                </a:lnTo>
                <a:lnTo>
                  <a:pt x="1580" y="23"/>
                </a:lnTo>
                <a:lnTo>
                  <a:pt x="1528" y="9"/>
                </a:lnTo>
                <a:lnTo>
                  <a:pt x="1465" y="5"/>
                </a:lnTo>
                <a:lnTo>
                  <a:pt x="88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2" name="Freeform 67"/>
          <p:cNvSpPr>
            <a:spLocks/>
          </p:cNvSpPr>
          <p:nvPr/>
        </p:nvSpPr>
        <p:spPr bwMode="auto">
          <a:xfrm>
            <a:off x="900113" y="3789363"/>
            <a:ext cx="1160462" cy="1212850"/>
          </a:xfrm>
          <a:custGeom>
            <a:avLst/>
            <a:gdLst>
              <a:gd name="T0" fmla="*/ 109250 w 1827"/>
              <a:gd name="T1" fmla="*/ 532130 h 1910"/>
              <a:gd name="T2" fmla="*/ 73680 w 1827"/>
              <a:gd name="T3" fmla="*/ 542290 h 1910"/>
              <a:gd name="T4" fmla="*/ 31759 w 1827"/>
              <a:gd name="T5" fmla="*/ 565150 h 1910"/>
              <a:gd name="T6" fmla="*/ 3811 w 1827"/>
              <a:gd name="T7" fmla="*/ 603250 h 1910"/>
              <a:gd name="T8" fmla="*/ 8257 w 1827"/>
              <a:gd name="T9" fmla="*/ 663575 h 1910"/>
              <a:gd name="T10" fmla="*/ 77491 w 1827"/>
              <a:gd name="T11" fmla="*/ 756920 h 1910"/>
              <a:gd name="T12" fmla="*/ 167051 w 1827"/>
              <a:gd name="T13" fmla="*/ 787400 h 1910"/>
              <a:gd name="T14" fmla="*/ 214053 w 1827"/>
              <a:gd name="T15" fmla="*/ 762635 h 1910"/>
              <a:gd name="T16" fmla="*/ 220405 w 1827"/>
              <a:gd name="T17" fmla="*/ 767715 h 1910"/>
              <a:gd name="T18" fmla="*/ 242001 w 1827"/>
              <a:gd name="T19" fmla="*/ 810260 h 1910"/>
              <a:gd name="T20" fmla="*/ 279476 w 1827"/>
              <a:gd name="T21" fmla="*/ 871220 h 1910"/>
              <a:gd name="T22" fmla="*/ 332831 w 1827"/>
              <a:gd name="T23" fmla="*/ 935990 h 1910"/>
              <a:gd name="T24" fmla="*/ 403335 w 1827"/>
              <a:gd name="T25" fmla="*/ 990600 h 1910"/>
              <a:gd name="T26" fmla="*/ 470664 w 1827"/>
              <a:gd name="T27" fmla="*/ 1028700 h 1910"/>
              <a:gd name="T28" fmla="*/ 464947 w 1827"/>
              <a:gd name="T29" fmla="*/ 1106170 h 1910"/>
              <a:gd name="T30" fmla="*/ 475110 w 1827"/>
              <a:gd name="T31" fmla="*/ 1123315 h 1910"/>
              <a:gd name="T32" fmla="*/ 508139 w 1827"/>
              <a:gd name="T33" fmla="*/ 1160780 h 1910"/>
              <a:gd name="T34" fmla="*/ 567210 w 1827"/>
              <a:gd name="T35" fmla="*/ 1198245 h 1910"/>
              <a:gd name="T36" fmla="*/ 653594 w 1827"/>
              <a:gd name="T37" fmla="*/ 1212850 h 1910"/>
              <a:gd name="T38" fmla="*/ 770465 w 1827"/>
              <a:gd name="T39" fmla="*/ 1186815 h 1910"/>
              <a:gd name="T40" fmla="*/ 827631 w 1827"/>
              <a:gd name="T41" fmla="*/ 1010920 h 1910"/>
              <a:gd name="T42" fmla="*/ 867012 w 1827"/>
              <a:gd name="T43" fmla="*/ 991235 h 1910"/>
              <a:gd name="T44" fmla="*/ 934340 w 1827"/>
              <a:gd name="T45" fmla="*/ 944880 h 1910"/>
              <a:gd name="T46" fmla="*/ 1002304 w 1827"/>
              <a:gd name="T47" fmla="*/ 868045 h 1910"/>
              <a:gd name="T48" fmla="*/ 1048671 w 1827"/>
              <a:gd name="T49" fmla="*/ 754380 h 1910"/>
              <a:gd name="T50" fmla="*/ 1048036 w 1827"/>
              <a:gd name="T51" fmla="*/ 601345 h 1910"/>
              <a:gd name="T52" fmla="*/ 1088687 w 1827"/>
              <a:gd name="T53" fmla="*/ 602615 h 1910"/>
              <a:gd name="T54" fmla="*/ 1150934 w 1827"/>
              <a:gd name="T55" fmla="*/ 549275 h 1910"/>
              <a:gd name="T56" fmla="*/ 1149029 w 1827"/>
              <a:gd name="T57" fmla="*/ 395605 h 1910"/>
              <a:gd name="T58" fmla="*/ 1093134 w 1827"/>
              <a:gd name="T59" fmla="*/ 368935 h 1910"/>
              <a:gd name="T60" fmla="*/ 1045496 w 1827"/>
              <a:gd name="T61" fmla="*/ 408305 h 1910"/>
              <a:gd name="T62" fmla="*/ 1044225 w 1827"/>
              <a:gd name="T63" fmla="*/ 299720 h 1910"/>
              <a:gd name="T64" fmla="*/ 1023900 w 1827"/>
              <a:gd name="T65" fmla="*/ 183515 h 1910"/>
              <a:gd name="T66" fmla="*/ 1005480 w 1827"/>
              <a:gd name="T67" fmla="*/ 120015 h 1910"/>
              <a:gd name="T68" fmla="*/ 959112 w 1827"/>
              <a:gd name="T69" fmla="*/ 64770 h 1910"/>
              <a:gd name="T70" fmla="*/ 895595 w 1827"/>
              <a:gd name="T71" fmla="*/ 28575 h 1910"/>
              <a:gd name="T72" fmla="*/ 825090 w 1827"/>
              <a:gd name="T73" fmla="*/ 24765 h 1910"/>
              <a:gd name="T74" fmla="*/ 759032 w 1827"/>
              <a:gd name="T75" fmla="*/ 64770 h 1910"/>
              <a:gd name="T76" fmla="*/ 741247 w 1827"/>
              <a:gd name="T77" fmla="*/ 81915 h 1910"/>
              <a:gd name="T78" fmla="*/ 738707 w 1827"/>
              <a:gd name="T79" fmla="*/ 49530 h 1910"/>
              <a:gd name="T80" fmla="*/ 721557 w 1827"/>
              <a:gd name="T81" fmla="*/ 15875 h 1910"/>
              <a:gd name="T82" fmla="*/ 680906 w 1827"/>
              <a:gd name="T83" fmla="*/ 0 h 1910"/>
              <a:gd name="T84" fmla="*/ 604685 w 1827"/>
              <a:gd name="T85" fmla="*/ 26035 h 1910"/>
              <a:gd name="T86" fmla="*/ 529735 w 1827"/>
              <a:gd name="T87" fmla="*/ 76200 h 1910"/>
              <a:gd name="T88" fmla="*/ 529735 w 1827"/>
              <a:gd name="T89" fmla="*/ 52070 h 1910"/>
              <a:gd name="T90" fmla="*/ 517031 w 1827"/>
              <a:gd name="T91" fmla="*/ 19050 h 1910"/>
              <a:gd name="T92" fmla="*/ 483367 w 1827"/>
              <a:gd name="T93" fmla="*/ 1270 h 1910"/>
              <a:gd name="T94" fmla="*/ 412863 w 1827"/>
              <a:gd name="T95" fmla="*/ 19050 h 1910"/>
              <a:gd name="T96" fmla="*/ 294721 w 1827"/>
              <a:gd name="T97" fmla="*/ 96520 h 1910"/>
              <a:gd name="T98" fmla="*/ 189917 w 1827"/>
              <a:gd name="T99" fmla="*/ 197485 h 1910"/>
              <a:gd name="T100" fmla="*/ 186741 w 1827"/>
              <a:gd name="T101" fmla="*/ 233680 h 1910"/>
              <a:gd name="T102" fmla="*/ 187376 w 1827"/>
              <a:gd name="T103" fmla="*/ 247015 h 1910"/>
              <a:gd name="T104" fmla="*/ 123859 w 1827"/>
              <a:gd name="T105" fmla="*/ 343535 h 1910"/>
              <a:gd name="T106" fmla="*/ 119413 w 1827"/>
              <a:gd name="T107" fmla="*/ 403860 h 19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27" h="1910">
                <a:moveTo>
                  <a:pt x="184" y="836"/>
                </a:moveTo>
                <a:lnTo>
                  <a:pt x="181" y="836"/>
                </a:lnTo>
                <a:lnTo>
                  <a:pt x="172" y="838"/>
                </a:lnTo>
                <a:lnTo>
                  <a:pt x="156" y="841"/>
                </a:lnTo>
                <a:lnTo>
                  <a:pt x="138" y="847"/>
                </a:lnTo>
                <a:lnTo>
                  <a:pt x="116" y="854"/>
                </a:lnTo>
                <a:lnTo>
                  <a:pt x="95" y="863"/>
                </a:lnTo>
                <a:lnTo>
                  <a:pt x="72" y="875"/>
                </a:lnTo>
                <a:lnTo>
                  <a:pt x="50" y="890"/>
                </a:lnTo>
                <a:lnTo>
                  <a:pt x="32" y="906"/>
                </a:lnTo>
                <a:lnTo>
                  <a:pt x="16" y="927"/>
                </a:lnTo>
                <a:lnTo>
                  <a:pt x="6" y="950"/>
                </a:lnTo>
                <a:lnTo>
                  <a:pt x="0" y="979"/>
                </a:lnTo>
                <a:lnTo>
                  <a:pt x="2" y="1009"/>
                </a:lnTo>
                <a:lnTo>
                  <a:pt x="13" y="1045"/>
                </a:lnTo>
                <a:lnTo>
                  <a:pt x="34" y="1086"/>
                </a:lnTo>
                <a:lnTo>
                  <a:pt x="65" y="1131"/>
                </a:lnTo>
                <a:lnTo>
                  <a:pt x="122" y="1192"/>
                </a:lnTo>
                <a:lnTo>
                  <a:pt x="174" y="1227"/>
                </a:lnTo>
                <a:lnTo>
                  <a:pt x="222" y="1240"/>
                </a:lnTo>
                <a:lnTo>
                  <a:pt x="263" y="1240"/>
                </a:lnTo>
                <a:lnTo>
                  <a:pt x="295" y="1229"/>
                </a:lnTo>
                <a:lnTo>
                  <a:pt x="320" y="1213"/>
                </a:lnTo>
                <a:lnTo>
                  <a:pt x="337" y="1201"/>
                </a:lnTo>
                <a:lnTo>
                  <a:pt x="342" y="1195"/>
                </a:lnTo>
                <a:lnTo>
                  <a:pt x="344" y="1199"/>
                </a:lnTo>
                <a:lnTo>
                  <a:pt x="347" y="1209"/>
                </a:lnTo>
                <a:lnTo>
                  <a:pt x="356" y="1227"/>
                </a:lnTo>
                <a:lnTo>
                  <a:pt x="367" y="1249"/>
                </a:lnTo>
                <a:lnTo>
                  <a:pt x="381" y="1276"/>
                </a:lnTo>
                <a:lnTo>
                  <a:pt x="397" y="1306"/>
                </a:lnTo>
                <a:lnTo>
                  <a:pt x="417" y="1338"/>
                </a:lnTo>
                <a:lnTo>
                  <a:pt x="440" y="1372"/>
                </a:lnTo>
                <a:lnTo>
                  <a:pt x="465" y="1406"/>
                </a:lnTo>
                <a:lnTo>
                  <a:pt x="494" y="1440"/>
                </a:lnTo>
                <a:lnTo>
                  <a:pt x="524" y="1474"/>
                </a:lnTo>
                <a:lnTo>
                  <a:pt x="560" y="1506"/>
                </a:lnTo>
                <a:lnTo>
                  <a:pt x="596" y="1535"/>
                </a:lnTo>
                <a:lnTo>
                  <a:pt x="635" y="1560"/>
                </a:lnTo>
                <a:lnTo>
                  <a:pt x="678" y="1579"/>
                </a:lnTo>
                <a:lnTo>
                  <a:pt x="723" y="1594"/>
                </a:lnTo>
                <a:lnTo>
                  <a:pt x="741" y="1620"/>
                </a:lnTo>
                <a:lnTo>
                  <a:pt x="741" y="1672"/>
                </a:lnTo>
                <a:lnTo>
                  <a:pt x="735" y="1720"/>
                </a:lnTo>
                <a:lnTo>
                  <a:pt x="732" y="1742"/>
                </a:lnTo>
                <a:lnTo>
                  <a:pt x="734" y="1745"/>
                </a:lnTo>
                <a:lnTo>
                  <a:pt x="739" y="1754"/>
                </a:lnTo>
                <a:lnTo>
                  <a:pt x="748" y="1769"/>
                </a:lnTo>
                <a:lnTo>
                  <a:pt x="762" y="1787"/>
                </a:lnTo>
                <a:lnTo>
                  <a:pt x="778" y="1806"/>
                </a:lnTo>
                <a:lnTo>
                  <a:pt x="800" y="1828"/>
                </a:lnTo>
                <a:lnTo>
                  <a:pt x="827" y="1849"/>
                </a:lnTo>
                <a:lnTo>
                  <a:pt x="857" y="1869"/>
                </a:lnTo>
                <a:lnTo>
                  <a:pt x="893" y="1887"/>
                </a:lnTo>
                <a:lnTo>
                  <a:pt x="932" y="1899"/>
                </a:lnTo>
                <a:lnTo>
                  <a:pt x="979" y="1908"/>
                </a:lnTo>
                <a:lnTo>
                  <a:pt x="1029" y="1910"/>
                </a:lnTo>
                <a:lnTo>
                  <a:pt x="1084" y="1906"/>
                </a:lnTo>
                <a:lnTo>
                  <a:pt x="1147" y="1892"/>
                </a:lnTo>
                <a:lnTo>
                  <a:pt x="1213" y="1869"/>
                </a:lnTo>
                <a:lnTo>
                  <a:pt x="1286" y="1835"/>
                </a:lnTo>
                <a:lnTo>
                  <a:pt x="1297" y="1594"/>
                </a:lnTo>
                <a:lnTo>
                  <a:pt x="1303" y="1592"/>
                </a:lnTo>
                <a:lnTo>
                  <a:pt x="1317" y="1586"/>
                </a:lnTo>
                <a:lnTo>
                  <a:pt x="1338" y="1576"/>
                </a:lnTo>
                <a:lnTo>
                  <a:pt x="1365" y="1561"/>
                </a:lnTo>
                <a:lnTo>
                  <a:pt x="1397" y="1542"/>
                </a:lnTo>
                <a:lnTo>
                  <a:pt x="1433" y="1519"/>
                </a:lnTo>
                <a:lnTo>
                  <a:pt x="1471" y="1488"/>
                </a:lnTo>
                <a:lnTo>
                  <a:pt x="1508" y="1454"/>
                </a:lnTo>
                <a:lnTo>
                  <a:pt x="1544" y="1413"/>
                </a:lnTo>
                <a:lnTo>
                  <a:pt x="1578" y="1367"/>
                </a:lnTo>
                <a:lnTo>
                  <a:pt x="1609" y="1313"/>
                </a:lnTo>
                <a:lnTo>
                  <a:pt x="1634" y="1254"/>
                </a:lnTo>
                <a:lnTo>
                  <a:pt x="1651" y="1188"/>
                </a:lnTo>
                <a:lnTo>
                  <a:pt x="1660" y="1115"/>
                </a:lnTo>
                <a:lnTo>
                  <a:pt x="1660" y="1034"/>
                </a:lnTo>
                <a:lnTo>
                  <a:pt x="1650" y="947"/>
                </a:lnTo>
                <a:lnTo>
                  <a:pt x="1659" y="949"/>
                </a:lnTo>
                <a:lnTo>
                  <a:pt x="1682" y="950"/>
                </a:lnTo>
                <a:lnTo>
                  <a:pt x="1714" y="949"/>
                </a:lnTo>
                <a:lnTo>
                  <a:pt x="1750" y="936"/>
                </a:lnTo>
                <a:lnTo>
                  <a:pt x="1784" y="909"/>
                </a:lnTo>
                <a:lnTo>
                  <a:pt x="1812" y="865"/>
                </a:lnTo>
                <a:lnTo>
                  <a:pt x="1827" y="795"/>
                </a:lnTo>
                <a:lnTo>
                  <a:pt x="1825" y="697"/>
                </a:lnTo>
                <a:lnTo>
                  <a:pt x="1809" y="623"/>
                </a:lnTo>
                <a:lnTo>
                  <a:pt x="1784" y="584"/>
                </a:lnTo>
                <a:lnTo>
                  <a:pt x="1755" y="573"/>
                </a:lnTo>
                <a:lnTo>
                  <a:pt x="1721" y="581"/>
                </a:lnTo>
                <a:lnTo>
                  <a:pt x="1691" y="600"/>
                </a:lnTo>
                <a:lnTo>
                  <a:pt x="1664" y="623"/>
                </a:lnTo>
                <a:lnTo>
                  <a:pt x="1646" y="643"/>
                </a:lnTo>
                <a:lnTo>
                  <a:pt x="1639" y="652"/>
                </a:lnTo>
                <a:lnTo>
                  <a:pt x="1650" y="475"/>
                </a:lnTo>
                <a:lnTo>
                  <a:pt x="1644" y="472"/>
                </a:lnTo>
                <a:lnTo>
                  <a:pt x="1632" y="448"/>
                </a:lnTo>
                <a:lnTo>
                  <a:pt x="1617" y="393"/>
                </a:lnTo>
                <a:lnTo>
                  <a:pt x="1612" y="289"/>
                </a:lnTo>
                <a:lnTo>
                  <a:pt x="1609" y="255"/>
                </a:lnTo>
                <a:lnTo>
                  <a:pt x="1600" y="223"/>
                </a:lnTo>
                <a:lnTo>
                  <a:pt x="1583" y="189"/>
                </a:lnTo>
                <a:lnTo>
                  <a:pt x="1564" y="159"/>
                </a:lnTo>
                <a:lnTo>
                  <a:pt x="1539" y="129"/>
                </a:lnTo>
                <a:lnTo>
                  <a:pt x="1510" y="102"/>
                </a:lnTo>
                <a:lnTo>
                  <a:pt x="1480" y="78"/>
                </a:lnTo>
                <a:lnTo>
                  <a:pt x="1446" y="59"/>
                </a:lnTo>
                <a:lnTo>
                  <a:pt x="1410" y="45"/>
                </a:lnTo>
                <a:lnTo>
                  <a:pt x="1372" y="37"/>
                </a:lnTo>
                <a:lnTo>
                  <a:pt x="1337" y="34"/>
                </a:lnTo>
                <a:lnTo>
                  <a:pt x="1299" y="39"/>
                </a:lnTo>
                <a:lnTo>
                  <a:pt x="1263" y="52"/>
                </a:lnTo>
                <a:lnTo>
                  <a:pt x="1229" y="71"/>
                </a:lnTo>
                <a:lnTo>
                  <a:pt x="1195" y="102"/>
                </a:lnTo>
                <a:lnTo>
                  <a:pt x="1167" y="141"/>
                </a:lnTo>
                <a:lnTo>
                  <a:pt x="1167" y="137"/>
                </a:lnTo>
                <a:lnTo>
                  <a:pt x="1167" y="129"/>
                </a:lnTo>
                <a:lnTo>
                  <a:pt x="1167" y="114"/>
                </a:lnTo>
                <a:lnTo>
                  <a:pt x="1165" y="98"/>
                </a:lnTo>
                <a:lnTo>
                  <a:pt x="1163" y="78"/>
                </a:lnTo>
                <a:lnTo>
                  <a:pt x="1156" y="59"/>
                </a:lnTo>
                <a:lnTo>
                  <a:pt x="1149" y="41"/>
                </a:lnTo>
                <a:lnTo>
                  <a:pt x="1136" y="25"/>
                </a:lnTo>
                <a:lnTo>
                  <a:pt x="1120" y="11"/>
                </a:lnTo>
                <a:lnTo>
                  <a:pt x="1099" y="2"/>
                </a:lnTo>
                <a:lnTo>
                  <a:pt x="1072" y="0"/>
                </a:lnTo>
                <a:lnTo>
                  <a:pt x="1038" y="5"/>
                </a:lnTo>
                <a:lnTo>
                  <a:pt x="998" y="18"/>
                </a:lnTo>
                <a:lnTo>
                  <a:pt x="952" y="41"/>
                </a:lnTo>
                <a:lnTo>
                  <a:pt x="896" y="77"/>
                </a:lnTo>
                <a:lnTo>
                  <a:pt x="834" y="123"/>
                </a:lnTo>
                <a:lnTo>
                  <a:pt x="834" y="120"/>
                </a:lnTo>
                <a:lnTo>
                  <a:pt x="834" y="111"/>
                </a:lnTo>
                <a:lnTo>
                  <a:pt x="834" y="98"/>
                </a:lnTo>
                <a:lnTo>
                  <a:pt x="834" y="82"/>
                </a:lnTo>
                <a:lnTo>
                  <a:pt x="830" y="64"/>
                </a:lnTo>
                <a:lnTo>
                  <a:pt x="825" y="48"/>
                </a:lnTo>
                <a:lnTo>
                  <a:pt x="814" y="30"/>
                </a:lnTo>
                <a:lnTo>
                  <a:pt x="802" y="16"/>
                </a:lnTo>
                <a:lnTo>
                  <a:pt x="784" y="7"/>
                </a:lnTo>
                <a:lnTo>
                  <a:pt x="761" y="2"/>
                </a:lnTo>
                <a:lnTo>
                  <a:pt x="730" y="3"/>
                </a:lnTo>
                <a:lnTo>
                  <a:pt x="694" y="12"/>
                </a:lnTo>
                <a:lnTo>
                  <a:pt x="650" y="30"/>
                </a:lnTo>
                <a:lnTo>
                  <a:pt x="596" y="59"/>
                </a:lnTo>
                <a:lnTo>
                  <a:pt x="535" y="98"/>
                </a:lnTo>
                <a:lnTo>
                  <a:pt x="464" y="152"/>
                </a:lnTo>
                <a:lnTo>
                  <a:pt x="383" y="220"/>
                </a:lnTo>
                <a:lnTo>
                  <a:pt x="329" y="271"/>
                </a:lnTo>
                <a:lnTo>
                  <a:pt x="299" y="311"/>
                </a:lnTo>
                <a:lnTo>
                  <a:pt x="288" y="339"/>
                </a:lnTo>
                <a:lnTo>
                  <a:pt x="288" y="357"/>
                </a:lnTo>
                <a:lnTo>
                  <a:pt x="294" y="368"/>
                </a:lnTo>
                <a:lnTo>
                  <a:pt x="303" y="372"/>
                </a:lnTo>
                <a:lnTo>
                  <a:pt x="306" y="373"/>
                </a:lnTo>
                <a:lnTo>
                  <a:pt x="295" y="389"/>
                </a:lnTo>
                <a:lnTo>
                  <a:pt x="267" y="429"/>
                </a:lnTo>
                <a:lnTo>
                  <a:pt x="229" y="482"/>
                </a:lnTo>
                <a:lnTo>
                  <a:pt x="195" y="541"/>
                </a:lnTo>
                <a:lnTo>
                  <a:pt x="170" y="593"/>
                </a:lnTo>
                <a:lnTo>
                  <a:pt x="165" y="627"/>
                </a:lnTo>
                <a:lnTo>
                  <a:pt x="188" y="636"/>
                </a:lnTo>
                <a:lnTo>
                  <a:pt x="251" y="606"/>
                </a:lnTo>
                <a:lnTo>
                  <a:pt x="184" y="836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3" name="Freeform 68"/>
          <p:cNvSpPr>
            <a:spLocks/>
          </p:cNvSpPr>
          <p:nvPr/>
        </p:nvSpPr>
        <p:spPr bwMode="auto">
          <a:xfrm>
            <a:off x="909638" y="3384550"/>
            <a:ext cx="1103312" cy="908050"/>
          </a:xfrm>
          <a:custGeom>
            <a:avLst/>
            <a:gdLst>
              <a:gd name="T0" fmla="*/ 154349 w 1737"/>
              <a:gd name="T1" fmla="*/ 685955 h 1431"/>
              <a:gd name="T2" fmla="*/ 102264 w 1737"/>
              <a:gd name="T3" fmla="*/ 795734 h 1431"/>
              <a:gd name="T4" fmla="*/ 147362 w 1737"/>
              <a:gd name="T5" fmla="*/ 791292 h 1431"/>
              <a:gd name="T6" fmla="*/ 122590 w 1737"/>
              <a:gd name="T7" fmla="*/ 876322 h 1431"/>
              <a:gd name="T8" fmla="*/ 94007 w 1737"/>
              <a:gd name="T9" fmla="*/ 904877 h 1431"/>
              <a:gd name="T10" fmla="*/ 65424 w 1737"/>
              <a:gd name="T11" fmla="*/ 864900 h 1431"/>
              <a:gd name="T12" fmla="*/ 24772 w 1737"/>
              <a:gd name="T13" fmla="*/ 783677 h 1431"/>
              <a:gd name="T14" fmla="*/ 0 w 1737"/>
              <a:gd name="T15" fmla="*/ 672630 h 1431"/>
              <a:gd name="T16" fmla="*/ 16515 w 1737"/>
              <a:gd name="T17" fmla="*/ 540007 h 1431"/>
              <a:gd name="T18" fmla="*/ 100994 w 1737"/>
              <a:gd name="T19" fmla="*/ 396598 h 1431"/>
              <a:gd name="T20" fmla="*/ 213421 w 1737"/>
              <a:gd name="T21" fmla="*/ 296972 h 1431"/>
              <a:gd name="T22" fmla="*/ 311875 w 1737"/>
              <a:gd name="T23" fmla="*/ 248111 h 1431"/>
              <a:gd name="T24" fmla="*/ 395084 w 1737"/>
              <a:gd name="T25" fmla="*/ 215749 h 1431"/>
              <a:gd name="T26" fmla="*/ 462413 w 1737"/>
              <a:gd name="T27" fmla="*/ 163081 h 1431"/>
              <a:gd name="T28" fmla="*/ 511957 w 1737"/>
              <a:gd name="T29" fmla="*/ 56476 h 1431"/>
              <a:gd name="T30" fmla="*/ 537364 w 1737"/>
              <a:gd name="T31" fmla="*/ 15864 h 1431"/>
              <a:gd name="T32" fmla="*/ 572299 w 1737"/>
              <a:gd name="T33" fmla="*/ 71705 h 1431"/>
              <a:gd name="T34" fmla="*/ 578016 w 1737"/>
              <a:gd name="T35" fmla="*/ 154197 h 1431"/>
              <a:gd name="T36" fmla="*/ 598342 w 1737"/>
              <a:gd name="T37" fmla="*/ 146582 h 1431"/>
              <a:gd name="T38" fmla="*/ 640899 w 1737"/>
              <a:gd name="T39" fmla="*/ 96453 h 1431"/>
              <a:gd name="T40" fmla="*/ 667577 w 1737"/>
              <a:gd name="T41" fmla="*/ 22844 h 1431"/>
              <a:gd name="T42" fmla="*/ 685997 w 1737"/>
              <a:gd name="T43" fmla="*/ 50765 h 1431"/>
              <a:gd name="T44" fmla="*/ 708864 w 1737"/>
              <a:gd name="T45" fmla="*/ 142775 h 1431"/>
              <a:gd name="T46" fmla="*/ 730460 w 1737"/>
              <a:gd name="T47" fmla="*/ 177041 h 1431"/>
              <a:gd name="T48" fmla="*/ 781274 w 1737"/>
              <a:gd name="T49" fmla="*/ 103433 h 1431"/>
              <a:gd name="T50" fmla="*/ 792708 w 1737"/>
              <a:gd name="T51" fmla="*/ 0 h 1431"/>
              <a:gd name="T52" fmla="*/ 813034 w 1737"/>
              <a:gd name="T53" fmla="*/ 3173 h 1431"/>
              <a:gd name="T54" fmla="*/ 864483 w 1737"/>
              <a:gd name="T55" fmla="*/ 19037 h 1431"/>
              <a:gd name="T56" fmla="*/ 926731 w 1737"/>
              <a:gd name="T57" fmla="*/ 55841 h 1431"/>
              <a:gd name="T58" fmla="*/ 983898 w 1737"/>
              <a:gd name="T59" fmla="*/ 119297 h 1431"/>
              <a:gd name="T60" fmla="*/ 1016927 w 1737"/>
              <a:gd name="T61" fmla="*/ 217653 h 1431"/>
              <a:gd name="T62" fmla="*/ 1027090 w 1737"/>
              <a:gd name="T63" fmla="*/ 341391 h 1431"/>
              <a:gd name="T64" fmla="*/ 1058849 w 1737"/>
              <a:gd name="T65" fmla="*/ 406751 h 1431"/>
              <a:gd name="T66" fmla="*/ 1093784 w 1737"/>
              <a:gd name="T67" fmla="*/ 471475 h 1431"/>
              <a:gd name="T68" fmla="*/ 1099501 w 1737"/>
              <a:gd name="T69" fmla="*/ 567928 h 1431"/>
              <a:gd name="T70" fmla="*/ 1067742 w 1737"/>
              <a:gd name="T71" fmla="*/ 670091 h 1431"/>
              <a:gd name="T72" fmla="*/ 1031536 w 1737"/>
              <a:gd name="T73" fmla="*/ 724663 h 1431"/>
              <a:gd name="T74" fmla="*/ 1022644 w 1737"/>
              <a:gd name="T75" fmla="*/ 596483 h 1431"/>
              <a:gd name="T76" fmla="*/ 961031 w 1737"/>
              <a:gd name="T77" fmla="*/ 454342 h 1431"/>
              <a:gd name="T78" fmla="*/ 891796 w 1737"/>
              <a:gd name="T79" fmla="*/ 425153 h 1431"/>
              <a:gd name="T80" fmla="*/ 849874 w 1737"/>
              <a:gd name="T81" fmla="*/ 422614 h 1431"/>
              <a:gd name="T82" fmla="*/ 809858 w 1737"/>
              <a:gd name="T83" fmla="*/ 429595 h 1431"/>
              <a:gd name="T84" fmla="*/ 771112 w 1737"/>
              <a:gd name="T85" fmla="*/ 449266 h 1431"/>
              <a:gd name="T86" fmla="*/ 733636 w 1737"/>
              <a:gd name="T87" fmla="*/ 481628 h 1431"/>
              <a:gd name="T88" fmla="*/ 710134 w 1737"/>
              <a:gd name="T89" fmla="*/ 508914 h 1431"/>
              <a:gd name="T90" fmla="*/ 715851 w 1737"/>
              <a:gd name="T91" fmla="*/ 478455 h 1431"/>
              <a:gd name="T92" fmla="*/ 716486 w 1737"/>
              <a:gd name="T93" fmla="*/ 433402 h 1431"/>
              <a:gd name="T94" fmla="*/ 696160 w 1737"/>
              <a:gd name="T95" fmla="*/ 402309 h 1431"/>
              <a:gd name="T96" fmla="*/ 639629 w 1737"/>
              <a:gd name="T97" fmla="*/ 410558 h 1431"/>
              <a:gd name="T98" fmla="*/ 529107 w 1737"/>
              <a:gd name="T99" fmla="*/ 484166 h 1431"/>
              <a:gd name="T100" fmla="*/ 527837 w 1737"/>
              <a:gd name="T101" fmla="*/ 465130 h 1431"/>
              <a:gd name="T102" fmla="*/ 517039 w 1737"/>
              <a:gd name="T103" fmla="*/ 427691 h 1431"/>
              <a:gd name="T104" fmla="*/ 482739 w 1737"/>
              <a:gd name="T105" fmla="*/ 397867 h 1431"/>
              <a:gd name="T106" fmla="*/ 413504 w 1737"/>
              <a:gd name="T107" fmla="*/ 406116 h 1431"/>
              <a:gd name="T108" fmla="*/ 297265 w 1737"/>
              <a:gd name="T109" fmla="*/ 479725 h 1431"/>
              <a:gd name="T110" fmla="*/ 230571 w 1737"/>
              <a:gd name="T111" fmla="*/ 538738 h 1431"/>
              <a:gd name="T112" fmla="*/ 183568 w 1737"/>
              <a:gd name="T113" fmla="*/ 595214 h 1431"/>
              <a:gd name="T114" fmla="*/ 177216 w 1737"/>
              <a:gd name="T115" fmla="*/ 647247 h 1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37" h="1431">
                <a:moveTo>
                  <a:pt x="279" y="1020"/>
                </a:moveTo>
                <a:lnTo>
                  <a:pt x="268" y="1038"/>
                </a:lnTo>
                <a:lnTo>
                  <a:pt x="243" y="1081"/>
                </a:lnTo>
                <a:lnTo>
                  <a:pt x="212" y="1140"/>
                </a:lnTo>
                <a:lnTo>
                  <a:pt x="182" y="1201"/>
                </a:lnTo>
                <a:lnTo>
                  <a:pt x="161" y="1254"/>
                </a:lnTo>
                <a:lnTo>
                  <a:pt x="157" y="1286"/>
                </a:lnTo>
                <a:lnTo>
                  <a:pt x="178" y="1288"/>
                </a:lnTo>
                <a:lnTo>
                  <a:pt x="232" y="1247"/>
                </a:lnTo>
                <a:lnTo>
                  <a:pt x="225" y="1269"/>
                </a:lnTo>
                <a:lnTo>
                  <a:pt x="209" y="1320"/>
                </a:lnTo>
                <a:lnTo>
                  <a:pt x="193" y="1381"/>
                </a:lnTo>
                <a:lnTo>
                  <a:pt x="186" y="1431"/>
                </a:lnTo>
                <a:lnTo>
                  <a:pt x="152" y="1431"/>
                </a:lnTo>
                <a:lnTo>
                  <a:pt x="148" y="1426"/>
                </a:lnTo>
                <a:lnTo>
                  <a:pt x="137" y="1413"/>
                </a:lnTo>
                <a:lnTo>
                  <a:pt x="121" y="1392"/>
                </a:lnTo>
                <a:lnTo>
                  <a:pt x="103" y="1363"/>
                </a:lnTo>
                <a:lnTo>
                  <a:pt x="82" y="1326"/>
                </a:lnTo>
                <a:lnTo>
                  <a:pt x="60" y="1283"/>
                </a:lnTo>
                <a:lnTo>
                  <a:pt x="39" y="1235"/>
                </a:lnTo>
                <a:lnTo>
                  <a:pt x="21" y="1181"/>
                </a:lnTo>
                <a:lnTo>
                  <a:pt x="8" y="1122"/>
                </a:lnTo>
                <a:lnTo>
                  <a:pt x="0" y="1060"/>
                </a:lnTo>
                <a:lnTo>
                  <a:pt x="0" y="993"/>
                </a:lnTo>
                <a:lnTo>
                  <a:pt x="7" y="924"/>
                </a:lnTo>
                <a:lnTo>
                  <a:pt x="26" y="851"/>
                </a:lnTo>
                <a:lnTo>
                  <a:pt x="57" y="777"/>
                </a:lnTo>
                <a:lnTo>
                  <a:pt x="100" y="702"/>
                </a:lnTo>
                <a:lnTo>
                  <a:pt x="159" y="625"/>
                </a:lnTo>
                <a:lnTo>
                  <a:pt x="220" y="561"/>
                </a:lnTo>
                <a:lnTo>
                  <a:pt x="280" y="509"/>
                </a:lnTo>
                <a:lnTo>
                  <a:pt x="336" y="468"/>
                </a:lnTo>
                <a:lnTo>
                  <a:pt x="391" y="436"/>
                </a:lnTo>
                <a:lnTo>
                  <a:pt x="441" y="411"/>
                </a:lnTo>
                <a:lnTo>
                  <a:pt x="491" y="391"/>
                </a:lnTo>
                <a:lnTo>
                  <a:pt x="538" y="373"/>
                </a:lnTo>
                <a:lnTo>
                  <a:pt x="581" y="357"/>
                </a:lnTo>
                <a:lnTo>
                  <a:pt x="622" y="340"/>
                </a:lnTo>
                <a:lnTo>
                  <a:pt x="661" y="318"/>
                </a:lnTo>
                <a:lnTo>
                  <a:pt x="695" y="291"/>
                </a:lnTo>
                <a:lnTo>
                  <a:pt x="728" y="257"/>
                </a:lnTo>
                <a:lnTo>
                  <a:pt x="758" y="214"/>
                </a:lnTo>
                <a:lnTo>
                  <a:pt x="783" y="159"/>
                </a:lnTo>
                <a:lnTo>
                  <a:pt x="806" y="89"/>
                </a:lnTo>
                <a:lnTo>
                  <a:pt x="826" y="5"/>
                </a:lnTo>
                <a:lnTo>
                  <a:pt x="831" y="11"/>
                </a:lnTo>
                <a:lnTo>
                  <a:pt x="846" y="25"/>
                </a:lnTo>
                <a:lnTo>
                  <a:pt x="864" y="48"/>
                </a:lnTo>
                <a:lnTo>
                  <a:pt x="883" y="77"/>
                </a:lnTo>
                <a:lnTo>
                  <a:pt x="901" y="113"/>
                </a:lnTo>
                <a:lnTo>
                  <a:pt x="914" y="154"/>
                </a:lnTo>
                <a:lnTo>
                  <a:pt x="919" y="197"/>
                </a:lnTo>
                <a:lnTo>
                  <a:pt x="910" y="243"/>
                </a:lnTo>
                <a:lnTo>
                  <a:pt x="914" y="243"/>
                </a:lnTo>
                <a:lnTo>
                  <a:pt x="926" y="239"/>
                </a:lnTo>
                <a:lnTo>
                  <a:pt x="942" y="231"/>
                </a:lnTo>
                <a:lnTo>
                  <a:pt x="964" y="214"/>
                </a:lnTo>
                <a:lnTo>
                  <a:pt x="985" y="189"/>
                </a:lnTo>
                <a:lnTo>
                  <a:pt x="1009" y="152"/>
                </a:lnTo>
                <a:lnTo>
                  <a:pt x="1030" y="100"/>
                </a:lnTo>
                <a:lnTo>
                  <a:pt x="1048" y="34"/>
                </a:lnTo>
                <a:lnTo>
                  <a:pt x="1051" y="36"/>
                </a:lnTo>
                <a:lnTo>
                  <a:pt x="1059" y="43"/>
                </a:lnTo>
                <a:lnTo>
                  <a:pt x="1068" y="57"/>
                </a:lnTo>
                <a:lnTo>
                  <a:pt x="1080" y="80"/>
                </a:lnTo>
                <a:lnTo>
                  <a:pt x="1094" y="114"/>
                </a:lnTo>
                <a:lnTo>
                  <a:pt x="1105" y="163"/>
                </a:lnTo>
                <a:lnTo>
                  <a:pt x="1116" y="225"/>
                </a:lnTo>
                <a:lnTo>
                  <a:pt x="1123" y="306"/>
                </a:lnTo>
                <a:lnTo>
                  <a:pt x="1130" y="298"/>
                </a:lnTo>
                <a:lnTo>
                  <a:pt x="1150" y="279"/>
                </a:lnTo>
                <a:lnTo>
                  <a:pt x="1177" y="248"/>
                </a:lnTo>
                <a:lnTo>
                  <a:pt x="1205" y="209"/>
                </a:lnTo>
                <a:lnTo>
                  <a:pt x="1230" y="163"/>
                </a:lnTo>
                <a:lnTo>
                  <a:pt x="1250" y="113"/>
                </a:lnTo>
                <a:lnTo>
                  <a:pt x="1257" y="57"/>
                </a:lnTo>
                <a:lnTo>
                  <a:pt x="1248" y="0"/>
                </a:lnTo>
                <a:lnTo>
                  <a:pt x="1252" y="0"/>
                </a:lnTo>
                <a:lnTo>
                  <a:pt x="1264" y="2"/>
                </a:lnTo>
                <a:lnTo>
                  <a:pt x="1280" y="5"/>
                </a:lnTo>
                <a:lnTo>
                  <a:pt x="1304" y="11"/>
                </a:lnTo>
                <a:lnTo>
                  <a:pt x="1331" y="20"/>
                </a:lnTo>
                <a:lnTo>
                  <a:pt x="1361" y="30"/>
                </a:lnTo>
                <a:lnTo>
                  <a:pt x="1393" y="45"/>
                </a:lnTo>
                <a:lnTo>
                  <a:pt x="1427" y="64"/>
                </a:lnTo>
                <a:lnTo>
                  <a:pt x="1459" y="88"/>
                </a:lnTo>
                <a:lnTo>
                  <a:pt x="1492" y="114"/>
                </a:lnTo>
                <a:lnTo>
                  <a:pt x="1522" y="148"/>
                </a:lnTo>
                <a:lnTo>
                  <a:pt x="1549" y="188"/>
                </a:lnTo>
                <a:lnTo>
                  <a:pt x="1572" y="232"/>
                </a:lnTo>
                <a:lnTo>
                  <a:pt x="1588" y="284"/>
                </a:lnTo>
                <a:lnTo>
                  <a:pt x="1601" y="343"/>
                </a:lnTo>
                <a:lnTo>
                  <a:pt x="1604" y="409"/>
                </a:lnTo>
                <a:lnTo>
                  <a:pt x="1608" y="482"/>
                </a:lnTo>
                <a:lnTo>
                  <a:pt x="1617" y="538"/>
                </a:lnTo>
                <a:lnTo>
                  <a:pt x="1631" y="579"/>
                </a:lnTo>
                <a:lnTo>
                  <a:pt x="1647" y="613"/>
                </a:lnTo>
                <a:lnTo>
                  <a:pt x="1667" y="641"/>
                </a:lnTo>
                <a:lnTo>
                  <a:pt x="1687" y="670"/>
                </a:lnTo>
                <a:lnTo>
                  <a:pt x="1704" y="702"/>
                </a:lnTo>
                <a:lnTo>
                  <a:pt x="1722" y="743"/>
                </a:lnTo>
                <a:lnTo>
                  <a:pt x="1733" y="792"/>
                </a:lnTo>
                <a:lnTo>
                  <a:pt x="1737" y="843"/>
                </a:lnTo>
                <a:lnTo>
                  <a:pt x="1731" y="895"/>
                </a:lnTo>
                <a:lnTo>
                  <a:pt x="1721" y="949"/>
                </a:lnTo>
                <a:lnTo>
                  <a:pt x="1703" y="1002"/>
                </a:lnTo>
                <a:lnTo>
                  <a:pt x="1681" y="1056"/>
                </a:lnTo>
                <a:lnTo>
                  <a:pt x="1654" y="1110"/>
                </a:lnTo>
                <a:lnTo>
                  <a:pt x="1624" y="1160"/>
                </a:lnTo>
                <a:lnTo>
                  <a:pt x="1624" y="1142"/>
                </a:lnTo>
                <a:lnTo>
                  <a:pt x="1624" y="1092"/>
                </a:lnTo>
                <a:lnTo>
                  <a:pt x="1620" y="1022"/>
                </a:lnTo>
                <a:lnTo>
                  <a:pt x="1610" y="940"/>
                </a:lnTo>
                <a:lnTo>
                  <a:pt x="1592" y="856"/>
                </a:lnTo>
                <a:lnTo>
                  <a:pt x="1560" y="779"/>
                </a:lnTo>
                <a:lnTo>
                  <a:pt x="1513" y="716"/>
                </a:lnTo>
                <a:lnTo>
                  <a:pt x="1450" y="681"/>
                </a:lnTo>
                <a:lnTo>
                  <a:pt x="1427" y="675"/>
                </a:lnTo>
                <a:lnTo>
                  <a:pt x="1404" y="670"/>
                </a:lnTo>
                <a:lnTo>
                  <a:pt x="1382" y="666"/>
                </a:lnTo>
                <a:lnTo>
                  <a:pt x="1361" y="666"/>
                </a:lnTo>
                <a:lnTo>
                  <a:pt x="1338" y="666"/>
                </a:lnTo>
                <a:lnTo>
                  <a:pt x="1318" y="668"/>
                </a:lnTo>
                <a:lnTo>
                  <a:pt x="1297" y="672"/>
                </a:lnTo>
                <a:lnTo>
                  <a:pt x="1275" y="677"/>
                </a:lnTo>
                <a:lnTo>
                  <a:pt x="1255" y="686"/>
                </a:lnTo>
                <a:lnTo>
                  <a:pt x="1236" y="695"/>
                </a:lnTo>
                <a:lnTo>
                  <a:pt x="1214" y="708"/>
                </a:lnTo>
                <a:lnTo>
                  <a:pt x="1195" y="722"/>
                </a:lnTo>
                <a:lnTo>
                  <a:pt x="1175" y="740"/>
                </a:lnTo>
                <a:lnTo>
                  <a:pt x="1155" y="759"/>
                </a:lnTo>
                <a:lnTo>
                  <a:pt x="1136" y="781"/>
                </a:lnTo>
                <a:lnTo>
                  <a:pt x="1116" y="806"/>
                </a:lnTo>
                <a:lnTo>
                  <a:pt x="1118" y="802"/>
                </a:lnTo>
                <a:lnTo>
                  <a:pt x="1119" y="792"/>
                </a:lnTo>
                <a:lnTo>
                  <a:pt x="1123" y="774"/>
                </a:lnTo>
                <a:lnTo>
                  <a:pt x="1127" y="754"/>
                </a:lnTo>
                <a:lnTo>
                  <a:pt x="1130" y="731"/>
                </a:lnTo>
                <a:lnTo>
                  <a:pt x="1130" y="706"/>
                </a:lnTo>
                <a:lnTo>
                  <a:pt x="1128" y="683"/>
                </a:lnTo>
                <a:lnTo>
                  <a:pt x="1123" y="663"/>
                </a:lnTo>
                <a:lnTo>
                  <a:pt x="1112" y="645"/>
                </a:lnTo>
                <a:lnTo>
                  <a:pt x="1096" y="634"/>
                </a:lnTo>
                <a:lnTo>
                  <a:pt x="1075" y="629"/>
                </a:lnTo>
                <a:lnTo>
                  <a:pt x="1044" y="633"/>
                </a:lnTo>
                <a:lnTo>
                  <a:pt x="1007" y="647"/>
                </a:lnTo>
                <a:lnTo>
                  <a:pt x="958" y="672"/>
                </a:lnTo>
                <a:lnTo>
                  <a:pt x="901" y="709"/>
                </a:lnTo>
                <a:lnTo>
                  <a:pt x="833" y="763"/>
                </a:lnTo>
                <a:lnTo>
                  <a:pt x="833" y="759"/>
                </a:lnTo>
                <a:lnTo>
                  <a:pt x="833" y="749"/>
                </a:lnTo>
                <a:lnTo>
                  <a:pt x="831" y="733"/>
                </a:lnTo>
                <a:lnTo>
                  <a:pt x="828" y="715"/>
                </a:lnTo>
                <a:lnTo>
                  <a:pt x="822" y="693"/>
                </a:lnTo>
                <a:lnTo>
                  <a:pt x="814" y="674"/>
                </a:lnTo>
                <a:lnTo>
                  <a:pt x="801" y="654"/>
                </a:lnTo>
                <a:lnTo>
                  <a:pt x="783" y="638"/>
                </a:lnTo>
                <a:lnTo>
                  <a:pt x="760" y="627"/>
                </a:lnTo>
                <a:lnTo>
                  <a:pt x="731" y="624"/>
                </a:lnTo>
                <a:lnTo>
                  <a:pt x="695" y="627"/>
                </a:lnTo>
                <a:lnTo>
                  <a:pt x="651" y="640"/>
                </a:lnTo>
                <a:lnTo>
                  <a:pt x="599" y="665"/>
                </a:lnTo>
                <a:lnTo>
                  <a:pt x="538" y="704"/>
                </a:lnTo>
                <a:lnTo>
                  <a:pt x="468" y="756"/>
                </a:lnTo>
                <a:lnTo>
                  <a:pt x="388" y="825"/>
                </a:lnTo>
                <a:lnTo>
                  <a:pt x="381" y="833"/>
                </a:lnTo>
                <a:lnTo>
                  <a:pt x="363" y="849"/>
                </a:lnTo>
                <a:lnTo>
                  <a:pt x="339" y="874"/>
                </a:lnTo>
                <a:lnTo>
                  <a:pt x="313" y="904"/>
                </a:lnTo>
                <a:lnTo>
                  <a:pt x="289" y="938"/>
                </a:lnTo>
                <a:lnTo>
                  <a:pt x="273" y="970"/>
                </a:lnTo>
                <a:lnTo>
                  <a:pt x="268" y="999"/>
                </a:lnTo>
                <a:lnTo>
                  <a:pt x="279" y="102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4" name="Freeform 69"/>
          <p:cNvSpPr>
            <a:spLocks/>
          </p:cNvSpPr>
          <p:nvPr/>
        </p:nvSpPr>
        <p:spPr bwMode="auto">
          <a:xfrm>
            <a:off x="1465263" y="4799013"/>
            <a:ext cx="258762" cy="139700"/>
          </a:xfrm>
          <a:custGeom>
            <a:avLst/>
            <a:gdLst>
              <a:gd name="T0" fmla="*/ 0 w 408"/>
              <a:gd name="T1" fmla="*/ 26035 h 220"/>
              <a:gd name="T2" fmla="*/ 1268 w 408"/>
              <a:gd name="T3" fmla="*/ 26035 h 220"/>
              <a:gd name="T4" fmla="*/ 5708 w 408"/>
              <a:gd name="T5" fmla="*/ 27305 h 220"/>
              <a:gd name="T6" fmla="*/ 12684 w 408"/>
              <a:gd name="T7" fmla="*/ 29845 h 220"/>
              <a:gd name="T8" fmla="*/ 22832 w 408"/>
              <a:gd name="T9" fmla="*/ 30480 h 220"/>
              <a:gd name="T10" fmla="*/ 34248 w 408"/>
              <a:gd name="T11" fmla="*/ 33020 h 220"/>
              <a:gd name="T12" fmla="*/ 47567 w 408"/>
              <a:gd name="T13" fmla="*/ 34290 h 220"/>
              <a:gd name="T14" fmla="*/ 64056 w 408"/>
              <a:gd name="T15" fmla="*/ 34925 h 220"/>
              <a:gd name="T16" fmla="*/ 81814 w 408"/>
              <a:gd name="T17" fmla="*/ 36195 h 220"/>
              <a:gd name="T18" fmla="*/ 100207 w 408"/>
              <a:gd name="T19" fmla="*/ 36195 h 220"/>
              <a:gd name="T20" fmla="*/ 120502 w 408"/>
              <a:gd name="T21" fmla="*/ 34925 h 220"/>
              <a:gd name="T22" fmla="*/ 142065 w 408"/>
              <a:gd name="T23" fmla="*/ 33020 h 220"/>
              <a:gd name="T24" fmla="*/ 163629 w 408"/>
              <a:gd name="T25" fmla="*/ 29845 h 220"/>
              <a:gd name="T26" fmla="*/ 186461 w 408"/>
              <a:gd name="T27" fmla="*/ 24765 h 220"/>
              <a:gd name="T28" fmla="*/ 209293 w 408"/>
              <a:gd name="T29" fmla="*/ 18415 h 220"/>
              <a:gd name="T30" fmla="*/ 232759 w 408"/>
              <a:gd name="T31" fmla="*/ 10160 h 220"/>
              <a:gd name="T32" fmla="*/ 255591 w 408"/>
              <a:gd name="T33" fmla="*/ 0 h 220"/>
              <a:gd name="T34" fmla="*/ 258762 w 408"/>
              <a:gd name="T35" fmla="*/ 138430 h 220"/>
              <a:gd name="T36" fmla="*/ 256859 w 408"/>
              <a:gd name="T37" fmla="*/ 138430 h 220"/>
              <a:gd name="T38" fmla="*/ 248614 w 408"/>
              <a:gd name="T39" fmla="*/ 139700 h 220"/>
              <a:gd name="T40" fmla="*/ 238467 w 408"/>
              <a:gd name="T41" fmla="*/ 139700 h 220"/>
              <a:gd name="T42" fmla="*/ 223880 w 408"/>
              <a:gd name="T43" fmla="*/ 139700 h 220"/>
              <a:gd name="T44" fmla="*/ 205487 w 408"/>
              <a:gd name="T45" fmla="*/ 139700 h 220"/>
              <a:gd name="T46" fmla="*/ 186461 w 408"/>
              <a:gd name="T47" fmla="*/ 138430 h 220"/>
              <a:gd name="T48" fmla="*/ 164897 w 408"/>
              <a:gd name="T49" fmla="*/ 135890 h 220"/>
              <a:gd name="T50" fmla="*/ 143334 w 408"/>
              <a:gd name="T51" fmla="*/ 132715 h 220"/>
              <a:gd name="T52" fmla="*/ 120502 w 408"/>
              <a:gd name="T53" fmla="*/ 128270 h 220"/>
              <a:gd name="T54" fmla="*/ 97670 w 408"/>
              <a:gd name="T55" fmla="*/ 121285 h 220"/>
              <a:gd name="T56" fmla="*/ 76106 w 408"/>
              <a:gd name="T57" fmla="*/ 112395 h 220"/>
              <a:gd name="T58" fmla="*/ 55811 w 408"/>
              <a:gd name="T59" fmla="*/ 100965 h 220"/>
              <a:gd name="T60" fmla="*/ 37419 w 408"/>
              <a:gd name="T61" fmla="*/ 86360 h 220"/>
              <a:gd name="T62" fmla="*/ 21564 w 408"/>
              <a:gd name="T63" fmla="*/ 69215 h 220"/>
              <a:gd name="T64" fmla="*/ 9513 w 408"/>
              <a:gd name="T65" fmla="*/ 50165 h 220"/>
              <a:gd name="T66" fmla="*/ 0 w 408"/>
              <a:gd name="T67" fmla="*/ 26035 h 2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08" h="220">
                <a:moveTo>
                  <a:pt x="0" y="41"/>
                </a:moveTo>
                <a:lnTo>
                  <a:pt x="2" y="41"/>
                </a:lnTo>
                <a:lnTo>
                  <a:pt x="9" y="43"/>
                </a:lnTo>
                <a:lnTo>
                  <a:pt x="20" y="47"/>
                </a:lnTo>
                <a:lnTo>
                  <a:pt x="36" y="48"/>
                </a:lnTo>
                <a:lnTo>
                  <a:pt x="54" y="52"/>
                </a:lnTo>
                <a:lnTo>
                  <a:pt x="75" y="54"/>
                </a:lnTo>
                <a:lnTo>
                  <a:pt x="101" y="55"/>
                </a:lnTo>
                <a:lnTo>
                  <a:pt x="129" y="57"/>
                </a:lnTo>
                <a:lnTo>
                  <a:pt x="158" y="57"/>
                </a:lnTo>
                <a:lnTo>
                  <a:pt x="190" y="55"/>
                </a:lnTo>
                <a:lnTo>
                  <a:pt x="224" y="52"/>
                </a:lnTo>
                <a:lnTo>
                  <a:pt x="258" y="47"/>
                </a:lnTo>
                <a:lnTo>
                  <a:pt x="294" y="39"/>
                </a:lnTo>
                <a:lnTo>
                  <a:pt x="330" y="29"/>
                </a:lnTo>
                <a:lnTo>
                  <a:pt x="367" y="16"/>
                </a:lnTo>
                <a:lnTo>
                  <a:pt x="403" y="0"/>
                </a:lnTo>
                <a:lnTo>
                  <a:pt x="408" y="218"/>
                </a:lnTo>
                <a:lnTo>
                  <a:pt x="405" y="218"/>
                </a:lnTo>
                <a:lnTo>
                  <a:pt x="392" y="220"/>
                </a:lnTo>
                <a:lnTo>
                  <a:pt x="376" y="220"/>
                </a:lnTo>
                <a:lnTo>
                  <a:pt x="353" y="220"/>
                </a:lnTo>
                <a:lnTo>
                  <a:pt x="324" y="220"/>
                </a:lnTo>
                <a:lnTo>
                  <a:pt x="294" y="218"/>
                </a:lnTo>
                <a:lnTo>
                  <a:pt x="260" y="214"/>
                </a:lnTo>
                <a:lnTo>
                  <a:pt x="226" y="209"/>
                </a:lnTo>
                <a:lnTo>
                  <a:pt x="190" y="202"/>
                </a:lnTo>
                <a:lnTo>
                  <a:pt x="154" y="191"/>
                </a:lnTo>
                <a:lnTo>
                  <a:pt x="120" y="177"/>
                </a:lnTo>
                <a:lnTo>
                  <a:pt x="88" y="159"/>
                </a:lnTo>
                <a:lnTo>
                  <a:pt x="59" y="136"/>
                </a:lnTo>
                <a:lnTo>
                  <a:pt x="34" y="109"/>
                </a:lnTo>
                <a:lnTo>
                  <a:pt x="15" y="79"/>
                </a:lnTo>
                <a:lnTo>
                  <a:pt x="0" y="41"/>
                </a:lnTo>
                <a:close/>
              </a:path>
            </a:pathLst>
          </a:custGeom>
          <a:solidFill>
            <a:srgbClr val="E8A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5" name="Freeform 70"/>
          <p:cNvSpPr>
            <a:spLocks/>
          </p:cNvSpPr>
          <p:nvPr/>
        </p:nvSpPr>
        <p:spPr bwMode="auto">
          <a:xfrm>
            <a:off x="1527175" y="3630613"/>
            <a:ext cx="481013" cy="471487"/>
          </a:xfrm>
          <a:custGeom>
            <a:avLst/>
            <a:gdLst>
              <a:gd name="T0" fmla="*/ 408671 w 758"/>
              <a:gd name="T1" fmla="*/ 465776 h 743"/>
              <a:gd name="T2" fmla="*/ 407402 w 758"/>
              <a:gd name="T3" fmla="*/ 429605 h 743"/>
              <a:gd name="T4" fmla="*/ 401690 w 758"/>
              <a:gd name="T5" fmla="*/ 368052 h 743"/>
              <a:gd name="T6" fmla="*/ 387095 w 758"/>
              <a:gd name="T7" fmla="*/ 298249 h 743"/>
              <a:gd name="T8" fmla="*/ 361077 w 758"/>
              <a:gd name="T9" fmla="*/ 232253 h 743"/>
              <a:gd name="T10" fmla="*/ 317925 w 758"/>
              <a:gd name="T11" fmla="*/ 184660 h 743"/>
              <a:gd name="T12" fmla="*/ 256371 w 758"/>
              <a:gd name="T13" fmla="*/ 170065 h 743"/>
              <a:gd name="T14" fmla="*/ 170068 w 758"/>
              <a:gd name="T15" fmla="*/ 200525 h 743"/>
              <a:gd name="T16" fmla="*/ 116763 w 758"/>
              <a:gd name="T17" fmla="*/ 232253 h 743"/>
              <a:gd name="T18" fmla="*/ 108513 w 758"/>
              <a:gd name="T19" fmla="*/ 201794 h 743"/>
              <a:gd name="T20" fmla="*/ 85034 w 758"/>
              <a:gd name="T21" fmla="*/ 165623 h 743"/>
              <a:gd name="T22" fmla="*/ 36171 w 758"/>
              <a:gd name="T23" fmla="*/ 151663 h 743"/>
              <a:gd name="T24" fmla="*/ 1904 w 758"/>
              <a:gd name="T25" fmla="*/ 159912 h 743"/>
              <a:gd name="T26" fmla="*/ 20307 w 758"/>
              <a:gd name="T27" fmla="*/ 141510 h 743"/>
              <a:gd name="T28" fmla="*/ 53305 w 758"/>
              <a:gd name="T29" fmla="*/ 121203 h 743"/>
              <a:gd name="T30" fmla="*/ 95187 w 758"/>
              <a:gd name="T31" fmla="*/ 118030 h 743"/>
              <a:gd name="T32" fmla="*/ 141512 w 758"/>
              <a:gd name="T33" fmla="*/ 134529 h 743"/>
              <a:gd name="T34" fmla="*/ 192913 w 758"/>
              <a:gd name="T35" fmla="*/ 109781 h 743"/>
              <a:gd name="T36" fmla="*/ 237334 w 758"/>
              <a:gd name="T37" fmla="*/ 59015 h 743"/>
              <a:gd name="T38" fmla="*/ 266524 w 758"/>
              <a:gd name="T39" fmla="*/ 12057 h 743"/>
              <a:gd name="T40" fmla="*/ 275408 w 758"/>
              <a:gd name="T41" fmla="*/ 8884 h 743"/>
              <a:gd name="T42" fmla="*/ 283658 w 758"/>
              <a:gd name="T43" fmla="*/ 54573 h 743"/>
              <a:gd name="T44" fmla="*/ 277947 w 758"/>
              <a:gd name="T45" fmla="*/ 75514 h 743"/>
              <a:gd name="T46" fmla="*/ 290638 w 758"/>
              <a:gd name="T47" fmla="*/ 82494 h 743"/>
              <a:gd name="T48" fmla="*/ 314118 w 758"/>
              <a:gd name="T49" fmla="*/ 81225 h 743"/>
              <a:gd name="T50" fmla="*/ 345847 w 758"/>
              <a:gd name="T51" fmla="*/ 60919 h 743"/>
              <a:gd name="T52" fmla="*/ 366788 w 758"/>
              <a:gd name="T53" fmla="*/ 43151 h 743"/>
              <a:gd name="T54" fmla="*/ 374403 w 758"/>
              <a:gd name="T55" fmla="*/ 64726 h 743"/>
              <a:gd name="T56" fmla="*/ 392806 w 758"/>
              <a:gd name="T57" fmla="*/ 99628 h 743"/>
              <a:gd name="T58" fmla="*/ 423266 w 758"/>
              <a:gd name="T59" fmla="*/ 139606 h 743"/>
              <a:gd name="T60" fmla="*/ 463879 w 758"/>
              <a:gd name="T61" fmla="*/ 184660 h 743"/>
              <a:gd name="T62" fmla="*/ 481013 w 758"/>
              <a:gd name="T63" fmla="*/ 267155 h 743"/>
              <a:gd name="T64" fmla="*/ 470860 w 758"/>
              <a:gd name="T65" fmla="*/ 366148 h 743"/>
              <a:gd name="T66" fmla="*/ 435958 w 758"/>
              <a:gd name="T67" fmla="*/ 447373 h 7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58" h="743">
                <a:moveTo>
                  <a:pt x="644" y="743"/>
                </a:moveTo>
                <a:lnTo>
                  <a:pt x="644" y="734"/>
                </a:lnTo>
                <a:lnTo>
                  <a:pt x="644" y="711"/>
                </a:lnTo>
                <a:lnTo>
                  <a:pt x="642" y="677"/>
                </a:lnTo>
                <a:lnTo>
                  <a:pt x="638" y="632"/>
                </a:lnTo>
                <a:lnTo>
                  <a:pt x="633" y="580"/>
                </a:lnTo>
                <a:lnTo>
                  <a:pt x="624" y="525"/>
                </a:lnTo>
                <a:lnTo>
                  <a:pt x="610" y="470"/>
                </a:lnTo>
                <a:lnTo>
                  <a:pt x="592" y="416"/>
                </a:lnTo>
                <a:lnTo>
                  <a:pt x="569" y="366"/>
                </a:lnTo>
                <a:lnTo>
                  <a:pt x="538" y="323"/>
                </a:lnTo>
                <a:lnTo>
                  <a:pt x="501" y="291"/>
                </a:lnTo>
                <a:lnTo>
                  <a:pt x="456" y="271"/>
                </a:lnTo>
                <a:lnTo>
                  <a:pt x="404" y="268"/>
                </a:lnTo>
                <a:lnTo>
                  <a:pt x="341" y="280"/>
                </a:lnTo>
                <a:lnTo>
                  <a:pt x="268" y="316"/>
                </a:lnTo>
                <a:lnTo>
                  <a:pt x="186" y="375"/>
                </a:lnTo>
                <a:lnTo>
                  <a:pt x="184" y="366"/>
                </a:lnTo>
                <a:lnTo>
                  <a:pt x="180" y="346"/>
                </a:lnTo>
                <a:lnTo>
                  <a:pt x="171" y="318"/>
                </a:lnTo>
                <a:lnTo>
                  <a:pt x="157" y="287"/>
                </a:lnTo>
                <a:lnTo>
                  <a:pt x="134" y="261"/>
                </a:lnTo>
                <a:lnTo>
                  <a:pt x="102" y="243"/>
                </a:lnTo>
                <a:lnTo>
                  <a:pt x="57" y="239"/>
                </a:lnTo>
                <a:lnTo>
                  <a:pt x="0" y="257"/>
                </a:lnTo>
                <a:lnTo>
                  <a:pt x="3" y="252"/>
                </a:lnTo>
                <a:lnTo>
                  <a:pt x="16" y="239"/>
                </a:lnTo>
                <a:lnTo>
                  <a:pt x="32" y="223"/>
                </a:lnTo>
                <a:lnTo>
                  <a:pt x="55" y="205"/>
                </a:lnTo>
                <a:lnTo>
                  <a:pt x="84" y="191"/>
                </a:lnTo>
                <a:lnTo>
                  <a:pt x="116" y="184"/>
                </a:lnTo>
                <a:lnTo>
                  <a:pt x="150" y="186"/>
                </a:lnTo>
                <a:lnTo>
                  <a:pt x="186" y="202"/>
                </a:lnTo>
                <a:lnTo>
                  <a:pt x="223" y="212"/>
                </a:lnTo>
                <a:lnTo>
                  <a:pt x="263" y="200"/>
                </a:lnTo>
                <a:lnTo>
                  <a:pt x="304" y="173"/>
                </a:lnTo>
                <a:lnTo>
                  <a:pt x="341" y="136"/>
                </a:lnTo>
                <a:lnTo>
                  <a:pt x="374" y="93"/>
                </a:lnTo>
                <a:lnTo>
                  <a:pt x="402" y="52"/>
                </a:lnTo>
                <a:lnTo>
                  <a:pt x="420" y="19"/>
                </a:lnTo>
                <a:lnTo>
                  <a:pt x="429" y="0"/>
                </a:lnTo>
                <a:lnTo>
                  <a:pt x="434" y="14"/>
                </a:lnTo>
                <a:lnTo>
                  <a:pt x="443" y="46"/>
                </a:lnTo>
                <a:lnTo>
                  <a:pt x="447" y="86"/>
                </a:lnTo>
                <a:lnTo>
                  <a:pt x="436" y="118"/>
                </a:lnTo>
                <a:lnTo>
                  <a:pt x="438" y="119"/>
                </a:lnTo>
                <a:lnTo>
                  <a:pt x="447" y="125"/>
                </a:lnTo>
                <a:lnTo>
                  <a:pt x="458" y="130"/>
                </a:lnTo>
                <a:lnTo>
                  <a:pt x="474" y="132"/>
                </a:lnTo>
                <a:lnTo>
                  <a:pt x="495" y="128"/>
                </a:lnTo>
                <a:lnTo>
                  <a:pt x="519" y="118"/>
                </a:lnTo>
                <a:lnTo>
                  <a:pt x="545" y="96"/>
                </a:lnTo>
                <a:lnTo>
                  <a:pt x="576" y="62"/>
                </a:lnTo>
                <a:lnTo>
                  <a:pt x="578" y="68"/>
                </a:lnTo>
                <a:lnTo>
                  <a:pt x="581" y="80"/>
                </a:lnTo>
                <a:lnTo>
                  <a:pt x="590" y="102"/>
                </a:lnTo>
                <a:lnTo>
                  <a:pt x="601" y="128"/>
                </a:lnTo>
                <a:lnTo>
                  <a:pt x="619" y="157"/>
                </a:lnTo>
                <a:lnTo>
                  <a:pt x="640" y="189"/>
                </a:lnTo>
                <a:lnTo>
                  <a:pt x="667" y="220"/>
                </a:lnTo>
                <a:lnTo>
                  <a:pt x="701" y="250"/>
                </a:lnTo>
                <a:lnTo>
                  <a:pt x="731" y="291"/>
                </a:lnTo>
                <a:lnTo>
                  <a:pt x="751" y="350"/>
                </a:lnTo>
                <a:lnTo>
                  <a:pt x="758" y="421"/>
                </a:lnTo>
                <a:lnTo>
                  <a:pt x="756" y="500"/>
                </a:lnTo>
                <a:lnTo>
                  <a:pt x="742" y="577"/>
                </a:lnTo>
                <a:lnTo>
                  <a:pt x="719" y="648"/>
                </a:lnTo>
                <a:lnTo>
                  <a:pt x="687" y="705"/>
                </a:lnTo>
                <a:lnTo>
                  <a:pt x="644" y="743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6" name="Freeform 71"/>
          <p:cNvSpPr>
            <a:spLocks/>
          </p:cNvSpPr>
          <p:nvPr/>
        </p:nvSpPr>
        <p:spPr bwMode="auto">
          <a:xfrm>
            <a:off x="1506538" y="4302125"/>
            <a:ext cx="179387" cy="152400"/>
          </a:xfrm>
          <a:custGeom>
            <a:avLst/>
            <a:gdLst>
              <a:gd name="T0" fmla="*/ 38530 w 284"/>
              <a:gd name="T1" fmla="*/ 66040 h 240"/>
              <a:gd name="T2" fmla="*/ 37267 w 284"/>
              <a:gd name="T3" fmla="*/ 68580 h 240"/>
              <a:gd name="T4" fmla="*/ 34740 w 284"/>
              <a:gd name="T5" fmla="*/ 74930 h 240"/>
              <a:gd name="T6" fmla="*/ 30319 w 284"/>
              <a:gd name="T7" fmla="*/ 84455 h 240"/>
              <a:gd name="T8" fmla="*/ 24634 w 284"/>
              <a:gd name="T9" fmla="*/ 92075 h 240"/>
              <a:gd name="T10" fmla="*/ 18949 w 284"/>
              <a:gd name="T11" fmla="*/ 100330 h 240"/>
              <a:gd name="T12" fmla="*/ 13265 w 284"/>
              <a:gd name="T13" fmla="*/ 104775 h 240"/>
              <a:gd name="T14" fmla="*/ 6316 w 284"/>
              <a:gd name="T15" fmla="*/ 103505 h 240"/>
              <a:gd name="T16" fmla="*/ 1263 w 284"/>
              <a:gd name="T17" fmla="*/ 95885 h 240"/>
              <a:gd name="T18" fmla="*/ 0 w 284"/>
              <a:gd name="T19" fmla="*/ 80645 h 240"/>
              <a:gd name="T20" fmla="*/ 5685 w 284"/>
              <a:gd name="T21" fmla="*/ 64770 h 240"/>
              <a:gd name="T22" fmla="*/ 17054 w 284"/>
              <a:gd name="T23" fmla="*/ 46990 h 240"/>
              <a:gd name="T24" fmla="*/ 32846 w 284"/>
              <a:gd name="T25" fmla="*/ 29845 h 240"/>
              <a:gd name="T26" fmla="*/ 53058 w 284"/>
              <a:gd name="T27" fmla="*/ 15875 h 240"/>
              <a:gd name="T28" fmla="*/ 75797 w 284"/>
              <a:gd name="T29" fmla="*/ 5080 h 240"/>
              <a:gd name="T30" fmla="*/ 99168 w 284"/>
              <a:gd name="T31" fmla="*/ 0 h 240"/>
              <a:gd name="T32" fmla="*/ 123171 w 284"/>
              <a:gd name="T33" fmla="*/ 3810 h 240"/>
              <a:gd name="T34" fmla="*/ 140225 w 284"/>
              <a:gd name="T35" fmla="*/ 11430 h 240"/>
              <a:gd name="T36" fmla="*/ 156016 w 284"/>
              <a:gd name="T37" fmla="*/ 22860 h 240"/>
              <a:gd name="T38" fmla="*/ 167386 w 284"/>
              <a:gd name="T39" fmla="*/ 37465 h 240"/>
              <a:gd name="T40" fmla="*/ 176229 w 284"/>
              <a:gd name="T41" fmla="*/ 54610 h 240"/>
              <a:gd name="T42" fmla="*/ 179387 w 284"/>
              <a:gd name="T43" fmla="*/ 74930 h 240"/>
              <a:gd name="T44" fmla="*/ 177492 w 284"/>
              <a:gd name="T45" fmla="*/ 96520 h 240"/>
              <a:gd name="T46" fmla="*/ 169281 w 284"/>
              <a:gd name="T47" fmla="*/ 120650 h 240"/>
              <a:gd name="T48" fmla="*/ 154753 w 284"/>
              <a:gd name="T49" fmla="*/ 145415 h 240"/>
              <a:gd name="T50" fmla="*/ 150331 w 284"/>
              <a:gd name="T51" fmla="*/ 147955 h 240"/>
              <a:gd name="T52" fmla="*/ 138962 w 284"/>
              <a:gd name="T53" fmla="*/ 152400 h 240"/>
              <a:gd name="T54" fmla="*/ 128855 w 284"/>
              <a:gd name="T55" fmla="*/ 152400 h 240"/>
              <a:gd name="T56" fmla="*/ 125066 w 284"/>
              <a:gd name="T57" fmla="*/ 142240 h 240"/>
              <a:gd name="T58" fmla="*/ 127592 w 284"/>
              <a:gd name="T59" fmla="*/ 130810 h 240"/>
              <a:gd name="T60" fmla="*/ 132014 w 284"/>
              <a:gd name="T61" fmla="*/ 113665 h 240"/>
              <a:gd name="T62" fmla="*/ 135172 w 284"/>
              <a:gd name="T63" fmla="*/ 95885 h 240"/>
              <a:gd name="T64" fmla="*/ 136435 w 284"/>
              <a:gd name="T65" fmla="*/ 76200 h 240"/>
              <a:gd name="T66" fmla="*/ 132014 w 284"/>
              <a:gd name="T67" fmla="*/ 59055 h 240"/>
              <a:gd name="T68" fmla="*/ 120644 w 284"/>
              <a:gd name="T69" fmla="*/ 46990 h 240"/>
              <a:gd name="T70" fmla="*/ 100431 w 284"/>
              <a:gd name="T71" fmla="*/ 40005 h 240"/>
              <a:gd name="T72" fmla="*/ 70113 w 284"/>
              <a:gd name="T73" fmla="*/ 42545 h 240"/>
              <a:gd name="T74" fmla="*/ 60006 w 284"/>
              <a:gd name="T75" fmla="*/ 46990 h 240"/>
              <a:gd name="T76" fmla="*/ 49268 w 284"/>
              <a:gd name="T77" fmla="*/ 54610 h 240"/>
              <a:gd name="T78" fmla="*/ 41689 w 284"/>
              <a:gd name="T79" fmla="*/ 62865 h 240"/>
              <a:gd name="T80" fmla="*/ 38530 w 284"/>
              <a:gd name="T81" fmla="*/ 66040 h 2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4" h="240">
                <a:moveTo>
                  <a:pt x="61" y="104"/>
                </a:moveTo>
                <a:lnTo>
                  <a:pt x="59" y="108"/>
                </a:lnTo>
                <a:lnTo>
                  <a:pt x="55" y="118"/>
                </a:lnTo>
                <a:lnTo>
                  <a:pt x="48" y="133"/>
                </a:lnTo>
                <a:lnTo>
                  <a:pt x="39" y="145"/>
                </a:lnTo>
                <a:lnTo>
                  <a:pt x="30" y="158"/>
                </a:lnTo>
                <a:lnTo>
                  <a:pt x="21" y="165"/>
                </a:lnTo>
                <a:lnTo>
                  <a:pt x="10" y="163"/>
                </a:lnTo>
                <a:lnTo>
                  <a:pt x="2" y="151"/>
                </a:lnTo>
                <a:lnTo>
                  <a:pt x="0" y="127"/>
                </a:lnTo>
                <a:lnTo>
                  <a:pt x="9" y="102"/>
                </a:lnTo>
                <a:lnTo>
                  <a:pt x="27" y="74"/>
                </a:lnTo>
                <a:lnTo>
                  <a:pt x="52" y="47"/>
                </a:lnTo>
                <a:lnTo>
                  <a:pt x="84" y="25"/>
                </a:lnTo>
                <a:lnTo>
                  <a:pt x="120" y="8"/>
                </a:lnTo>
                <a:lnTo>
                  <a:pt x="157" y="0"/>
                </a:lnTo>
                <a:lnTo>
                  <a:pt x="195" y="6"/>
                </a:lnTo>
                <a:lnTo>
                  <a:pt x="222" y="18"/>
                </a:lnTo>
                <a:lnTo>
                  <a:pt x="247" y="36"/>
                </a:lnTo>
                <a:lnTo>
                  <a:pt x="265" y="59"/>
                </a:lnTo>
                <a:lnTo>
                  <a:pt x="279" y="86"/>
                </a:lnTo>
                <a:lnTo>
                  <a:pt x="284" y="118"/>
                </a:lnTo>
                <a:lnTo>
                  <a:pt x="281" y="152"/>
                </a:lnTo>
                <a:lnTo>
                  <a:pt x="268" y="190"/>
                </a:lnTo>
                <a:lnTo>
                  <a:pt x="245" y="229"/>
                </a:lnTo>
                <a:lnTo>
                  <a:pt x="238" y="233"/>
                </a:lnTo>
                <a:lnTo>
                  <a:pt x="220" y="240"/>
                </a:lnTo>
                <a:lnTo>
                  <a:pt x="204" y="240"/>
                </a:lnTo>
                <a:lnTo>
                  <a:pt x="198" y="224"/>
                </a:lnTo>
                <a:lnTo>
                  <a:pt x="202" y="206"/>
                </a:lnTo>
                <a:lnTo>
                  <a:pt x="209" y="179"/>
                </a:lnTo>
                <a:lnTo>
                  <a:pt x="214" y="151"/>
                </a:lnTo>
                <a:lnTo>
                  <a:pt x="216" y="120"/>
                </a:lnTo>
                <a:lnTo>
                  <a:pt x="209" y="93"/>
                </a:lnTo>
                <a:lnTo>
                  <a:pt x="191" y="74"/>
                </a:lnTo>
                <a:lnTo>
                  <a:pt x="159" y="63"/>
                </a:lnTo>
                <a:lnTo>
                  <a:pt x="111" y="67"/>
                </a:lnTo>
                <a:lnTo>
                  <a:pt x="95" y="74"/>
                </a:lnTo>
                <a:lnTo>
                  <a:pt x="78" y="86"/>
                </a:lnTo>
                <a:lnTo>
                  <a:pt x="66" y="99"/>
                </a:lnTo>
                <a:lnTo>
                  <a:pt x="61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7" name="Freeform 72"/>
          <p:cNvSpPr>
            <a:spLocks/>
          </p:cNvSpPr>
          <p:nvPr/>
        </p:nvSpPr>
        <p:spPr bwMode="auto">
          <a:xfrm>
            <a:off x="1400175" y="4537075"/>
            <a:ext cx="398463" cy="153988"/>
          </a:xfrm>
          <a:custGeom>
            <a:avLst/>
            <a:gdLst>
              <a:gd name="T0" fmla="*/ 57105 w 628"/>
              <a:gd name="T1" fmla="*/ 36604 h 244"/>
              <a:gd name="T2" fmla="*/ 42511 w 628"/>
              <a:gd name="T3" fmla="*/ 25875 h 244"/>
              <a:gd name="T4" fmla="*/ 20938 w 628"/>
              <a:gd name="T5" fmla="*/ 18933 h 244"/>
              <a:gd name="T6" fmla="*/ 3807 w 628"/>
              <a:gd name="T7" fmla="*/ 31555 h 244"/>
              <a:gd name="T8" fmla="*/ 2538 w 628"/>
              <a:gd name="T9" fmla="*/ 71945 h 244"/>
              <a:gd name="T10" fmla="*/ 17131 w 628"/>
              <a:gd name="T11" fmla="*/ 80781 h 244"/>
              <a:gd name="T12" fmla="*/ 21573 w 628"/>
              <a:gd name="T13" fmla="*/ 80781 h 244"/>
              <a:gd name="T14" fmla="*/ 26649 w 628"/>
              <a:gd name="T15" fmla="*/ 87723 h 244"/>
              <a:gd name="T16" fmla="*/ 36801 w 628"/>
              <a:gd name="T17" fmla="*/ 100345 h 244"/>
              <a:gd name="T18" fmla="*/ 53298 w 628"/>
              <a:gd name="T19" fmla="*/ 114860 h 244"/>
              <a:gd name="T20" fmla="*/ 76139 w 628"/>
              <a:gd name="T21" fmla="*/ 129375 h 244"/>
              <a:gd name="T22" fmla="*/ 107230 w 628"/>
              <a:gd name="T23" fmla="*/ 142628 h 244"/>
              <a:gd name="T24" fmla="*/ 145299 w 628"/>
              <a:gd name="T25" fmla="*/ 152095 h 244"/>
              <a:gd name="T26" fmla="*/ 190983 w 628"/>
              <a:gd name="T27" fmla="*/ 153988 h 244"/>
              <a:gd name="T28" fmla="*/ 267122 w 628"/>
              <a:gd name="T29" fmla="*/ 145153 h 244"/>
              <a:gd name="T30" fmla="*/ 333744 w 628"/>
              <a:gd name="T31" fmla="*/ 116753 h 244"/>
              <a:gd name="T32" fmla="*/ 368007 w 628"/>
              <a:gd name="T33" fmla="*/ 84567 h 244"/>
              <a:gd name="T34" fmla="*/ 380697 w 628"/>
              <a:gd name="T35" fmla="*/ 56168 h 244"/>
              <a:gd name="T36" fmla="*/ 386408 w 628"/>
              <a:gd name="T37" fmla="*/ 46070 h 244"/>
              <a:gd name="T38" fmla="*/ 398463 w 628"/>
              <a:gd name="T39" fmla="*/ 25875 h 244"/>
              <a:gd name="T40" fmla="*/ 378159 w 628"/>
              <a:gd name="T41" fmla="*/ 3155 h 244"/>
              <a:gd name="T42" fmla="*/ 357855 w 628"/>
              <a:gd name="T43" fmla="*/ 0 h 244"/>
              <a:gd name="T44" fmla="*/ 341993 w 628"/>
              <a:gd name="T45" fmla="*/ 7573 h 244"/>
              <a:gd name="T46" fmla="*/ 335013 w 628"/>
              <a:gd name="T47" fmla="*/ 20826 h 244"/>
              <a:gd name="T48" fmla="*/ 338186 w 628"/>
              <a:gd name="T49" fmla="*/ 41652 h 244"/>
              <a:gd name="T50" fmla="*/ 322324 w 628"/>
              <a:gd name="T51" fmla="*/ 69421 h 244"/>
              <a:gd name="T52" fmla="*/ 286157 w 628"/>
              <a:gd name="T53" fmla="*/ 99082 h 244"/>
              <a:gd name="T54" fmla="*/ 235398 w 628"/>
              <a:gd name="T55" fmla="*/ 116753 h 244"/>
              <a:gd name="T56" fmla="*/ 176390 w 628"/>
              <a:gd name="T57" fmla="*/ 114860 h 244"/>
              <a:gd name="T58" fmla="*/ 126265 w 628"/>
              <a:gd name="T59" fmla="*/ 104762 h 244"/>
              <a:gd name="T60" fmla="*/ 87560 w 628"/>
              <a:gd name="T61" fmla="*/ 85198 h 244"/>
              <a:gd name="T62" fmla="*/ 64719 w 628"/>
              <a:gd name="T63" fmla="*/ 57430 h 2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28" h="244">
                <a:moveTo>
                  <a:pt x="93" y="62"/>
                </a:moveTo>
                <a:lnTo>
                  <a:pt x="90" y="58"/>
                </a:lnTo>
                <a:lnTo>
                  <a:pt x="79" y="51"/>
                </a:lnTo>
                <a:lnTo>
                  <a:pt x="67" y="41"/>
                </a:lnTo>
                <a:lnTo>
                  <a:pt x="50" y="33"/>
                </a:lnTo>
                <a:lnTo>
                  <a:pt x="33" y="30"/>
                </a:lnTo>
                <a:lnTo>
                  <a:pt x="18" y="35"/>
                </a:lnTo>
                <a:lnTo>
                  <a:pt x="6" y="50"/>
                </a:lnTo>
                <a:lnTo>
                  <a:pt x="0" y="80"/>
                </a:lnTo>
                <a:lnTo>
                  <a:pt x="4" y="114"/>
                </a:lnTo>
                <a:lnTo>
                  <a:pt x="15" y="126"/>
                </a:lnTo>
                <a:lnTo>
                  <a:pt x="27" y="128"/>
                </a:lnTo>
                <a:lnTo>
                  <a:pt x="33" y="126"/>
                </a:lnTo>
                <a:lnTo>
                  <a:pt x="34" y="128"/>
                </a:lnTo>
                <a:lnTo>
                  <a:pt x="36" y="132"/>
                </a:lnTo>
                <a:lnTo>
                  <a:pt x="42" y="139"/>
                </a:lnTo>
                <a:lnTo>
                  <a:pt x="49" y="148"/>
                </a:lnTo>
                <a:lnTo>
                  <a:pt x="58" y="159"/>
                </a:lnTo>
                <a:lnTo>
                  <a:pt x="70" y="169"/>
                </a:lnTo>
                <a:lnTo>
                  <a:pt x="84" y="182"/>
                </a:lnTo>
                <a:lnTo>
                  <a:pt x="102" y="192"/>
                </a:lnTo>
                <a:lnTo>
                  <a:pt x="120" y="205"/>
                </a:lnTo>
                <a:lnTo>
                  <a:pt x="143" y="216"/>
                </a:lnTo>
                <a:lnTo>
                  <a:pt x="169" y="226"/>
                </a:lnTo>
                <a:lnTo>
                  <a:pt x="197" y="234"/>
                </a:lnTo>
                <a:lnTo>
                  <a:pt x="229" y="241"/>
                </a:lnTo>
                <a:lnTo>
                  <a:pt x="263" y="244"/>
                </a:lnTo>
                <a:lnTo>
                  <a:pt x="301" y="244"/>
                </a:lnTo>
                <a:lnTo>
                  <a:pt x="342" y="243"/>
                </a:lnTo>
                <a:lnTo>
                  <a:pt x="421" y="230"/>
                </a:lnTo>
                <a:lnTo>
                  <a:pt x="482" y="210"/>
                </a:lnTo>
                <a:lnTo>
                  <a:pt x="526" y="185"/>
                </a:lnTo>
                <a:lnTo>
                  <a:pt x="559" y="159"/>
                </a:lnTo>
                <a:lnTo>
                  <a:pt x="580" y="134"/>
                </a:lnTo>
                <a:lnTo>
                  <a:pt x="594" y="109"/>
                </a:lnTo>
                <a:lnTo>
                  <a:pt x="600" y="89"/>
                </a:lnTo>
                <a:lnTo>
                  <a:pt x="601" y="76"/>
                </a:lnTo>
                <a:lnTo>
                  <a:pt x="609" y="73"/>
                </a:lnTo>
                <a:lnTo>
                  <a:pt x="623" y="60"/>
                </a:lnTo>
                <a:lnTo>
                  <a:pt x="628" y="41"/>
                </a:lnTo>
                <a:lnTo>
                  <a:pt x="612" y="16"/>
                </a:lnTo>
                <a:lnTo>
                  <a:pt x="596" y="5"/>
                </a:lnTo>
                <a:lnTo>
                  <a:pt x="578" y="0"/>
                </a:lnTo>
                <a:lnTo>
                  <a:pt x="564" y="0"/>
                </a:lnTo>
                <a:lnTo>
                  <a:pt x="550" y="3"/>
                </a:lnTo>
                <a:lnTo>
                  <a:pt x="539" y="12"/>
                </a:lnTo>
                <a:lnTo>
                  <a:pt x="530" y="21"/>
                </a:lnTo>
                <a:lnTo>
                  <a:pt x="528" y="33"/>
                </a:lnTo>
                <a:lnTo>
                  <a:pt x="532" y="48"/>
                </a:lnTo>
                <a:lnTo>
                  <a:pt x="533" y="66"/>
                </a:lnTo>
                <a:lnTo>
                  <a:pt x="526" y="87"/>
                </a:lnTo>
                <a:lnTo>
                  <a:pt x="508" y="110"/>
                </a:lnTo>
                <a:lnTo>
                  <a:pt x="483" y="135"/>
                </a:lnTo>
                <a:lnTo>
                  <a:pt x="451" y="157"/>
                </a:lnTo>
                <a:lnTo>
                  <a:pt x="414" y="175"/>
                </a:lnTo>
                <a:lnTo>
                  <a:pt x="371" y="185"/>
                </a:lnTo>
                <a:lnTo>
                  <a:pt x="324" y="187"/>
                </a:lnTo>
                <a:lnTo>
                  <a:pt x="278" y="182"/>
                </a:lnTo>
                <a:lnTo>
                  <a:pt x="237" y="175"/>
                </a:lnTo>
                <a:lnTo>
                  <a:pt x="199" y="166"/>
                </a:lnTo>
                <a:lnTo>
                  <a:pt x="167" y="151"/>
                </a:lnTo>
                <a:lnTo>
                  <a:pt x="138" y="135"/>
                </a:lnTo>
                <a:lnTo>
                  <a:pt x="117" y="116"/>
                </a:lnTo>
                <a:lnTo>
                  <a:pt x="102" y="91"/>
                </a:lnTo>
                <a:lnTo>
                  <a:pt x="93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8" name="Freeform 73"/>
          <p:cNvSpPr>
            <a:spLocks/>
          </p:cNvSpPr>
          <p:nvPr/>
        </p:nvSpPr>
        <p:spPr bwMode="auto">
          <a:xfrm>
            <a:off x="1123950" y="4051300"/>
            <a:ext cx="211138" cy="168275"/>
          </a:xfrm>
          <a:custGeom>
            <a:avLst/>
            <a:gdLst>
              <a:gd name="T0" fmla="*/ 209230 w 332"/>
              <a:gd name="T1" fmla="*/ 37324 h 266"/>
              <a:gd name="T2" fmla="*/ 207958 w 332"/>
              <a:gd name="T3" fmla="*/ 34794 h 266"/>
              <a:gd name="T4" fmla="*/ 203507 w 332"/>
              <a:gd name="T5" fmla="*/ 27202 h 266"/>
              <a:gd name="T6" fmla="*/ 195239 w 332"/>
              <a:gd name="T7" fmla="*/ 17713 h 266"/>
              <a:gd name="T8" fmla="*/ 183792 w 332"/>
              <a:gd name="T9" fmla="*/ 8857 h 266"/>
              <a:gd name="T10" fmla="*/ 167893 w 332"/>
              <a:gd name="T11" fmla="*/ 1898 h 266"/>
              <a:gd name="T12" fmla="*/ 147542 w 332"/>
              <a:gd name="T13" fmla="*/ 0 h 266"/>
              <a:gd name="T14" fmla="*/ 121468 w 332"/>
              <a:gd name="T15" fmla="*/ 3163 h 266"/>
              <a:gd name="T16" fmla="*/ 90942 w 332"/>
              <a:gd name="T17" fmla="*/ 14550 h 266"/>
              <a:gd name="T18" fmla="*/ 59780 w 332"/>
              <a:gd name="T19" fmla="*/ 32896 h 266"/>
              <a:gd name="T20" fmla="*/ 36250 w 332"/>
              <a:gd name="T21" fmla="*/ 54405 h 266"/>
              <a:gd name="T22" fmla="*/ 17807 w 332"/>
              <a:gd name="T23" fmla="*/ 75914 h 266"/>
              <a:gd name="T24" fmla="*/ 6360 w 332"/>
              <a:gd name="T25" fmla="*/ 96790 h 266"/>
              <a:gd name="T26" fmla="*/ 0 w 332"/>
              <a:gd name="T27" fmla="*/ 115136 h 266"/>
              <a:gd name="T28" fmla="*/ 0 w 332"/>
              <a:gd name="T29" fmla="*/ 129686 h 266"/>
              <a:gd name="T30" fmla="*/ 4452 w 332"/>
              <a:gd name="T31" fmla="*/ 137910 h 266"/>
              <a:gd name="T32" fmla="*/ 14627 w 332"/>
              <a:gd name="T33" fmla="*/ 137910 h 266"/>
              <a:gd name="T34" fmla="*/ 15899 w 332"/>
              <a:gd name="T35" fmla="*/ 146766 h 266"/>
              <a:gd name="T36" fmla="*/ 20351 w 332"/>
              <a:gd name="T37" fmla="*/ 162581 h 266"/>
              <a:gd name="T38" fmla="*/ 30526 w 332"/>
              <a:gd name="T39" fmla="*/ 168275 h 266"/>
              <a:gd name="T40" fmla="*/ 46425 w 332"/>
              <a:gd name="T41" fmla="*/ 145501 h 266"/>
              <a:gd name="T42" fmla="*/ 54692 w 332"/>
              <a:gd name="T43" fmla="*/ 125257 h 266"/>
              <a:gd name="T44" fmla="*/ 61052 w 332"/>
              <a:gd name="T45" fmla="*/ 106279 h 266"/>
              <a:gd name="T46" fmla="*/ 66776 w 332"/>
              <a:gd name="T47" fmla="*/ 89198 h 266"/>
              <a:gd name="T48" fmla="*/ 73771 w 332"/>
              <a:gd name="T49" fmla="*/ 73383 h 266"/>
              <a:gd name="T50" fmla="*/ 83946 w 332"/>
              <a:gd name="T51" fmla="*/ 58833 h 266"/>
              <a:gd name="T52" fmla="*/ 98573 w 332"/>
              <a:gd name="T53" fmla="*/ 47446 h 266"/>
              <a:gd name="T54" fmla="*/ 120196 w 332"/>
              <a:gd name="T55" fmla="*/ 38589 h 266"/>
              <a:gd name="T56" fmla="*/ 150086 w 332"/>
              <a:gd name="T57" fmla="*/ 31631 h 266"/>
              <a:gd name="T58" fmla="*/ 165985 w 332"/>
              <a:gd name="T59" fmla="*/ 31631 h 266"/>
              <a:gd name="T60" fmla="*/ 179340 w 332"/>
              <a:gd name="T61" fmla="*/ 36059 h 266"/>
              <a:gd name="T62" fmla="*/ 190787 w 332"/>
              <a:gd name="T63" fmla="*/ 43018 h 266"/>
              <a:gd name="T64" fmla="*/ 199691 w 332"/>
              <a:gd name="T65" fmla="*/ 48711 h 266"/>
              <a:gd name="T66" fmla="*/ 206686 w 332"/>
              <a:gd name="T67" fmla="*/ 53139 h 266"/>
              <a:gd name="T68" fmla="*/ 210502 w 332"/>
              <a:gd name="T69" fmla="*/ 54405 h 266"/>
              <a:gd name="T70" fmla="*/ 211138 w 332"/>
              <a:gd name="T71" fmla="*/ 49344 h 266"/>
              <a:gd name="T72" fmla="*/ 209230 w 332"/>
              <a:gd name="T73" fmla="*/ 37324 h 2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" h="266">
                <a:moveTo>
                  <a:pt x="329" y="59"/>
                </a:moveTo>
                <a:lnTo>
                  <a:pt x="327" y="55"/>
                </a:lnTo>
                <a:lnTo>
                  <a:pt x="320" y="43"/>
                </a:lnTo>
                <a:lnTo>
                  <a:pt x="307" y="28"/>
                </a:lnTo>
                <a:lnTo>
                  <a:pt x="289" y="14"/>
                </a:lnTo>
                <a:lnTo>
                  <a:pt x="264" y="3"/>
                </a:lnTo>
                <a:lnTo>
                  <a:pt x="232" y="0"/>
                </a:lnTo>
                <a:lnTo>
                  <a:pt x="191" y="5"/>
                </a:lnTo>
                <a:lnTo>
                  <a:pt x="143" y="23"/>
                </a:lnTo>
                <a:lnTo>
                  <a:pt x="94" y="52"/>
                </a:lnTo>
                <a:lnTo>
                  <a:pt x="57" y="86"/>
                </a:lnTo>
                <a:lnTo>
                  <a:pt x="28" y="120"/>
                </a:lnTo>
                <a:lnTo>
                  <a:pt x="10" y="153"/>
                </a:lnTo>
                <a:lnTo>
                  <a:pt x="0" y="182"/>
                </a:lnTo>
                <a:lnTo>
                  <a:pt x="0" y="205"/>
                </a:lnTo>
                <a:lnTo>
                  <a:pt x="7" y="218"/>
                </a:lnTo>
                <a:lnTo>
                  <a:pt x="23" y="218"/>
                </a:lnTo>
                <a:lnTo>
                  <a:pt x="25" y="232"/>
                </a:lnTo>
                <a:lnTo>
                  <a:pt x="32" y="257"/>
                </a:lnTo>
                <a:lnTo>
                  <a:pt x="48" y="266"/>
                </a:lnTo>
                <a:lnTo>
                  <a:pt x="73" y="230"/>
                </a:lnTo>
                <a:lnTo>
                  <a:pt x="86" y="198"/>
                </a:lnTo>
                <a:lnTo>
                  <a:pt x="96" y="168"/>
                </a:lnTo>
                <a:lnTo>
                  <a:pt x="105" y="141"/>
                </a:lnTo>
                <a:lnTo>
                  <a:pt x="116" y="116"/>
                </a:lnTo>
                <a:lnTo>
                  <a:pt x="132" y="93"/>
                </a:lnTo>
                <a:lnTo>
                  <a:pt x="155" y="75"/>
                </a:lnTo>
                <a:lnTo>
                  <a:pt x="189" y="61"/>
                </a:lnTo>
                <a:lnTo>
                  <a:pt x="236" y="50"/>
                </a:lnTo>
                <a:lnTo>
                  <a:pt x="261" y="50"/>
                </a:lnTo>
                <a:lnTo>
                  <a:pt x="282" y="57"/>
                </a:lnTo>
                <a:lnTo>
                  <a:pt x="300" y="68"/>
                </a:lnTo>
                <a:lnTo>
                  <a:pt x="314" y="77"/>
                </a:lnTo>
                <a:lnTo>
                  <a:pt x="325" y="84"/>
                </a:lnTo>
                <a:lnTo>
                  <a:pt x="331" y="86"/>
                </a:lnTo>
                <a:lnTo>
                  <a:pt x="332" y="78"/>
                </a:lnTo>
                <a:lnTo>
                  <a:pt x="32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9" name="Freeform 74"/>
          <p:cNvSpPr>
            <a:spLocks/>
          </p:cNvSpPr>
          <p:nvPr/>
        </p:nvSpPr>
        <p:spPr bwMode="auto">
          <a:xfrm>
            <a:off x="1646238" y="3987800"/>
            <a:ext cx="203200" cy="104775"/>
          </a:xfrm>
          <a:custGeom>
            <a:avLst/>
            <a:gdLst>
              <a:gd name="T0" fmla="*/ 32385 w 320"/>
              <a:gd name="T1" fmla="*/ 54281 h 166"/>
              <a:gd name="T2" fmla="*/ 29210 w 320"/>
              <a:gd name="T3" fmla="*/ 54912 h 166"/>
              <a:gd name="T4" fmla="*/ 22225 w 320"/>
              <a:gd name="T5" fmla="*/ 56175 h 166"/>
              <a:gd name="T6" fmla="*/ 13335 w 320"/>
              <a:gd name="T7" fmla="*/ 57437 h 166"/>
              <a:gd name="T8" fmla="*/ 5715 w 320"/>
              <a:gd name="T9" fmla="*/ 57437 h 166"/>
              <a:gd name="T10" fmla="*/ 0 w 320"/>
              <a:gd name="T11" fmla="*/ 54281 h 166"/>
              <a:gd name="T12" fmla="*/ 0 w 320"/>
              <a:gd name="T13" fmla="*/ 48600 h 166"/>
              <a:gd name="T14" fmla="*/ 6350 w 320"/>
              <a:gd name="T15" fmla="*/ 37239 h 166"/>
              <a:gd name="T16" fmla="*/ 23495 w 320"/>
              <a:gd name="T17" fmla="*/ 21460 h 166"/>
              <a:gd name="T18" fmla="*/ 36195 w 320"/>
              <a:gd name="T19" fmla="*/ 11992 h 166"/>
              <a:gd name="T20" fmla="*/ 49530 w 320"/>
              <a:gd name="T21" fmla="*/ 6312 h 166"/>
              <a:gd name="T22" fmla="*/ 64770 w 320"/>
              <a:gd name="T23" fmla="*/ 1894 h 166"/>
              <a:gd name="T24" fmla="*/ 79375 w 320"/>
              <a:gd name="T25" fmla="*/ 0 h 166"/>
              <a:gd name="T26" fmla="*/ 95250 w 320"/>
              <a:gd name="T27" fmla="*/ 0 h 166"/>
              <a:gd name="T28" fmla="*/ 111125 w 320"/>
              <a:gd name="T29" fmla="*/ 1262 h 166"/>
              <a:gd name="T30" fmla="*/ 125730 w 320"/>
              <a:gd name="T31" fmla="*/ 4418 h 166"/>
              <a:gd name="T32" fmla="*/ 140335 w 320"/>
              <a:gd name="T33" fmla="*/ 7574 h 166"/>
              <a:gd name="T34" fmla="*/ 154305 w 320"/>
              <a:gd name="T35" fmla="*/ 13255 h 166"/>
              <a:gd name="T36" fmla="*/ 167005 w 320"/>
              <a:gd name="T37" fmla="*/ 18935 h 166"/>
              <a:gd name="T38" fmla="*/ 177800 w 320"/>
              <a:gd name="T39" fmla="*/ 27141 h 166"/>
              <a:gd name="T40" fmla="*/ 188595 w 320"/>
              <a:gd name="T41" fmla="*/ 33452 h 166"/>
              <a:gd name="T42" fmla="*/ 194945 w 320"/>
              <a:gd name="T43" fmla="*/ 41658 h 166"/>
              <a:gd name="T44" fmla="*/ 200660 w 320"/>
              <a:gd name="T45" fmla="*/ 49232 h 166"/>
              <a:gd name="T46" fmla="*/ 203200 w 320"/>
              <a:gd name="T47" fmla="*/ 57437 h 166"/>
              <a:gd name="T48" fmla="*/ 203200 w 320"/>
              <a:gd name="T49" fmla="*/ 65011 h 166"/>
              <a:gd name="T50" fmla="*/ 203200 w 320"/>
              <a:gd name="T51" fmla="*/ 68798 h 166"/>
              <a:gd name="T52" fmla="*/ 201930 w 320"/>
              <a:gd name="T53" fmla="*/ 74479 h 166"/>
              <a:gd name="T54" fmla="*/ 197485 w 320"/>
              <a:gd name="T55" fmla="*/ 78897 h 166"/>
              <a:gd name="T56" fmla="*/ 189230 w 320"/>
              <a:gd name="T57" fmla="*/ 77634 h 166"/>
              <a:gd name="T58" fmla="*/ 190500 w 320"/>
              <a:gd name="T59" fmla="*/ 83315 h 166"/>
              <a:gd name="T60" fmla="*/ 191770 w 320"/>
              <a:gd name="T61" fmla="*/ 93414 h 166"/>
              <a:gd name="T62" fmla="*/ 188595 w 320"/>
              <a:gd name="T63" fmla="*/ 103513 h 166"/>
              <a:gd name="T64" fmla="*/ 177800 w 320"/>
              <a:gd name="T65" fmla="*/ 104775 h 166"/>
              <a:gd name="T66" fmla="*/ 175895 w 320"/>
              <a:gd name="T67" fmla="*/ 100357 h 166"/>
              <a:gd name="T68" fmla="*/ 167640 w 320"/>
              <a:gd name="T69" fmla="*/ 87733 h 166"/>
              <a:gd name="T70" fmla="*/ 155575 w 320"/>
              <a:gd name="T71" fmla="*/ 71954 h 166"/>
              <a:gd name="T72" fmla="*/ 139700 w 320"/>
              <a:gd name="T73" fmla="*/ 54912 h 166"/>
              <a:gd name="T74" fmla="*/ 118110 w 320"/>
              <a:gd name="T75" fmla="*/ 42920 h 166"/>
              <a:gd name="T76" fmla="*/ 92710 w 320"/>
              <a:gd name="T77" fmla="*/ 34715 h 166"/>
              <a:gd name="T78" fmla="*/ 64770 w 320"/>
              <a:gd name="T79" fmla="*/ 38502 h 166"/>
              <a:gd name="T80" fmla="*/ 32385 w 320"/>
              <a:gd name="T81" fmla="*/ 54281 h 1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0" h="166">
                <a:moveTo>
                  <a:pt x="51" y="86"/>
                </a:moveTo>
                <a:lnTo>
                  <a:pt x="46" y="87"/>
                </a:lnTo>
                <a:lnTo>
                  <a:pt x="35" y="89"/>
                </a:lnTo>
                <a:lnTo>
                  <a:pt x="21" y="91"/>
                </a:lnTo>
                <a:lnTo>
                  <a:pt x="9" y="91"/>
                </a:lnTo>
                <a:lnTo>
                  <a:pt x="0" y="86"/>
                </a:lnTo>
                <a:lnTo>
                  <a:pt x="0" y="77"/>
                </a:lnTo>
                <a:lnTo>
                  <a:pt x="10" y="59"/>
                </a:lnTo>
                <a:lnTo>
                  <a:pt x="37" y="34"/>
                </a:lnTo>
                <a:lnTo>
                  <a:pt x="57" y="19"/>
                </a:lnTo>
                <a:lnTo>
                  <a:pt x="78" y="10"/>
                </a:lnTo>
                <a:lnTo>
                  <a:pt x="102" y="3"/>
                </a:lnTo>
                <a:lnTo>
                  <a:pt x="125" y="0"/>
                </a:lnTo>
                <a:lnTo>
                  <a:pt x="150" y="0"/>
                </a:lnTo>
                <a:lnTo>
                  <a:pt x="175" y="2"/>
                </a:lnTo>
                <a:lnTo>
                  <a:pt x="198" y="7"/>
                </a:lnTo>
                <a:lnTo>
                  <a:pt x="221" y="12"/>
                </a:lnTo>
                <a:lnTo>
                  <a:pt x="243" y="21"/>
                </a:lnTo>
                <a:lnTo>
                  <a:pt x="263" y="30"/>
                </a:lnTo>
                <a:lnTo>
                  <a:pt x="280" y="43"/>
                </a:lnTo>
                <a:lnTo>
                  <a:pt x="297" y="53"/>
                </a:lnTo>
                <a:lnTo>
                  <a:pt x="307" y="66"/>
                </a:lnTo>
                <a:lnTo>
                  <a:pt x="316" y="78"/>
                </a:lnTo>
                <a:lnTo>
                  <a:pt x="320" y="91"/>
                </a:lnTo>
                <a:lnTo>
                  <a:pt x="320" y="103"/>
                </a:lnTo>
                <a:lnTo>
                  <a:pt x="320" y="109"/>
                </a:lnTo>
                <a:lnTo>
                  <a:pt x="318" y="118"/>
                </a:lnTo>
                <a:lnTo>
                  <a:pt x="311" y="125"/>
                </a:lnTo>
                <a:lnTo>
                  <a:pt x="298" y="123"/>
                </a:lnTo>
                <a:lnTo>
                  <a:pt x="300" y="132"/>
                </a:lnTo>
                <a:lnTo>
                  <a:pt x="302" y="148"/>
                </a:lnTo>
                <a:lnTo>
                  <a:pt x="297" y="164"/>
                </a:lnTo>
                <a:lnTo>
                  <a:pt x="280" y="166"/>
                </a:lnTo>
                <a:lnTo>
                  <a:pt x="277" y="159"/>
                </a:lnTo>
                <a:lnTo>
                  <a:pt x="264" y="139"/>
                </a:lnTo>
                <a:lnTo>
                  <a:pt x="245" y="114"/>
                </a:lnTo>
                <a:lnTo>
                  <a:pt x="220" y="87"/>
                </a:lnTo>
                <a:lnTo>
                  <a:pt x="186" y="68"/>
                </a:lnTo>
                <a:lnTo>
                  <a:pt x="146" y="55"/>
                </a:lnTo>
                <a:lnTo>
                  <a:pt x="102" y="61"/>
                </a:lnTo>
                <a:lnTo>
                  <a:pt x="51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0" name="Freeform 75"/>
          <p:cNvSpPr>
            <a:spLocks/>
          </p:cNvSpPr>
          <p:nvPr/>
        </p:nvSpPr>
        <p:spPr bwMode="auto">
          <a:xfrm>
            <a:off x="1236663" y="4146550"/>
            <a:ext cx="136525" cy="174625"/>
          </a:xfrm>
          <a:custGeom>
            <a:avLst/>
            <a:gdLst>
              <a:gd name="T0" fmla="*/ 3330 w 82"/>
              <a:gd name="T1" fmla="*/ 33368 h 157"/>
              <a:gd name="T2" fmla="*/ 8325 w 82"/>
              <a:gd name="T3" fmla="*/ 20021 h 157"/>
              <a:gd name="T4" fmla="*/ 18314 w 82"/>
              <a:gd name="T5" fmla="*/ 10010 h 157"/>
              <a:gd name="T6" fmla="*/ 29969 w 82"/>
              <a:gd name="T7" fmla="*/ 3337 h 157"/>
              <a:gd name="T8" fmla="*/ 41623 w 82"/>
              <a:gd name="T9" fmla="*/ 0 h 157"/>
              <a:gd name="T10" fmla="*/ 56608 w 82"/>
              <a:gd name="T11" fmla="*/ 2225 h 157"/>
              <a:gd name="T12" fmla="*/ 71592 w 82"/>
              <a:gd name="T13" fmla="*/ 5561 h 157"/>
              <a:gd name="T14" fmla="*/ 89907 w 82"/>
              <a:gd name="T15" fmla="*/ 13347 h 157"/>
              <a:gd name="T16" fmla="*/ 104891 w 82"/>
              <a:gd name="T17" fmla="*/ 25582 h 157"/>
              <a:gd name="T18" fmla="*/ 124870 w 82"/>
              <a:gd name="T19" fmla="*/ 53389 h 157"/>
              <a:gd name="T20" fmla="*/ 136525 w 82"/>
              <a:gd name="T21" fmla="*/ 78971 h 157"/>
              <a:gd name="T22" fmla="*/ 136525 w 82"/>
              <a:gd name="T23" fmla="*/ 105665 h 157"/>
              <a:gd name="T24" fmla="*/ 131530 w 82"/>
              <a:gd name="T25" fmla="*/ 126798 h 157"/>
              <a:gd name="T26" fmla="*/ 116546 w 82"/>
              <a:gd name="T27" fmla="*/ 146818 h 157"/>
              <a:gd name="T28" fmla="*/ 101561 w 82"/>
              <a:gd name="T29" fmla="*/ 162390 h 157"/>
              <a:gd name="T30" fmla="*/ 83247 w 82"/>
              <a:gd name="T31" fmla="*/ 172400 h 157"/>
              <a:gd name="T32" fmla="*/ 63268 w 82"/>
              <a:gd name="T33" fmla="*/ 174625 h 157"/>
              <a:gd name="T34" fmla="*/ 29969 w 82"/>
              <a:gd name="T35" fmla="*/ 159053 h 157"/>
              <a:gd name="T36" fmla="*/ 8325 w 82"/>
              <a:gd name="T37" fmla="*/ 121236 h 157"/>
              <a:gd name="T38" fmla="*/ 0 w 82"/>
              <a:gd name="T39" fmla="*/ 75634 h 157"/>
              <a:gd name="T40" fmla="*/ 3330 w 82"/>
              <a:gd name="T41" fmla="*/ 33368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2" h="157">
                <a:moveTo>
                  <a:pt x="2" y="30"/>
                </a:moveTo>
                <a:lnTo>
                  <a:pt x="5" y="18"/>
                </a:lnTo>
                <a:lnTo>
                  <a:pt x="11" y="9"/>
                </a:lnTo>
                <a:lnTo>
                  <a:pt x="18" y="3"/>
                </a:lnTo>
                <a:lnTo>
                  <a:pt x="25" y="0"/>
                </a:lnTo>
                <a:lnTo>
                  <a:pt x="34" y="2"/>
                </a:lnTo>
                <a:lnTo>
                  <a:pt x="43" y="5"/>
                </a:lnTo>
                <a:lnTo>
                  <a:pt x="54" y="12"/>
                </a:lnTo>
                <a:lnTo>
                  <a:pt x="63" y="23"/>
                </a:lnTo>
                <a:lnTo>
                  <a:pt x="75" y="48"/>
                </a:lnTo>
                <a:lnTo>
                  <a:pt x="82" y="71"/>
                </a:lnTo>
                <a:lnTo>
                  <a:pt x="82" y="95"/>
                </a:lnTo>
                <a:lnTo>
                  <a:pt x="79" y="114"/>
                </a:lnTo>
                <a:lnTo>
                  <a:pt x="70" y="132"/>
                </a:lnTo>
                <a:lnTo>
                  <a:pt x="61" y="146"/>
                </a:lnTo>
                <a:lnTo>
                  <a:pt x="50" y="155"/>
                </a:lnTo>
                <a:lnTo>
                  <a:pt x="38" y="157"/>
                </a:lnTo>
                <a:lnTo>
                  <a:pt x="18" y="143"/>
                </a:lnTo>
                <a:lnTo>
                  <a:pt x="5" y="109"/>
                </a:lnTo>
                <a:lnTo>
                  <a:pt x="0" y="68"/>
                </a:lnTo>
                <a:lnTo>
                  <a:pt x="2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1" name="Freeform 76"/>
          <p:cNvSpPr>
            <a:spLocks/>
          </p:cNvSpPr>
          <p:nvPr/>
        </p:nvSpPr>
        <p:spPr bwMode="auto">
          <a:xfrm>
            <a:off x="1693863" y="4105275"/>
            <a:ext cx="123825" cy="150813"/>
          </a:xfrm>
          <a:custGeom>
            <a:avLst/>
            <a:gdLst>
              <a:gd name="T0" fmla="*/ 2948 w 84"/>
              <a:gd name="T1" fmla="*/ 28818 h 157"/>
              <a:gd name="T2" fmla="*/ 7371 w 84"/>
              <a:gd name="T3" fmla="*/ 17291 h 157"/>
              <a:gd name="T4" fmla="*/ 16215 w 84"/>
              <a:gd name="T5" fmla="*/ 8645 h 157"/>
              <a:gd name="T6" fmla="*/ 26534 w 84"/>
              <a:gd name="T7" fmla="*/ 3842 h 157"/>
              <a:gd name="T8" fmla="*/ 39801 w 84"/>
              <a:gd name="T9" fmla="*/ 0 h 157"/>
              <a:gd name="T10" fmla="*/ 53068 w 84"/>
              <a:gd name="T11" fmla="*/ 1921 h 157"/>
              <a:gd name="T12" fmla="*/ 66335 w 84"/>
              <a:gd name="T13" fmla="*/ 4803 h 157"/>
              <a:gd name="T14" fmla="*/ 81076 w 84"/>
              <a:gd name="T15" fmla="*/ 11527 h 157"/>
              <a:gd name="T16" fmla="*/ 94343 w 84"/>
              <a:gd name="T17" fmla="*/ 22094 h 157"/>
              <a:gd name="T18" fmla="*/ 113506 w 84"/>
              <a:gd name="T19" fmla="*/ 46108 h 157"/>
              <a:gd name="T20" fmla="*/ 123825 w 84"/>
              <a:gd name="T21" fmla="*/ 68202 h 157"/>
              <a:gd name="T22" fmla="*/ 123825 w 84"/>
              <a:gd name="T23" fmla="*/ 91256 h 157"/>
              <a:gd name="T24" fmla="*/ 116454 w 84"/>
              <a:gd name="T25" fmla="*/ 109508 h 157"/>
              <a:gd name="T26" fmla="*/ 104662 w 84"/>
              <a:gd name="T27" fmla="*/ 126798 h 157"/>
              <a:gd name="T28" fmla="*/ 89921 w 84"/>
              <a:gd name="T29" fmla="*/ 140246 h 157"/>
              <a:gd name="T30" fmla="*/ 73705 w 84"/>
              <a:gd name="T31" fmla="*/ 148892 h 157"/>
              <a:gd name="T32" fmla="*/ 57490 w 84"/>
              <a:gd name="T33" fmla="*/ 150813 h 157"/>
              <a:gd name="T34" fmla="*/ 29482 w 84"/>
              <a:gd name="T35" fmla="*/ 137365 h 157"/>
              <a:gd name="T36" fmla="*/ 10319 w 84"/>
              <a:gd name="T37" fmla="*/ 104705 h 157"/>
              <a:gd name="T38" fmla="*/ 0 w 84"/>
              <a:gd name="T39" fmla="*/ 65320 h 157"/>
              <a:gd name="T40" fmla="*/ 2948 w 84"/>
              <a:gd name="T41" fmla="*/ 28818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57">
                <a:moveTo>
                  <a:pt x="2" y="30"/>
                </a:moveTo>
                <a:lnTo>
                  <a:pt x="5" y="18"/>
                </a:lnTo>
                <a:lnTo>
                  <a:pt x="11" y="9"/>
                </a:lnTo>
                <a:lnTo>
                  <a:pt x="18" y="4"/>
                </a:lnTo>
                <a:lnTo>
                  <a:pt x="27" y="0"/>
                </a:lnTo>
                <a:lnTo>
                  <a:pt x="36" y="2"/>
                </a:lnTo>
                <a:lnTo>
                  <a:pt x="45" y="5"/>
                </a:lnTo>
                <a:lnTo>
                  <a:pt x="55" y="12"/>
                </a:lnTo>
                <a:lnTo>
                  <a:pt x="64" y="23"/>
                </a:lnTo>
                <a:lnTo>
                  <a:pt x="77" y="48"/>
                </a:lnTo>
                <a:lnTo>
                  <a:pt x="84" y="71"/>
                </a:lnTo>
                <a:lnTo>
                  <a:pt x="84" y="95"/>
                </a:lnTo>
                <a:lnTo>
                  <a:pt x="79" y="114"/>
                </a:lnTo>
                <a:lnTo>
                  <a:pt x="71" y="132"/>
                </a:lnTo>
                <a:lnTo>
                  <a:pt x="61" y="146"/>
                </a:lnTo>
                <a:lnTo>
                  <a:pt x="50" y="155"/>
                </a:lnTo>
                <a:lnTo>
                  <a:pt x="39" y="157"/>
                </a:lnTo>
                <a:lnTo>
                  <a:pt x="20" y="143"/>
                </a:lnTo>
                <a:lnTo>
                  <a:pt x="7" y="109"/>
                </a:lnTo>
                <a:lnTo>
                  <a:pt x="0" y="68"/>
                </a:lnTo>
                <a:lnTo>
                  <a:pt x="2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2" name="Freeform 77"/>
          <p:cNvSpPr>
            <a:spLocks/>
          </p:cNvSpPr>
          <p:nvPr/>
        </p:nvSpPr>
        <p:spPr bwMode="auto">
          <a:xfrm>
            <a:off x="2009775" y="5187950"/>
            <a:ext cx="112713" cy="346075"/>
          </a:xfrm>
          <a:custGeom>
            <a:avLst/>
            <a:gdLst>
              <a:gd name="T0" fmla="*/ 33113 w 177"/>
              <a:gd name="T1" fmla="*/ 127000 h 545"/>
              <a:gd name="T2" fmla="*/ 33113 w 177"/>
              <a:gd name="T3" fmla="*/ 123825 h 545"/>
              <a:gd name="T4" fmla="*/ 34387 w 177"/>
              <a:gd name="T5" fmla="*/ 113665 h 545"/>
              <a:gd name="T6" fmla="*/ 37571 w 177"/>
              <a:gd name="T7" fmla="*/ 99695 h 545"/>
              <a:gd name="T8" fmla="*/ 43302 w 177"/>
              <a:gd name="T9" fmla="*/ 82550 h 545"/>
              <a:gd name="T10" fmla="*/ 52217 w 177"/>
              <a:gd name="T11" fmla="*/ 64770 h 545"/>
              <a:gd name="T12" fmla="*/ 67500 w 177"/>
              <a:gd name="T13" fmla="*/ 47625 h 545"/>
              <a:gd name="T14" fmla="*/ 86604 w 177"/>
              <a:gd name="T15" fmla="*/ 31750 h 545"/>
              <a:gd name="T16" fmla="*/ 112713 w 177"/>
              <a:gd name="T17" fmla="*/ 21590 h 545"/>
              <a:gd name="T18" fmla="*/ 112713 w 177"/>
              <a:gd name="T19" fmla="*/ 20320 h 545"/>
              <a:gd name="T20" fmla="*/ 112713 w 177"/>
              <a:gd name="T21" fmla="*/ 15875 h 545"/>
              <a:gd name="T22" fmla="*/ 111439 w 177"/>
              <a:gd name="T23" fmla="*/ 11430 h 545"/>
              <a:gd name="T24" fmla="*/ 110803 w 177"/>
              <a:gd name="T25" fmla="*/ 5715 h 545"/>
              <a:gd name="T26" fmla="*/ 105708 w 177"/>
              <a:gd name="T27" fmla="*/ 1905 h 545"/>
              <a:gd name="T28" fmla="*/ 99977 w 177"/>
              <a:gd name="T29" fmla="*/ 0 h 545"/>
              <a:gd name="T30" fmla="*/ 89788 w 177"/>
              <a:gd name="T31" fmla="*/ 1905 h 545"/>
              <a:gd name="T32" fmla="*/ 77689 w 177"/>
              <a:gd name="T33" fmla="*/ 7620 h 545"/>
              <a:gd name="T34" fmla="*/ 61769 w 177"/>
              <a:gd name="T35" fmla="*/ 19050 h 545"/>
              <a:gd name="T36" fmla="*/ 44576 w 177"/>
              <a:gd name="T37" fmla="*/ 34925 h 545"/>
              <a:gd name="T38" fmla="*/ 28656 w 177"/>
              <a:gd name="T39" fmla="*/ 54610 h 545"/>
              <a:gd name="T40" fmla="*/ 14646 w 177"/>
              <a:gd name="T41" fmla="*/ 76200 h 545"/>
              <a:gd name="T42" fmla="*/ 4458 w 177"/>
              <a:gd name="T43" fmla="*/ 97790 h 545"/>
              <a:gd name="T44" fmla="*/ 0 w 177"/>
              <a:gd name="T45" fmla="*/ 116840 h 545"/>
              <a:gd name="T46" fmla="*/ 3184 w 177"/>
              <a:gd name="T47" fmla="*/ 132715 h 545"/>
              <a:gd name="T48" fmla="*/ 14646 w 177"/>
              <a:gd name="T49" fmla="*/ 144145 h 545"/>
              <a:gd name="T50" fmla="*/ 17194 w 177"/>
              <a:gd name="T51" fmla="*/ 155575 h 545"/>
              <a:gd name="T52" fmla="*/ 20377 w 177"/>
              <a:gd name="T53" fmla="*/ 187960 h 545"/>
              <a:gd name="T54" fmla="*/ 20377 w 177"/>
              <a:gd name="T55" fmla="*/ 245110 h 545"/>
              <a:gd name="T56" fmla="*/ 14646 w 177"/>
              <a:gd name="T57" fmla="*/ 325755 h 545"/>
              <a:gd name="T58" fmla="*/ 15920 w 177"/>
              <a:gd name="T59" fmla="*/ 327660 h 545"/>
              <a:gd name="T60" fmla="*/ 19104 w 177"/>
              <a:gd name="T61" fmla="*/ 332105 h 545"/>
              <a:gd name="T62" fmla="*/ 24198 w 177"/>
              <a:gd name="T63" fmla="*/ 337820 h 545"/>
              <a:gd name="T64" fmla="*/ 29929 w 177"/>
              <a:gd name="T65" fmla="*/ 343535 h 545"/>
              <a:gd name="T66" fmla="*/ 35661 w 177"/>
              <a:gd name="T67" fmla="*/ 346075 h 545"/>
              <a:gd name="T68" fmla="*/ 40755 w 177"/>
              <a:gd name="T69" fmla="*/ 343535 h 545"/>
              <a:gd name="T70" fmla="*/ 46486 w 177"/>
              <a:gd name="T71" fmla="*/ 337185 h 545"/>
              <a:gd name="T72" fmla="*/ 50307 w 177"/>
              <a:gd name="T73" fmla="*/ 321310 h 545"/>
              <a:gd name="T74" fmla="*/ 56038 w 177"/>
              <a:gd name="T75" fmla="*/ 274320 h 545"/>
              <a:gd name="T76" fmla="*/ 57312 w 177"/>
              <a:gd name="T77" fmla="*/ 220345 h 545"/>
              <a:gd name="T78" fmla="*/ 50307 w 177"/>
              <a:gd name="T79" fmla="*/ 168910 h 545"/>
              <a:gd name="T80" fmla="*/ 33113 w 177"/>
              <a:gd name="T81" fmla="*/ 127000 h 5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7" h="545">
                <a:moveTo>
                  <a:pt x="52" y="200"/>
                </a:moveTo>
                <a:lnTo>
                  <a:pt x="52" y="195"/>
                </a:lnTo>
                <a:lnTo>
                  <a:pt x="54" y="179"/>
                </a:lnTo>
                <a:lnTo>
                  <a:pt x="59" y="157"/>
                </a:lnTo>
                <a:lnTo>
                  <a:pt x="68" y="130"/>
                </a:lnTo>
                <a:lnTo>
                  <a:pt x="82" y="102"/>
                </a:lnTo>
                <a:lnTo>
                  <a:pt x="106" y="75"/>
                </a:lnTo>
                <a:lnTo>
                  <a:pt x="136" y="50"/>
                </a:lnTo>
                <a:lnTo>
                  <a:pt x="177" y="34"/>
                </a:lnTo>
                <a:lnTo>
                  <a:pt x="177" y="32"/>
                </a:lnTo>
                <a:lnTo>
                  <a:pt x="177" y="25"/>
                </a:lnTo>
                <a:lnTo>
                  <a:pt x="175" y="18"/>
                </a:lnTo>
                <a:lnTo>
                  <a:pt x="174" y="9"/>
                </a:lnTo>
                <a:lnTo>
                  <a:pt x="166" y="3"/>
                </a:lnTo>
                <a:lnTo>
                  <a:pt x="157" y="0"/>
                </a:lnTo>
                <a:lnTo>
                  <a:pt x="141" y="3"/>
                </a:lnTo>
                <a:lnTo>
                  <a:pt x="122" y="12"/>
                </a:lnTo>
                <a:lnTo>
                  <a:pt x="97" y="30"/>
                </a:lnTo>
                <a:lnTo>
                  <a:pt x="70" y="55"/>
                </a:lnTo>
                <a:lnTo>
                  <a:pt x="45" y="86"/>
                </a:lnTo>
                <a:lnTo>
                  <a:pt x="23" y="120"/>
                </a:lnTo>
                <a:lnTo>
                  <a:pt x="7" y="154"/>
                </a:lnTo>
                <a:lnTo>
                  <a:pt x="0" y="184"/>
                </a:lnTo>
                <a:lnTo>
                  <a:pt x="5" y="209"/>
                </a:lnTo>
                <a:lnTo>
                  <a:pt x="23" y="227"/>
                </a:lnTo>
                <a:lnTo>
                  <a:pt x="27" y="245"/>
                </a:lnTo>
                <a:lnTo>
                  <a:pt x="32" y="296"/>
                </a:lnTo>
                <a:lnTo>
                  <a:pt x="32" y="386"/>
                </a:lnTo>
                <a:lnTo>
                  <a:pt x="23" y="513"/>
                </a:lnTo>
                <a:lnTo>
                  <a:pt x="25" y="516"/>
                </a:lnTo>
                <a:lnTo>
                  <a:pt x="30" y="523"/>
                </a:lnTo>
                <a:lnTo>
                  <a:pt x="38" y="532"/>
                </a:lnTo>
                <a:lnTo>
                  <a:pt x="47" y="541"/>
                </a:lnTo>
                <a:lnTo>
                  <a:pt x="56" y="545"/>
                </a:lnTo>
                <a:lnTo>
                  <a:pt x="64" y="541"/>
                </a:lnTo>
                <a:lnTo>
                  <a:pt x="73" y="531"/>
                </a:lnTo>
                <a:lnTo>
                  <a:pt x="79" y="506"/>
                </a:lnTo>
                <a:lnTo>
                  <a:pt x="88" y="432"/>
                </a:lnTo>
                <a:lnTo>
                  <a:pt x="90" y="347"/>
                </a:lnTo>
                <a:lnTo>
                  <a:pt x="79" y="266"/>
                </a:lnTo>
                <a:lnTo>
                  <a:pt x="52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3" name="Freeform 78"/>
          <p:cNvSpPr>
            <a:spLocks/>
          </p:cNvSpPr>
          <p:nvPr/>
        </p:nvSpPr>
        <p:spPr bwMode="auto">
          <a:xfrm>
            <a:off x="1071563" y="5232400"/>
            <a:ext cx="77787" cy="314325"/>
          </a:xfrm>
          <a:custGeom>
            <a:avLst/>
            <a:gdLst>
              <a:gd name="T0" fmla="*/ 14027 w 122"/>
              <a:gd name="T1" fmla="*/ 0 h 496"/>
              <a:gd name="T2" fmla="*/ 17215 w 122"/>
              <a:gd name="T3" fmla="*/ 1901 h 496"/>
              <a:gd name="T4" fmla="*/ 26142 w 122"/>
              <a:gd name="T5" fmla="*/ 7605 h 496"/>
              <a:gd name="T6" fmla="*/ 40169 w 122"/>
              <a:gd name="T7" fmla="*/ 17110 h 496"/>
              <a:gd name="T8" fmla="*/ 53558 w 122"/>
              <a:gd name="T9" fmla="*/ 27884 h 496"/>
              <a:gd name="T10" fmla="*/ 66310 w 122"/>
              <a:gd name="T11" fmla="*/ 43093 h 496"/>
              <a:gd name="T12" fmla="*/ 75237 w 122"/>
              <a:gd name="T13" fmla="*/ 60837 h 496"/>
              <a:gd name="T14" fmla="*/ 77787 w 122"/>
              <a:gd name="T15" fmla="*/ 80482 h 496"/>
              <a:gd name="T16" fmla="*/ 72049 w 122"/>
              <a:gd name="T17" fmla="*/ 100761 h 496"/>
              <a:gd name="T18" fmla="*/ 54833 w 122"/>
              <a:gd name="T19" fmla="*/ 157163 h 496"/>
              <a:gd name="T20" fmla="*/ 49095 w 122"/>
              <a:gd name="T21" fmla="*/ 221802 h 496"/>
              <a:gd name="T22" fmla="*/ 47820 w 122"/>
              <a:gd name="T23" fmla="*/ 273767 h 496"/>
              <a:gd name="T24" fmla="*/ 49095 w 122"/>
              <a:gd name="T25" fmla="*/ 295313 h 496"/>
              <a:gd name="T26" fmla="*/ 47182 w 122"/>
              <a:gd name="T27" fmla="*/ 297848 h 496"/>
              <a:gd name="T28" fmla="*/ 41444 w 122"/>
              <a:gd name="T29" fmla="*/ 303552 h 496"/>
              <a:gd name="T30" fmla="*/ 34430 w 122"/>
              <a:gd name="T31" fmla="*/ 309255 h 496"/>
              <a:gd name="T32" fmla="*/ 25504 w 122"/>
              <a:gd name="T33" fmla="*/ 313691 h 496"/>
              <a:gd name="T34" fmla="*/ 15940 w 122"/>
              <a:gd name="T35" fmla="*/ 314325 h 496"/>
              <a:gd name="T36" fmla="*/ 8289 w 122"/>
              <a:gd name="T37" fmla="*/ 309255 h 496"/>
              <a:gd name="T38" fmla="*/ 2550 w 122"/>
              <a:gd name="T39" fmla="*/ 294046 h 496"/>
              <a:gd name="T40" fmla="*/ 0 w 122"/>
              <a:gd name="T41" fmla="*/ 268063 h 496"/>
              <a:gd name="T42" fmla="*/ 1275 w 122"/>
              <a:gd name="T43" fmla="*/ 234476 h 496"/>
              <a:gd name="T44" fmla="*/ 5738 w 122"/>
              <a:gd name="T45" fmla="*/ 204691 h 496"/>
              <a:gd name="T46" fmla="*/ 12752 w 122"/>
              <a:gd name="T47" fmla="*/ 177442 h 496"/>
              <a:gd name="T48" fmla="*/ 21041 w 122"/>
              <a:gd name="T49" fmla="*/ 153994 h 496"/>
              <a:gd name="T50" fmla="*/ 28692 w 122"/>
              <a:gd name="T51" fmla="*/ 133715 h 496"/>
              <a:gd name="T52" fmla="*/ 35706 w 122"/>
              <a:gd name="T53" fmla="*/ 116604 h 496"/>
              <a:gd name="T54" fmla="*/ 41444 w 122"/>
              <a:gd name="T55" fmla="*/ 100761 h 496"/>
              <a:gd name="T56" fmla="*/ 44632 w 122"/>
              <a:gd name="T57" fmla="*/ 88087 h 496"/>
              <a:gd name="T58" fmla="*/ 43357 w 122"/>
              <a:gd name="T59" fmla="*/ 73511 h 496"/>
              <a:gd name="T60" fmla="*/ 38894 w 122"/>
              <a:gd name="T61" fmla="*/ 62105 h 496"/>
              <a:gd name="T62" fmla="*/ 29967 w 122"/>
              <a:gd name="T63" fmla="*/ 51965 h 496"/>
              <a:gd name="T64" fmla="*/ 21041 w 122"/>
              <a:gd name="T65" fmla="*/ 43093 h 496"/>
              <a:gd name="T66" fmla="*/ 11477 w 122"/>
              <a:gd name="T67" fmla="*/ 33587 h 496"/>
              <a:gd name="T68" fmla="*/ 7014 w 122"/>
              <a:gd name="T69" fmla="*/ 24715 h 496"/>
              <a:gd name="T70" fmla="*/ 7014 w 122"/>
              <a:gd name="T71" fmla="*/ 13308 h 496"/>
              <a:gd name="T72" fmla="*/ 14027 w 122"/>
              <a:gd name="T73" fmla="*/ 0 h 4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2" h="496">
                <a:moveTo>
                  <a:pt x="22" y="0"/>
                </a:moveTo>
                <a:lnTo>
                  <a:pt x="27" y="3"/>
                </a:lnTo>
                <a:lnTo>
                  <a:pt x="41" y="12"/>
                </a:lnTo>
                <a:lnTo>
                  <a:pt x="63" y="27"/>
                </a:lnTo>
                <a:lnTo>
                  <a:pt x="84" y="44"/>
                </a:lnTo>
                <a:lnTo>
                  <a:pt x="104" y="68"/>
                </a:lnTo>
                <a:lnTo>
                  <a:pt x="118" y="96"/>
                </a:lnTo>
                <a:lnTo>
                  <a:pt x="122" y="127"/>
                </a:lnTo>
                <a:lnTo>
                  <a:pt x="113" y="159"/>
                </a:lnTo>
                <a:lnTo>
                  <a:pt x="86" y="248"/>
                </a:lnTo>
                <a:lnTo>
                  <a:pt x="77" y="350"/>
                </a:lnTo>
                <a:lnTo>
                  <a:pt x="75" y="432"/>
                </a:lnTo>
                <a:lnTo>
                  <a:pt x="77" y="466"/>
                </a:lnTo>
                <a:lnTo>
                  <a:pt x="74" y="470"/>
                </a:lnTo>
                <a:lnTo>
                  <a:pt x="65" y="479"/>
                </a:lnTo>
                <a:lnTo>
                  <a:pt x="54" y="488"/>
                </a:lnTo>
                <a:lnTo>
                  <a:pt x="40" y="495"/>
                </a:lnTo>
                <a:lnTo>
                  <a:pt x="25" y="496"/>
                </a:lnTo>
                <a:lnTo>
                  <a:pt x="13" y="488"/>
                </a:lnTo>
                <a:lnTo>
                  <a:pt x="4" y="464"/>
                </a:lnTo>
                <a:lnTo>
                  <a:pt x="0" y="423"/>
                </a:lnTo>
                <a:lnTo>
                  <a:pt x="2" y="370"/>
                </a:lnTo>
                <a:lnTo>
                  <a:pt x="9" y="323"/>
                </a:lnTo>
                <a:lnTo>
                  <a:pt x="20" y="280"/>
                </a:lnTo>
                <a:lnTo>
                  <a:pt x="33" y="243"/>
                </a:lnTo>
                <a:lnTo>
                  <a:pt x="45" y="211"/>
                </a:lnTo>
                <a:lnTo>
                  <a:pt x="56" y="184"/>
                </a:lnTo>
                <a:lnTo>
                  <a:pt x="65" y="159"/>
                </a:lnTo>
                <a:lnTo>
                  <a:pt x="70" y="139"/>
                </a:lnTo>
                <a:lnTo>
                  <a:pt x="68" y="116"/>
                </a:lnTo>
                <a:lnTo>
                  <a:pt x="61" y="98"/>
                </a:lnTo>
                <a:lnTo>
                  <a:pt x="47" y="82"/>
                </a:lnTo>
                <a:lnTo>
                  <a:pt x="33" y="68"/>
                </a:lnTo>
                <a:lnTo>
                  <a:pt x="18" y="53"/>
                </a:lnTo>
                <a:lnTo>
                  <a:pt x="11" y="39"/>
                </a:lnTo>
                <a:lnTo>
                  <a:pt x="11" y="2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4" name="Freeform 79"/>
          <p:cNvSpPr>
            <a:spLocks/>
          </p:cNvSpPr>
          <p:nvPr/>
        </p:nvSpPr>
        <p:spPr bwMode="auto">
          <a:xfrm>
            <a:off x="3182938" y="3455988"/>
            <a:ext cx="1171575" cy="1368425"/>
          </a:xfrm>
          <a:custGeom>
            <a:avLst/>
            <a:gdLst>
              <a:gd name="T0" fmla="*/ 412974 w 1844"/>
              <a:gd name="T1" fmla="*/ 1364617 h 2156"/>
              <a:gd name="T2" fmla="*/ 355793 w 1844"/>
              <a:gd name="T3" fmla="*/ 1342402 h 2156"/>
              <a:gd name="T4" fmla="*/ 318943 w 1844"/>
              <a:gd name="T5" fmla="*/ 1306859 h 2156"/>
              <a:gd name="T6" fmla="*/ 324661 w 1844"/>
              <a:gd name="T7" fmla="*/ 1334151 h 2156"/>
              <a:gd name="T8" fmla="*/ 306236 w 1844"/>
              <a:gd name="T9" fmla="*/ 1337959 h 2156"/>
              <a:gd name="T10" fmla="*/ 272563 w 1844"/>
              <a:gd name="T11" fmla="*/ 1332247 h 2156"/>
              <a:gd name="T12" fmla="*/ 241431 w 1844"/>
              <a:gd name="T13" fmla="*/ 1320822 h 2156"/>
              <a:gd name="T14" fmla="*/ 209664 w 1844"/>
              <a:gd name="T15" fmla="*/ 1299877 h 2156"/>
              <a:gd name="T16" fmla="*/ 178532 w 1844"/>
              <a:gd name="T17" fmla="*/ 1279566 h 2156"/>
              <a:gd name="T18" fmla="*/ 155024 w 1844"/>
              <a:gd name="T19" fmla="*/ 1299877 h 2156"/>
              <a:gd name="T20" fmla="*/ 175990 w 1844"/>
              <a:gd name="T21" fmla="*/ 1368425 h 2156"/>
              <a:gd name="T22" fmla="*/ 47651 w 1844"/>
              <a:gd name="T23" fmla="*/ 1233233 h 2156"/>
              <a:gd name="T24" fmla="*/ 3177 w 1844"/>
              <a:gd name="T25" fmla="*/ 1066305 h 2156"/>
              <a:gd name="T26" fmla="*/ 3177 w 1844"/>
              <a:gd name="T27" fmla="*/ 835907 h 2156"/>
              <a:gd name="T28" fmla="*/ 20966 w 1844"/>
              <a:gd name="T29" fmla="*/ 538865 h 2156"/>
              <a:gd name="T30" fmla="*/ 34309 w 1844"/>
              <a:gd name="T31" fmla="*/ 397326 h 2156"/>
              <a:gd name="T32" fmla="*/ 76241 w 1844"/>
              <a:gd name="T33" fmla="*/ 253247 h 2156"/>
              <a:gd name="T34" fmla="*/ 143588 w 1844"/>
              <a:gd name="T35" fmla="*/ 155503 h 2156"/>
              <a:gd name="T36" fmla="*/ 201404 w 1844"/>
              <a:gd name="T37" fmla="*/ 100918 h 2156"/>
              <a:gd name="T38" fmla="*/ 264303 w 1844"/>
              <a:gd name="T39" fmla="*/ 52046 h 2156"/>
              <a:gd name="T40" fmla="*/ 329108 w 1844"/>
              <a:gd name="T41" fmla="*/ 17137 h 2156"/>
              <a:gd name="T42" fmla="*/ 393278 w 1844"/>
              <a:gd name="T43" fmla="*/ 1904 h 2156"/>
              <a:gd name="T44" fmla="*/ 456813 w 1844"/>
              <a:gd name="T45" fmla="*/ 0 h 2156"/>
              <a:gd name="T46" fmla="*/ 519712 w 1844"/>
              <a:gd name="T47" fmla="*/ 5712 h 2156"/>
              <a:gd name="T48" fmla="*/ 584517 w 1844"/>
              <a:gd name="T49" fmla="*/ 11425 h 2156"/>
              <a:gd name="T50" fmla="*/ 650593 w 1844"/>
              <a:gd name="T51" fmla="*/ 13964 h 2156"/>
              <a:gd name="T52" fmla="*/ 709680 w 1844"/>
              <a:gd name="T53" fmla="*/ 10155 h 2156"/>
              <a:gd name="T54" fmla="*/ 768131 w 1844"/>
              <a:gd name="T55" fmla="*/ 6982 h 2156"/>
              <a:gd name="T56" fmla="*/ 823406 w 1844"/>
              <a:gd name="T57" fmla="*/ 10155 h 2156"/>
              <a:gd name="T58" fmla="*/ 876775 w 1844"/>
              <a:gd name="T59" fmla="*/ 26658 h 2156"/>
              <a:gd name="T60" fmla="*/ 931415 w 1844"/>
              <a:gd name="T61" fmla="*/ 61566 h 2156"/>
              <a:gd name="T62" fmla="*/ 997491 w 1844"/>
              <a:gd name="T63" fmla="*/ 126306 h 2156"/>
              <a:gd name="T64" fmla="*/ 1050860 w 1844"/>
              <a:gd name="T65" fmla="*/ 200567 h 2156"/>
              <a:gd name="T66" fmla="*/ 1098510 w 1844"/>
              <a:gd name="T67" fmla="*/ 316718 h 2156"/>
              <a:gd name="T68" fmla="*/ 1144891 w 1844"/>
              <a:gd name="T69" fmla="*/ 507130 h 2156"/>
              <a:gd name="T70" fmla="*/ 1169669 w 1844"/>
              <a:gd name="T71" fmla="*/ 701350 h 2156"/>
              <a:gd name="T72" fmla="*/ 1157597 w 1844"/>
              <a:gd name="T73" fmla="*/ 930478 h 2156"/>
              <a:gd name="T74" fmla="*/ 1146161 w 1844"/>
              <a:gd name="T75" fmla="*/ 1119620 h 2156"/>
              <a:gd name="T76" fmla="*/ 1148703 w 1844"/>
              <a:gd name="T77" fmla="*/ 1183726 h 2156"/>
              <a:gd name="T78" fmla="*/ 1133454 w 1844"/>
              <a:gd name="T79" fmla="*/ 1242753 h 2156"/>
              <a:gd name="T80" fmla="*/ 1096604 w 1844"/>
              <a:gd name="T81" fmla="*/ 1292895 h 2156"/>
              <a:gd name="T82" fmla="*/ 1054672 w 1844"/>
              <a:gd name="T83" fmla="*/ 1329708 h 2156"/>
              <a:gd name="T84" fmla="*/ 1008291 w 1844"/>
              <a:gd name="T85" fmla="*/ 1363347 h 2156"/>
              <a:gd name="T86" fmla="*/ 1008291 w 1844"/>
              <a:gd name="T87" fmla="*/ 1346210 h 2156"/>
              <a:gd name="T88" fmla="*/ 977795 w 1844"/>
              <a:gd name="T89" fmla="*/ 1335420 h 2156"/>
              <a:gd name="T90" fmla="*/ 937133 w 1844"/>
              <a:gd name="T91" fmla="*/ 1347480 h 2156"/>
              <a:gd name="T92" fmla="*/ 894565 w 1844"/>
              <a:gd name="T93" fmla="*/ 1356366 h 2156"/>
              <a:gd name="T94" fmla="*/ 892023 w 1844"/>
              <a:gd name="T95" fmla="*/ 1342402 h 2156"/>
              <a:gd name="T96" fmla="*/ 849455 w 1844"/>
              <a:gd name="T97" fmla="*/ 1344941 h 2156"/>
              <a:gd name="T98" fmla="*/ 793545 w 1844"/>
              <a:gd name="T99" fmla="*/ 1362078 h 2156"/>
              <a:gd name="T100" fmla="*/ 733187 w 1844"/>
              <a:gd name="T101" fmla="*/ 1363347 h 21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6">
                <a:moveTo>
                  <a:pt x="697" y="2141"/>
                </a:moveTo>
                <a:lnTo>
                  <a:pt x="675" y="2150"/>
                </a:lnTo>
                <a:lnTo>
                  <a:pt x="650" y="2150"/>
                </a:lnTo>
                <a:lnTo>
                  <a:pt x="619" y="2143"/>
                </a:lnTo>
                <a:lnTo>
                  <a:pt x="590" y="2132"/>
                </a:lnTo>
                <a:lnTo>
                  <a:pt x="560" y="2115"/>
                </a:lnTo>
                <a:lnTo>
                  <a:pt x="535" y="2097"/>
                </a:lnTo>
                <a:lnTo>
                  <a:pt x="515" y="2077"/>
                </a:lnTo>
                <a:lnTo>
                  <a:pt x="502" y="2059"/>
                </a:lnTo>
                <a:lnTo>
                  <a:pt x="506" y="2071"/>
                </a:lnTo>
                <a:lnTo>
                  <a:pt x="509" y="2086"/>
                </a:lnTo>
                <a:lnTo>
                  <a:pt x="511" y="2102"/>
                </a:lnTo>
                <a:lnTo>
                  <a:pt x="517" y="2115"/>
                </a:lnTo>
                <a:lnTo>
                  <a:pt x="500" y="2112"/>
                </a:lnTo>
                <a:lnTo>
                  <a:pt x="482" y="2108"/>
                </a:lnTo>
                <a:lnTo>
                  <a:pt x="465" y="2106"/>
                </a:lnTo>
                <a:lnTo>
                  <a:pt x="447" y="2102"/>
                </a:lnTo>
                <a:lnTo>
                  <a:pt x="429" y="2099"/>
                </a:lnTo>
                <a:lnTo>
                  <a:pt x="412" y="2093"/>
                </a:lnTo>
                <a:lnTo>
                  <a:pt x="396" y="2088"/>
                </a:lnTo>
                <a:lnTo>
                  <a:pt x="380" y="2081"/>
                </a:lnTo>
                <a:lnTo>
                  <a:pt x="361" y="2071"/>
                </a:lnTo>
                <a:lnTo>
                  <a:pt x="345" y="2059"/>
                </a:lnTo>
                <a:lnTo>
                  <a:pt x="330" y="2048"/>
                </a:lnTo>
                <a:lnTo>
                  <a:pt x="314" y="2037"/>
                </a:lnTo>
                <a:lnTo>
                  <a:pt x="297" y="2026"/>
                </a:lnTo>
                <a:lnTo>
                  <a:pt x="281" y="2016"/>
                </a:lnTo>
                <a:lnTo>
                  <a:pt x="263" y="2011"/>
                </a:lnTo>
                <a:lnTo>
                  <a:pt x="241" y="2009"/>
                </a:lnTo>
                <a:lnTo>
                  <a:pt x="244" y="2048"/>
                </a:lnTo>
                <a:lnTo>
                  <a:pt x="252" y="2084"/>
                </a:lnTo>
                <a:lnTo>
                  <a:pt x="263" y="2121"/>
                </a:lnTo>
                <a:lnTo>
                  <a:pt x="277" y="2156"/>
                </a:lnTo>
                <a:lnTo>
                  <a:pt x="190" y="2090"/>
                </a:lnTo>
                <a:lnTo>
                  <a:pt x="124" y="2020"/>
                </a:lnTo>
                <a:lnTo>
                  <a:pt x="75" y="1943"/>
                </a:lnTo>
                <a:lnTo>
                  <a:pt x="40" y="1861"/>
                </a:lnTo>
                <a:lnTo>
                  <a:pt x="18" y="1773"/>
                </a:lnTo>
                <a:lnTo>
                  <a:pt x="5" y="1680"/>
                </a:lnTo>
                <a:lnTo>
                  <a:pt x="0" y="1581"/>
                </a:lnTo>
                <a:lnTo>
                  <a:pt x="0" y="1475"/>
                </a:lnTo>
                <a:lnTo>
                  <a:pt x="5" y="1317"/>
                </a:lnTo>
                <a:lnTo>
                  <a:pt x="14" y="1162"/>
                </a:lnTo>
                <a:lnTo>
                  <a:pt x="23" y="1004"/>
                </a:lnTo>
                <a:lnTo>
                  <a:pt x="33" y="849"/>
                </a:lnTo>
                <a:lnTo>
                  <a:pt x="36" y="779"/>
                </a:lnTo>
                <a:lnTo>
                  <a:pt x="44" y="702"/>
                </a:lnTo>
                <a:lnTo>
                  <a:pt x="54" y="626"/>
                </a:lnTo>
                <a:lnTo>
                  <a:pt x="71" y="547"/>
                </a:lnTo>
                <a:lnTo>
                  <a:pt x="93" y="470"/>
                </a:lnTo>
                <a:lnTo>
                  <a:pt x="120" y="399"/>
                </a:lnTo>
                <a:lnTo>
                  <a:pt x="155" y="333"/>
                </a:lnTo>
                <a:lnTo>
                  <a:pt x="199" y="274"/>
                </a:lnTo>
                <a:lnTo>
                  <a:pt x="226" y="245"/>
                </a:lnTo>
                <a:lnTo>
                  <a:pt x="255" y="216"/>
                </a:lnTo>
                <a:lnTo>
                  <a:pt x="286" y="186"/>
                </a:lnTo>
                <a:lnTo>
                  <a:pt x="317" y="159"/>
                </a:lnTo>
                <a:lnTo>
                  <a:pt x="350" y="131"/>
                </a:lnTo>
                <a:lnTo>
                  <a:pt x="383" y="106"/>
                </a:lnTo>
                <a:lnTo>
                  <a:pt x="416" y="82"/>
                </a:lnTo>
                <a:lnTo>
                  <a:pt x="451" y="60"/>
                </a:lnTo>
                <a:lnTo>
                  <a:pt x="486" y="42"/>
                </a:lnTo>
                <a:lnTo>
                  <a:pt x="518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19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5" y="16"/>
                </a:lnTo>
                <a:lnTo>
                  <a:pt x="920" y="18"/>
                </a:lnTo>
                <a:lnTo>
                  <a:pt x="955" y="22"/>
                </a:lnTo>
                <a:lnTo>
                  <a:pt x="991" y="22"/>
                </a:lnTo>
                <a:lnTo>
                  <a:pt x="1024" y="22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9" y="12"/>
                </a:lnTo>
                <a:lnTo>
                  <a:pt x="1180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2"/>
                </a:lnTo>
                <a:lnTo>
                  <a:pt x="1353" y="31"/>
                </a:lnTo>
                <a:lnTo>
                  <a:pt x="1380" y="42"/>
                </a:lnTo>
                <a:lnTo>
                  <a:pt x="1410" y="56"/>
                </a:lnTo>
                <a:lnTo>
                  <a:pt x="1437" y="75"/>
                </a:lnTo>
                <a:lnTo>
                  <a:pt x="1466" y="97"/>
                </a:lnTo>
                <a:lnTo>
                  <a:pt x="1503" y="130"/>
                </a:lnTo>
                <a:lnTo>
                  <a:pt x="1538" y="162"/>
                </a:lnTo>
                <a:lnTo>
                  <a:pt x="1570" y="199"/>
                </a:lnTo>
                <a:lnTo>
                  <a:pt x="1601" y="236"/>
                </a:lnTo>
                <a:lnTo>
                  <a:pt x="1629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7" y="596"/>
                </a:lnTo>
                <a:lnTo>
                  <a:pt x="1782" y="697"/>
                </a:lnTo>
                <a:lnTo>
                  <a:pt x="1802" y="799"/>
                </a:lnTo>
                <a:lnTo>
                  <a:pt x="1819" y="902"/>
                </a:lnTo>
                <a:lnTo>
                  <a:pt x="1832" y="1004"/>
                </a:lnTo>
                <a:lnTo>
                  <a:pt x="1841" y="1105"/>
                </a:lnTo>
                <a:lnTo>
                  <a:pt x="1844" y="1204"/>
                </a:lnTo>
                <a:lnTo>
                  <a:pt x="1839" y="1336"/>
                </a:lnTo>
                <a:lnTo>
                  <a:pt x="1822" y="1466"/>
                </a:lnTo>
                <a:lnTo>
                  <a:pt x="1806" y="1596"/>
                </a:lnTo>
                <a:lnTo>
                  <a:pt x="1802" y="1727"/>
                </a:lnTo>
                <a:lnTo>
                  <a:pt x="1804" y="1764"/>
                </a:lnTo>
                <a:lnTo>
                  <a:pt x="1808" y="1799"/>
                </a:lnTo>
                <a:lnTo>
                  <a:pt x="1808" y="1832"/>
                </a:lnTo>
                <a:lnTo>
                  <a:pt x="1808" y="1865"/>
                </a:lnTo>
                <a:lnTo>
                  <a:pt x="1804" y="1896"/>
                </a:lnTo>
                <a:lnTo>
                  <a:pt x="1797" y="1927"/>
                </a:lnTo>
                <a:lnTo>
                  <a:pt x="1784" y="1958"/>
                </a:lnTo>
                <a:lnTo>
                  <a:pt x="1764" y="1991"/>
                </a:lnTo>
                <a:lnTo>
                  <a:pt x="1746" y="2015"/>
                </a:lnTo>
                <a:lnTo>
                  <a:pt x="1726" y="2037"/>
                </a:lnTo>
                <a:lnTo>
                  <a:pt x="1706" y="2059"/>
                </a:lnTo>
                <a:lnTo>
                  <a:pt x="1684" y="2077"/>
                </a:lnTo>
                <a:lnTo>
                  <a:pt x="1660" y="2095"/>
                </a:lnTo>
                <a:lnTo>
                  <a:pt x="1636" y="2113"/>
                </a:lnTo>
                <a:lnTo>
                  <a:pt x="1611" y="2130"/>
                </a:lnTo>
                <a:lnTo>
                  <a:pt x="1587" y="2148"/>
                </a:lnTo>
                <a:lnTo>
                  <a:pt x="1587" y="2141"/>
                </a:lnTo>
                <a:lnTo>
                  <a:pt x="1587" y="2132"/>
                </a:lnTo>
                <a:lnTo>
                  <a:pt x="1587" y="2121"/>
                </a:lnTo>
                <a:lnTo>
                  <a:pt x="1589" y="2112"/>
                </a:lnTo>
                <a:lnTo>
                  <a:pt x="1563" y="2104"/>
                </a:lnTo>
                <a:lnTo>
                  <a:pt x="1539" y="2104"/>
                </a:lnTo>
                <a:lnTo>
                  <a:pt x="1517" y="2108"/>
                </a:lnTo>
                <a:lnTo>
                  <a:pt x="1496" y="2115"/>
                </a:lnTo>
                <a:lnTo>
                  <a:pt x="1475" y="2123"/>
                </a:lnTo>
                <a:lnTo>
                  <a:pt x="1454" y="2130"/>
                </a:lnTo>
                <a:lnTo>
                  <a:pt x="1432" y="2135"/>
                </a:lnTo>
                <a:lnTo>
                  <a:pt x="1408" y="2137"/>
                </a:lnTo>
                <a:lnTo>
                  <a:pt x="1406" y="2130"/>
                </a:lnTo>
                <a:lnTo>
                  <a:pt x="1406" y="2123"/>
                </a:lnTo>
                <a:lnTo>
                  <a:pt x="1404" y="2115"/>
                </a:lnTo>
                <a:lnTo>
                  <a:pt x="1404" y="2108"/>
                </a:lnTo>
                <a:lnTo>
                  <a:pt x="1370" y="2112"/>
                </a:lnTo>
                <a:lnTo>
                  <a:pt x="1337" y="2119"/>
                </a:lnTo>
                <a:lnTo>
                  <a:pt x="1307" y="2128"/>
                </a:lnTo>
                <a:lnTo>
                  <a:pt x="1278" y="2137"/>
                </a:lnTo>
                <a:lnTo>
                  <a:pt x="1249" y="2146"/>
                </a:lnTo>
                <a:lnTo>
                  <a:pt x="1220" y="2152"/>
                </a:lnTo>
                <a:lnTo>
                  <a:pt x="1189" y="2154"/>
                </a:lnTo>
                <a:lnTo>
                  <a:pt x="1154" y="2148"/>
                </a:lnTo>
                <a:lnTo>
                  <a:pt x="697" y="214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5" name="Freeform 80"/>
          <p:cNvSpPr>
            <a:spLocks/>
          </p:cNvSpPr>
          <p:nvPr/>
        </p:nvSpPr>
        <p:spPr bwMode="auto">
          <a:xfrm>
            <a:off x="3621088" y="4705350"/>
            <a:ext cx="327025" cy="444500"/>
          </a:xfrm>
          <a:custGeom>
            <a:avLst/>
            <a:gdLst>
              <a:gd name="T0" fmla="*/ 322580 w 515"/>
              <a:gd name="T1" fmla="*/ 0 h 699"/>
              <a:gd name="T2" fmla="*/ 327025 w 515"/>
              <a:gd name="T3" fmla="*/ 214301 h 699"/>
              <a:gd name="T4" fmla="*/ 186690 w 515"/>
              <a:gd name="T5" fmla="*/ 444500 h 699"/>
              <a:gd name="T6" fmla="*/ 0 w 515"/>
              <a:gd name="T7" fmla="*/ 282979 h 699"/>
              <a:gd name="T8" fmla="*/ 0 w 515"/>
              <a:gd name="T9" fmla="*/ 5723 h 699"/>
              <a:gd name="T10" fmla="*/ 322580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8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8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6" name="Freeform 81"/>
          <p:cNvSpPr>
            <a:spLocks/>
          </p:cNvSpPr>
          <p:nvPr/>
        </p:nvSpPr>
        <p:spPr bwMode="auto">
          <a:xfrm>
            <a:off x="3348038" y="3716338"/>
            <a:ext cx="828675" cy="1081087"/>
          </a:xfrm>
          <a:custGeom>
            <a:avLst/>
            <a:gdLst>
              <a:gd name="T0" fmla="*/ 45120 w 1304"/>
              <a:gd name="T1" fmla="*/ 723902 h 1701"/>
              <a:gd name="T2" fmla="*/ 29232 w 1304"/>
              <a:gd name="T3" fmla="*/ 651449 h 1701"/>
              <a:gd name="T4" fmla="*/ 12710 w 1304"/>
              <a:gd name="T5" fmla="*/ 571368 h 1701"/>
              <a:gd name="T6" fmla="*/ 2542 w 1304"/>
              <a:gd name="T7" fmla="*/ 481754 h 1701"/>
              <a:gd name="T8" fmla="*/ 2542 w 1304"/>
              <a:gd name="T9" fmla="*/ 374980 h 1701"/>
              <a:gd name="T10" fmla="*/ 17158 w 1304"/>
              <a:gd name="T11" fmla="*/ 225624 h 1701"/>
              <a:gd name="T12" fmla="*/ 34952 w 1304"/>
              <a:gd name="T13" fmla="*/ 163974 h 1701"/>
              <a:gd name="T14" fmla="*/ 57194 w 1304"/>
              <a:gd name="T15" fmla="*/ 131561 h 1701"/>
              <a:gd name="T16" fmla="*/ 87062 w 1304"/>
              <a:gd name="T17" fmla="*/ 104867 h 1701"/>
              <a:gd name="T18" fmla="*/ 122013 w 1304"/>
              <a:gd name="T19" fmla="*/ 82623 h 1701"/>
              <a:gd name="T20" fmla="*/ 160143 w 1304"/>
              <a:gd name="T21" fmla="*/ 62920 h 1701"/>
              <a:gd name="T22" fmla="*/ 199543 w 1304"/>
              <a:gd name="T23" fmla="*/ 47667 h 1701"/>
              <a:gd name="T24" fmla="*/ 238943 w 1304"/>
              <a:gd name="T25" fmla="*/ 34956 h 1701"/>
              <a:gd name="T26" fmla="*/ 277708 w 1304"/>
              <a:gd name="T27" fmla="*/ 24787 h 1701"/>
              <a:gd name="T28" fmla="*/ 319014 w 1304"/>
              <a:gd name="T29" fmla="*/ 13982 h 1701"/>
              <a:gd name="T30" fmla="*/ 366676 w 1304"/>
              <a:gd name="T31" fmla="*/ 6356 h 1701"/>
              <a:gd name="T32" fmla="*/ 414338 w 1304"/>
              <a:gd name="T33" fmla="*/ 1271 h 1701"/>
              <a:gd name="T34" fmla="*/ 460728 w 1304"/>
              <a:gd name="T35" fmla="*/ 1271 h 1701"/>
              <a:gd name="T36" fmla="*/ 507119 w 1304"/>
              <a:gd name="T37" fmla="*/ 6356 h 1701"/>
              <a:gd name="T38" fmla="*/ 553509 w 1304"/>
              <a:gd name="T39" fmla="*/ 15253 h 1701"/>
              <a:gd name="T40" fmla="*/ 598629 w 1304"/>
              <a:gd name="T41" fmla="*/ 31778 h 1701"/>
              <a:gd name="T42" fmla="*/ 643113 w 1304"/>
              <a:gd name="T43" fmla="*/ 54023 h 1701"/>
              <a:gd name="T44" fmla="*/ 683784 w 1304"/>
              <a:gd name="T45" fmla="*/ 79445 h 1701"/>
              <a:gd name="T46" fmla="*/ 719371 w 1304"/>
              <a:gd name="T47" fmla="*/ 110587 h 1701"/>
              <a:gd name="T48" fmla="*/ 749875 w 1304"/>
              <a:gd name="T49" fmla="*/ 145543 h 1701"/>
              <a:gd name="T50" fmla="*/ 774023 w 1304"/>
              <a:gd name="T51" fmla="*/ 186219 h 1701"/>
              <a:gd name="T52" fmla="*/ 798807 w 1304"/>
              <a:gd name="T53" fmla="*/ 252953 h 1701"/>
              <a:gd name="T54" fmla="*/ 803256 w 1304"/>
              <a:gd name="T55" fmla="*/ 341296 h 1701"/>
              <a:gd name="T56" fmla="*/ 813423 w 1304"/>
              <a:gd name="T57" fmla="*/ 436629 h 1701"/>
              <a:gd name="T58" fmla="*/ 825498 w 1304"/>
              <a:gd name="T59" fmla="*/ 540861 h 1701"/>
              <a:gd name="T60" fmla="*/ 828675 w 1304"/>
              <a:gd name="T61" fmla="*/ 648271 h 1701"/>
              <a:gd name="T62" fmla="*/ 813423 w 1304"/>
              <a:gd name="T63" fmla="*/ 750596 h 1701"/>
              <a:gd name="T64" fmla="*/ 786097 w 1304"/>
              <a:gd name="T65" fmla="*/ 817965 h 1701"/>
              <a:gd name="T66" fmla="*/ 760042 w 1304"/>
              <a:gd name="T67" fmla="*/ 857370 h 1701"/>
              <a:gd name="T68" fmla="*/ 731445 w 1304"/>
              <a:gd name="T69" fmla="*/ 894868 h 1701"/>
              <a:gd name="T70" fmla="*/ 699036 w 1304"/>
              <a:gd name="T71" fmla="*/ 931095 h 1701"/>
              <a:gd name="T72" fmla="*/ 662813 w 1304"/>
              <a:gd name="T73" fmla="*/ 964780 h 1701"/>
              <a:gd name="T74" fmla="*/ 624684 w 1304"/>
              <a:gd name="T75" fmla="*/ 994651 h 1701"/>
              <a:gd name="T76" fmla="*/ 585283 w 1304"/>
              <a:gd name="T77" fmla="*/ 1022616 h 1701"/>
              <a:gd name="T78" fmla="*/ 544612 w 1304"/>
              <a:gd name="T79" fmla="*/ 1047402 h 1701"/>
              <a:gd name="T80" fmla="*/ 502670 w 1304"/>
              <a:gd name="T81" fmla="*/ 1069011 h 1701"/>
              <a:gd name="T82" fmla="*/ 459457 w 1304"/>
              <a:gd name="T83" fmla="*/ 1079816 h 1701"/>
              <a:gd name="T84" fmla="*/ 418150 w 1304"/>
              <a:gd name="T85" fmla="*/ 1079816 h 1701"/>
              <a:gd name="T86" fmla="*/ 376208 w 1304"/>
              <a:gd name="T87" fmla="*/ 1071554 h 1701"/>
              <a:gd name="T88" fmla="*/ 336808 w 1304"/>
              <a:gd name="T89" fmla="*/ 1055029 h 1701"/>
              <a:gd name="T90" fmla="*/ 297408 w 1304"/>
              <a:gd name="T91" fmla="*/ 1035327 h 1701"/>
              <a:gd name="T92" fmla="*/ 258643 w 1304"/>
              <a:gd name="T93" fmla="*/ 1011175 h 1701"/>
              <a:gd name="T94" fmla="*/ 221785 w 1304"/>
              <a:gd name="T95" fmla="*/ 986389 h 1701"/>
              <a:gd name="T96" fmla="*/ 174123 w 1304"/>
              <a:gd name="T97" fmla="*/ 952704 h 1701"/>
              <a:gd name="T98" fmla="*/ 123920 w 1304"/>
              <a:gd name="T99" fmla="*/ 908850 h 1701"/>
              <a:gd name="T100" fmla="*/ 84520 w 1304"/>
              <a:gd name="T101" fmla="*/ 856099 h 1701"/>
              <a:gd name="T102" fmla="*/ 59100 w 1304"/>
              <a:gd name="T103" fmla="*/ 795721 h 17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4" h="1701">
                <a:moveTo>
                  <a:pt x="82" y="1197"/>
                </a:moveTo>
                <a:lnTo>
                  <a:pt x="71" y="1139"/>
                </a:lnTo>
                <a:lnTo>
                  <a:pt x="58" y="1082"/>
                </a:lnTo>
                <a:lnTo>
                  <a:pt x="46" y="1025"/>
                </a:lnTo>
                <a:lnTo>
                  <a:pt x="33" y="969"/>
                </a:lnTo>
                <a:lnTo>
                  <a:pt x="20" y="899"/>
                </a:lnTo>
                <a:lnTo>
                  <a:pt x="11" y="829"/>
                </a:lnTo>
                <a:lnTo>
                  <a:pt x="4" y="758"/>
                </a:lnTo>
                <a:lnTo>
                  <a:pt x="0" y="687"/>
                </a:lnTo>
                <a:lnTo>
                  <a:pt x="4" y="590"/>
                </a:lnTo>
                <a:lnTo>
                  <a:pt x="13" y="469"/>
                </a:lnTo>
                <a:lnTo>
                  <a:pt x="27" y="355"/>
                </a:lnTo>
                <a:lnTo>
                  <a:pt x="42" y="286"/>
                </a:lnTo>
                <a:lnTo>
                  <a:pt x="55" y="258"/>
                </a:lnTo>
                <a:lnTo>
                  <a:pt x="71" y="231"/>
                </a:lnTo>
                <a:lnTo>
                  <a:pt x="90" y="207"/>
                </a:lnTo>
                <a:lnTo>
                  <a:pt x="111" y="185"/>
                </a:lnTo>
                <a:lnTo>
                  <a:pt x="137" y="165"/>
                </a:lnTo>
                <a:lnTo>
                  <a:pt x="163" y="147"/>
                </a:lnTo>
                <a:lnTo>
                  <a:pt x="192" y="130"/>
                </a:lnTo>
                <a:lnTo>
                  <a:pt x="221" y="114"/>
                </a:lnTo>
                <a:lnTo>
                  <a:pt x="252" y="99"/>
                </a:lnTo>
                <a:lnTo>
                  <a:pt x="283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7" y="39"/>
                </a:lnTo>
                <a:lnTo>
                  <a:pt x="464" y="31"/>
                </a:lnTo>
                <a:lnTo>
                  <a:pt x="502" y="22"/>
                </a:lnTo>
                <a:lnTo>
                  <a:pt x="539" y="15"/>
                </a:lnTo>
                <a:lnTo>
                  <a:pt x="577" y="10"/>
                </a:lnTo>
                <a:lnTo>
                  <a:pt x="614" y="4"/>
                </a:lnTo>
                <a:lnTo>
                  <a:pt x="652" y="2"/>
                </a:lnTo>
                <a:lnTo>
                  <a:pt x="689" y="0"/>
                </a:lnTo>
                <a:lnTo>
                  <a:pt x="725" y="2"/>
                </a:lnTo>
                <a:lnTo>
                  <a:pt x="762" y="4"/>
                </a:lnTo>
                <a:lnTo>
                  <a:pt x="798" y="10"/>
                </a:lnTo>
                <a:lnTo>
                  <a:pt x="835" y="15"/>
                </a:lnTo>
                <a:lnTo>
                  <a:pt x="871" y="24"/>
                </a:lnTo>
                <a:lnTo>
                  <a:pt x="906" y="35"/>
                </a:lnTo>
                <a:lnTo>
                  <a:pt x="942" y="50"/>
                </a:lnTo>
                <a:lnTo>
                  <a:pt x="977" y="64"/>
                </a:lnTo>
                <a:lnTo>
                  <a:pt x="1012" y="85"/>
                </a:lnTo>
                <a:lnTo>
                  <a:pt x="1047" y="105"/>
                </a:lnTo>
                <a:lnTo>
                  <a:pt x="1076" y="125"/>
                </a:lnTo>
                <a:lnTo>
                  <a:pt x="1105" y="149"/>
                </a:lnTo>
                <a:lnTo>
                  <a:pt x="1132" y="174"/>
                </a:lnTo>
                <a:lnTo>
                  <a:pt x="1158" y="202"/>
                </a:lnTo>
                <a:lnTo>
                  <a:pt x="1180" y="229"/>
                </a:lnTo>
                <a:lnTo>
                  <a:pt x="1200" y="260"/>
                </a:lnTo>
                <a:lnTo>
                  <a:pt x="1218" y="293"/>
                </a:lnTo>
                <a:lnTo>
                  <a:pt x="1235" y="326"/>
                </a:lnTo>
                <a:lnTo>
                  <a:pt x="1257" y="398"/>
                </a:lnTo>
                <a:lnTo>
                  <a:pt x="1262" y="467"/>
                </a:lnTo>
                <a:lnTo>
                  <a:pt x="1264" y="537"/>
                </a:lnTo>
                <a:lnTo>
                  <a:pt x="1269" y="610"/>
                </a:lnTo>
                <a:lnTo>
                  <a:pt x="1280" y="687"/>
                </a:lnTo>
                <a:lnTo>
                  <a:pt x="1291" y="767"/>
                </a:lnTo>
                <a:lnTo>
                  <a:pt x="1299" y="851"/>
                </a:lnTo>
                <a:lnTo>
                  <a:pt x="1304" y="936"/>
                </a:lnTo>
                <a:lnTo>
                  <a:pt x="1304" y="1020"/>
                </a:lnTo>
                <a:lnTo>
                  <a:pt x="1297" y="1102"/>
                </a:lnTo>
                <a:lnTo>
                  <a:pt x="1280" y="1181"/>
                </a:lnTo>
                <a:lnTo>
                  <a:pt x="1253" y="1254"/>
                </a:lnTo>
                <a:lnTo>
                  <a:pt x="1237" y="1287"/>
                </a:lnTo>
                <a:lnTo>
                  <a:pt x="1218" y="1318"/>
                </a:lnTo>
                <a:lnTo>
                  <a:pt x="1196" y="1349"/>
                </a:lnTo>
                <a:lnTo>
                  <a:pt x="1174" y="1379"/>
                </a:lnTo>
                <a:lnTo>
                  <a:pt x="1151" y="1408"/>
                </a:lnTo>
                <a:lnTo>
                  <a:pt x="1125" y="1437"/>
                </a:lnTo>
                <a:lnTo>
                  <a:pt x="1100" y="1465"/>
                </a:lnTo>
                <a:lnTo>
                  <a:pt x="1072" y="1492"/>
                </a:lnTo>
                <a:lnTo>
                  <a:pt x="1043" y="1518"/>
                </a:lnTo>
                <a:lnTo>
                  <a:pt x="1014" y="1541"/>
                </a:lnTo>
                <a:lnTo>
                  <a:pt x="983" y="1565"/>
                </a:lnTo>
                <a:lnTo>
                  <a:pt x="952" y="1589"/>
                </a:lnTo>
                <a:lnTo>
                  <a:pt x="921" y="1609"/>
                </a:lnTo>
                <a:lnTo>
                  <a:pt x="890" y="1629"/>
                </a:lnTo>
                <a:lnTo>
                  <a:pt x="857" y="1648"/>
                </a:lnTo>
                <a:lnTo>
                  <a:pt x="826" y="1666"/>
                </a:lnTo>
                <a:lnTo>
                  <a:pt x="791" y="1682"/>
                </a:lnTo>
                <a:lnTo>
                  <a:pt x="758" y="1691"/>
                </a:lnTo>
                <a:lnTo>
                  <a:pt x="723" y="1699"/>
                </a:lnTo>
                <a:lnTo>
                  <a:pt x="690" y="1701"/>
                </a:lnTo>
                <a:lnTo>
                  <a:pt x="658" y="1699"/>
                </a:lnTo>
                <a:lnTo>
                  <a:pt x="625" y="1693"/>
                </a:lnTo>
                <a:lnTo>
                  <a:pt x="592" y="1686"/>
                </a:lnTo>
                <a:lnTo>
                  <a:pt x="561" y="1675"/>
                </a:lnTo>
                <a:lnTo>
                  <a:pt x="530" y="1660"/>
                </a:lnTo>
                <a:lnTo>
                  <a:pt x="497" y="1646"/>
                </a:lnTo>
                <a:lnTo>
                  <a:pt x="468" y="1629"/>
                </a:lnTo>
                <a:lnTo>
                  <a:pt x="437" y="1611"/>
                </a:lnTo>
                <a:lnTo>
                  <a:pt x="407" y="1591"/>
                </a:lnTo>
                <a:lnTo>
                  <a:pt x="378" y="1573"/>
                </a:lnTo>
                <a:lnTo>
                  <a:pt x="349" y="1552"/>
                </a:lnTo>
                <a:lnTo>
                  <a:pt x="320" y="1532"/>
                </a:lnTo>
                <a:lnTo>
                  <a:pt x="274" y="1499"/>
                </a:lnTo>
                <a:lnTo>
                  <a:pt x="232" y="1466"/>
                </a:lnTo>
                <a:lnTo>
                  <a:pt x="195" y="1430"/>
                </a:lnTo>
                <a:lnTo>
                  <a:pt x="163" y="1390"/>
                </a:lnTo>
                <a:lnTo>
                  <a:pt x="133" y="1347"/>
                </a:lnTo>
                <a:lnTo>
                  <a:pt x="111" y="1302"/>
                </a:lnTo>
                <a:lnTo>
                  <a:pt x="93" y="1252"/>
                </a:lnTo>
                <a:lnTo>
                  <a:pt x="82" y="1197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7" name="Freeform 82"/>
          <p:cNvSpPr>
            <a:spLocks/>
          </p:cNvSpPr>
          <p:nvPr/>
        </p:nvSpPr>
        <p:spPr bwMode="auto">
          <a:xfrm>
            <a:off x="3884613" y="4184650"/>
            <a:ext cx="127000" cy="144463"/>
          </a:xfrm>
          <a:custGeom>
            <a:avLst/>
            <a:gdLst>
              <a:gd name="T0" fmla="*/ 61289 w 201"/>
              <a:gd name="T1" fmla="*/ 144463 h 229"/>
              <a:gd name="T2" fmla="*/ 73925 w 201"/>
              <a:gd name="T3" fmla="*/ 143201 h 229"/>
              <a:gd name="T4" fmla="*/ 85299 w 201"/>
              <a:gd name="T5" fmla="*/ 138785 h 229"/>
              <a:gd name="T6" fmla="*/ 96672 w 201"/>
              <a:gd name="T7" fmla="*/ 131846 h 229"/>
              <a:gd name="T8" fmla="*/ 106149 w 201"/>
              <a:gd name="T9" fmla="*/ 122384 h 229"/>
              <a:gd name="T10" fmla="*/ 114995 w 201"/>
              <a:gd name="T11" fmla="*/ 112290 h 229"/>
              <a:gd name="T12" fmla="*/ 121313 w 201"/>
              <a:gd name="T13" fmla="*/ 100304 h 229"/>
              <a:gd name="T14" fmla="*/ 125736 w 201"/>
              <a:gd name="T15" fmla="*/ 87687 h 229"/>
              <a:gd name="T16" fmla="*/ 127000 w 201"/>
              <a:gd name="T17" fmla="*/ 73809 h 229"/>
              <a:gd name="T18" fmla="*/ 125736 w 201"/>
              <a:gd name="T19" fmla="*/ 59930 h 229"/>
              <a:gd name="T20" fmla="*/ 121313 w 201"/>
              <a:gd name="T21" fmla="*/ 46052 h 229"/>
              <a:gd name="T22" fmla="*/ 114995 w 201"/>
              <a:gd name="T23" fmla="*/ 34696 h 229"/>
              <a:gd name="T24" fmla="*/ 107413 w 201"/>
              <a:gd name="T25" fmla="*/ 23341 h 229"/>
              <a:gd name="T26" fmla="*/ 97935 w 201"/>
              <a:gd name="T27" fmla="*/ 13879 h 229"/>
              <a:gd name="T28" fmla="*/ 87826 w 201"/>
              <a:gd name="T29" fmla="*/ 5678 h 229"/>
              <a:gd name="T30" fmla="*/ 75821 w 201"/>
              <a:gd name="T31" fmla="*/ 1262 h 229"/>
              <a:gd name="T32" fmla="*/ 63184 w 201"/>
              <a:gd name="T33" fmla="*/ 0 h 229"/>
              <a:gd name="T34" fmla="*/ 50547 w 201"/>
              <a:gd name="T35" fmla="*/ 1262 h 229"/>
              <a:gd name="T36" fmla="*/ 39174 w 201"/>
              <a:gd name="T37" fmla="*/ 5678 h 229"/>
              <a:gd name="T38" fmla="*/ 27801 w 201"/>
              <a:gd name="T39" fmla="*/ 12617 h 229"/>
              <a:gd name="T40" fmla="*/ 18323 w 201"/>
              <a:gd name="T41" fmla="*/ 20818 h 229"/>
              <a:gd name="T42" fmla="*/ 10109 w 201"/>
              <a:gd name="T43" fmla="*/ 32173 h 229"/>
              <a:gd name="T44" fmla="*/ 4423 w 201"/>
              <a:gd name="T45" fmla="*/ 44159 h 229"/>
              <a:gd name="T46" fmla="*/ 1264 w 201"/>
              <a:gd name="T47" fmla="*/ 56776 h 229"/>
              <a:gd name="T48" fmla="*/ 0 w 201"/>
              <a:gd name="T49" fmla="*/ 70654 h 229"/>
              <a:gd name="T50" fmla="*/ 1264 w 201"/>
              <a:gd name="T51" fmla="*/ 84533 h 229"/>
              <a:gd name="T52" fmla="*/ 4423 w 201"/>
              <a:gd name="T53" fmla="*/ 97150 h 229"/>
              <a:gd name="T54" fmla="*/ 10109 w 201"/>
              <a:gd name="T55" fmla="*/ 109767 h 229"/>
              <a:gd name="T56" fmla="*/ 18323 w 201"/>
              <a:gd name="T57" fmla="*/ 121122 h 229"/>
              <a:gd name="T58" fmla="*/ 26537 w 201"/>
              <a:gd name="T59" fmla="*/ 130584 h 229"/>
              <a:gd name="T60" fmla="*/ 36647 w 201"/>
              <a:gd name="T61" fmla="*/ 137524 h 229"/>
              <a:gd name="T62" fmla="*/ 48652 w 201"/>
              <a:gd name="T63" fmla="*/ 143201 h 229"/>
              <a:gd name="T64" fmla="*/ 61289 w 201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7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2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2" y="73"/>
                </a:lnTo>
                <a:lnTo>
                  <a:pt x="182" y="55"/>
                </a:lnTo>
                <a:lnTo>
                  <a:pt x="170" y="37"/>
                </a:lnTo>
                <a:lnTo>
                  <a:pt x="155" y="22"/>
                </a:lnTo>
                <a:lnTo>
                  <a:pt x="139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7" y="227"/>
                </a:lnTo>
                <a:lnTo>
                  <a:pt x="97" y="2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8" name="Freeform 83"/>
          <p:cNvSpPr>
            <a:spLocks/>
          </p:cNvSpPr>
          <p:nvPr/>
        </p:nvSpPr>
        <p:spPr bwMode="auto">
          <a:xfrm>
            <a:off x="3521075" y="4184650"/>
            <a:ext cx="125413" cy="144463"/>
          </a:xfrm>
          <a:custGeom>
            <a:avLst/>
            <a:gdLst>
              <a:gd name="T0" fmla="*/ 65542 w 199"/>
              <a:gd name="T1" fmla="*/ 144463 h 229"/>
              <a:gd name="T2" fmla="*/ 52938 w 199"/>
              <a:gd name="T3" fmla="*/ 143201 h 229"/>
              <a:gd name="T4" fmla="*/ 40334 w 199"/>
              <a:gd name="T5" fmla="*/ 138785 h 229"/>
              <a:gd name="T6" fmla="*/ 30250 w 199"/>
              <a:gd name="T7" fmla="*/ 131846 h 229"/>
              <a:gd name="T8" fmla="*/ 19537 w 199"/>
              <a:gd name="T9" fmla="*/ 122384 h 229"/>
              <a:gd name="T10" fmla="*/ 11344 w 199"/>
              <a:gd name="T11" fmla="*/ 112290 h 229"/>
              <a:gd name="T12" fmla="*/ 5672 w 199"/>
              <a:gd name="T13" fmla="*/ 100304 h 229"/>
              <a:gd name="T14" fmla="*/ 1260 w 199"/>
              <a:gd name="T15" fmla="*/ 87687 h 229"/>
              <a:gd name="T16" fmla="*/ 0 w 199"/>
              <a:gd name="T17" fmla="*/ 73809 h 229"/>
              <a:gd name="T18" fmla="*/ 1260 w 199"/>
              <a:gd name="T19" fmla="*/ 59930 h 229"/>
              <a:gd name="T20" fmla="*/ 5672 w 199"/>
              <a:gd name="T21" fmla="*/ 46052 h 229"/>
              <a:gd name="T22" fmla="*/ 11344 w 199"/>
              <a:gd name="T23" fmla="*/ 34696 h 229"/>
              <a:gd name="T24" fmla="*/ 19537 w 199"/>
              <a:gd name="T25" fmla="*/ 23341 h 229"/>
              <a:gd name="T26" fmla="*/ 28990 w 199"/>
              <a:gd name="T27" fmla="*/ 13879 h 229"/>
              <a:gd name="T28" fmla="*/ 39073 w 199"/>
              <a:gd name="T29" fmla="*/ 5678 h 229"/>
              <a:gd name="T30" fmla="*/ 51048 w 199"/>
              <a:gd name="T31" fmla="*/ 1262 h 229"/>
              <a:gd name="T32" fmla="*/ 63652 w 199"/>
              <a:gd name="T33" fmla="*/ 0 h 229"/>
              <a:gd name="T34" fmla="*/ 76256 w 199"/>
              <a:gd name="T35" fmla="*/ 1262 h 229"/>
              <a:gd name="T36" fmla="*/ 87600 w 199"/>
              <a:gd name="T37" fmla="*/ 5678 h 229"/>
              <a:gd name="T38" fmla="*/ 97683 w 199"/>
              <a:gd name="T39" fmla="*/ 12617 h 229"/>
              <a:gd name="T40" fmla="*/ 107137 w 199"/>
              <a:gd name="T41" fmla="*/ 20818 h 229"/>
              <a:gd name="T42" fmla="*/ 115330 w 199"/>
              <a:gd name="T43" fmla="*/ 32173 h 229"/>
              <a:gd name="T44" fmla="*/ 121001 w 199"/>
              <a:gd name="T45" fmla="*/ 44159 h 229"/>
              <a:gd name="T46" fmla="*/ 124153 w 199"/>
              <a:gd name="T47" fmla="*/ 56776 h 229"/>
              <a:gd name="T48" fmla="*/ 125413 w 199"/>
              <a:gd name="T49" fmla="*/ 70654 h 229"/>
              <a:gd name="T50" fmla="*/ 124153 w 199"/>
              <a:gd name="T51" fmla="*/ 84533 h 229"/>
              <a:gd name="T52" fmla="*/ 121001 w 199"/>
              <a:gd name="T53" fmla="*/ 97150 h 229"/>
              <a:gd name="T54" fmla="*/ 115330 w 199"/>
              <a:gd name="T55" fmla="*/ 109767 h 229"/>
              <a:gd name="T56" fmla="*/ 108397 w 199"/>
              <a:gd name="T57" fmla="*/ 121122 h 229"/>
              <a:gd name="T58" fmla="*/ 98944 w 199"/>
              <a:gd name="T59" fmla="*/ 130584 h 229"/>
              <a:gd name="T60" fmla="*/ 88860 w 199"/>
              <a:gd name="T61" fmla="*/ 137524 h 229"/>
              <a:gd name="T62" fmla="*/ 78147 w 199"/>
              <a:gd name="T63" fmla="*/ 143201 h 229"/>
              <a:gd name="T64" fmla="*/ 65542 w 199"/>
              <a:gd name="T65" fmla="*/ 144463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9" h="229">
                <a:moveTo>
                  <a:pt x="104" y="229"/>
                </a:moveTo>
                <a:lnTo>
                  <a:pt x="84" y="227"/>
                </a:lnTo>
                <a:lnTo>
                  <a:pt x="64" y="220"/>
                </a:lnTo>
                <a:lnTo>
                  <a:pt x="48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2" y="139"/>
                </a:lnTo>
                <a:lnTo>
                  <a:pt x="0" y="117"/>
                </a:lnTo>
                <a:lnTo>
                  <a:pt x="2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6" y="22"/>
                </a:lnTo>
                <a:lnTo>
                  <a:pt x="62" y="9"/>
                </a:lnTo>
                <a:lnTo>
                  <a:pt x="81" y="2"/>
                </a:lnTo>
                <a:lnTo>
                  <a:pt x="101" y="0"/>
                </a:lnTo>
                <a:lnTo>
                  <a:pt x="121" y="2"/>
                </a:lnTo>
                <a:lnTo>
                  <a:pt x="139" y="9"/>
                </a:lnTo>
                <a:lnTo>
                  <a:pt x="155" y="20"/>
                </a:lnTo>
                <a:lnTo>
                  <a:pt x="170" y="33"/>
                </a:lnTo>
                <a:lnTo>
                  <a:pt x="183" y="51"/>
                </a:lnTo>
                <a:lnTo>
                  <a:pt x="192" y="70"/>
                </a:lnTo>
                <a:lnTo>
                  <a:pt x="197" y="90"/>
                </a:lnTo>
                <a:lnTo>
                  <a:pt x="199" y="112"/>
                </a:lnTo>
                <a:lnTo>
                  <a:pt x="197" y="134"/>
                </a:lnTo>
                <a:lnTo>
                  <a:pt x="192" y="154"/>
                </a:lnTo>
                <a:lnTo>
                  <a:pt x="183" y="174"/>
                </a:lnTo>
                <a:lnTo>
                  <a:pt x="172" y="192"/>
                </a:lnTo>
                <a:lnTo>
                  <a:pt x="157" y="207"/>
                </a:lnTo>
                <a:lnTo>
                  <a:pt x="141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9" name="Freeform 84"/>
          <p:cNvSpPr>
            <a:spLocks/>
          </p:cNvSpPr>
          <p:nvPr/>
        </p:nvSpPr>
        <p:spPr bwMode="auto">
          <a:xfrm>
            <a:off x="3644900" y="5035550"/>
            <a:ext cx="292100" cy="660400"/>
          </a:xfrm>
          <a:custGeom>
            <a:avLst/>
            <a:gdLst>
              <a:gd name="T0" fmla="*/ 269875 w 460"/>
              <a:gd name="T1" fmla="*/ 294288 h 1039"/>
              <a:gd name="T2" fmla="*/ 267970 w 460"/>
              <a:gd name="T3" fmla="*/ 272042 h 1039"/>
              <a:gd name="T4" fmla="*/ 262890 w 460"/>
              <a:gd name="T5" fmla="*/ 246617 h 1039"/>
              <a:gd name="T6" fmla="*/ 259715 w 460"/>
              <a:gd name="T7" fmla="*/ 218650 h 1039"/>
              <a:gd name="T8" fmla="*/ 255905 w 460"/>
              <a:gd name="T9" fmla="*/ 188141 h 1039"/>
              <a:gd name="T10" fmla="*/ 254635 w 460"/>
              <a:gd name="T11" fmla="*/ 160174 h 1039"/>
              <a:gd name="T12" fmla="*/ 258445 w 460"/>
              <a:gd name="T13" fmla="*/ 132207 h 1039"/>
              <a:gd name="T14" fmla="*/ 266700 w 460"/>
              <a:gd name="T15" fmla="*/ 109325 h 1039"/>
              <a:gd name="T16" fmla="*/ 280670 w 460"/>
              <a:gd name="T17" fmla="*/ 90257 h 1039"/>
              <a:gd name="T18" fmla="*/ 279400 w 460"/>
              <a:gd name="T19" fmla="*/ 88350 h 1039"/>
              <a:gd name="T20" fmla="*/ 279400 w 460"/>
              <a:gd name="T21" fmla="*/ 85808 h 1039"/>
              <a:gd name="T22" fmla="*/ 279400 w 460"/>
              <a:gd name="T23" fmla="*/ 84536 h 1039"/>
              <a:gd name="T24" fmla="*/ 278130 w 460"/>
              <a:gd name="T25" fmla="*/ 82629 h 1039"/>
              <a:gd name="T26" fmla="*/ 268605 w 460"/>
              <a:gd name="T27" fmla="*/ 62290 h 1039"/>
              <a:gd name="T28" fmla="*/ 258445 w 460"/>
              <a:gd name="T29" fmla="*/ 46400 h 1039"/>
              <a:gd name="T30" fmla="*/ 247015 w 460"/>
              <a:gd name="T31" fmla="*/ 35594 h 1039"/>
              <a:gd name="T32" fmla="*/ 234315 w 460"/>
              <a:gd name="T33" fmla="*/ 26696 h 1039"/>
              <a:gd name="T34" fmla="*/ 219075 w 460"/>
              <a:gd name="T35" fmla="*/ 20975 h 1039"/>
              <a:gd name="T36" fmla="*/ 202565 w 460"/>
              <a:gd name="T37" fmla="*/ 15890 h 1039"/>
              <a:gd name="T38" fmla="*/ 184150 w 460"/>
              <a:gd name="T39" fmla="*/ 12712 h 1039"/>
              <a:gd name="T40" fmla="*/ 163195 w 460"/>
              <a:gd name="T41" fmla="*/ 8899 h 1039"/>
              <a:gd name="T42" fmla="*/ 140335 w 460"/>
              <a:gd name="T43" fmla="*/ 4449 h 1039"/>
              <a:gd name="T44" fmla="*/ 115570 w 460"/>
              <a:gd name="T45" fmla="*/ 636 h 1039"/>
              <a:gd name="T46" fmla="*/ 91440 w 460"/>
              <a:gd name="T47" fmla="*/ 0 h 1039"/>
              <a:gd name="T48" fmla="*/ 67945 w 460"/>
              <a:gd name="T49" fmla="*/ 636 h 1039"/>
              <a:gd name="T50" fmla="*/ 46355 w 460"/>
              <a:gd name="T51" fmla="*/ 6992 h 1039"/>
              <a:gd name="T52" fmla="*/ 28575 w 460"/>
              <a:gd name="T53" fmla="*/ 18433 h 1039"/>
              <a:gd name="T54" fmla="*/ 14605 w 460"/>
              <a:gd name="T55" fmla="*/ 38137 h 1039"/>
              <a:gd name="T56" fmla="*/ 6985 w 460"/>
              <a:gd name="T57" fmla="*/ 66104 h 1039"/>
              <a:gd name="T58" fmla="*/ 6985 w 460"/>
              <a:gd name="T59" fmla="*/ 66104 h 1039"/>
              <a:gd name="T60" fmla="*/ 6985 w 460"/>
              <a:gd name="T61" fmla="*/ 67375 h 1039"/>
              <a:gd name="T62" fmla="*/ 6985 w 460"/>
              <a:gd name="T63" fmla="*/ 67375 h 1039"/>
              <a:gd name="T64" fmla="*/ 6985 w 460"/>
              <a:gd name="T65" fmla="*/ 68646 h 1039"/>
              <a:gd name="T66" fmla="*/ 1905 w 460"/>
              <a:gd name="T67" fmla="*/ 144919 h 1039"/>
              <a:gd name="T68" fmla="*/ 3175 w 460"/>
              <a:gd name="T69" fmla="*/ 225642 h 1039"/>
              <a:gd name="T70" fmla="*/ 7620 w 460"/>
              <a:gd name="T71" fmla="*/ 308271 h 1039"/>
              <a:gd name="T72" fmla="*/ 8890 w 460"/>
              <a:gd name="T73" fmla="*/ 387087 h 1039"/>
              <a:gd name="T74" fmla="*/ 7620 w 460"/>
              <a:gd name="T75" fmla="*/ 446199 h 1039"/>
              <a:gd name="T76" fmla="*/ 5715 w 460"/>
              <a:gd name="T77" fmla="*/ 505946 h 1039"/>
              <a:gd name="T78" fmla="*/ 3175 w 460"/>
              <a:gd name="T79" fmla="*/ 566330 h 1039"/>
              <a:gd name="T80" fmla="*/ 635 w 460"/>
              <a:gd name="T81" fmla="*/ 625441 h 1039"/>
              <a:gd name="T82" fmla="*/ 635 w 460"/>
              <a:gd name="T83" fmla="*/ 632433 h 1039"/>
              <a:gd name="T84" fmla="*/ 635 w 460"/>
              <a:gd name="T85" fmla="*/ 640696 h 1039"/>
              <a:gd name="T86" fmla="*/ 0 w 460"/>
              <a:gd name="T87" fmla="*/ 650230 h 1039"/>
              <a:gd name="T88" fmla="*/ 0 w 460"/>
              <a:gd name="T89" fmla="*/ 660400 h 1039"/>
              <a:gd name="T90" fmla="*/ 287655 w 460"/>
              <a:gd name="T91" fmla="*/ 660400 h 1039"/>
              <a:gd name="T92" fmla="*/ 292100 w 460"/>
              <a:gd name="T93" fmla="*/ 562516 h 1039"/>
              <a:gd name="T94" fmla="*/ 288290 w 460"/>
              <a:gd name="T95" fmla="*/ 489421 h 1039"/>
              <a:gd name="T96" fmla="*/ 280670 w 460"/>
              <a:gd name="T97" fmla="*/ 410605 h 1039"/>
              <a:gd name="T98" fmla="*/ 269875 w 460"/>
              <a:gd name="T99" fmla="*/ 294288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9">
                <a:moveTo>
                  <a:pt x="425" y="463"/>
                </a:moveTo>
                <a:lnTo>
                  <a:pt x="422" y="428"/>
                </a:lnTo>
                <a:lnTo>
                  <a:pt x="414" y="388"/>
                </a:lnTo>
                <a:lnTo>
                  <a:pt x="409" y="344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2"/>
                </a:lnTo>
                <a:lnTo>
                  <a:pt x="442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30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9" y="42"/>
                </a:lnTo>
                <a:lnTo>
                  <a:pt x="345" y="33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3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8"/>
                </a:lnTo>
                <a:lnTo>
                  <a:pt x="3" y="228"/>
                </a:lnTo>
                <a:lnTo>
                  <a:pt x="5" y="355"/>
                </a:lnTo>
                <a:lnTo>
                  <a:pt x="12" y="485"/>
                </a:lnTo>
                <a:lnTo>
                  <a:pt x="14" y="609"/>
                </a:lnTo>
                <a:lnTo>
                  <a:pt x="12" y="702"/>
                </a:lnTo>
                <a:lnTo>
                  <a:pt x="9" y="796"/>
                </a:lnTo>
                <a:lnTo>
                  <a:pt x="5" y="891"/>
                </a:lnTo>
                <a:lnTo>
                  <a:pt x="1" y="984"/>
                </a:lnTo>
                <a:lnTo>
                  <a:pt x="1" y="995"/>
                </a:lnTo>
                <a:lnTo>
                  <a:pt x="1" y="1008"/>
                </a:lnTo>
                <a:lnTo>
                  <a:pt x="0" y="1023"/>
                </a:lnTo>
                <a:lnTo>
                  <a:pt x="0" y="1039"/>
                </a:lnTo>
                <a:lnTo>
                  <a:pt x="453" y="1039"/>
                </a:lnTo>
                <a:lnTo>
                  <a:pt x="460" y="885"/>
                </a:lnTo>
                <a:lnTo>
                  <a:pt x="454" y="770"/>
                </a:lnTo>
                <a:lnTo>
                  <a:pt x="442" y="646"/>
                </a:lnTo>
                <a:lnTo>
                  <a:pt x="425" y="463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0" name="Freeform 85"/>
          <p:cNvSpPr>
            <a:spLocks/>
          </p:cNvSpPr>
          <p:nvPr/>
        </p:nvSpPr>
        <p:spPr bwMode="auto">
          <a:xfrm>
            <a:off x="3006725" y="5018088"/>
            <a:ext cx="647700" cy="677862"/>
          </a:xfrm>
          <a:custGeom>
            <a:avLst/>
            <a:gdLst>
              <a:gd name="T0" fmla="*/ 641979 w 1019"/>
              <a:gd name="T1" fmla="*/ 583838 h 1067"/>
              <a:gd name="T2" fmla="*/ 646429 w 1019"/>
              <a:gd name="T3" fmla="*/ 463767 h 1067"/>
              <a:gd name="T4" fmla="*/ 646429 w 1019"/>
              <a:gd name="T5" fmla="*/ 325907 h 1067"/>
              <a:gd name="T6" fmla="*/ 640708 w 1019"/>
              <a:gd name="T7" fmla="*/ 162636 h 1067"/>
              <a:gd name="T8" fmla="*/ 627996 w 1019"/>
              <a:gd name="T9" fmla="*/ 76871 h 1067"/>
              <a:gd name="T10" fmla="*/ 589858 w 1019"/>
              <a:gd name="T11" fmla="*/ 59718 h 1067"/>
              <a:gd name="T12" fmla="*/ 552357 w 1019"/>
              <a:gd name="T13" fmla="*/ 45741 h 1067"/>
              <a:gd name="T14" fmla="*/ 516762 w 1019"/>
              <a:gd name="T15" fmla="*/ 31765 h 1067"/>
              <a:gd name="T16" fmla="*/ 487523 w 1019"/>
              <a:gd name="T17" fmla="*/ 18424 h 1067"/>
              <a:gd name="T18" fmla="*/ 462098 w 1019"/>
              <a:gd name="T19" fmla="*/ 8259 h 1067"/>
              <a:gd name="T20" fmla="*/ 438580 w 1019"/>
              <a:gd name="T21" fmla="*/ 1271 h 1067"/>
              <a:gd name="T22" fmla="*/ 415698 w 1019"/>
              <a:gd name="T23" fmla="*/ 0 h 1067"/>
              <a:gd name="T24" fmla="*/ 385188 w 1019"/>
              <a:gd name="T25" fmla="*/ 5718 h 1067"/>
              <a:gd name="T26" fmla="*/ 351500 w 1019"/>
              <a:gd name="T27" fmla="*/ 18424 h 1067"/>
              <a:gd name="T28" fmla="*/ 317812 w 1019"/>
              <a:gd name="T29" fmla="*/ 36212 h 1067"/>
              <a:gd name="T30" fmla="*/ 286666 w 1019"/>
              <a:gd name="T31" fmla="*/ 53365 h 1067"/>
              <a:gd name="T32" fmla="*/ 252978 w 1019"/>
              <a:gd name="T33" fmla="*/ 72424 h 1067"/>
              <a:gd name="T34" fmla="*/ 217383 w 1019"/>
              <a:gd name="T35" fmla="*/ 92118 h 1067"/>
              <a:gd name="T36" fmla="*/ 183695 w 1019"/>
              <a:gd name="T37" fmla="*/ 113083 h 1067"/>
              <a:gd name="T38" fmla="*/ 151914 w 1019"/>
              <a:gd name="T39" fmla="*/ 135318 h 1067"/>
              <a:gd name="T40" fmla="*/ 123311 w 1019"/>
              <a:gd name="T41" fmla="*/ 158189 h 1067"/>
              <a:gd name="T42" fmla="*/ 97250 w 1019"/>
              <a:gd name="T43" fmla="*/ 186142 h 1067"/>
              <a:gd name="T44" fmla="*/ 73097 w 1019"/>
              <a:gd name="T45" fmla="*/ 216636 h 1067"/>
              <a:gd name="T46" fmla="*/ 52121 w 1019"/>
              <a:gd name="T47" fmla="*/ 251578 h 1067"/>
              <a:gd name="T48" fmla="*/ 26696 w 1019"/>
              <a:gd name="T49" fmla="*/ 306848 h 1067"/>
              <a:gd name="T50" fmla="*/ 8263 w 1019"/>
              <a:gd name="T51" fmla="*/ 381814 h 1067"/>
              <a:gd name="T52" fmla="*/ 1271 w 1019"/>
              <a:gd name="T53" fmla="*/ 456779 h 1067"/>
              <a:gd name="T54" fmla="*/ 0 w 1019"/>
              <a:gd name="T55" fmla="*/ 533650 h 1067"/>
              <a:gd name="T56" fmla="*/ 2542 w 1019"/>
              <a:gd name="T57" fmla="*/ 590826 h 1067"/>
              <a:gd name="T58" fmla="*/ 3814 w 1019"/>
              <a:gd name="T59" fmla="*/ 627038 h 1067"/>
              <a:gd name="T60" fmla="*/ 3814 w 1019"/>
              <a:gd name="T61" fmla="*/ 649909 h 1067"/>
              <a:gd name="T62" fmla="*/ 3814 w 1019"/>
              <a:gd name="T63" fmla="*/ 667697 h 1067"/>
              <a:gd name="T64" fmla="*/ 638801 w 1019"/>
              <a:gd name="T65" fmla="*/ 677862 h 1067"/>
              <a:gd name="T66" fmla="*/ 639437 w 1019"/>
              <a:gd name="T67" fmla="*/ 658168 h 1067"/>
              <a:gd name="T68" fmla="*/ 639437 w 1019"/>
              <a:gd name="T69" fmla="*/ 642921 h 10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067">
                <a:moveTo>
                  <a:pt x="1006" y="1012"/>
                </a:moveTo>
                <a:lnTo>
                  <a:pt x="1010" y="919"/>
                </a:lnTo>
                <a:lnTo>
                  <a:pt x="1014" y="824"/>
                </a:lnTo>
                <a:lnTo>
                  <a:pt x="1017" y="730"/>
                </a:lnTo>
                <a:lnTo>
                  <a:pt x="1019" y="637"/>
                </a:lnTo>
                <a:lnTo>
                  <a:pt x="1017" y="513"/>
                </a:lnTo>
                <a:lnTo>
                  <a:pt x="1010" y="383"/>
                </a:lnTo>
                <a:lnTo>
                  <a:pt x="1008" y="256"/>
                </a:lnTo>
                <a:lnTo>
                  <a:pt x="1016" y="136"/>
                </a:lnTo>
                <a:lnTo>
                  <a:pt x="988" y="121"/>
                </a:lnTo>
                <a:lnTo>
                  <a:pt x="959" y="106"/>
                </a:lnTo>
                <a:lnTo>
                  <a:pt x="928" y="94"/>
                </a:lnTo>
                <a:lnTo>
                  <a:pt x="899" y="83"/>
                </a:lnTo>
                <a:lnTo>
                  <a:pt x="869" y="72"/>
                </a:lnTo>
                <a:lnTo>
                  <a:pt x="840" y="61"/>
                </a:lnTo>
                <a:lnTo>
                  <a:pt x="813" y="50"/>
                </a:lnTo>
                <a:lnTo>
                  <a:pt x="789" y="40"/>
                </a:lnTo>
                <a:lnTo>
                  <a:pt x="767" y="29"/>
                </a:lnTo>
                <a:lnTo>
                  <a:pt x="745" y="20"/>
                </a:lnTo>
                <a:lnTo>
                  <a:pt x="727" y="13"/>
                </a:lnTo>
                <a:lnTo>
                  <a:pt x="709" y="8"/>
                </a:lnTo>
                <a:lnTo>
                  <a:pt x="690" y="2"/>
                </a:lnTo>
                <a:lnTo>
                  <a:pt x="672" y="0"/>
                </a:lnTo>
                <a:lnTo>
                  <a:pt x="654" y="0"/>
                </a:lnTo>
                <a:lnTo>
                  <a:pt x="632" y="4"/>
                </a:lnTo>
                <a:lnTo>
                  <a:pt x="606" y="9"/>
                </a:lnTo>
                <a:lnTo>
                  <a:pt x="581" y="19"/>
                </a:lnTo>
                <a:lnTo>
                  <a:pt x="553" y="29"/>
                </a:lnTo>
                <a:lnTo>
                  <a:pt x="528" y="42"/>
                </a:lnTo>
                <a:lnTo>
                  <a:pt x="500" y="57"/>
                </a:lnTo>
                <a:lnTo>
                  <a:pt x="475" y="72"/>
                </a:lnTo>
                <a:lnTo>
                  <a:pt x="451" y="84"/>
                </a:lnTo>
                <a:lnTo>
                  <a:pt x="427" y="97"/>
                </a:lnTo>
                <a:lnTo>
                  <a:pt x="398" y="114"/>
                </a:lnTo>
                <a:lnTo>
                  <a:pt x="369" y="128"/>
                </a:lnTo>
                <a:lnTo>
                  <a:pt x="342" y="145"/>
                </a:lnTo>
                <a:lnTo>
                  <a:pt x="314" y="161"/>
                </a:lnTo>
                <a:lnTo>
                  <a:pt x="289" y="178"/>
                </a:lnTo>
                <a:lnTo>
                  <a:pt x="263" y="194"/>
                </a:lnTo>
                <a:lnTo>
                  <a:pt x="239" y="213"/>
                </a:lnTo>
                <a:lnTo>
                  <a:pt x="217" y="231"/>
                </a:lnTo>
                <a:lnTo>
                  <a:pt x="194" y="249"/>
                </a:lnTo>
                <a:lnTo>
                  <a:pt x="174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1"/>
                </a:lnTo>
                <a:lnTo>
                  <a:pt x="99" y="366"/>
                </a:lnTo>
                <a:lnTo>
                  <a:pt x="82" y="396"/>
                </a:lnTo>
                <a:lnTo>
                  <a:pt x="66" y="427"/>
                </a:lnTo>
                <a:lnTo>
                  <a:pt x="42" y="483"/>
                </a:lnTo>
                <a:lnTo>
                  <a:pt x="26" y="540"/>
                </a:lnTo>
                <a:lnTo>
                  <a:pt x="13" y="601"/>
                </a:lnTo>
                <a:lnTo>
                  <a:pt x="6" y="659"/>
                </a:lnTo>
                <a:lnTo>
                  <a:pt x="2" y="719"/>
                </a:lnTo>
                <a:lnTo>
                  <a:pt x="0" y="780"/>
                </a:lnTo>
                <a:lnTo>
                  <a:pt x="0" y="840"/>
                </a:lnTo>
                <a:lnTo>
                  <a:pt x="2" y="901"/>
                </a:lnTo>
                <a:lnTo>
                  <a:pt x="4" y="930"/>
                </a:lnTo>
                <a:lnTo>
                  <a:pt x="4" y="957"/>
                </a:lnTo>
                <a:lnTo>
                  <a:pt x="6" y="987"/>
                </a:lnTo>
                <a:lnTo>
                  <a:pt x="6" y="1016"/>
                </a:lnTo>
                <a:lnTo>
                  <a:pt x="6" y="1023"/>
                </a:lnTo>
                <a:lnTo>
                  <a:pt x="6" y="1034"/>
                </a:lnTo>
                <a:lnTo>
                  <a:pt x="6" y="1051"/>
                </a:lnTo>
                <a:lnTo>
                  <a:pt x="6" y="1067"/>
                </a:lnTo>
                <a:lnTo>
                  <a:pt x="1005" y="1067"/>
                </a:lnTo>
                <a:lnTo>
                  <a:pt x="1005" y="1051"/>
                </a:lnTo>
                <a:lnTo>
                  <a:pt x="1006" y="1036"/>
                </a:lnTo>
                <a:lnTo>
                  <a:pt x="1006" y="1023"/>
                </a:lnTo>
                <a:lnTo>
                  <a:pt x="1006" y="101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1" name="Freeform 86"/>
          <p:cNvSpPr>
            <a:spLocks/>
          </p:cNvSpPr>
          <p:nvPr/>
        </p:nvSpPr>
        <p:spPr bwMode="auto">
          <a:xfrm>
            <a:off x="3925888" y="4970463"/>
            <a:ext cx="698500" cy="725487"/>
          </a:xfrm>
          <a:custGeom>
            <a:avLst/>
            <a:gdLst>
              <a:gd name="T0" fmla="*/ 28601 w 1099"/>
              <a:gd name="T1" fmla="*/ 725487 h 1142"/>
              <a:gd name="T2" fmla="*/ 698500 w 1099"/>
              <a:gd name="T3" fmla="*/ 725487 h 1142"/>
              <a:gd name="T4" fmla="*/ 698500 w 1099"/>
              <a:gd name="T5" fmla="*/ 669583 h 1142"/>
              <a:gd name="T6" fmla="*/ 697229 w 1099"/>
              <a:gd name="T7" fmla="*/ 614313 h 1142"/>
              <a:gd name="T8" fmla="*/ 695958 w 1099"/>
              <a:gd name="T9" fmla="*/ 558409 h 1142"/>
              <a:gd name="T10" fmla="*/ 698500 w 1099"/>
              <a:gd name="T11" fmla="*/ 503775 h 1142"/>
              <a:gd name="T12" fmla="*/ 698500 w 1099"/>
              <a:gd name="T13" fmla="*/ 475823 h 1142"/>
              <a:gd name="T14" fmla="*/ 695322 w 1099"/>
              <a:gd name="T15" fmla="*/ 440883 h 1142"/>
              <a:gd name="T16" fmla="*/ 689602 w 1099"/>
              <a:gd name="T17" fmla="*/ 401495 h 1142"/>
              <a:gd name="T18" fmla="*/ 681339 w 1099"/>
              <a:gd name="T19" fmla="*/ 359567 h 1142"/>
              <a:gd name="T20" fmla="*/ 670535 w 1099"/>
              <a:gd name="T21" fmla="*/ 318909 h 1142"/>
              <a:gd name="T22" fmla="*/ 660365 w 1099"/>
              <a:gd name="T23" fmla="*/ 278887 h 1142"/>
              <a:gd name="T24" fmla="*/ 648925 w 1099"/>
              <a:gd name="T25" fmla="*/ 245217 h 1142"/>
              <a:gd name="T26" fmla="*/ 636849 w 1099"/>
              <a:gd name="T27" fmla="*/ 218535 h 1142"/>
              <a:gd name="T28" fmla="*/ 620960 w 1099"/>
              <a:gd name="T29" fmla="*/ 187407 h 1142"/>
              <a:gd name="T30" fmla="*/ 604434 w 1099"/>
              <a:gd name="T31" fmla="*/ 160725 h 1142"/>
              <a:gd name="T32" fmla="*/ 588545 w 1099"/>
              <a:gd name="T33" fmla="*/ 135949 h 1142"/>
              <a:gd name="T34" fmla="*/ 572020 w 1099"/>
              <a:gd name="T35" fmla="*/ 114985 h 1142"/>
              <a:gd name="T36" fmla="*/ 554859 w 1099"/>
              <a:gd name="T37" fmla="*/ 97833 h 1142"/>
              <a:gd name="T38" fmla="*/ 537063 w 1099"/>
              <a:gd name="T39" fmla="*/ 81316 h 1142"/>
              <a:gd name="T40" fmla="*/ 517360 w 1099"/>
              <a:gd name="T41" fmla="*/ 68610 h 1142"/>
              <a:gd name="T42" fmla="*/ 496386 w 1099"/>
              <a:gd name="T43" fmla="*/ 57175 h 1142"/>
              <a:gd name="T44" fmla="*/ 474777 w 1099"/>
              <a:gd name="T45" fmla="*/ 46375 h 1142"/>
              <a:gd name="T46" fmla="*/ 448718 w 1099"/>
              <a:gd name="T47" fmla="*/ 38752 h 1142"/>
              <a:gd name="T48" fmla="*/ 422024 w 1099"/>
              <a:gd name="T49" fmla="*/ 30493 h 1142"/>
              <a:gd name="T50" fmla="*/ 392152 w 1099"/>
              <a:gd name="T51" fmla="*/ 24776 h 1142"/>
              <a:gd name="T52" fmla="*/ 358466 w 1099"/>
              <a:gd name="T53" fmla="*/ 18423 h 1142"/>
              <a:gd name="T54" fmla="*/ 322238 w 1099"/>
              <a:gd name="T55" fmla="*/ 11435 h 1142"/>
              <a:gd name="T56" fmla="*/ 282832 w 1099"/>
              <a:gd name="T57" fmla="*/ 5717 h 1142"/>
              <a:gd name="T58" fmla="*/ 238977 w 1099"/>
              <a:gd name="T59" fmla="*/ 0 h 1142"/>
              <a:gd name="T60" fmla="*/ 234528 w 1099"/>
              <a:gd name="T61" fmla="*/ 16517 h 1142"/>
              <a:gd name="T62" fmla="*/ 227537 w 1099"/>
              <a:gd name="T63" fmla="*/ 32399 h 1142"/>
              <a:gd name="T64" fmla="*/ 218003 w 1099"/>
              <a:gd name="T65" fmla="*/ 50187 h 1142"/>
              <a:gd name="T66" fmla="*/ 207834 w 1099"/>
              <a:gd name="T67" fmla="*/ 67339 h 1142"/>
              <a:gd name="T68" fmla="*/ 195758 w 1099"/>
              <a:gd name="T69" fmla="*/ 83857 h 1142"/>
              <a:gd name="T70" fmla="*/ 183046 w 1099"/>
              <a:gd name="T71" fmla="*/ 100374 h 1142"/>
              <a:gd name="T72" fmla="*/ 167793 w 1099"/>
              <a:gd name="T73" fmla="*/ 114985 h 1142"/>
              <a:gd name="T74" fmla="*/ 153174 w 1099"/>
              <a:gd name="T75" fmla="*/ 128961 h 1142"/>
              <a:gd name="T76" fmla="*/ 136649 w 1099"/>
              <a:gd name="T77" fmla="*/ 141667 h 1142"/>
              <a:gd name="T78" fmla="*/ 119489 w 1099"/>
              <a:gd name="T79" fmla="*/ 151196 h 1142"/>
              <a:gd name="T80" fmla="*/ 101692 w 1099"/>
              <a:gd name="T81" fmla="*/ 159455 h 1142"/>
              <a:gd name="T82" fmla="*/ 83261 w 1099"/>
              <a:gd name="T83" fmla="*/ 163902 h 1142"/>
              <a:gd name="T84" fmla="*/ 64829 w 1099"/>
              <a:gd name="T85" fmla="*/ 166443 h 1142"/>
              <a:gd name="T86" fmla="*/ 46397 w 1099"/>
              <a:gd name="T87" fmla="*/ 163902 h 1142"/>
              <a:gd name="T88" fmla="*/ 27330 w 1099"/>
              <a:gd name="T89" fmla="*/ 158184 h 1142"/>
              <a:gd name="T90" fmla="*/ 8898 w 1099"/>
              <a:gd name="T91" fmla="*/ 148655 h 1142"/>
              <a:gd name="T92" fmla="*/ 6991 w 1099"/>
              <a:gd name="T93" fmla="*/ 149926 h 1142"/>
              <a:gd name="T94" fmla="*/ 4449 w 1099"/>
              <a:gd name="T95" fmla="*/ 152467 h 1142"/>
              <a:gd name="T96" fmla="*/ 1907 w 1099"/>
              <a:gd name="T97" fmla="*/ 153737 h 1142"/>
              <a:gd name="T98" fmla="*/ 0 w 1099"/>
              <a:gd name="T99" fmla="*/ 155643 h 1142"/>
              <a:gd name="T100" fmla="*/ 14618 w 1099"/>
              <a:gd name="T101" fmla="*/ 230606 h 1142"/>
              <a:gd name="T102" fmla="*/ 19703 w 1099"/>
              <a:gd name="T103" fmla="*/ 309380 h 1142"/>
              <a:gd name="T104" fmla="*/ 20338 w 1099"/>
              <a:gd name="T105" fmla="*/ 390696 h 1142"/>
              <a:gd name="T106" fmla="*/ 22881 w 1099"/>
              <a:gd name="T107" fmla="*/ 466294 h 1142"/>
              <a:gd name="T108" fmla="*/ 27330 w 1099"/>
              <a:gd name="T109" fmla="*/ 533633 h 1142"/>
              <a:gd name="T110" fmla="*/ 29872 w 1099"/>
              <a:gd name="T111" fmla="*/ 597796 h 1142"/>
              <a:gd name="T112" fmla="*/ 29872 w 1099"/>
              <a:gd name="T113" fmla="*/ 660689 h 1142"/>
              <a:gd name="T114" fmla="*/ 28601 w 1099"/>
              <a:gd name="T115" fmla="*/ 725487 h 1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2">
                <a:moveTo>
                  <a:pt x="45" y="1142"/>
                </a:moveTo>
                <a:lnTo>
                  <a:pt x="1099" y="1142"/>
                </a:lnTo>
                <a:lnTo>
                  <a:pt x="1099" y="1054"/>
                </a:lnTo>
                <a:lnTo>
                  <a:pt x="1097" y="967"/>
                </a:lnTo>
                <a:lnTo>
                  <a:pt x="1095" y="879"/>
                </a:lnTo>
                <a:lnTo>
                  <a:pt x="1099" y="793"/>
                </a:lnTo>
                <a:lnTo>
                  <a:pt x="1099" y="749"/>
                </a:lnTo>
                <a:lnTo>
                  <a:pt x="1094" y="694"/>
                </a:lnTo>
                <a:lnTo>
                  <a:pt x="1085" y="632"/>
                </a:lnTo>
                <a:lnTo>
                  <a:pt x="1072" y="566"/>
                </a:lnTo>
                <a:lnTo>
                  <a:pt x="1055" y="502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3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1" y="90"/>
                </a:lnTo>
                <a:lnTo>
                  <a:pt x="747" y="73"/>
                </a:lnTo>
                <a:lnTo>
                  <a:pt x="706" y="61"/>
                </a:lnTo>
                <a:lnTo>
                  <a:pt x="664" y="48"/>
                </a:lnTo>
                <a:lnTo>
                  <a:pt x="617" y="39"/>
                </a:lnTo>
                <a:lnTo>
                  <a:pt x="564" y="29"/>
                </a:lnTo>
                <a:lnTo>
                  <a:pt x="507" y="18"/>
                </a:lnTo>
                <a:lnTo>
                  <a:pt x="445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3" y="79"/>
                </a:lnTo>
                <a:lnTo>
                  <a:pt x="327" y="106"/>
                </a:lnTo>
                <a:lnTo>
                  <a:pt x="308" y="132"/>
                </a:lnTo>
                <a:lnTo>
                  <a:pt x="288" y="158"/>
                </a:lnTo>
                <a:lnTo>
                  <a:pt x="264" y="181"/>
                </a:lnTo>
                <a:lnTo>
                  <a:pt x="241" y="203"/>
                </a:lnTo>
                <a:lnTo>
                  <a:pt x="215" y="223"/>
                </a:lnTo>
                <a:lnTo>
                  <a:pt x="188" y="238"/>
                </a:lnTo>
                <a:lnTo>
                  <a:pt x="160" y="251"/>
                </a:lnTo>
                <a:lnTo>
                  <a:pt x="131" y="258"/>
                </a:lnTo>
                <a:lnTo>
                  <a:pt x="102" y="262"/>
                </a:lnTo>
                <a:lnTo>
                  <a:pt x="73" y="258"/>
                </a:lnTo>
                <a:lnTo>
                  <a:pt x="43" y="249"/>
                </a:lnTo>
                <a:lnTo>
                  <a:pt x="14" y="234"/>
                </a:lnTo>
                <a:lnTo>
                  <a:pt x="11" y="236"/>
                </a:lnTo>
                <a:lnTo>
                  <a:pt x="7" y="240"/>
                </a:lnTo>
                <a:lnTo>
                  <a:pt x="3" y="242"/>
                </a:lnTo>
                <a:lnTo>
                  <a:pt x="0" y="245"/>
                </a:lnTo>
                <a:lnTo>
                  <a:pt x="23" y="363"/>
                </a:lnTo>
                <a:lnTo>
                  <a:pt x="31" y="487"/>
                </a:lnTo>
                <a:lnTo>
                  <a:pt x="32" y="615"/>
                </a:lnTo>
                <a:lnTo>
                  <a:pt x="36" y="734"/>
                </a:lnTo>
                <a:lnTo>
                  <a:pt x="43" y="840"/>
                </a:lnTo>
                <a:lnTo>
                  <a:pt x="47" y="941"/>
                </a:lnTo>
                <a:lnTo>
                  <a:pt x="47" y="1040"/>
                </a:lnTo>
                <a:lnTo>
                  <a:pt x="45" y="114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2" name="Freeform 87"/>
          <p:cNvSpPr>
            <a:spLocks/>
          </p:cNvSpPr>
          <p:nvPr/>
        </p:nvSpPr>
        <p:spPr bwMode="auto">
          <a:xfrm>
            <a:off x="3397250" y="4868863"/>
            <a:ext cx="382588" cy="358775"/>
          </a:xfrm>
          <a:custGeom>
            <a:avLst/>
            <a:gdLst>
              <a:gd name="T0" fmla="*/ 371148 w 602"/>
              <a:gd name="T1" fmla="*/ 159103 h 566"/>
              <a:gd name="T2" fmla="*/ 337465 w 602"/>
              <a:gd name="T3" fmla="*/ 127409 h 566"/>
              <a:gd name="T4" fmla="*/ 299334 w 602"/>
              <a:gd name="T5" fmla="*/ 98885 h 566"/>
              <a:gd name="T6" fmla="*/ 261202 w 602"/>
              <a:gd name="T7" fmla="*/ 68459 h 566"/>
              <a:gd name="T8" fmla="*/ 240230 w 602"/>
              <a:gd name="T9" fmla="*/ 46273 h 566"/>
              <a:gd name="T10" fmla="*/ 226248 w 602"/>
              <a:gd name="T11" fmla="*/ 29158 h 566"/>
              <a:gd name="T12" fmla="*/ 210995 w 602"/>
              <a:gd name="T13" fmla="*/ 11410 h 566"/>
              <a:gd name="T14" fmla="*/ 192565 w 602"/>
              <a:gd name="T15" fmla="*/ 1268 h 566"/>
              <a:gd name="T16" fmla="*/ 175406 w 602"/>
              <a:gd name="T17" fmla="*/ 2536 h 566"/>
              <a:gd name="T18" fmla="*/ 161424 w 602"/>
              <a:gd name="T19" fmla="*/ 15213 h 566"/>
              <a:gd name="T20" fmla="*/ 149349 w 602"/>
              <a:gd name="T21" fmla="*/ 33596 h 566"/>
              <a:gd name="T22" fmla="*/ 139181 w 602"/>
              <a:gd name="T23" fmla="*/ 51344 h 566"/>
              <a:gd name="T24" fmla="*/ 125199 w 602"/>
              <a:gd name="T25" fmla="*/ 68459 h 566"/>
              <a:gd name="T26" fmla="*/ 104227 w 602"/>
              <a:gd name="T27" fmla="*/ 86207 h 566"/>
              <a:gd name="T28" fmla="*/ 80077 w 602"/>
              <a:gd name="T29" fmla="*/ 100787 h 566"/>
              <a:gd name="T30" fmla="*/ 54655 w 602"/>
              <a:gd name="T31" fmla="*/ 112830 h 566"/>
              <a:gd name="T32" fmla="*/ 29870 w 602"/>
              <a:gd name="T33" fmla="*/ 121705 h 566"/>
              <a:gd name="T34" fmla="*/ 13982 w 602"/>
              <a:gd name="T35" fmla="*/ 127409 h 566"/>
              <a:gd name="T36" fmla="*/ 3178 w 602"/>
              <a:gd name="T37" fmla="*/ 135650 h 566"/>
              <a:gd name="T38" fmla="*/ 0 w 602"/>
              <a:gd name="T39" fmla="*/ 148327 h 566"/>
              <a:gd name="T40" fmla="*/ 3178 w 602"/>
              <a:gd name="T41" fmla="*/ 167344 h 566"/>
              <a:gd name="T42" fmla="*/ 10168 w 602"/>
              <a:gd name="T43" fmla="*/ 181289 h 566"/>
              <a:gd name="T44" fmla="*/ 19701 w 602"/>
              <a:gd name="T45" fmla="*/ 195234 h 566"/>
              <a:gd name="T46" fmla="*/ 31141 w 602"/>
              <a:gd name="T47" fmla="*/ 206644 h 566"/>
              <a:gd name="T48" fmla="*/ 46394 w 602"/>
              <a:gd name="T49" fmla="*/ 221857 h 566"/>
              <a:gd name="T50" fmla="*/ 66095 w 602"/>
              <a:gd name="T51" fmla="*/ 247212 h 566"/>
              <a:gd name="T52" fmla="*/ 85796 w 602"/>
              <a:gd name="T53" fmla="*/ 272568 h 566"/>
              <a:gd name="T54" fmla="*/ 106769 w 602"/>
              <a:gd name="T55" fmla="*/ 299190 h 566"/>
              <a:gd name="T56" fmla="*/ 128377 w 602"/>
              <a:gd name="T57" fmla="*/ 322644 h 566"/>
              <a:gd name="T58" fmla="*/ 153162 w 602"/>
              <a:gd name="T59" fmla="*/ 342294 h 566"/>
              <a:gd name="T60" fmla="*/ 181126 w 602"/>
              <a:gd name="T61" fmla="*/ 354972 h 566"/>
              <a:gd name="T62" fmla="*/ 210995 w 602"/>
              <a:gd name="T63" fmla="*/ 358775 h 566"/>
              <a:gd name="T64" fmla="*/ 247220 w 602"/>
              <a:gd name="T65" fmla="*/ 350535 h 566"/>
              <a:gd name="T66" fmla="*/ 270100 w 602"/>
              <a:gd name="T67" fmla="*/ 330884 h 566"/>
              <a:gd name="T68" fmla="*/ 282810 w 602"/>
              <a:gd name="T69" fmla="*/ 304261 h 566"/>
              <a:gd name="T70" fmla="*/ 293614 w 602"/>
              <a:gd name="T71" fmla="*/ 273835 h 566"/>
              <a:gd name="T72" fmla="*/ 308867 w 602"/>
              <a:gd name="T73" fmla="*/ 248480 h 566"/>
              <a:gd name="T74" fmla="*/ 330475 w 602"/>
              <a:gd name="T75" fmla="*/ 228830 h 566"/>
              <a:gd name="T76" fmla="*/ 353989 w 602"/>
              <a:gd name="T77" fmla="*/ 209180 h 566"/>
              <a:gd name="T78" fmla="*/ 371148 w 602"/>
              <a:gd name="T79" fmla="*/ 188262 h 566"/>
              <a:gd name="T80" fmla="*/ 382588 w 602"/>
              <a:gd name="T81" fmla="*/ 176218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2" h="566">
                <a:moveTo>
                  <a:pt x="602" y="278"/>
                </a:moveTo>
                <a:lnTo>
                  <a:pt x="584" y="251"/>
                </a:lnTo>
                <a:lnTo>
                  <a:pt x="560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7"/>
                </a:lnTo>
                <a:lnTo>
                  <a:pt x="303" y="2"/>
                </a:lnTo>
                <a:lnTo>
                  <a:pt x="288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4" y="37"/>
                </a:lnTo>
                <a:lnTo>
                  <a:pt x="235" y="53"/>
                </a:lnTo>
                <a:lnTo>
                  <a:pt x="226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7" y="192"/>
                </a:lnTo>
                <a:lnTo>
                  <a:pt x="34" y="198"/>
                </a:lnTo>
                <a:lnTo>
                  <a:pt x="22" y="201"/>
                </a:lnTo>
                <a:lnTo>
                  <a:pt x="13" y="207"/>
                </a:lnTo>
                <a:lnTo>
                  <a:pt x="5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5" y="264"/>
                </a:lnTo>
                <a:lnTo>
                  <a:pt x="9" y="275"/>
                </a:lnTo>
                <a:lnTo>
                  <a:pt x="16" y="286"/>
                </a:lnTo>
                <a:lnTo>
                  <a:pt x="23" y="297"/>
                </a:lnTo>
                <a:lnTo>
                  <a:pt x="31" y="308"/>
                </a:lnTo>
                <a:lnTo>
                  <a:pt x="40" y="317"/>
                </a:lnTo>
                <a:lnTo>
                  <a:pt x="49" y="326"/>
                </a:lnTo>
                <a:lnTo>
                  <a:pt x="56" y="333"/>
                </a:lnTo>
                <a:lnTo>
                  <a:pt x="73" y="350"/>
                </a:lnTo>
                <a:lnTo>
                  <a:pt x="89" y="370"/>
                </a:lnTo>
                <a:lnTo>
                  <a:pt x="104" y="390"/>
                </a:lnTo>
                <a:lnTo>
                  <a:pt x="120" y="410"/>
                </a:lnTo>
                <a:lnTo>
                  <a:pt x="135" y="430"/>
                </a:lnTo>
                <a:lnTo>
                  <a:pt x="151" y="452"/>
                </a:lnTo>
                <a:lnTo>
                  <a:pt x="168" y="472"/>
                </a:lnTo>
                <a:lnTo>
                  <a:pt x="186" y="491"/>
                </a:lnTo>
                <a:lnTo>
                  <a:pt x="202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8" y="564"/>
                </a:lnTo>
                <a:lnTo>
                  <a:pt x="332" y="566"/>
                </a:lnTo>
                <a:lnTo>
                  <a:pt x="360" y="562"/>
                </a:lnTo>
                <a:lnTo>
                  <a:pt x="389" y="553"/>
                </a:lnTo>
                <a:lnTo>
                  <a:pt x="411" y="540"/>
                </a:lnTo>
                <a:lnTo>
                  <a:pt x="425" y="522"/>
                </a:lnTo>
                <a:lnTo>
                  <a:pt x="436" y="502"/>
                </a:lnTo>
                <a:lnTo>
                  <a:pt x="445" y="480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1"/>
                </a:lnTo>
                <a:lnTo>
                  <a:pt x="539" y="344"/>
                </a:lnTo>
                <a:lnTo>
                  <a:pt x="557" y="330"/>
                </a:lnTo>
                <a:lnTo>
                  <a:pt x="573" y="313"/>
                </a:lnTo>
                <a:lnTo>
                  <a:pt x="584" y="297"/>
                </a:lnTo>
                <a:lnTo>
                  <a:pt x="592" y="278"/>
                </a:lnTo>
                <a:lnTo>
                  <a:pt x="602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3" name="Freeform 88"/>
          <p:cNvSpPr>
            <a:spLocks/>
          </p:cNvSpPr>
          <p:nvPr/>
        </p:nvSpPr>
        <p:spPr bwMode="auto">
          <a:xfrm>
            <a:off x="3779838" y="4830763"/>
            <a:ext cx="406400" cy="406400"/>
          </a:xfrm>
          <a:custGeom>
            <a:avLst/>
            <a:gdLst>
              <a:gd name="T0" fmla="*/ 186055 w 640"/>
              <a:gd name="T1" fmla="*/ 36830 h 640"/>
              <a:gd name="T2" fmla="*/ 153670 w 640"/>
              <a:gd name="T3" fmla="*/ 80010 h 640"/>
              <a:gd name="T4" fmla="*/ 111760 w 640"/>
              <a:gd name="T5" fmla="*/ 114935 h 640"/>
              <a:gd name="T6" fmla="*/ 67310 w 640"/>
              <a:gd name="T7" fmla="*/ 147320 h 640"/>
              <a:gd name="T8" fmla="*/ 23495 w 640"/>
              <a:gd name="T9" fmla="*/ 179705 h 640"/>
              <a:gd name="T10" fmla="*/ 1270 w 640"/>
              <a:gd name="T11" fmla="*/ 205740 h 640"/>
              <a:gd name="T12" fmla="*/ 3810 w 640"/>
              <a:gd name="T13" fmla="*/ 224155 h 640"/>
              <a:gd name="T14" fmla="*/ 29210 w 640"/>
              <a:gd name="T15" fmla="*/ 241300 h 640"/>
              <a:gd name="T16" fmla="*/ 61595 w 640"/>
              <a:gd name="T17" fmla="*/ 260350 h 640"/>
              <a:gd name="T18" fmla="*/ 88265 w 640"/>
              <a:gd name="T19" fmla="*/ 284480 h 640"/>
              <a:gd name="T20" fmla="*/ 114935 w 640"/>
              <a:gd name="T21" fmla="*/ 313690 h 640"/>
              <a:gd name="T22" fmla="*/ 144145 w 640"/>
              <a:gd name="T23" fmla="*/ 344805 h 640"/>
              <a:gd name="T24" fmla="*/ 173355 w 640"/>
              <a:gd name="T25" fmla="*/ 374015 h 640"/>
              <a:gd name="T26" fmla="*/ 203200 w 640"/>
              <a:gd name="T27" fmla="*/ 394970 h 640"/>
              <a:gd name="T28" fmla="*/ 234315 w 640"/>
              <a:gd name="T29" fmla="*/ 406400 h 640"/>
              <a:gd name="T30" fmla="*/ 264795 w 640"/>
              <a:gd name="T31" fmla="*/ 401955 h 640"/>
              <a:gd name="T32" fmla="*/ 291465 w 640"/>
              <a:gd name="T33" fmla="*/ 381000 h 640"/>
              <a:gd name="T34" fmla="*/ 311150 w 640"/>
              <a:gd name="T35" fmla="*/ 351790 h 640"/>
              <a:gd name="T36" fmla="*/ 326390 w 640"/>
              <a:gd name="T37" fmla="*/ 319405 h 640"/>
              <a:gd name="T38" fmla="*/ 340360 w 640"/>
              <a:gd name="T39" fmla="*/ 287020 h 640"/>
              <a:gd name="T40" fmla="*/ 351790 w 640"/>
              <a:gd name="T41" fmla="*/ 260350 h 640"/>
              <a:gd name="T42" fmla="*/ 368935 w 640"/>
              <a:gd name="T43" fmla="*/ 232410 h 640"/>
              <a:gd name="T44" fmla="*/ 388620 w 640"/>
              <a:gd name="T45" fmla="*/ 201930 h 640"/>
              <a:gd name="T46" fmla="*/ 402590 w 640"/>
              <a:gd name="T47" fmla="*/ 173990 h 640"/>
              <a:gd name="T48" fmla="*/ 405130 w 640"/>
              <a:gd name="T49" fmla="*/ 147320 h 640"/>
              <a:gd name="T50" fmla="*/ 388620 w 640"/>
              <a:gd name="T51" fmla="*/ 123190 h 640"/>
              <a:gd name="T52" fmla="*/ 360680 w 640"/>
              <a:gd name="T53" fmla="*/ 107950 h 640"/>
              <a:gd name="T54" fmla="*/ 329565 w 640"/>
              <a:gd name="T55" fmla="*/ 92710 h 640"/>
              <a:gd name="T56" fmla="*/ 304165 w 640"/>
              <a:gd name="T57" fmla="*/ 73025 h 640"/>
              <a:gd name="T58" fmla="*/ 280035 w 640"/>
              <a:gd name="T59" fmla="*/ 41910 h 640"/>
              <a:gd name="T60" fmla="*/ 250825 w 640"/>
              <a:gd name="T61" fmla="*/ 11430 h 640"/>
              <a:gd name="T62" fmla="*/ 218440 w 640"/>
              <a:gd name="T63" fmla="*/ 0 h 640"/>
              <a:gd name="T64" fmla="*/ 196215 w 640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0" h="640">
                <a:moveTo>
                  <a:pt x="309" y="18"/>
                </a:moveTo>
                <a:lnTo>
                  <a:pt x="293" y="58"/>
                </a:lnTo>
                <a:lnTo>
                  <a:pt x="269" y="93"/>
                </a:lnTo>
                <a:lnTo>
                  <a:pt x="242" y="126"/>
                </a:lnTo>
                <a:lnTo>
                  <a:pt x="211" y="155"/>
                </a:lnTo>
                <a:lnTo>
                  <a:pt x="176" y="181"/>
                </a:lnTo>
                <a:lnTo>
                  <a:pt x="141" y="207"/>
                </a:lnTo>
                <a:lnTo>
                  <a:pt x="106" y="232"/>
                </a:lnTo>
                <a:lnTo>
                  <a:pt x="72" y="256"/>
                </a:lnTo>
                <a:lnTo>
                  <a:pt x="37" y="283"/>
                </a:lnTo>
                <a:lnTo>
                  <a:pt x="15" y="305"/>
                </a:lnTo>
                <a:lnTo>
                  <a:pt x="2" y="324"/>
                </a:lnTo>
                <a:lnTo>
                  <a:pt x="0" y="338"/>
                </a:lnTo>
                <a:lnTo>
                  <a:pt x="6" y="353"/>
                </a:lnTo>
                <a:lnTo>
                  <a:pt x="22" y="366"/>
                </a:lnTo>
                <a:lnTo>
                  <a:pt x="46" y="380"/>
                </a:lnTo>
                <a:lnTo>
                  <a:pt x="77" y="397"/>
                </a:lnTo>
                <a:lnTo>
                  <a:pt x="97" y="410"/>
                </a:lnTo>
                <a:lnTo>
                  <a:pt x="117" y="428"/>
                </a:lnTo>
                <a:lnTo>
                  <a:pt x="139" y="448"/>
                </a:lnTo>
                <a:lnTo>
                  <a:pt x="159" y="470"/>
                </a:lnTo>
                <a:lnTo>
                  <a:pt x="181" y="494"/>
                </a:lnTo>
                <a:lnTo>
                  <a:pt x="205" y="519"/>
                </a:lnTo>
                <a:lnTo>
                  <a:pt x="227" y="543"/>
                </a:lnTo>
                <a:lnTo>
                  <a:pt x="251" y="567"/>
                </a:lnTo>
                <a:lnTo>
                  <a:pt x="273" y="589"/>
                </a:lnTo>
                <a:lnTo>
                  <a:pt x="296" y="607"/>
                </a:lnTo>
                <a:lnTo>
                  <a:pt x="320" y="622"/>
                </a:lnTo>
                <a:lnTo>
                  <a:pt x="344" y="633"/>
                </a:lnTo>
                <a:lnTo>
                  <a:pt x="369" y="640"/>
                </a:lnTo>
                <a:lnTo>
                  <a:pt x="393" y="640"/>
                </a:lnTo>
                <a:lnTo>
                  <a:pt x="417" y="633"/>
                </a:lnTo>
                <a:lnTo>
                  <a:pt x="441" y="618"/>
                </a:lnTo>
                <a:lnTo>
                  <a:pt x="459" y="600"/>
                </a:lnTo>
                <a:lnTo>
                  <a:pt x="475" y="580"/>
                </a:lnTo>
                <a:lnTo>
                  <a:pt x="490" y="554"/>
                </a:lnTo>
                <a:lnTo>
                  <a:pt x="503" y="529"/>
                </a:lnTo>
                <a:lnTo>
                  <a:pt x="514" y="503"/>
                </a:lnTo>
                <a:lnTo>
                  <a:pt x="525" y="477"/>
                </a:lnTo>
                <a:lnTo>
                  <a:pt x="536" y="452"/>
                </a:lnTo>
                <a:lnTo>
                  <a:pt x="545" y="428"/>
                </a:lnTo>
                <a:lnTo>
                  <a:pt x="554" y="410"/>
                </a:lnTo>
                <a:lnTo>
                  <a:pt x="567" y="390"/>
                </a:lnTo>
                <a:lnTo>
                  <a:pt x="581" y="366"/>
                </a:lnTo>
                <a:lnTo>
                  <a:pt x="598" y="342"/>
                </a:lnTo>
                <a:lnTo>
                  <a:pt x="612" y="318"/>
                </a:lnTo>
                <a:lnTo>
                  <a:pt x="625" y="294"/>
                </a:lnTo>
                <a:lnTo>
                  <a:pt x="634" y="274"/>
                </a:lnTo>
                <a:lnTo>
                  <a:pt x="640" y="258"/>
                </a:lnTo>
                <a:lnTo>
                  <a:pt x="638" y="232"/>
                </a:lnTo>
                <a:lnTo>
                  <a:pt x="629" y="210"/>
                </a:lnTo>
                <a:lnTo>
                  <a:pt x="612" y="194"/>
                </a:lnTo>
                <a:lnTo>
                  <a:pt x="592" y="181"/>
                </a:lnTo>
                <a:lnTo>
                  <a:pt x="568" y="170"/>
                </a:lnTo>
                <a:lnTo>
                  <a:pt x="543" y="157"/>
                </a:lnTo>
                <a:lnTo>
                  <a:pt x="519" y="146"/>
                </a:lnTo>
                <a:lnTo>
                  <a:pt x="497" y="131"/>
                </a:lnTo>
                <a:lnTo>
                  <a:pt x="479" y="115"/>
                </a:lnTo>
                <a:lnTo>
                  <a:pt x="461" y="91"/>
                </a:lnTo>
                <a:lnTo>
                  <a:pt x="441" y="66"/>
                </a:lnTo>
                <a:lnTo>
                  <a:pt x="419" y="40"/>
                </a:lnTo>
                <a:lnTo>
                  <a:pt x="395" y="18"/>
                </a:lnTo>
                <a:lnTo>
                  <a:pt x="369" y="3"/>
                </a:lnTo>
                <a:lnTo>
                  <a:pt x="344" y="0"/>
                </a:lnTo>
                <a:lnTo>
                  <a:pt x="316" y="9"/>
                </a:lnTo>
                <a:lnTo>
                  <a:pt x="309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4" name="Freeform 89"/>
          <p:cNvSpPr>
            <a:spLocks/>
          </p:cNvSpPr>
          <p:nvPr/>
        </p:nvSpPr>
        <p:spPr bwMode="auto">
          <a:xfrm>
            <a:off x="4303713" y="5291138"/>
            <a:ext cx="214312" cy="404812"/>
          </a:xfrm>
          <a:custGeom>
            <a:avLst/>
            <a:gdLst>
              <a:gd name="T0" fmla="*/ 0 w 338"/>
              <a:gd name="T1" fmla="*/ 23513 h 637"/>
              <a:gd name="T2" fmla="*/ 4438 w 338"/>
              <a:gd name="T3" fmla="*/ 20971 h 637"/>
              <a:gd name="T4" fmla="*/ 17120 w 338"/>
              <a:gd name="T5" fmla="*/ 15252 h 637"/>
              <a:gd name="T6" fmla="*/ 36141 w 338"/>
              <a:gd name="T7" fmla="*/ 8261 h 637"/>
              <a:gd name="T8" fmla="*/ 57065 w 338"/>
              <a:gd name="T9" fmla="*/ 2542 h 637"/>
              <a:gd name="T10" fmla="*/ 79891 w 338"/>
              <a:gd name="T11" fmla="*/ 0 h 637"/>
              <a:gd name="T12" fmla="*/ 100815 w 338"/>
              <a:gd name="T13" fmla="*/ 5084 h 637"/>
              <a:gd name="T14" fmla="*/ 117935 w 338"/>
              <a:gd name="T15" fmla="*/ 19065 h 637"/>
              <a:gd name="T16" fmla="*/ 129982 w 338"/>
              <a:gd name="T17" fmla="*/ 43214 h 637"/>
              <a:gd name="T18" fmla="*/ 137591 w 338"/>
              <a:gd name="T19" fmla="*/ 74353 h 637"/>
              <a:gd name="T20" fmla="*/ 144565 w 338"/>
              <a:gd name="T21" fmla="*/ 107399 h 637"/>
              <a:gd name="T22" fmla="*/ 150272 w 338"/>
              <a:gd name="T23" fmla="*/ 141080 h 637"/>
              <a:gd name="T24" fmla="*/ 156613 w 338"/>
              <a:gd name="T25" fmla="*/ 172220 h 637"/>
              <a:gd name="T26" fmla="*/ 162319 w 338"/>
              <a:gd name="T27" fmla="*/ 201453 h 637"/>
              <a:gd name="T28" fmla="*/ 166758 w 338"/>
              <a:gd name="T29" fmla="*/ 226873 h 637"/>
              <a:gd name="T30" fmla="*/ 171196 w 338"/>
              <a:gd name="T31" fmla="*/ 247844 h 637"/>
              <a:gd name="T32" fmla="*/ 176268 w 338"/>
              <a:gd name="T33" fmla="*/ 261825 h 637"/>
              <a:gd name="T34" fmla="*/ 180707 w 338"/>
              <a:gd name="T35" fmla="*/ 277077 h 637"/>
              <a:gd name="T36" fmla="*/ 186413 w 338"/>
              <a:gd name="T37" fmla="*/ 296777 h 637"/>
              <a:gd name="T38" fmla="*/ 192120 w 338"/>
              <a:gd name="T39" fmla="*/ 320291 h 637"/>
              <a:gd name="T40" fmla="*/ 199095 w 338"/>
              <a:gd name="T41" fmla="*/ 344440 h 637"/>
              <a:gd name="T42" fmla="*/ 204801 w 338"/>
              <a:gd name="T43" fmla="*/ 367953 h 637"/>
              <a:gd name="T44" fmla="*/ 209874 w 338"/>
              <a:gd name="T45" fmla="*/ 386383 h 637"/>
              <a:gd name="T46" fmla="*/ 213044 w 338"/>
              <a:gd name="T47" fmla="*/ 400364 h 637"/>
              <a:gd name="T48" fmla="*/ 214312 w 338"/>
              <a:gd name="T49" fmla="*/ 404812 h 637"/>
              <a:gd name="T50" fmla="*/ 129982 w 338"/>
              <a:gd name="T51" fmla="*/ 404812 h 637"/>
              <a:gd name="T52" fmla="*/ 129982 w 338"/>
              <a:gd name="T53" fmla="*/ 395915 h 637"/>
              <a:gd name="T54" fmla="*/ 129982 w 338"/>
              <a:gd name="T55" fmla="*/ 369860 h 637"/>
              <a:gd name="T56" fmla="*/ 129982 w 338"/>
              <a:gd name="T57" fmla="*/ 331730 h 637"/>
              <a:gd name="T58" fmla="*/ 127446 w 338"/>
              <a:gd name="T59" fmla="*/ 287245 h 637"/>
              <a:gd name="T60" fmla="*/ 123642 w 338"/>
              <a:gd name="T61" fmla="*/ 239583 h 637"/>
              <a:gd name="T62" fmla="*/ 117935 w 338"/>
              <a:gd name="T63" fmla="*/ 194462 h 637"/>
              <a:gd name="T64" fmla="*/ 110326 w 338"/>
              <a:gd name="T65" fmla="*/ 153790 h 637"/>
              <a:gd name="T66" fmla="*/ 98279 w 338"/>
              <a:gd name="T67" fmla="*/ 124558 h 637"/>
              <a:gd name="T68" fmla="*/ 85598 w 338"/>
              <a:gd name="T69" fmla="*/ 103586 h 637"/>
              <a:gd name="T70" fmla="*/ 72917 w 338"/>
              <a:gd name="T71" fmla="*/ 86428 h 637"/>
              <a:gd name="T72" fmla="*/ 61504 w 338"/>
              <a:gd name="T73" fmla="*/ 71176 h 637"/>
              <a:gd name="T74" fmla="*/ 50091 w 338"/>
              <a:gd name="T75" fmla="*/ 59737 h 637"/>
              <a:gd name="T76" fmla="*/ 38044 w 338"/>
              <a:gd name="T77" fmla="*/ 48933 h 637"/>
              <a:gd name="T78" fmla="*/ 25362 w 338"/>
              <a:gd name="T79" fmla="*/ 40036 h 637"/>
              <a:gd name="T80" fmla="*/ 13949 w 338"/>
              <a:gd name="T81" fmla="*/ 31775 h 637"/>
              <a:gd name="T82" fmla="*/ 0 w 338"/>
              <a:gd name="T83" fmla="*/ 23513 h 6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8" h="637">
                <a:moveTo>
                  <a:pt x="0" y="37"/>
                </a:moveTo>
                <a:lnTo>
                  <a:pt x="7" y="33"/>
                </a:lnTo>
                <a:lnTo>
                  <a:pt x="27" y="24"/>
                </a:lnTo>
                <a:lnTo>
                  <a:pt x="57" y="13"/>
                </a:lnTo>
                <a:lnTo>
                  <a:pt x="90" y="4"/>
                </a:lnTo>
                <a:lnTo>
                  <a:pt x="126" y="0"/>
                </a:lnTo>
                <a:lnTo>
                  <a:pt x="159" y="8"/>
                </a:lnTo>
                <a:lnTo>
                  <a:pt x="186" y="30"/>
                </a:lnTo>
                <a:lnTo>
                  <a:pt x="205" y="68"/>
                </a:lnTo>
                <a:lnTo>
                  <a:pt x="217" y="117"/>
                </a:lnTo>
                <a:lnTo>
                  <a:pt x="228" y="169"/>
                </a:lnTo>
                <a:lnTo>
                  <a:pt x="237" y="222"/>
                </a:lnTo>
                <a:lnTo>
                  <a:pt x="247" y="271"/>
                </a:lnTo>
                <a:lnTo>
                  <a:pt x="256" y="317"/>
                </a:lnTo>
                <a:lnTo>
                  <a:pt x="263" y="357"/>
                </a:lnTo>
                <a:lnTo>
                  <a:pt x="270" y="390"/>
                </a:lnTo>
                <a:lnTo>
                  <a:pt x="278" y="412"/>
                </a:lnTo>
                <a:lnTo>
                  <a:pt x="285" y="436"/>
                </a:lnTo>
                <a:lnTo>
                  <a:pt x="294" y="467"/>
                </a:lnTo>
                <a:lnTo>
                  <a:pt x="303" y="504"/>
                </a:lnTo>
                <a:lnTo>
                  <a:pt x="314" y="542"/>
                </a:lnTo>
                <a:lnTo>
                  <a:pt x="323" y="579"/>
                </a:lnTo>
                <a:lnTo>
                  <a:pt x="331" y="608"/>
                </a:lnTo>
                <a:lnTo>
                  <a:pt x="336" y="630"/>
                </a:lnTo>
                <a:lnTo>
                  <a:pt x="338" y="637"/>
                </a:lnTo>
                <a:lnTo>
                  <a:pt x="205" y="637"/>
                </a:lnTo>
                <a:lnTo>
                  <a:pt x="205" y="623"/>
                </a:lnTo>
                <a:lnTo>
                  <a:pt x="205" y="582"/>
                </a:lnTo>
                <a:lnTo>
                  <a:pt x="205" y="522"/>
                </a:lnTo>
                <a:lnTo>
                  <a:pt x="201" y="452"/>
                </a:lnTo>
                <a:lnTo>
                  <a:pt x="195" y="377"/>
                </a:lnTo>
                <a:lnTo>
                  <a:pt x="186" y="306"/>
                </a:lnTo>
                <a:lnTo>
                  <a:pt x="174" y="242"/>
                </a:lnTo>
                <a:lnTo>
                  <a:pt x="155" y="196"/>
                </a:lnTo>
                <a:lnTo>
                  <a:pt x="135" y="163"/>
                </a:lnTo>
                <a:lnTo>
                  <a:pt x="115" y="136"/>
                </a:lnTo>
                <a:lnTo>
                  <a:pt x="97" y="112"/>
                </a:lnTo>
                <a:lnTo>
                  <a:pt x="79" y="94"/>
                </a:lnTo>
                <a:lnTo>
                  <a:pt x="60" y="77"/>
                </a:lnTo>
                <a:lnTo>
                  <a:pt x="40" y="63"/>
                </a:lnTo>
                <a:lnTo>
                  <a:pt x="22" y="50"/>
                </a:lnTo>
                <a:lnTo>
                  <a:pt x="0" y="3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5" name="Freeform 90"/>
          <p:cNvSpPr>
            <a:spLocks/>
          </p:cNvSpPr>
          <p:nvPr/>
        </p:nvSpPr>
        <p:spPr bwMode="auto">
          <a:xfrm>
            <a:off x="3189288" y="5359400"/>
            <a:ext cx="142875" cy="339725"/>
          </a:xfrm>
          <a:custGeom>
            <a:avLst/>
            <a:gdLst>
              <a:gd name="T0" fmla="*/ 0 w 226"/>
              <a:gd name="T1" fmla="*/ 337175 h 533"/>
              <a:gd name="T2" fmla="*/ 1897 w 226"/>
              <a:gd name="T3" fmla="*/ 330164 h 533"/>
              <a:gd name="T4" fmla="*/ 6954 w 226"/>
              <a:gd name="T5" fmla="*/ 312955 h 533"/>
              <a:gd name="T6" fmla="*/ 15173 w 226"/>
              <a:gd name="T7" fmla="*/ 286185 h 533"/>
              <a:gd name="T8" fmla="*/ 22759 w 226"/>
              <a:gd name="T9" fmla="*/ 253041 h 533"/>
              <a:gd name="T10" fmla="*/ 30977 w 226"/>
              <a:gd name="T11" fmla="*/ 216073 h 533"/>
              <a:gd name="T12" fmla="*/ 36667 w 226"/>
              <a:gd name="T13" fmla="*/ 176555 h 533"/>
              <a:gd name="T14" fmla="*/ 41725 w 226"/>
              <a:gd name="T15" fmla="*/ 137675 h 533"/>
              <a:gd name="T16" fmla="*/ 41725 w 226"/>
              <a:gd name="T17" fmla="*/ 102619 h 533"/>
              <a:gd name="T18" fmla="*/ 41725 w 226"/>
              <a:gd name="T19" fmla="*/ 75849 h 533"/>
              <a:gd name="T20" fmla="*/ 44886 w 226"/>
              <a:gd name="T21" fmla="*/ 58639 h 533"/>
              <a:gd name="T22" fmla="*/ 49311 w 226"/>
              <a:gd name="T23" fmla="*/ 49078 h 533"/>
              <a:gd name="T24" fmla="*/ 57529 w 226"/>
              <a:gd name="T25" fmla="*/ 44617 h 533"/>
              <a:gd name="T26" fmla="*/ 64483 w 226"/>
              <a:gd name="T27" fmla="*/ 43342 h 533"/>
              <a:gd name="T28" fmla="*/ 72702 w 226"/>
              <a:gd name="T29" fmla="*/ 43342 h 533"/>
              <a:gd name="T30" fmla="*/ 80920 w 226"/>
              <a:gd name="T31" fmla="*/ 43342 h 533"/>
              <a:gd name="T32" fmla="*/ 86610 w 226"/>
              <a:gd name="T33" fmla="*/ 40155 h 533"/>
              <a:gd name="T34" fmla="*/ 122013 w 226"/>
              <a:gd name="T35" fmla="*/ 7011 h 533"/>
              <a:gd name="T36" fmla="*/ 139714 w 226"/>
              <a:gd name="T37" fmla="*/ 0 h 533"/>
              <a:gd name="T38" fmla="*/ 142875 w 226"/>
              <a:gd name="T39" fmla="*/ 10836 h 533"/>
              <a:gd name="T40" fmla="*/ 135921 w 226"/>
              <a:gd name="T41" fmla="*/ 33144 h 533"/>
              <a:gd name="T42" fmla="*/ 123277 w 226"/>
              <a:gd name="T43" fmla="*/ 61826 h 533"/>
              <a:gd name="T44" fmla="*/ 108105 w 226"/>
              <a:gd name="T45" fmla="*/ 89871 h 533"/>
              <a:gd name="T46" fmla="*/ 96725 w 226"/>
              <a:gd name="T47" fmla="*/ 110905 h 533"/>
              <a:gd name="T48" fmla="*/ 92300 w 226"/>
              <a:gd name="T49" fmla="*/ 119191 h 533"/>
              <a:gd name="T50" fmla="*/ 101783 w 226"/>
              <a:gd name="T51" fmla="*/ 158708 h 533"/>
              <a:gd name="T52" fmla="*/ 101783 w 226"/>
              <a:gd name="T53" fmla="*/ 207787 h 533"/>
              <a:gd name="T54" fmla="*/ 96725 w 226"/>
              <a:gd name="T55" fmla="*/ 255590 h 533"/>
              <a:gd name="T56" fmla="*/ 93564 w 226"/>
              <a:gd name="T57" fmla="*/ 287460 h 533"/>
              <a:gd name="T58" fmla="*/ 91035 w 226"/>
              <a:gd name="T59" fmla="*/ 305944 h 533"/>
              <a:gd name="T60" fmla="*/ 88507 w 226"/>
              <a:gd name="T61" fmla="*/ 323153 h 533"/>
              <a:gd name="T62" fmla="*/ 86610 w 226"/>
              <a:gd name="T63" fmla="*/ 335263 h 533"/>
              <a:gd name="T64" fmla="*/ 85346 w 226"/>
              <a:gd name="T65" fmla="*/ 339725 h 533"/>
              <a:gd name="T66" fmla="*/ 0 w 226"/>
              <a:gd name="T67" fmla="*/ 337175 h 5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533">
                <a:moveTo>
                  <a:pt x="0" y="529"/>
                </a:moveTo>
                <a:lnTo>
                  <a:pt x="3" y="518"/>
                </a:lnTo>
                <a:lnTo>
                  <a:pt x="11" y="491"/>
                </a:lnTo>
                <a:lnTo>
                  <a:pt x="24" y="449"/>
                </a:lnTo>
                <a:lnTo>
                  <a:pt x="36" y="397"/>
                </a:lnTo>
                <a:lnTo>
                  <a:pt x="49" y="339"/>
                </a:lnTo>
                <a:lnTo>
                  <a:pt x="58" y="277"/>
                </a:lnTo>
                <a:lnTo>
                  <a:pt x="66" y="216"/>
                </a:lnTo>
                <a:lnTo>
                  <a:pt x="66" y="161"/>
                </a:lnTo>
                <a:lnTo>
                  <a:pt x="66" y="119"/>
                </a:lnTo>
                <a:lnTo>
                  <a:pt x="71" y="92"/>
                </a:lnTo>
                <a:lnTo>
                  <a:pt x="78" y="77"/>
                </a:lnTo>
                <a:lnTo>
                  <a:pt x="91" y="70"/>
                </a:lnTo>
                <a:lnTo>
                  <a:pt x="102" y="68"/>
                </a:lnTo>
                <a:lnTo>
                  <a:pt x="115" y="68"/>
                </a:lnTo>
                <a:lnTo>
                  <a:pt x="128" y="68"/>
                </a:lnTo>
                <a:lnTo>
                  <a:pt x="137" y="63"/>
                </a:lnTo>
                <a:lnTo>
                  <a:pt x="193" y="11"/>
                </a:lnTo>
                <a:lnTo>
                  <a:pt x="221" y="0"/>
                </a:lnTo>
                <a:lnTo>
                  <a:pt x="226" y="17"/>
                </a:lnTo>
                <a:lnTo>
                  <a:pt x="215" y="52"/>
                </a:lnTo>
                <a:lnTo>
                  <a:pt x="195" y="97"/>
                </a:lnTo>
                <a:lnTo>
                  <a:pt x="171" y="141"/>
                </a:lnTo>
                <a:lnTo>
                  <a:pt x="153" y="174"/>
                </a:lnTo>
                <a:lnTo>
                  <a:pt x="146" y="187"/>
                </a:lnTo>
                <a:lnTo>
                  <a:pt x="161" y="249"/>
                </a:lnTo>
                <a:lnTo>
                  <a:pt x="161" y="326"/>
                </a:lnTo>
                <a:lnTo>
                  <a:pt x="153" y="401"/>
                </a:lnTo>
                <a:lnTo>
                  <a:pt x="148" y="451"/>
                </a:lnTo>
                <a:lnTo>
                  <a:pt x="144" y="480"/>
                </a:lnTo>
                <a:lnTo>
                  <a:pt x="140" y="507"/>
                </a:lnTo>
                <a:lnTo>
                  <a:pt x="137" y="526"/>
                </a:lnTo>
                <a:lnTo>
                  <a:pt x="135" y="533"/>
                </a:lnTo>
                <a:lnTo>
                  <a:pt x="0" y="52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6" name="Freeform 91"/>
          <p:cNvSpPr>
            <a:spLocks/>
          </p:cNvSpPr>
          <p:nvPr/>
        </p:nvSpPr>
        <p:spPr bwMode="auto">
          <a:xfrm>
            <a:off x="3643313" y="4552950"/>
            <a:ext cx="244475" cy="63500"/>
          </a:xfrm>
          <a:custGeom>
            <a:avLst/>
            <a:gdLst>
              <a:gd name="T0" fmla="*/ 1270 w 385"/>
              <a:gd name="T1" fmla="*/ 5658 h 101"/>
              <a:gd name="T2" fmla="*/ 10160 w 385"/>
              <a:gd name="T3" fmla="*/ 1257 h 101"/>
              <a:gd name="T4" fmla="*/ 22225 w 385"/>
              <a:gd name="T5" fmla="*/ 0 h 101"/>
              <a:gd name="T6" fmla="*/ 34925 w 385"/>
              <a:gd name="T7" fmla="*/ 1257 h 101"/>
              <a:gd name="T8" fmla="*/ 49530 w 385"/>
              <a:gd name="T9" fmla="*/ 2515 h 101"/>
              <a:gd name="T10" fmla="*/ 66040 w 385"/>
              <a:gd name="T11" fmla="*/ 5030 h 101"/>
              <a:gd name="T12" fmla="*/ 84455 w 385"/>
              <a:gd name="T13" fmla="*/ 6916 h 101"/>
              <a:gd name="T14" fmla="*/ 102870 w 385"/>
              <a:gd name="T15" fmla="*/ 8173 h 101"/>
              <a:gd name="T16" fmla="*/ 123825 w 385"/>
              <a:gd name="T17" fmla="*/ 6916 h 101"/>
              <a:gd name="T18" fmla="*/ 146050 w 385"/>
              <a:gd name="T19" fmla="*/ 5030 h 101"/>
              <a:gd name="T20" fmla="*/ 167005 w 385"/>
              <a:gd name="T21" fmla="*/ 3772 h 101"/>
              <a:gd name="T22" fmla="*/ 186690 w 385"/>
              <a:gd name="T23" fmla="*/ 2515 h 101"/>
              <a:gd name="T24" fmla="*/ 203835 w 385"/>
              <a:gd name="T25" fmla="*/ 1257 h 101"/>
              <a:gd name="T26" fmla="*/ 219075 w 385"/>
              <a:gd name="T27" fmla="*/ 0 h 101"/>
              <a:gd name="T28" fmla="*/ 231775 w 385"/>
              <a:gd name="T29" fmla="*/ 1257 h 101"/>
              <a:gd name="T30" fmla="*/ 240030 w 385"/>
              <a:gd name="T31" fmla="*/ 1257 h 101"/>
              <a:gd name="T32" fmla="*/ 243840 w 385"/>
              <a:gd name="T33" fmla="*/ 3772 h 101"/>
              <a:gd name="T34" fmla="*/ 244475 w 385"/>
              <a:gd name="T35" fmla="*/ 6916 h 101"/>
              <a:gd name="T36" fmla="*/ 242570 w 385"/>
              <a:gd name="T37" fmla="*/ 10688 h 101"/>
              <a:gd name="T38" fmla="*/ 238760 w 385"/>
              <a:gd name="T39" fmla="*/ 16347 h 101"/>
              <a:gd name="T40" fmla="*/ 233045 w 385"/>
              <a:gd name="T41" fmla="*/ 22005 h 101"/>
              <a:gd name="T42" fmla="*/ 226060 w 385"/>
              <a:gd name="T43" fmla="*/ 28921 h 101"/>
              <a:gd name="T44" fmla="*/ 215900 w 385"/>
              <a:gd name="T45" fmla="*/ 35837 h 101"/>
              <a:gd name="T46" fmla="*/ 203835 w 385"/>
              <a:gd name="T47" fmla="*/ 42752 h 101"/>
              <a:gd name="T48" fmla="*/ 189865 w 385"/>
              <a:gd name="T49" fmla="*/ 48411 h 101"/>
              <a:gd name="T50" fmla="*/ 176530 w 385"/>
              <a:gd name="T51" fmla="*/ 52812 h 101"/>
              <a:gd name="T52" fmla="*/ 164465 w 385"/>
              <a:gd name="T53" fmla="*/ 57842 h 101"/>
              <a:gd name="T54" fmla="*/ 153035 w 385"/>
              <a:gd name="T55" fmla="*/ 59728 h 101"/>
              <a:gd name="T56" fmla="*/ 143510 w 385"/>
              <a:gd name="T57" fmla="*/ 60985 h 101"/>
              <a:gd name="T58" fmla="*/ 135890 w 385"/>
              <a:gd name="T59" fmla="*/ 62243 h 101"/>
              <a:gd name="T60" fmla="*/ 130175 w 385"/>
              <a:gd name="T61" fmla="*/ 63500 h 101"/>
              <a:gd name="T62" fmla="*/ 126365 w 385"/>
              <a:gd name="T63" fmla="*/ 63500 h 101"/>
              <a:gd name="T64" fmla="*/ 125095 w 385"/>
              <a:gd name="T65" fmla="*/ 63500 h 101"/>
              <a:gd name="T66" fmla="*/ 123825 w 385"/>
              <a:gd name="T67" fmla="*/ 63500 h 101"/>
              <a:gd name="T68" fmla="*/ 121920 w 385"/>
              <a:gd name="T69" fmla="*/ 63500 h 101"/>
              <a:gd name="T70" fmla="*/ 116840 w 385"/>
              <a:gd name="T71" fmla="*/ 63500 h 101"/>
              <a:gd name="T72" fmla="*/ 111125 w 385"/>
              <a:gd name="T73" fmla="*/ 62243 h 101"/>
              <a:gd name="T74" fmla="*/ 100965 w 385"/>
              <a:gd name="T75" fmla="*/ 59728 h 101"/>
              <a:gd name="T76" fmla="*/ 89535 w 385"/>
              <a:gd name="T77" fmla="*/ 57842 h 101"/>
              <a:gd name="T78" fmla="*/ 73025 w 385"/>
              <a:gd name="T79" fmla="*/ 52812 h 101"/>
              <a:gd name="T80" fmla="*/ 54610 w 385"/>
              <a:gd name="T81" fmla="*/ 47153 h 101"/>
              <a:gd name="T82" fmla="*/ 47625 w 385"/>
              <a:gd name="T83" fmla="*/ 45267 h 101"/>
              <a:gd name="T84" fmla="*/ 38100 w 385"/>
              <a:gd name="T85" fmla="*/ 39609 h 101"/>
              <a:gd name="T86" fmla="*/ 29210 w 385"/>
              <a:gd name="T87" fmla="*/ 33322 h 101"/>
              <a:gd name="T88" fmla="*/ 19685 w 385"/>
              <a:gd name="T89" fmla="*/ 26406 h 101"/>
              <a:gd name="T90" fmla="*/ 10160 w 385"/>
              <a:gd name="T91" fmla="*/ 20748 h 101"/>
              <a:gd name="T92" fmla="*/ 3175 w 385"/>
              <a:gd name="T93" fmla="*/ 13832 h 101"/>
              <a:gd name="T94" fmla="*/ 0 w 385"/>
              <a:gd name="T95" fmla="*/ 9431 h 101"/>
              <a:gd name="T96" fmla="*/ 1270 w 385"/>
              <a:gd name="T97" fmla="*/ 5658 h 1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1">
                <a:moveTo>
                  <a:pt x="2" y="9"/>
                </a:moveTo>
                <a:lnTo>
                  <a:pt x="16" y="2"/>
                </a:lnTo>
                <a:lnTo>
                  <a:pt x="35" y="0"/>
                </a:lnTo>
                <a:lnTo>
                  <a:pt x="55" y="2"/>
                </a:lnTo>
                <a:lnTo>
                  <a:pt x="78" y="4"/>
                </a:lnTo>
                <a:lnTo>
                  <a:pt x="104" y="8"/>
                </a:lnTo>
                <a:lnTo>
                  <a:pt x="133" y="11"/>
                </a:lnTo>
                <a:lnTo>
                  <a:pt x="162" y="13"/>
                </a:lnTo>
                <a:lnTo>
                  <a:pt x="195" y="11"/>
                </a:lnTo>
                <a:lnTo>
                  <a:pt x="230" y="8"/>
                </a:lnTo>
                <a:lnTo>
                  <a:pt x="263" y="6"/>
                </a:lnTo>
                <a:lnTo>
                  <a:pt x="294" y="4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4" y="6"/>
                </a:lnTo>
                <a:lnTo>
                  <a:pt x="385" y="11"/>
                </a:lnTo>
                <a:lnTo>
                  <a:pt x="382" y="17"/>
                </a:lnTo>
                <a:lnTo>
                  <a:pt x="376" y="26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8"/>
                </a:lnTo>
                <a:lnTo>
                  <a:pt x="299" y="77"/>
                </a:lnTo>
                <a:lnTo>
                  <a:pt x="278" y="84"/>
                </a:lnTo>
                <a:lnTo>
                  <a:pt x="259" y="92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1"/>
                </a:lnTo>
                <a:lnTo>
                  <a:pt x="199" y="101"/>
                </a:lnTo>
                <a:lnTo>
                  <a:pt x="197" y="101"/>
                </a:lnTo>
                <a:lnTo>
                  <a:pt x="195" y="101"/>
                </a:lnTo>
                <a:lnTo>
                  <a:pt x="192" y="101"/>
                </a:lnTo>
                <a:lnTo>
                  <a:pt x="184" y="101"/>
                </a:lnTo>
                <a:lnTo>
                  <a:pt x="175" y="99"/>
                </a:lnTo>
                <a:lnTo>
                  <a:pt x="159" y="95"/>
                </a:lnTo>
                <a:lnTo>
                  <a:pt x="141" y="92"/>
                </a:lnTo>
                <a:lnTo>
                  <a:pt x="115" y="84"/>
                </a:lnTo>
                <a:lnTo>
                  <a:pt x="86" y="75"/>
                </a:lnTo>
                <a:lnTo>
                  <a:pt x="75" y="72"/>
                </a:lnTo>
                <a:lnTo>
                  <a:pt x="60" y="63"/>
                </a:lnTo>
                <a:lnTo>
                  <a:pt x="46" y="53"/>
                </a:lnTo>
                <a:lnTo>
                  <a:pt x="31" y="42"/>
                </a:lnTo>
                <a:lnTo>
                  <a:pt x="16" y="33"/>
                </a:lnTo>
                <a:lnTo>
                  <a:pt x="5" y="22"/>
                </a:lnTo>
                <a:lnTo>
                  <a:pt x="0" y="15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7" name="Freeform 92"/>
          <p:cNvSpPr>
            <a:spLocks/>
          </p:cNvSpPr>
          <p:nvPr/>
        </p:nvSpPr>
        <p:spPr bwMode="auto">
          <a:xfrm>
            <a:off x="3892550" y="4054475"/>
            <a:ext cx="220663" cy="44450"/>
          </a:xfrm>
          <a:custGeom>
            <a:avLst/>
            <a:gdLst>
              <a:gd name="T0" fmla="*/ 13950 w 348"/>
              <a:gd name="T1" fmla="*/ 43215 h 72"/>
              <a:gd name="T2" fmla="*/ 13950 w 348"/>
              <a:gd name="T3" fmla="*/ 43215 h 72"/>
              <a:gd name="T4" fmla="*/ 14584 w 348"/>
              <a:gd name="T5" fmla="*/ 41981 h 72"/>
              <a:gd name="T6" fmla="*/ 18389 w 348"/>
              <a:gd name="T7" fmla="*/ 39511 h 72"/>
              <a:gd name="T8" fmla="*/ 24095 w 348"/>
              <a:gd name="T9" fmla="*/ 37659 h 72"/>
              <a:gd name="T10" fmla="*/ 29802 w 348"/>
              <a:gd name="T11" fmla="*/ 35190 h 72"/>
              <a:gd name="T12" fmla="*/ 39314 w 348"/>
              <a:gd name="T13" fmla="*/ 31485 h 72"/>
              <a:gd name="T14" fmla="*/ 48191 w 348"/>
              <a:gd name="T15" fmla="*/ 28399 h 72"/>
              <a:gd name="T16" fmla="*/ 58970 w 348"/>
              <a:gd name="T17" fmla="*/ 24694 h 72"/>
              <a:gd name="T18" fmla="*/ 71652 w 348"/>
              <a:gd name="T19" fmla="*/ 22842 h 72"/>
              <a:gd name="T20" fmla="*/ 85602 w 348"/>
              <a:gd name="T21" fmla="*/ 20373 h 72"/>
              <a:gd name="T22" fmla="*/ 100820 w 348"/>
              <a:gd name="T23" fmla="*/ 19138 h 72"/>
              <a:gd name="T24" fmla="*/ 115404 w 348"/>
              <a:gd name="T25" fmla="*/ 19138 h 72"/>
              <a:gd name="T26" fmla="*/ 133159 w 348"/>
              <a:gd name="T27" fmla="*/ 20373 h 72"/>
              <a:gd name="T28" fmla="*/ 150279 w 348"/>
              <a:gd name="T29" fmla="*/ 22842 h 72"/>
              <a:gd name="T30" fmla="*/ 168668 w 348"/>
              <a:gd name="T31" fmla="*/ 27164 h 72"/>
              <a:gd name="T32" fmla="*/ 187690 w 348"/>
              <a:gd name="T33" fmla="*/ 33955 h 72"/>
              <a:gd name="T34" fmla="*/ 207347 w 348"/>
              <a:gd name="T35" fmla="*/ 43215 h 72"/>
              <a:gd name="T36" fmla="*/ 207347 w 348"/>
              <a:gd name="T37" fmla="*/ 43215 h 72"/>
              <a:gd name="T38" fmla="*/ 210518 w 348"/>
              <a:gd name="T39" fmla="*/ 44450 h 72"/>
              <a:gd name="T40" fmla="*/ 214322 w 348"/>
              <a:gd name="T41" fmla="*/ 43215 h 72"/>
              <a:gd name="T42" fmla="*/ 217493 w 348"/>
              <a:gd name="T43" fmla="*/ 41981 h 72"/>
              <a:gd name="T44" fmla="*/ 220029 w 348"/>
              <a:gd name="T45" fmla="*/ 38276 h 72"/>
              <a:gd name="T46" fmla="*/ 220663 w 348"/>
              <a:gd name="T47" fmla="*/ 35190 h 72"/>
              <a:gd name="T48" fmla="*/ 220029 w 348"/>
              <a:gd name="T49" fmla="*/ 31485 h 72"/>
              <a:gd name="T50" fmla="*/ 218761 w 348"/>
              <a:gd name="T51" fmla="*/ 28399 h 72"/>
              <a:gd name="T52" fmla="*/ 214956 w 348"/>
              <a:gd name="T53" fmla="*/ 25929 h 72"/>
              <a:gd name="T54" fmla="*/ 214956 w 348"/>
              <a:gd name="T55" fmla="*/ 25929 h 72"/>
              <a:gd name="T56" fmla="*/ 194031 w 348"/>
              <a:gd name="T57" fmla="*/ 17286 h 72"/>
              <a:gd name="T58" fmla="*/ 173740 w 348"/>
              <a:gd name="T59" fmla="*/ 9260 h 72"/>
              <a:gd name="T60" fmla="*/ 152815 w 348"/>
              <a:gd name="T61" fmla="*/ 4322 h 72"/>
              <a:gd name="T62" fmla="*/ 134427 w 348"/>
              <a:gd name="T63" fmla="*/ 1235 h 72"/>
              <a:gd name="T64" fmla="*/ 115404 w 348"/>
              <a:gd name="T65" fmla="*/ 0 h 72"/>
              <a:gd name="T66" fmla="*/ 98284 w 348"/>
              <a:gd name="T67" fmla="*/ 0 h 72"/>
              <a:gd name="T68" fmla="*/ 81797 w 348"/>
              <a:gd name="T69" fmla="*/ 2469 h 72"/>
              <a:gd name="T70" fmla="*/ 67848 w 348"/>
              <a:gd name="T71" fmla="*/ 4322 h 72"/>
              <a:gd name="T72" fmla="*/ 53898 w 348"/>
              <a:gd name="T73" fmla="*/ 6791 h 72"/>
              <a:gd name="T74" fmla="*/ 41216 w 348"/>
              <a:gd name="T75" fmla="*/ 10495 h 72"/>
              <a:gd name="T76" fmla="*/ 31070 w 348"/>
              <a:gd name="T77" fmla="*/ 14817 h 72"/>
              <a:gd name="T78" fmla="*/ 21559 w 348"/>
              <a:gd name="T79" fmla="*/ 17903 h 72"/>
              <a:gd name="T80" fmla="*/ 14584 w 348"/>
              <a:gd name="T81" fmla="*/ 21608 h 72"/>
              <a:gd name="T82" fmla="*/ 8877 w 348"/>
              <a:gd name="T83" fmla="*/ 24077 h 72"/>
              <a:gd name="T84" fmla="*/ 5707 w 348"/>
              <a:gd name="T85" fmla="*/ 25929 h 72"/>
              <a:gd name="T86" fmla="*/ 3170 w 348"/>
              <a:gd name="T87" fmla="*/ 27164 h 72"/>
              <a:gd name="T88" fmla="*/ 3170 w 348"/>
              <a:gd name="T89" fmla="*/ 27164 h 72"/>
              <a:gd name="T90" fmla="*/ 634 w 348"/>
              <a:gd name="T91" fmla="*/ 29633 h 72"/>
              <a:gd name="T92" fmla="*/ 0 w 348"/>
              <a:gd name="T93" fmla="*/ 32720 h 72"/>
              <a:gd name="T94" fmla="*/ 0 w 348"/>
              <a:gd name="T95" fmla="*/ 36424 h 72"/>
              <a:gd name="T96" fmla="*/ 634 w 348"/>
              <a:gd name="T97" fmla="*/ 39511 h 72"/>
              <a:gd name="T98" fmla="*/ 3170 w 348"/>
              <a:gd name="T99" fmla="*/ 41981 h 72"/>
              <a:gd name="T100" fmla="*/ 6975 w 348"/>
              <a:gd name="T101" fmla="*/ 44450 h 72"/>
              <a:gd name="T102" fmla="*/ 10145 w 348"/>
              <a:gd name="T103" fmla="*/ 44450 h 72"/>
              <a:gd name="T104" fmla="*/ 13950 w 348"/>
              <a:gd name="T105" fmla="*/ 43215 h 72"/>
              <a:gd name="T106" fmla="*/ 13950 w 348"/>
              <a:gd name="T107" fmla="*/ 43215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2" y="70"/>
                </a:moveTo>
                <a:lnTo>
                  <a:pt x="22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1"/>
                </a:lnTo>
                <a:lnTo>
                  <a:pt x="76" y="46"/>
                </a:lnTo>
                <a:lnTo>
                  <a:pt x="93" y="40"/>
                </a:lnTo>
                <a:lnTo>
                  <a:pt x="113" y="37"/>
                </a:lnTo>
                <a:lnTo>
                  <a:pt x="135" y="33"/>
                </a:lnTo>
                <a:lnTo>
                  <a:pt x="159" y="31"/>
                </a:lnTo>
                <a:lnTo>
                  <a:pt x="182" y="31"/>
                </a:lnTo>
                <a:lnTo>
                  <a:pt x="210" y="33"/>
                </a:lnTo>
                <a:lnTo>
                  <a:pt x="237" y="37"/>
                </a:lnTo>
                <a:lnTo>
                  <a:pt x="266" y="44"/>
                </a:lnTo>
                <a:lnTo>
                  <a:pt x="296" y="55"/>
                </a:lnTo>
                <a:lnTo>
                  <a:pt x="327" y="70"/>
                </a:lnTo>
                <a:lnTo>
                  <a:pt x="332" y="72"/>
                </a:lnTo>
                <a:lnTo>
                  <a:pt x="338" y="70"/>
                </a:lnTo>
                <a:lnTo>
                  <a:pt x="343" y="68"/>
                </a:lnTo>
                <a:lnTo>
                  <a:pt x="347" y="62"/>
                </a:lnTo>
                <a:lnTo>
                  <a:pt x="348" y="57"/>
                </a:lnTo>
                <a:lnTo>
                  <a:pt x="347" y="51"/>
                </a:lnTo>
                <a:lnTo>
                  <a:pt x="345" y="46"/>
                </a:lnTo>
                <a:lnTo>
                  <a:pt x="339" y="42"/>
                </a:lnTo>
                <a:lnTo>
                  <a:pt x="306" y="28"/>
                </a:lnTo>
                <a:lnTo>
                  <a:pt x="274" y="15"/>
                </a:lnTo>
                <a:lnTo>
                  <a:pt x="241" y="7"/>
                </a:lnTo>
                <a:lnTo>
                  <a:pt x="212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7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29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1" y="72"/>
                </a:lnTo>
                <a:lnTo>
                  <a:pt x="16" y="72"/>
                </a:lnTo>
                <a:lnTo>
                  <a:pt x="22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8" name="Freeform 93"/>
          <p:cNvSpPr>
            <a:spLocks/>
          </p:cNvSpPr>
          <p:nvPr/>
        </p:nvSpPr>
        <p:spPr bwMode="auto">
          <a:xfrm>
            <a:off x="3416300" y="4054475"/>
            <a:ext cx="220663" cy="49213"/>
          </a:xfrm>
          <a:custGeom>
            <a:avLst/>
            <a:gdLst>
              <a:gd name="T0" fmla="*/ 206673 w 347"/>
              <a:gd name="T1" fmla="*/ 38623 h 79"/>
              <a:gd name="T2" fmla="*/ 206673 w 347"/>
              <a:gd name="T3" fmla="*/ 38623 h 79"/>
              <a:gd name="T4" fmla="*/ 205401 w 347"/>
              <a:gd name="T5" fmla="*/ 38000 h 79"/>
              <a:gd name="T6" fmla="*/ 202221 w 347"/>
              <a:gd name="T7" fmla="*/ 36754 h 79"/>
              <a:gd name="T8" fmla="*/ 195862 w 347"/>
              <a:gd name="T9" fmla="*/ 34262 h 79"/>
              <a:gd name="T10" fmla="*/ 188867 w 347"/>
              <a:gd name="T11" fmla="*/ 31147 h 79"/>
              <a:gd name="T12" fmla="*/ 181236 w 347"/>
              <a:gd name="T13" fmla="*/ 28656 h 79"/>
              <a:gd name="T14" fmla="*/ 171697 w 347"/>
              <a:gd name="T15" fmla="*/ 24918 h 79"/>
              <a:gd name="T16" fmla="*/ 160251 w 347"/>
              <a:gd name="T17" fmla="*/ 23049 h 79"/>
              <a:gd name="T18" fmla="*/ 148804 w 347"/>
              <a:gd name="T19" fmla="*/ 20557 h 79"/>
              <a:gd name="T20" fmla="*/ 134814 w 347"/>
              <a:gd name="T21" fmla="*/ 19311 h 79"/>
              <a:gd name="T22" fmla="*/ 119552 w 347"/>
              <a:gd name="T23" fmla="*/ 19311 h 79"/>
              <a:gd name="T24" fmla="*/ 104290 w 347"/>
              <a:gd name="T25" fmla="*/ 19311 h 79"/>
              <a:gd name="T26" fmla="*/ 87121 w 347"/>
              <a:gd name="T27" fmla="*/ 21803 h 79"/>
              <a:gd name="T28" fmla="*/ 69315 w 347"/>
              <a:gd name="T29" fmla="*/ 24918 h 79"/>
              <a:gd name="T30" fmla="*/ 52145 w 347"/>
              <a:gd name="T31" fmla="*/ 31147 h 79"/>
              <a:gd name="T32" fmla="*/ 33704 w 347"/>
              <a:gd name="T33" fmla="*/ 38000 h 79"/>
              <a:gd name="T34" fmla="*/ 13990 w 347"/>
              <a:gd name="T35" fmla="*/ 47967 h 79"/>
              <a:gd name="T36" fmla="*/ 13990 w 347"/>
              <a:gd name="T37" fmla="*/ 47967 h 79"/>
              <a:gd name="T38" fmla="*/ 10175 w 347"/>
              <a:gd name="T39" fmla="*/ 49213 h 79"/>
              <a:gd name="T40" fmla="*/ 6995 w 347"/>
              <a:gd name="T41" fmla="*/ 47967 h 79"/>
              <a:gd name="T42" fmla="*/ 3180 w 347"/>
              <a:gd name="T43" fmla="*/ 46721 h 79"/>
              <a:gd name="T44" fmla="*/ 1272 w 347"/>
              <a:gd name="T45" fmla="*/ 44852 h 79"/>
              <a:gd name="T46" fmla="*/ 0 w 347"/>
              <a:gd name="T47" fmla="*/ 41115 h 79"/>
              <a:gd name="T48" fmla="*/ 0 w 347"/>
              <a:gd name="T49" fmla="*/ 38000 h 79"/>
              <a:gd name="T50" fmla="*/ 1272 w 347"/>
              <a:gd name="T51" fmla="*/ 34262 h 79"/>
              <a:gd name="T52" fmla="*/ 4451 w 347"/>
              <a:gd name="T53" fmla="*/ 31147 h 79"/>
              <a:gd name="T54" fmla="*/ 4451 w 347"/>
              <a:gd name="T55" fmla="*/ 31147 h 79"/>
              <a:gd name="T56" fmla="*/ 25437 w 347"/>
              <a:gd name="T57" fmla="*/ 20557 h 79"/>
              <a:gd name="T58" fmla="*/ 46422 w 347"/>
              <a:gd name="T59" fmla="*/ 12459 h 79"/>
              <a:gd name="T60" fmla="*/ 66135 w 347"/>
              <a:gd name="T61" fmla="*/ 6852 h 79"/>
              <a:gd name="T62" fmla="*/ 84577 w 347"/>
              <a:gd name="T63" fmla="*/ 2492 h 79"/>
              <a:gd name="T64" fmla="*/ 103018 w 347"/>
              <a:gd name="T65" fmla="*/ 1246 h 79"/>
              <a:gd name="T66" fmla="*/ 120824 w 347"/>
              <a:gd name="T67" fmla="*/ 0 h 79"/>
              <a:gd name="T68" fmla="*/ 136722 w 347"/>
              <a:gd name="T69" fmla="*/ 1246 h 79"/>
              <a:gd name="T70" fmla="*/ 151984 w 347"/>
              <a:gd name="T71" fmla="*/ 2492 h 79"/>
              <a:gd name="T72" fmla="*/ 164702 w 347"/>
              <a:gd name="T73" fmla="*/ 4361 h 79"/>
              <a:gd name="T74" fmla="*/ 177421 w 347"/>
              <a:gd name="T75" fmla="*/ 8098 h 79"/>
              <a:gd name="T76" fmla="*/ 188231 w 347"/>
              <a:gd name="T77" fmla="*/ 11213 h 79"/>
              <a:gd name="T78" fmla="*/ 197134 w 347"/>
              <a:gd name="T79" fmla="*/ 14951 h 79"/>
              <a:gd name="T80" fmla="*/ 204129 w 347"/>
              <a:gd name="T81" fmla="*/ 17443 h 79"/>
              <a:gd name="T82" fmla="*/ 209852 w 347"/>
              <a:gd name="T83" fmla="*/ 19311 h 79"/>
              <a:gd name="T84" fmla="*/ 214940 w 347"/>
              <a:gd name="T85" fmla="*/ 21803 h 79"/>
              <a:gd name="T86" fmla="*/ 216212 w 347"/>
              <a:gd name="T87" fmla="*/ 23049 h 79"/>
              <a:gd name="T88" fmla="*/ 216212 w 347"/>
              <a:gd name="T89" fmla="*/ 23049 h 79"/>
              <a:gd name="T90" fmla="*/ 219391 w 347"/>
              <a:gd name="T91" fmla="*/ 24918 h 79"/>
              <a:gd name="T92" fmla="*/ 220663 w 347"/>
              <a:gd name="T93" fmla="*/ 28656 h 79"/>
              <a:gd name="T94" fmla="*/ 220663 w 347"/>
              <a:gd name="T95" fmla="*/ 31770 h 79"/>
              <a:gd name="T96" fmla="*/ 219391 w 347"/>
              <a:gd name="T97" fmla="*/ 35508 h 79"/>
              <a:gd name="T98" fmla="*/ 216848 w 347"/>
              <a:gd name="T99" fmla="*/ 38000 h 79"/>
              <a:gd name="T100" fmla="*/ 213668 w 347"/>
              <a:gd name="T101" fmla="*/ 39869 h 79"/>
              <a:gd name="T102" fmla="*/ 209852 w 347"/>
              <a:gd name="T103" fmla="*/ 39869 h 79"/>
              <a:gd name="T104" fmla="*/ 206673 w 347"/>
              <a:gd name="T105" fmla="*/ 38623 h 79"/>
              <a:gd name="T106" fmla="*/ 206673 w 347"/>
              <a:gd name="T107" fmla="*/ 38623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8" y="55"/>
                </a:lnTo>
                <a:lnTo>
                  <a:pt x="297" y="50"/>
                </a:lnTo>
                <a:lnTo>
                  <a:pt x="285" y="46"/>
                </a:lnTo>
                <a:lnTo>
                  <a:pt x="270" y="40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4" y="31"/>
                </a:lnTo>
                <a:lnTo>
                  <a:pt x="137" y="35"/>
                </a:lnTo>
                <a:lnTo>
                  <a:pt x="109" y="40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6" y="79"/>
                </a:lnTo>
                <a:lnTo>
                  <a:pt x="11" y="77"/>
                </a:lnTo>
                <a:lnTo>
                  <a:pt x="5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7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2" y="2"/>
                </a:lnTo>
                <a:lnTo>
                  <a:pt x="190" y="0"/>
                </a:lnTo>
                <a:lnTo>
                  <a:pt x="215" y="2"/>
                </a:lnTo>
                <a:lnTo>
                  <a:pt x="239" y="4"/>
                </a:lnTo>
                <a:lnTo>
                  <a:pt x="259" y="7"/>
                </a:lnTo>
                <a:lnTo>
                  <a:pt x="279" y="13"/>
                </a:lnTo>
                <a:lnTo>
                  <a:pt x="296" y="18"/>
                </a:lnTo>
                <a:lnTo>
                  <a:pt x="310" y="24"/>
                </a:lnTo>
                <a:lnTo>
                  <a:pt x="321" y="28"/>
                </a:lnTo>
                <a:lnTo>
                  <a:pt x="330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0"/>
                </a:lnTo>
                <a:lnTo>
                  <a:pt x="347" y="46"/>
                </a:lnTo>
                <a:lnTo>
                  <a:pt x="347" y="51"/>
                </a:lnTo>
                <a:lnTo>
                  <a:pt x="345" y="57"/>
                </a:lnTo>
                <a:lnTo>
                  <a:pt x="341" y="61"/>
                </a:lnTo>
                <a:lnTo>
                  <a:pt x="336" y="64"/>
                </a:lnTo>
                <a:lnTo>
                  <a:pt x="330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49" name="Freeform 94"/>
          <p:cNvSpPr>
            <a:spLocks/>
          </p:cNvSpPr>
          <p:nvPr/>
        </p:nvSpPr>
        <p:spPr bwMode="auto">
          <a:xfrm>
            <a:off x="4965700" y="4948238"/>
            <a:ext cx="1582738" cy="747712"/>
          </a:xfrm>
          <a:custGeom>
            <a:avLst/>
            <a:gdLst>
              <a:gd name="T0" fmla="*/ 579639 w 2493"/>
              <a:gd name="T1" fmla="*/ 0 h 1178"/>
              <a:gd name="T2" fmla="*/ 575830 w 2493"/>
              <a:gd name="T3" fmla="*/ 0 h 1178"/>
              <a:gd name="T4" fmla="*/ 566941 w 2493"/>
              <a:gd name="T5" fmla="*/ 2539 h 1178"/>
              <a:gd name="T6" fmla="*/ 551705 w 2493"/>
              <a:gd name="T7" fmla="*/ 6982 h 1178"/>
              <a:gd name="T8" fmla="*/ 531389 w 2493"/>
              <a:gd name="T9" fmla="*/ 13964 h 1178"/>
              <a:gd name="T10" fmla="*/ 508533 w 2493"/>
              <a:gd name="T11" fmla="*/ 26659 h 1178"/>
              <a:gd name="T12" fmla="*/ 481234 w 2493"/>
              <a:gd name="T13" fmla="*/ 44431 h 1178"/>
              <a:gd name="T14" fmla="*/ 453299 w 2493"/>
              <a:gd name="T15" fmla="*/ 67281 h 1178"/>
              <a:gd name="T16" fmla="*/ 423460 w 2493"/>
              <a:gd name="T17" fmla="*/ 97748 h 1178"/>
              <a:gd name="T18" fmla="*/ 418381 w 2493"/>
              <a:gd name="T19" fmla="*/ 99018 h 1178"/>
              <a:gd name="T20" fmla="*/ 405684 w 2493"/>
              <a:gd name="T21" fmla="*/ 102192 h 1178"/>
              <a:gd name="T22" fmla="*/ 384733 w 2493"/>
              <a:gd name="T23" fmla="*/ 110443 h 1178"/>
              <a:gd name="T24" fmla="*/ 358068 w 2493"/>
              <a:gd name="T25" fmla="*/ 121233 h 1178"/>
              <a:gd name="T26" fmla="*/ 326325 w 2493"/>
              <a:gd name="T27" fmla="*/ 137736 h 1178"/>
              <a:gd name="T28" fmla="*/ 291407 w 2493"/>
              <a:gd name="T29" fmla="*/ 157413 h 1178"/>
              <a:gd name="T30" fmla="*/ 253949 w 2493"/>
              <a:gd name="T31" fmla="*/ 182802 h 1178"/>
              <a:gd name="T32" fmla="*/ 214587 w 2493"/>
              <a:gd name="T33" fmla="*/ 214539 h 1178"/>
              <a:gd name="T34" fmla="*/ 175860 w 2493"/>
              <a:gd name="T35" fmla="*/ 252623 h 1178"/>
              <a:gd name="T36" fmla="*/ 137133 w 2493"/>
              <a:gd name="T37" fmla="*/ 298323 h 1178"/>
              <a:gd name="T38" fmla="*/ 101580 w 2493"/>
              <a:gd name="T39" fmla="*/ 351640 h 1178"/>
              <a:gd name="T40" fmla="*/ 69836 w 2493"/>
              <a:gd name="T41" fmla="*/ 412575 h 1178"/>
              <a:gd name="T42" fmla="*/ 41902 w 2493"/>
              <a:gd name="T43" fmla="*/ 482395 h 1178"/>
              <a:gd name="T44" fmla="*/ 20951 w 2493"/>
              <a:gd name="T45" fmla="*/ 560467 h 1178"/>
              <a:gd name="T46" fmla="*/ 5714 w 2493"/>
              <a:gd name="T47" fmla="*/ 648694 h 1178"/>
              <a:gd name="T48" fmla="*/ 0 w 2493"/>
              <a:gd name="T49" fmla="*/ 747712 h 1178"/>
              <a:gd name="T50" fmla="*/ 1577659 w 2493"/>
              <a:gd name="T51" fmla="*/ 747712 h 1178"/>
              <a:gd name="T52" fmla="*/ 1578929 w 2493"/>
              <a:gd name="T53" fmla="*/ 740730 h 1178"/>
              <a:gd name="T54" fmla="*/ 1580199 w 2493"/>
              <a:gd name="T55" fmla="*/ 722323 h 1178"/>
              <a:gd name="T56" fmla="*/ 1581468 w 2493"/>
              <a:gd name="T57" fmla="*/ 691856 h 1178"/>
              <a:gd name="T58" fmla="*/ 1582738 w 2493"/>
              <a:gd name="T59" fmla="*/ 652502 h 1178"/>
              <a:gd name="T60" fmla="*/ 1580199 w 2493"/>
              <a:gd name="T61" fmla="*/ 605532 h 1178"/>
              <a:gd name="T62" fmla="*/ 1575754 w 2493"/>
              <a:gd name="T63" fmla="*/ 554754 h 1178"/>
              <a:gd name="T64" fmla="*/ 1566231 w 2493"/>
              <a:gd name="T65" fmla="*/ 498263 h 1178"/>
              <a:gd name="T66" fmla="*/ 1550994 w 2493"/>
              <a:gd name="T67" fmla="*/ 439233 h 1178"/>
              <a:gd name="T68" fmla="*/ 1530044 w 2493"/>
              <a:gd name="T69" fmla="*/ 380838 h 1178"/>
              <a:gd name="T70" fmla="*/ 1502109 w 2493"/>
              <a:gd name="T71" fmla="*/ 322443 h 1178"/>
              <a:gd name="T72" fmla="*/ 1465921 w 2493"/>
              <a:gd name="T73" fmla="*/ 267856 h 1178"/>
              <a:gd name="T74" fmla="*/ 1419576 w 2493"/>
              <a:gd name="T75" fmla="*/ 216443 h 1178"/>
              <a:gd name="T76" fmla="*/ 1363072 w 2493"/>
              <a:gd name="T77" fmla="*/ 172647 h 1178"/>
              <a:gd name="T78" fmla="*/ 1294506 w 2493"/>
              <a:gd name="T79" fmla="*/ 135198 h 1178"/>
              <a:gd name="T80" fmla="*/ 1215147 w 2493"/>
              <a:gd name="T81" fmla="*/ 108539 h 1178"/>
              <a:gd name="T82" fmla="*/ 1120551 w 2493"/>
              <a:gd name="T83" fmla="*/ 92036 h 1178"/>
              <a:gd name="T84" fmla="*/ 1118646 w 2493"/>
              <a:gd name="T85" fmla="*/ 88227 h 1178"/>
              <a:gd name="T86" fmla="*/ 1111662 w 2493"/>
              <a:gd name="T87" fmla="*/ 78072 h 1178"/>
              <a:gd name="T88" fmla="*/ 1098330 w 2493"/>
              <a:gd name="T89" fmla="*/ 62838 h 1178"/>
              <a:gd name="T90" fmla="*/ 1082458 w 2493"/>
              <a:gd name="T91" fmla="*/ 45701 h 1178"/>
              <a:gd name="T92" fmla="*/ 1058968 w 2493"/>
              <a:gd name="T93" fmla="*/ 29198 h 1178"/>
              <a:gd name="T94" fmla="*/ 1029764 w 2493"/>
              <a:gd name="T95" fmla="*/ 15234 h 1178"/>
              <a:gd name="T96" fmla="*/ 996115 w 2493"/>
              <a:gd name="T97" fmla="*/ 5713 h 1178"/>
              <a:gd name="T98" fmla="*/ 954849 w 2493"/>
              <a:gd name="T99" fmla="*/ 3174 h 1178"/>
              <a:gd name="T100" fmla="*/ 579639 w 2493"/>
              <a:gd name="T101" fmla="*/ 0 h 11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93" h="1178">
                <a:moveTo>
                  <a:pt x="913" y="0"/>
                </a:moveTo>
                <a:lnTo>
                  <a:pt x="907" y="0"/>
                </a:lnTo>
                <a:lnTo>
                  <a:pt x="893" y="4"/>
                </a:lnTo>
                <a:lnTo>
                  <a:pt x="869" y="11"/>
                </a:lnTo>
                <a:lnTo>
                  <a:pt x="837" y="22"/>
                </a:lnTo>
                <a:lnTo>
                  <a:pt x="801" y="42"/>
                </a:lnTo>
                <a:lnTo>
                  <a:pt x="758" y="70"/>
                </a:lnTo>
                <a:lnTo>
                  <a:pt x="714" y="106"/>
                </a:lnTo>
                <a:lnTo>
                  <a:pt x="667" y="154"/>
                </a:lnTo>
                <a:lnTo>
                  <a:pt x="659" y="156"/>
                </a:lnTo>
                <a:lnTo>
                  <a:pt x="639" y="161"/>
                </a:lnTo>
                <a:lnTo>
                  <a:pt x="606" y="174"/>
                </a:lnTo>
                <a:lnTo>
                  <a:pt x="564" y="191"/>
                </a:lnTo>
                <a:lnTo>
                  <a:pt x="514" y="217"/>
                </a:lnTo>
                <a:lnTo>
                  <a:pt x="459" y="248"/>
                </a:lnTo>
                <a:lnTo>
                  <a:pt x="400" y="288"/>
                </a:lnTo>
                <a:lnTo>
                  <a:pt x="338" y="338"/>
                </a:lnTo>
                <a:lnTo>
                  <a:pt x="277" y="398"/>
                </a:lnTo>
                <a:lnTo>
                  <a:pt x="216" y="470"/>
                </a:lnTo>
                <a:lnTo>
                  <a:pt x="160" y="554"/>
                </a:lnTo>
                <a:lnTo>
                  <a:pt x="110" y="650"/>
                </a:lnTo>
                <a:lnTo>
                  <a:pt x="66" y="760"/>
                </a:lnTo>
                <a:lnTo>
                  <a:pt x="33" y="883"/>
                </a:lnTo>
                <a:lnTo>
                  <a:pt x="9" y="1022"/>
                </a:lnTo>
                <a:lnTo>
                  <a:pt x="0" y="1178"/>
                </a:lnTo>
                <a:lnTo>
                  <a:pt x="2485" y="1178"/>
                </a:lnTo>
                <a:lnTo>
                  <a:pt x="2487" y="1167"/>
                </a:lnTo>
                <a:lnTo>
                  <a:pt x="2489" y="1138"/>
                </a:lnTo>
                <a:lnTo>
                  <a:pt x="2491" y="1090"/>
                </a:lnTo>
                <a:lnTo>
                  <a:pt x="2493" y="1028"/>
                </a:lnTo>
                <a:lnTo>
                  <a:pt x="2489" y="954"/>
                </a:lnTo>
                <a:lnTo>
                  <a:pt x="2482" y="874"/>
                </a:lnTo>
                <a:lnTo>
                  <a:pt x="2467" y="785"/>
                </a:lnTo>
                <a:lnTo>
                  <a:pt x="2443" y="692"/>
                </a:lnTo>
                <a:lnTo>
                  <a:pt x="2410" y="600"/>
                </a:lnTo>
                <a:lnTo>
                  <a:pt x="2366" y="508"/>
                </a:lnTo>
                <a:lnTo>
                  <a:pt x="2309" y="422"/>
                </a:lnTo>
                <a:lnTo>
                  <a:pt x="2236" y="341"/>
                </a:lnTo>
                <a:lnTo>
                  <a:pt x="2147" y="272"/>
                </a:lnTo>
                <a:lnTo>
                  <a:pt x="2039" y="213"/>
                </a:lnTo>
                <a:lnTo>
                  <a:pt x="1914" y="171"/>
                </a:lnTo>
                <a:lnTo>
                  <a:pt x="1765" y="145"/>
                </a:lnTo>
                <a:lnTo>
                  <a:pt x="1762" y="139"/>
                </a:lnTo>
                <a:lnTo>
                  <a:pt x="1751" y="123"/>
                </a:lnTo>
                <a:lnTo>
                  <a:pt x="1730" y="99"/>
                </a:lnTo>
                <a:lnTo>
                  <a:pt x="1705" y="72"/>
                </a:lnTo>
                <a:lnTo>
                  <a:pt x="1668" y="46"/>
                </a:lnTo>
                <a:lnTo>
                  <a:pt x="1622" y="24"/>
                </a:lnTo>
                <a:lnTo>
                  <a:pt x="1569" y="9"/>
                </a:lnTo>
                <a:lnTo>
                  <a:pt x="1504" y="5"/>
                </a:lnTo>
                <a:lnTo>
                  <a:pt x="9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0" name="Freeform 95"/>
          <p:cNvSpPr>
            <a:spLocks/>
          </p:cNvSpPr>
          <p:nvPr/>
        </p:nvSpPr>
        <p:spPr bwMode="auto">
          <a:xfrm>
            <a:off x="5076825" y="3860800"/>
            <a:ext cx="1190625" cy="1246188"/>
          </a:xfrm>
          <a:custGeom>
            <a:avLst/>
            <a:gdLst>
              <a:gd name="T0" fmla="*/ 112335 w 1876"/>
              <a:gd name="T1" fmla="*/ 546239 h 1962"/>
              <a:gd name="T2" fmla="*/ 76159 w 1876"/>
              <a:gd name="T3" fmla="*/ 557037 h 1962"/>
              <a:gd name="T4" fmla="*/ 33002 w 1876"/>
              <a:gd name="T5" fmla="*/ 580538 h 1962"/>
              <a:gd name="T6" fmla="*/ 3808 w 1876"/>
              <a:gd name="T7" fmla="*/ 619918 h 1962"/>
              <a:gd name="T8" fmla="*/ 8251 w 1876"/>
              <a:gd name="T9" fmla="*/ 681529 h 1962"/>
              <a:gd name="T10" fmla="*/ 79333 w 1876"/>
              <a:gd name="T11" fmla="*/ 777438 h 1962"/>
              <a:gd name="T12" fmla="*/ 171359 w 1876"/>
              <a:gd name="T13" fmla="*/ 808561 h 1962"/>
              <a:gd name="T14" fmla="*/ 219593 w 1876"/>
              <a:gd name="T15" fmla="*/ 783155 h 1962"/>
              <a:gd name="T16" fmla="*/ 226574 w 1876"/>
              <a:gd name="T17" fmla="*/ 788871 h 1962"/>
              <a:gd name="T18" fmla="*/ 248787 w 1876"/>
              <a:gd name="T19" fmla="*/ 832062 h 1962"/>
              <a:gd name="T20" fmla="*/ 286867 w 1876"/>
              <a:gd name="T21" fmla="*/ 894943 h 1962"/>
              <a:gd name="T22" fmla="*/ 342083 w 1876"/>
              <a:gd name="T23" fmla="*/ 961635 h 1962"/>
              <a:gd name="T24" fmla="*/ 413799 w 1876"/>
              <a:gd name="T25" fmla="*/ 1017530 h 1962"/>
              <a:gd name="T26" fmla="*/ 482977 w 1876"/>
              <a:gd name="T27" fmla="*/ 1056910 h 1962"/>
              <a:gd name="T28" fmla="*/ 477265 w 1876"/>
              <a:gd name="T29" fmla="*/ 1136305 h 1962"/>
              <a:gd name="T30" fmla="*/ 487420 w 1876"/>
              <a:gd name="T31" fmla="*/ 1154089 h 1962"/>
              <a:gd name="T32" fmla="*/ 521057 w 1876"/>
              <a:gd name="T33" fmla="*/ 1192199 h 1962"/>
              <a:gd name="T34" fmla="*/ 581985 w 1876"/>
              <a:gd name="T35" fmla="*/ 1230944 h 1962"/>
              <a:gd name="T36" fmla="*/ 670837 w 1876"/>
              <a:gd name="T37" fmla="*/ 1246188 h 1962"/>
              <a:gd name="T38" fmla="*/ 790788 w 1876"/>
              <a:gd name="T39" fmla="*/ 1218876 h 1962"/>
              <a:gd name="T40" fmla="*/ 849177 w 1876"/>
              <a:gd name="T41" fmla="*/ 1038490 h 1962"/>
              <a:gd name="T42" fmla="*/ 889795 w 1876"/>
              <a:gd name="T43" fmla="*/ 1018800 h 1962"/>
              <a:gd name="T44" fmla="*/ 958339 w 1876"/>
              <a:gd name="T45" fmla="*/ 970528 h 1962"/>
              <a:gd name="T46" fmla="*/ 1028786 w 1876"/>
              <a:gd name="T47" fmla="*/ 891768 h 1962"/>
              <a:gd name="T48" fmla="*/ 1076386 w 1876"/>
              <a:gd name="T49" fmla="*/ 774898 h 1962"/>
              <a:gd name="T50" fmla="*/ 1075117 w 1876"/>
              <a:gd name="T51" fmla="*/ 617378 h 1962"/>
              <a:gd name="T52" fmla="*/ 1117004 w 1876"/>
              <a:gd name="T53" fmla="*/ 618648 h 1962"/>
              <a:gd name="T54" fmla="*/ 1181105 w 1876"/>
              <a:gd name="T55" fmla="*/ 564024 h 1962"/>
              <a:gd name="T56" fmla="*/ 1179201 w 1876"/>
              <a:gd name="T57" fmla="*/ 406504 h 1962"/>
              <a:gd name="T58" fmla="*/ 1122082 w 1876"/>
              <a:gd name="T59" fmla="*/ 378557 h 1962"/>
              <a:gd name="T60" fmla="*/ 1072578 w 1876"/>
              <a:gd name="T61" fmla="*/ 419207 h 1962"/>
              <a:gd name="T62" fmla="*/ 1071943 w 1876"/>
              <a:gd name="T63" fmla="*/ 307418 h 1962"/>
              <a:gd name="T64" fmla="*/ 1050999 w 1876"/>
              <a:gd name="T65" fmla="*/ 188643 h 1962"/>
              <a:gd name="T66" fmla="*/ 1031960 w 1876"/>
              <a:gd name="T67" fmla="*/ 123221 h 1962"/>
              <a:gd name="T68" fmla="*/ 984360 w 1876"/>
              <a:gd name="T69" fmla="*/ 66057 h 1962"/>
              <a:gd name="T70" fmla="*/ 918990 w 1876"/>
              <a:gd name="T71" fmla="*/ 28582 h 1962"/>
              <a:gd name="T72" fmla="*/ 846638 w 1876"/>
              <a:gd name="T73" fmla="*/ 25406 h 1962"/>
              <a:gd name="T74" fmla="*/ 778730 w 1876"/>
              <a:gd name="T75" fmla="*/ 66057 h 1962"/>
              <a:gd name="T76" fmla="*/ 760324 w 1876"/>
              <a:gd name="T77" fmla="*/ 83841 h 1962"/>
              <a:gd name="T78" fmla="*/ 757786 w 1876"/>
              <a:gd name="T79" fmla="*/ 50813 h 1962"/>
              <a:gd name="T80" fmla="*/ 740650 w 1876"/>
              <a:gd name="T81" fmla="*/ 15879 h 1962"/>
              <a:gd name="T82" fmla="*/ 698762 w 1876"/>
              <a:gd name="T83" fmla="*/ 0 h 1962"/>
              <a:gd name="T84" fmla="*/ 620699 w 1876"/>
              <a:gd name="T85" fmla="*/ 26677 h 1962"/>
              <a:gd name="T86" fmla="*/ 543270 w 1876"/>
              <a:gd name="T87" fmla="*/ 78125 h 1962"/>
              <a:gd name="T88" fmla="*/ 543270 w 1876"/>
              <a:gd name="T89" fmla="*/ 53354 h 1962"/>
              <a:gd name="T90" fmla="*/ 530577 w 1876"/>
              <a:gd name="T91" fmla="*/ 19690 h 1962"/>
              <a:gd name="T92" fmla="*/ 495671 w 1876"/>
              <a:gd name="T93" fmla="*/ 635 h 1962"/>
              <a:gd name="T94" fmla="*/ 423319 w 1876"/>
              <a:gd name="T95" fmla="*/ 19690 h 1962"/>
              <a:gd name="T96" fmla="*/ 302099 w 1876"/>
              <a:gd name="T97" fmla="*/ 99085 h 1962"/>
              <a:gd name="T98" fmla="*/ 194841 w 1876"/>
              <a:gd name="T99" fmla="*/ 202617 h 1962"/>
              <a:gd name="T100" fmla="*/ 191668 w 1876"/>
              <a:gd name="T101" fmla="*/ 240091 h 1962"/>
              <a:gd name="T102" fmla="*/ 192302 w 1876"/>
              <a:gd name="T103" fmla="*/ 254065 h 1962"/>
              <a:gd name="T104" fmla="*/ 126932 w 1876"/>
              <a:gd name="T105" fmla="*/ 353150 h 1962"/>
              <a:gd name="T106" fmla="*/ 122490 w 1876"/>
              <a:gd name="T107" fmla="*/ 414761 h 19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76" h="1962">
                <a:moveTo>
                  <a:pt x="189" y="859"/>
                </a:moveTo>
                <a:lnTo>
                  <a:pt x="186" y="859"/>
                </a:lnTo>
                <a:lnTo>
                  <a:pt x="177" y="860"/>
                </a:lnTo>
                <a:lnTo>
                  <a:pt x="160" y="864"/>
                </a:lnTo>
                <a:lnTo>
                  <a:pt x="142" y="870"/>
                </a:lnTo>
                <a:lnTo>
                  <a:pt x="120" y="877"/>
                </a:lnTo>
                <a:lnTo>
                  <a:pt x="98" y="886"/>
                </a:lnTo>
                <a:lnTo>
                  <a:pt x="74" y="899"/>
                </a:lnTo>
                <a:lnTo>
                  <a:pt x="52" y="914"/>
                </a:lnTo>
                <a:lnTo>
                  <a:pt x="33" y="930"/>
                </a:lnTo>
                <a:lnTo>
                  <a:pt x="17" y="952"/>
                </a:lnTo>
                <a:lnTo>
                  <a:pt x="6" y="976"/>
                </a:lnTo>
                <a:lnTo>
                  <a:pt x="0" y="1005"/>
                </a:lnTo>
                <a:lnTo>
                  <a:pt x="2" y="1037"/>
                </a:lnTo>
                <a:lnTo>
                  <a:pt x="13" y="1073"/>
                </a:lnTo>
                <a:lnTo>
                  <a:pt x="35" y="1115"/>
                </a:lnTo>
                <a:lnTo>
                  <a:pt x="66" y="1161"/>
                </a:lnTo>
                <a:lnTo>
                  <a:pt x="125" y="1224"/>
                </a:lnTo>
                <a:lnTo>
                  <a:pt x="178" y="1260"/>
                </a:lnTo>
                <a:lnTo>
                  <a:pt x="228" y="1273"/>
                </a:lnTo>
                <a:lnTo>
                  <a:pt x="270" y="1273"/>
                </a:lnTo>
                <a:lnTo>
                  <a:pt x="303" y="1262"/>
                </a:lnTo>
                <a:lnTo>
                  <a:pt x="329" y="1246"/>
                </a:lnTo>
                <a:lnTo>
                  <a:pt x="346" y="1233"/>
                </a:lnTo>
                <a:lnTo>
                  <a:pt x="351" y="1227"/>
                </a:lnTo>
                <a:lnTo>
                  <a:pt x="353" y="1231"/>
                </a:lnTo>
                <a:lnTo>
                  <a:pt x="357" y="1242"/>
                </a:lnTo>
                <a:lnTo>
                  <a:pt x="366" y="1260"/>
                </a:lnTo>
                <a:lnTo>
                  <a:pt x="377" y="1282"/>
                </a:lnTo>
                <a:lnTo>
                  <a:pt x="392" y="1310"/>
                </a:lnTo>
                <a:lnTo>
                  <a:pt x="408" y="1341"/>
                </a:lnTo>
                <a:lnTo>
                  <a:pt x="428" y="1374"/>
                </a:lnTo>
                <a:lnTo>
                  <a:pt x="452" y="1409"/>
                </a:lnTo>
                <a:lnTo>
                  <a:pt x="478" y="1444"/>
                </a:lnTo>
                <a:lnTo>
                  <a:pt x="507" y="1479"/>
                </a:lnTo>
                <a:lnTo>
                  <a:pt x="539" y="1514"/>
                </a:lnTo>
                <a:lnTo>
                  <a:pt x="575" y="1547"/>
                </a:lnTo>
                <a:lnTo>
                  <a:pt x="612" y="1576"/>
                </a:lnTo>
                <a:lnTo>
                  <a:pt x="652" y="1602"/>
                </a:lnTo>
                <a:lnTo>
                  <a:pt x="697" y="1622"/>
                </a:lnTo>
                <a:lnTo>
                  <a:pt x="742" y="1637"/>
                </a:lnTo>
                <a:lnTo>
                  <a:pt x="761" y="1664"/>
                </a:lnTo>
                <a:lnTo>
                  <a:pt x="761" y="1717"/>
                </a:lnTo>
                <a:lnTo>
                  <a:pt x="755" y="1767"/>
                </a:lnTo>
                <a:lnTo>
                  <a:pt x="752" y="1789"/>
                </a:lnTo>
                <a:lnTo>
                  <a:pt x="753" y="1793"/>
                </a:lnTo>
                <a:lnTo>
                  <a:pt x="759" y="1802"/>
                </a:lnTo>
                <a:lnTo>
                  <a:pt x="768" y="1817"/>
                </a:lnTo>
                <a:lnTo>
                  <a:pt x="783" y="1835"/>
                </a:lnTo>
                <a:lnTo>
                  <a:pt x="799" y="1855"/>
                </a:lnTo>
                <a:lnTo>
                  <a:pt x="821" y="1877"/>
                </a:lnTo>
                <a:lnTo>
                  <a:pt x="849" y="1899"/>
                </a:lnTo>
                <a:lnTo>
                  <a:pt x="880" y="1919"/>
                </a:lnTo>
                <a:lnTo>
                  <a:pt x="917" y="1938"/>
                </a:lnTo>
                <a:lnTo>
                  <a:pt x="957" y="1951"/>
                </a:lnTo>
                <a:lnTo>
                  <a:pt x="1005" y="1960"/>
                </a:lnTo>
                <a:lnTo>
                  <a:pt x="1057" y="1962"/>
                </a:lnTo>
                <a:lnTo>
                  <a:pt x="1114" y="1958"/>
                </a:lnTo>
                <a:lnTo>
                  <a:pt x="1178" y="1943"/>
                </a:lnTo>
                <a:lnTo>
                  <a:pt x="1246" y="1919"/>
                </a:lnTo>
                <a:lnTo>
                  <a:pt x="1321" y="1884"/>
                </a:lnTo>
                <a:lnTo>
                  <a:pt x="1332" y="1637"/>
                </a:lnTo>
                <a:lnTo>
                  <a:pt x="1338" y="1635"/>
                </a:lnTo>
                <a:lnTo>
                  <a:pt x="1352" y="1629"/>
                </a:lnTo>
                <a:lnTo>
                  <a:pt x="1374" y="1618"/>
                </a:lnTo>
                <a:lnTo>
                  <a:pt x="1402" y="1604"/>
                </a:lnTo>
                <a:lnTo>
                  <a:pt x="1435" y="1583"/>
                </a:lnTo>
                <a:lnTo>
                  <a:pt x="1472" y="1560"/>
                </a:lnTo>
                <a:lnTo>
                  <a:pt x="1510" y="1528"/>
                </a:lnTo>
                <a:lnTo>
                  <a:pt x="1549" y="1494"/>
                </a:lnTo>
                <a:lnTo>
                  <a:pt x="1586" y="1451"/>
                </a:lnTo>
                <a:lnTo>
                  <a:pt x="1621" y="1404"/>
                </a:lnTo>
                <a:lnTo>
                  <a:pt x="1652" y="1349"/>
                </a:lnTo>
                <a:lnTo>
                  <a:pt x="1678" y="1288"/>
                </a:lnTo>
                <a:lnTo>
                  <a:pt x="1696" y="1220"/>
                </a:lnTo>
                <a:lnTo>
                  <a:pt x="1705" y="1145"/>
                </a:lnTo>
                <a:lnTo>
                  <a:pt x="1705" y="1062"/>
                </a:lnTo>
                <a:lnTo>
                  <a:pt x="1694" y="972"/>
                </a:lnTo>
                <a:lnTo>
                  <a:pt x="1703" y="974"/>
                </a:lnTo>
                <a:lnTo>
                  <a:pt x="1727" y="976"/>
                </a:lnTo>
                <a:lnTo>
                  <a:pt x="1760" y="974"/>
                </a:lnTo>
                <a:lnTo>
                  <a:pt x="1797" y="961"/>
                </a:lnTo>
                <a:lnTo>
                  <a:pt x="1832" y="934"/>
                </a:lnTo>
                <a:lnTo>
                  <a:pt x="1861" y="888"/>
                </a:lnTo>
                <a:lnTo>
                  <a:pt x="1876" y="816"/>
                </a:lnTo>
                <a:lnTo>
                  <a:pt x="1874" y="715"/>
                </a:lnTo>
                <a:lnTo>
                  <a:pt x="1858" y="640"/>
                </a:lnTo>
                <a:lnTo>
                  <a:pt x="1832" y="600"/>
                </a:lnTo>
                <a:lnTo>
                  <a:pt x="1802" y="589"/>
                </a:lnTo>
                <a:lnTo>
                  <a:pt x="1768" y="596"/>
                </a:lnTo>
                <a:lnTo>
                  <a:pt x="1736" y="616"/>
                </a:lnTo>
                <a:lnTo>
                  <a:pt x="1709" y="640"/>
                </a:lnTo>
                <a:lnTo>
                  <a:pt x="1690" y="660"/>
                </a:lnTo>
                <a:lnTo>
                  <a:pt x="1683" y="669"/>
                </a:lnTo>
                <a:lnTo>
                  <a:pt x="1694" y="488"/>
                </a:lnTo>
                <a:lnTo>
                  <a:pt x="1689" y="484"/>
                </a:lnTo>
                <a:lnTo>
                  <a:pt x="1676" y="460"/>
                </a:lnTo>
                <a:lnTo>
                  <a:pt x="1661" y="403"/>
                </a:lnTo>
                <a:lnTo>
                  <a:pt x="1656" y="297"/>
                </a:lnTo>
                <a:lnTo>
                  <a:pt x="1652" y="262"/>
                </a:lnTo>
                <a:lnTo>
                  <a:pt x="1643" y="229"/>
                </a:lnTo>
                <a:lnTo>
                  <a:pt x="1626" y="194"/>
                </a:lnTo>
                <a:lnTo>
                  <a:pt x="1606" y="163"/>
                </a:lnTo>
                <a:lnTo>
                  <a:pt x="1580" y="132"/>
                </a:lnTo>
                <a:lnTo>
                  <a:pt x="1551" y="104"/>
                </a:lnTo>
                <a:lnTo>
                  <a:pt x="1520" y="80"/>
                </a:lnTo>
                <a:lnTo>
                  <a:pt x="1485" y="60"/>
                </a:lnTo>
                <a:lnTo>
                  <a:pt x="1448" y="45"/>
                </a:lnTo>
                <a:lnTo>
                  <a:pt x="1409" y="38"/>
                </a:lnTo>
                <a:lnTo>
                  <a:pt x="1373" y="34"/>
                </a:lnTo>
                <a:lnTo>
                  <a:pt x="1334" y="40"/>
                </a:lnTo>
                <a:lnTo>
                  <a:pt x="1297" y="53"/>
                </a:lnTo>
                <a:lnTo>
                  <a:pt x="1262" y="73"/>
                </a:lnTo>
                <a:lnTo>
                  <a:pt x="1227" y="104"/>
                </a:lnTo>
                <a:lnTo>
                  <a:pt x="1198" y="145"/>
                </a:lnTo>
                <a:lnTo>
                  <a:pt x="1198" y="141"/>
                </a:lnTo>
                <a:lnTo>
                  <a:pt x="1198" y="132"/>
                </a:lnTo>
                <a:lnTo>
                  <a:pt x="1198" y="117"/>
                </a:lnTo>
                <a:lnTo>
                  <a:pt x="1196" y="101"/>
                </a:lnTo>
                <a:lnTo>
                  <a:pt x="1194" y="80"/>
                </a:lnTo>
                <a:lnTo>
                  <a:pt x="1187" y="60"/>
                </a:lnTo>
                <a:lnTo>
                  <a:pt x="1180" y="42"/>
                </a:lnTo>
                <a:lnTo>
                  <a:pt x="1167" y="25"/>
                </a:lnTo>
                <a:lnTo>
                  <a:pt x="1150" y="11"/>
                </a:lnTo>
                <a:lnTo>
                  <a:pt x="1128" y="1"/>
                </a:lnTo>
                <a:lnTo>
                  <a:pt x="1101" y="0"/>
                </a:lnTo>
                <a:lnTo>
                  <a:pt x="1066" y="5"/>
                </a:lnTo>
                <a:lnTo>
                  <a:pt x="1025" y="18"/>
                </a:lnTo>
                <a:lnTo>
                  <a:pt x="978" y="42"/>
                </a:lnTo>
                <a:lnTo>
                  <a:pt x="921" y="79"/>
                </a:lnTo>
                <a:lnTo>
                  <a:pt x="856" y="126"/>
                </a:lnTo>
                <a:lnTo>
                  <a:pt x="856" y="123"/>
                </a:lnTo>
                <a:lnTo>
                  <a:pt x="856" y="113"/>
                </a:lnTo>
                <a:lnTo>
                  <a:pt x="856" y="101"/>
                </a:lnTo>
                <a:lnTo>
                  <a:pt x="856" y="84"/>
                </a:lnTo>
                <a:lnTo>
                  <a:pt x="853" y="66"/>
                </a:lnTo>
                <a:lnTo>
                  <a:pt x="847" y="49"/>
                </a:lnTo>
                <a:lnTo>
                  <a:pt x="836" y="31"/>
                </a:lnTo>
                <a:lnTo>
                  <a:pt x="823" y="16"/>
                </a:lnTo>
                <a:lnTo>
                  <a:pt x="805" y="7"/>
                </a:lnTo>
                <a:lnTo>
                  <a:pt x="781" y="1"/>
                </a:lnTo>
                <a:lnTo>
                  <a:pt x="750" y="3"/>
                </a:lnTo>
                <a:lnTo>
                  <a:pt x="713" y="12"/>
                </a:lnTo>
                <a:lnTo>
                  <a:pt x="667" y="31"/>
                </a:lnTo>
                <a:lnTo>
                  <a:pt x="612" y="60"/>
                </a:lnTo>
                <a:lnTo>
                  <a:pt x="550" y="101"/>
                </a:lnTo>
                <a:lnTo>
                  <a:pt x="476" y="156"/>
                </a:lnTo>
                <a:lnTo>
                  <a:pt x="393" y="225"/>
                </a:lnTo>
                <a:lnTo>
                  <a:pt x="338" y="279"/>
                </a:lnTo>
                <a:lnTo>
                  <a:pt x="307" y="319"/>
                </a:lnTo>
                <a:lnTo>
                  <a:pt x="296" y="348"/>
                </a:lnTo>
                <a:lnTo>
                  <a:pt x="296" y="367"/>
                </a:lnTo>
                <a:lnTo>
                  <a:pt x="302" y="378"/>
                </a:lnTo>
                <a:lnTo>
                  <a:pt x="311" y="381"/>
                </a:lnTo>
                <a:lnTo>
                  <a:pt x="314" y="383"/>
                </a:lnTo>
                <a:lnTo>
                  <a:pt x="303" y="400"/>
                </a:lnTo>
                <a:lnTo>
                  <a:pt x="274" y="440"/>
                </a:lnTo>
                <a:lnTo>
                  <a:pt x="235" y="495"/>
                </a:lnTo>
                <a:lnTo>
                  <a:pt x="200" y="556"/>
                </a:lnTo>
                <a:lnTo>
                  <a:pt x="175" y="609"/>
                </a:lnTo>
                <a:lnTo>
                  <a:pt x="169" y="644"/>
                </a:lnTo>
                <a:lnTo>
                  <a:pt x="193" y="653"/>
                </a:lnTo>
                <a:lnTo>
                  <a:pt x="257" y="622"/>
                </a:lnTo>
                <a:lnTo>
                  <a:pt x="189" y="859"/>
                </a:lnTo>
                <a:close/>
              </a:path>
            </a:pathLst>
          </a:custGeom>
          <a:solidFill>
            <a:srgbClr val="F9C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1" name="Freeform 96"/>
          <p:cNvSpPr>
            <a:spLocks/>
          </p:cNvSpPr>
          <p:nvPr/>
        </p:nvSpPr>
        <p:spPr bwMode="auto">
          <a:xfrm>
            <a:off x="5086350" y="3443288"/>
            <a:ext cx="1131888" cy="933450"/>
          </a:xfrm>
          <a:custGeom>
            <a:avLst/>
            <a:gdLst>
              <a:gd name="T0" fmla="*/ 158617 w 1784"/>
              <a:gd name="T1" fmla="*/ 705485 h 1470"/>
              <a:gd name="T2" fmla="*/ 104687 w 1784"/>
              <a:gd name="T3" fmla="*/ 818515 h 1470"/>
              <a:gd name="T4" fmla="*/ 151637 w 1784"/>
              <a:gd name="T5" fmla="*/ 813435 h 1470"/>
              <a:gd name="T6" fmla="*/ 125624 w 1784"/>
              <a:gd name="T7" fmla="*/ 901065 h 1470"/>
              <a:gd name="T8" fmla="*/ 96439 w 1784"/>
              <a:gd name="T9" fmla="*/ 930275 h 1470"/>
              <a:gd name="T10" fmla="*/ 67253 w 1784"/>
              <a:gd name="T11" fmla="*/ 889635 h 1470"/>
              <a:gd name="T12" fmla="*/ 25379 w 1784"/>
              <a:gd name="T13" fmla="*/ 805815 h 1470"/>
              <a:gd name="T14" fmla="*/ 0 w 1784"/>
              <a:gd name="T15" fmla="*/ 691515 h 1470"/>
              <a:gd name="T16" fmla="*/ 17131 w 1784"/>
              <a:gd name="T17" fmla="*/ 554990 h 1470"/>
              <a:gd name="T18" fmla="*/ 103418 w 1784"/>
              <a:gd name="T19" fmla="*/ 408305 h 1470"/>
              <a:gd name="T20" fmla="*/ 218891 w 1784"/>
              <a:gd name="T21" fmla="*/ 305435 h 1470"/>
              <a:gd name="T22" fmla="*/ 320406 w 1784"/>
              <a:gd name="T23" fmla="*/ 255270 h 1470"/>
              <a:gd name="T24" fmla="*/ 405424 w 1784"/>
              <a:gd name="T25" fmla="*/ 221615 h 1470"/>
              <a:gd name="T26" fmla="*/ 474581 w 1784"/>
              <a:gd name="T27" fmla="*/ 168275 h 1470"/>
              <a:gd name="T28" fmla="*/ 525338 w 1784"/>
              <a:gd name="T29" fmla="*/ 58420 h 1470"/>
              <a:gd name="T30" fmla="*/ 551351 w 1784"/>
              <a:gd name="T31" fmla="*/ 16510 h 1470"/>
              <a:gd name="T32" fmla="*/ 587516 w 1784"/>
              <a:gd name="T33" fmla="*/ 73660 h 1470"/>
              <a:gd name="T34" fmla="*/ 593226 w 1784"/>
              <a:gd name="T35" fmla="*/ 158750 h 1470"/>
              <a:gd name="T36" fmla="*/ 614163 w 1784"/>
              <a:gd name="T37" fmla="*/ 150495 h 1470"/>
              <a:gd name="T38" fmla="*/ 657307 w 1784"/>
              <a:gd name="T39" fmla="*/ 99060 h 1470"/>
              <a:gd name="T40" fmla="*/ 685224 w 1784"/>
              <a:gd name="T41" fmla="*/ 23495 h 1470"/>
              <a:gd name="T42" fmla="*/ 704258 w 1784"/>
              <a:gd name="T43" fmla="*/ 52705 h 1470"/>
              <a:gd name="T44" fmla="*/ 727098 w 1784"/>
              <a:gd name="T45" fmla="*/ 147320 h 1470"/>
              <a:gd name="T46" fmla="*/ 749305 w 1784"/>
              <a:gd name="T47" fmla="*/ 182245 h 1470"/>
              <a:gd name="T48" fmla="*/ 801965 w 1784"/>
              <a:gd name="T49" fmla="*/ 106045 h 1470"/>
              <a:gd name="T50" fmla="*/ 813386 w 1784"/>
              <a:gd name="T51" fmla="*/ 0 h 1470"/>
              <a:gd name="T52" fmla="*/ 834323 w 1784"/>
              <a:gd name="T53" fmla="*/ 3810 h 1470"/>
              <a:gd name="T54" fmla="*/ 886984 w 1784"/>
              <a:gd name="T55" fmla="*/ 20320 h 1470"/>
              <a:gd name="T56" fmla="*/ 951065 w 1784"/>
              <a:gd name="T57" fmla="*/ 57150 h 1470"/>
              <a:gd name="T58" fmla="*/ 1009436 w 1784"/>
              <a:gd name="T59" fmla="*/ 122555 h 1470"/>
              <a:gd name="T60" fmla="*/ 1043063 w 1784"/>
              <a:gd name="T61" fmla="*/ 224155 h 1470"/>
              <a:gd name="T62" fmla="*/ 1053849 w 1784"/>
              <a:gd name="T63" fmla="*/ 351155 h 1470"/>
              <a:gd name="T64" fmla="*/ 1086206 w 1784"/>
              <a:gd name="T65" fmla="*/ 418465 h 1470"/>
              <a:gd name="T66" fmla="*/ 1122371 w 1784"/>
              <a:gd name="T67" fmla="*/ 485140 h 1470"/>
              <a:gd name="T68" fmla="*/ 1128081 w 1784"/>
              <a:gd name="T69" fmla="*/ 584200 h 1470"/>
              <a:gd name="T70" fmla="*/ 1095723 w 1784"/>
              <a:gd name="T71" fmla="*/ 688975 h 1470"/>
              <a:gd name="T72" fmla="*/ 1058290 w 1784"/>
              <a:gd name="T73" fmla="*/ 744855 h 1470"/>
              <a:gd name="T74" fmla="*/ 1048773 w 1784"/>
              <a:gd name="T75" fmla="*/ 613410 h 1470"/>
              <a:gd name="T76" fmla="*/ 985961 w 1784"/>
              <a:gd name="T77" fmla="*/ 467360 h 1470"/>
              <a:gd name="T78" fmla="*/ 914901 w 1784"/>
              <a:gd name="T79" fmla="*/ 437515 h 1470"/>
              <a:gd name="T80" fmla="*/ 871757 w 1784"/>
              <a:gd name="T81" fmla="*/ 434975 h 1470"/>
              <a:gd name="T82" fmla="*/ 831151 w 1784"/>
              <a:gd name="T83" fmla="*/ 441960 h 1470"/>
              <a:gd name="T84" fmla="*/ 791180 w 1784"/>
              <a:gd name="T85" fmla="*/ 461645 h 1470"/>
              <a:gd name="T86" fmla="*/ 753112 w 1784"/>
              <a:gd name="T87" fmla="*/ 495300 h 1470"/>
              <a:gd name="T88" fmla="*/ 728367 w 1784"/>
              <a:gd name="T89" fmla="*/ 523240 h 1470"/>
              <a:gd name="T90" fmla="*/ 734078 w 1784"/>
              <a:gd name="T91" fmla="*/ 492125 h 1470"/>
              <a:gd name="T92" fmla="*/ 735347 w 1784"/>
              <a:gd name="T93" fmla="*/ 445135 h 1470"/>
              <a:gd name="T94" fmla="*/ 714409 w 1784"/>
              <a:gd name="T95" fmla="*/ 414020 h 1470"/>
              <a:gd name="T96" fmla="*/ 656038 w 1784"/>
              <a:gd name="T97" fmla="*/ 422275 h 1470"/>
              <a:gd name="T98" fmla="*/ 543103 w 1784"/>
              <a:gd name="T99" fmla="*/ 497840 h 1470"/>
              <a:gd name="T100" fmla="*/ 541834 w 1784"/>
              <a:gd name="T101" fmla="*/ 478155 h 1470"/>
              <a:gd name="T102" fmla="*/ 530414 w 1784"/>
              <a:gd name="T103" fmla="*/ 439420 h 1470"/>
              <a:gd name="T104" fmla="*/ 495518 w 1784"/>
              <a:gd name="T105" fmla="*/ 409575 h 1470"/>
              <a:gd name="T106" fmla="*/ 424458 w 1784"/>
              <a:gd name="T107" fmla="*/ 417195 h 1470"/>
              <a:gd name="T108" fmla="*/ 305178 w 1784"/>
              <a:gd name="T109" fmla="*/ 493395 h 1470"/>
              <a:gd name="T110" fmla="*/ 236656 w 1784"/>
              <a:gd name="T111" fmla="*/ 553720 h 1470"/>
              <a:gd name="T112" fmla="*/ 189071 w 1784"/>
              <a:gd name="T113" fmla="*/ 612140 h 1470"/>
              <a:gd name="T114" fmla="*/ 182092 w 1784"/>
              <a:gd name="T115" fmla="*/ 665480 h 14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4" h="1470">
                <a:moveTo>
                  <a:pt x="287" y="1048"/>
                </a:moveTo>
                <a:lnTo>
                  <a:pt x="276" y="1067"/>
                </a:lnTo>
                <a:lnTo>
                  <a:pt x="250" y="1111"/>
                </a:lnTo>
                <a:lnTo>
                  <a:pt x="219" y="1171"/>
                </a:lnTo>
                <a:lnTo>
                  <a:pt x="187" y="1234"/>
                </a:lnTo>
                <a:lnTo>
                  <a:pt x="165" y="1289"/>
                </a:lnTo>
                <a:lnTo>
                  <a:pt x="162" y="1322"/>
                </a:lnTo>
                <a:lnTo>
                  <a:pt x="184" y="1324"/>
                </a:lnTo>
                <a:lnTo>
                  <a:pt x="239" y="1281"/>
                </a:lnTo>
                <a:lnTo>
                  <a:pt x="231" y="1303"/>
                </a:lnTo>
                <a:lnTo>
                  <a:pt x="215" y="1357"/>
                </a:lnTo>
                <a:lnTo>
                  <a:pt x="198" y="1419"/>
                </a:lnTo>
                <a:lnTo>
                  <a:pt x="191" y="1470"/>
                </a:lnTo>
                <a:lnTo>
                  <a:pt x="156" y="1470"/>
                </a:lnTo>
                <a:lnTo>
                  <a:pt x="152" y="1465"/>
                </a:lnTo>
                <a:lnTo>
                  <a:pt x="141" y="1452"/>
                </a:lnTo>
                <a:lnTo>
                  <a:pt x="125" y="1430"/>
                </a:lnTo>
                <a:lnTo>
                  <a:pt x="106" y="1401"/>
                </a:lnTo>
                <a:lnTo>
                  <a:pt x="84" y="1362"/>
                </a:lnTo>
                <a:lnTo>
                  <a:pt x="62" y="1318"/>
                </a:lnTo>
                <a:lnTo>
                  <a:pt x="40" y="1269"/>
                </a:lnTo>
                <a:lnTo>
                  <a:pt x="22" y="1214"/>
                </a:lnTo>
                <a:lnTo>
                  <a:pt x="9" y="1153"/>
                </a:lnTo>
                <a:lnTo>
                  <a:pt x="0" y="1089"/>
                </a:lnTo>
                <a:lnTo>
                  <a:pt x="0" y="1021"/>
                </a:lnTo>
                <a:lnTo>
                  <a:pt x="7" y="949"/>
                </a:lnTo>
                <a:lnTo>
                  <a:pt x="27" y="874"/>
                </a:lnTo>
                <a:lnTo>
                  <a:pt x="59" y="799"/>
                </a:lnTo>
                <a:lnTo>
                  <a:pt x="103" y="722"/>
                </a:lnTo>
                <a:lnTo>
                  <a:pt x="163" y="643"/>
                </a:lnTo>
                <a:lnTo>
                  <a:pt x="226" y="577"/>
                </a:lnTo>
                <a:lnTo>
                  <a:pt x="288" y="523"/>
                </a:lnTo>
                <a:lnTo>
                  <a:pt x="345" y="481"/>
                </a:lnTo>
                <a:lnTo>
                  <a:pt x="402" y="448"/>
                </a:lnTo>
                <a:lnTo>
                  <a:pt x="454" y="423"/>
                </a:lnTo>
                <a:lnTo>
                  <a:pt x="505" y="402"/>
                </a:lnTo>
                <a:lnTo>
                  <a:pt x="553" y="384"/>
                </a:lnTo>
                <a:lnTo>
                  <a:pt x="597" y="367"/>
                </a:lnTo>
                <a:lnTo>
                  <a:pt x="639" y="349"/>
                </a:lnTo>
                <a:lnTo>
                  <a:pt x="680" y="327"/>
                </a:lnTo>
                <a:lnTo>
                  <a:pt x="715" y="300"/>
                </a:lnTo>
                <a:lnTo>
                  <a:pt x="748" y="265"/>
                </a:lnTo>
                <a:lnTo>
                  <a:pt x="779" y="221"/>
                </a:lnTo>
                <a:lnTo>
                  <a:pt x="805" y="164"/>
                </a:lnTo>
                <a:lnTo>
                  <a:pt x="828" y="92"/>
                </a:lnTo>
                <a:lnTo>
                  <a:pt x="849" y="6"/>
                </a:lnTo>
                <a:lnTo>
                  <a:pt x="854" y="11"/>
                </a:lnTo>
                <a:lnTo>
                  <a:pt x="869" y="26"/>
                </a:lnTo>
                <a:lnTo>
                  <a:pt x="887" y="50"/>
                </a:lnTo>
                <a:lnTo>
                  <a:pt x="907" y="79"/>
                </a:lnTo>
                <a:lnTo>
                  <a:pt x="926" y="116"/>
                </a:lnTo>
                <a:lnTo>
                  <a:pt x="939" y="158"/>
                </a:lnTo>
                <a:lnTo>
                  <a:pt x="944" y="202"/>
                </a:lnTo>
                <a:lnTo>
                  <a:pt x="935" y="250"/>
                </a:lnTo>
                <a:lnTo>
                  <a:pt x="939" y="250"/>
                </a:lnTo>
                <a:lnTo>
                  <a:pt x="952" y="246"/>
                </a:lnTo>
                <a:lnTo>
                  <a:pt x="968" y="237"/>
                </a:lnTo>
                <a:lnTo>
                  <a:pt x="990" y="221"/>
                </a:lnTo>
                <a:lnTo>
                  <a:pt x="1012" y="195"/>
                </a:lnTo>
                <a:lnTo>
                  <a:pt x="1036" y="156"/>
                </a:lnTo>
                <a:lnTo>
                  <a:pt x="1058" y="103"/>
                </a:lnTo>
                <a:lnTo>
                  <a:pt x="1077" y="35"/>
                </a:lnTo>
                <a:lnTo>
                  <a:pt x="1080" y="37"/>
                </a:lnTo>
                <a:lnTo>
                  <a:pt x="1088" y="44"/>
                </a:lnTo>
                <a:lnTo>
                  <a:pt x="1097" y="59"/>
                </a:lnTo>
                <a:lnTo>
                  <a:pt x="1110" y="83"/>
                </a:lnTo>
                <a:lnTo>
                  <a:pt x="1124" y="118"/>
                </a:lnTo>
                <a:lnTo>
                  <a:pt x="1135" y="167"/>
                </a:lnTo>
                <a:lnTo>
                  <a:pt x="1146" y="232"/>
                </a:lnTo>
                <a:lnTo>
                  <a:pt x="1154" y="314"/>
                </a:lnTo>
                <a:lnTo>
                  <a:pt x="1161" y="307"/>
                </a:lnTo>
                <a:lnTo>
                  <a:pt x="1181" y="287"/>
                </a:lnTo>
                <a:lnTo>
                  <a:pt x="1209" y="255"/>
                </a:lnTo>
                <a:lnTo>
                  <a:pt x="1238" y="215"/>
                </a:lnTo>
                <a:lnTo>
                  <a:pt x="1264" y="167"/>
                </a:lnTo>
                <a:lnTo>
                  <a:pt x="1284" y="116"/>
                </a:lnTo>
                <a:lnTo>
                  <a:pt x="1291" y="59"/>
                </a:lnTo>
                <a:lnTo>
                  <a:pt x="1282" y="0"/>
                </a:lnTo>
                <a:lnTo>
                  <a:pt x="1286" y="0"/>
                </a:lnTo>
                <a:lnTo>
                  <a:pt x="1299" y="2"/>
                </a:lnTo>
                <a:lnTo>
                  <a:pt x="1315" y="6"/>
                </a:lnTo>
                <a:lnTo>
                  <a:pt x="1339" y="11"/>
                </a:lnTo>
                <a:lnTo>
                  <a:pt x="1367" y="21"/>
                </a:lnTo>
                <a:lnTo>
                  <a:pt x="1398" y="32"/>
                </a:lnTo>
                <a:lnTo>
                  <a:pt x="1431" y="46"/>
                </a:lnTo>
                <a:lnTo>
                  <a:pt x="1466" y="66"/>
                </a:lnTo>
                <a:lnTo>
                  <a:pt x="1499" y="90"/>
                </a:lnTo>
                <a:lnTo>
                  <a:pt x="1532" y="118"/>
                </a:lnTo>
                <a:lnTo>
                  <a:pt x="1563" y="153"/>
                </a:lnTo>
                <a:lnTo>
                  <a:pt x="1591" y="193"/>
                </a:lnTo>
                <a:lnTo>
                  <a:pt x="1615" y="239"/>
                </a:lnTo>
                <a:lnTo>
                  <a:pt x="1631" y="292"/>
                </a:lnTo>
                <a:lnTo>
                  <a:pt x="1644" y="353"/>
                </a:lnTo>
                <a:lnTo>
                  <a:pt x="1648" y="421"/>
                </a:lnTo>
                <a:lnTo>
                  <a:pt x="1652" y="496"/>
                </a:lnTo>
                <a:lnTo>
                  <a:pt x="1661" y="553"/>
                </a:lnTo>
                <a:lnTo>
                  <a:pt x="1675" y="595"/>
                </a:lnTo>
                <a:lnTo>
                  <a:pt x="1692" y="630"/>
                </a:lnTo>
                <a:lnTo>
                  <a:pt x="1712" y="659"/>
                </a:lnTo>
                <a:lnTo>
                  <a:pt x="1732" y="689"/>
                </a:lnTo>
                <a:lnTo>
                  <a:pt x="1751" y="722"/>
                </a:lnTo>
                <a:lnTo>
                  <a:pt x="1769" y="764"/>
                </a:lnTo>
                <a:lnTo>
                  <a:pt x="1780" y="813"/>
                </a:lnTo>
                <a:lnTo>
                  <a:pt x="1784" y="867"/>
                </a:lnTo>
                <a:lnTo>
                  <a:pt x="1778" y="920"/>
                </a:lnTo>
                <a:lnTo>
                  <a:pt x="1767" y="975"/>
                </a:lnTo>
                <a:lnTo>
                  <a:pt x="1749" y="1030"/>
                </a:lnTo>
                <a:lnTo>
                  <a:pt x="1727" y="1085"/>
                </a:lnTo>
                <a:lnTo>
                  <a:pt x="1699" y="1140"/>
                </a:lnTo>
                <a:lnTo>
                  <a:pt x="1668" y="1192"/>
                </a:lnTo>
                <a:lnTo>
                  <a:pt x="1668" y="1173"/>
                </a:lnTo>
                <a:lnTo>
                  <a:pt x="1668" y="1122"/>
                </a:lnTo>
                <a:lnTo>
                  <a:pt x="1664" y="1050"/>
                </a:lnTo>
                <a:lnTo>
                  <a:pt x="1653" y="966"/>
                </a:lnTo>
                <a:lnTo>
                  <a:pt x="1635" y="880"/>
                </a:lnTo>
                <a:lnTo>
                  <a:pt x="1602" y="801"/>
                </a:lnTo>
                <a:lnTo>
                  <a:pt x="1554" y="736"/>
                </a:lnTo>
                <a:lnTo>
                  <a:pt x="1490" y="700"/>
                </a:lnTo>
                <a:lnTo>
                  <a:pt x="1466" y="694"/>
                </a:lnTo>
                <a:lnTo>
                  <a:pt x="1442" y="689"/>
                </a:lnTo>
                <a:lnTo>
                  <a:pt x="1420" y="685"/>
                </a:lnTo>
                <a:lnTo>
                  <a:pt x="1398" y="685"/>
                </a:lnTo>
                <a:lnTo>
                  <a:pt x="1374" y="685"/>
                </a:lnTo>
                <a:lnTo>
                  <a:pt x="1354" y="687"/>
                </a:lnTo>
                <a:lnTo>
                  <a:pt x="1332" y="690"/>
                </a:lnTo>
                <a:lnTo>
                  <a:pt x="1310" y="696"/>
                </a:lnTo>
                <a:lnTo>
                  <a:pt x="1290" y="705"/>
                </a:lnTo>
                <a:lnTo>
                  <a:pt x="1269" y="714"/>
                </a:lnTo>
                <a:lnTo>
                  <a:pt x="1247" y="727"/>
                </a:lnTo>
                <a:lnTo>
                  <a:pt x="1227" y="742"/>
                </a:lnTo>
                <a:lnTo>
                  <a:pt x="1207" y="760"/>
                </a:lnTo>
                <a:lnTo>
                  <a:pt x="1187" y="780"/>
                </a:lnTo>
                <a:lnTo>
                  <a:pt x="1167" y="802"/>
                </a:lnTo>
                <a:lnTo>
                  <a:pt x="1146" y="828"/>
                </a:lnTo>
                <a:lnTo>
                  <a:pt x="1148" y="824"/>
                </a:lnTo>
                <a:lnTo>
                  <a:pt x="1150" y="813"/>
                </a:lnTo>
                <a:lnTo>
                  <a:pt x="1154" y="795"/>
                </a:lnTo>
                <a:lnTo>
                  <a:pt x="1157" y="775"/>
                </a:lnTo>
                <a:lnTo>
                  <a:pt x="1161" y="751"/>
                </a:lnTo>
                <a:lnTo>
                  <a:pt x="1161" y="725"/>
                </a:lnTo>
                <a:lnTo>
                  <a:pt x="1159" y="701"/>
                </a:lnTo>
                <a:lnTo>
                  <a:pt x="1154" y="681"/>
                </a:lnTo>
                <a:lnTo>
                  <a:pt x="1143" y="663"/>
                </a:lnTo>
                <a:lnTo>
                  <a:pt x="1126" y="652"/>
                </a:lnTo>
                <a:lnTo>
                  <a:pt x="1104" y="646"/>
                </a:lnTo>
                <a:lnTo>
                  <a:pt x="1073" y="650"/>
                </a:lnTo>
                <a:lnTo>
                  <a:pt x="1034" y="665"/>
                </a:lnTo>
                <a:lnTo>
                  <a:pt x="985" y="690"/>
                </a:lnTo>
                <a:lnTo>
                  <a:pt x="926" y="729"/>
                </a:lnTo>
                <a:lnTo>
                  <a:pt x="856" y="784"/>
                </a:lnTo>
                <a:lnTo>
                  <a:pt x="856" y="780"/>
                </a:lnTo>
                <a:lnTo>
                  <a:pt x="856" y="769"/>
                </a:lnTo>
                <a:lnTo>
                  <a:pt x="854" y="753"/>
                </a:lnTo>
                <a:lnTo>
                  <a:pt x="851" y="735"/>
                </a:lnTo>
                <a:lnTo>
                  <a:pt x="845" y="712"/>
                </a:lnTo>
                <a:lnTo>
                  <a:pt x="836" y="692"/>
                </a:lnTo>
                <a:lnTo>
                  <a:pt x="823" y="672"/>
                </a:lnTo>
                <a:lnTo>
                  <a:pt x="805" y="656"/>
                </a:lnTo>
                <a:lnTo>
                  <a:pt x="781" y="645"/>
                </a:lnTo>
                <a:lnTo>
                  <a:pt x="751" y="641"/>
                </a:lnTo>
                <a:lnTo>
                  <a:pt x="715" y="645"/>
                </a:lnTo>
                <a:lnTo>
                  <a:pt x="669" y="657"/>
                </a:lnTo>
                <a:lnTo>
                  <a:pt x="615" y="683"/>
                </a:lnTo>
                <a:lnTo>
                  <a:pt x="553" y="724"/>
                </a:lnTo>
                <a:lnTo>
                  <a:pt x="481" y="777"/>
                </a:lnTo>
                <a:lnTo>
                  <a:pt x="399" y="848"/>
                </a:lnTo>
                <a:lnTo>
                  <a:pt x="391" y="856"/>
                </a:lnTo>
                <a:lnTo>
                  <a:pt x="373" y="872"/>
                </a:lnTo>
                <a:lnTo>
                  <a:pt x="349" y="898"/>
                </a:lnTo>
                <a:lnTo>
                  <a:pt x="321" y="929"/>
                </a:lnTo>
                <a:lnTo>
                  <a:pt x="298" y="964"/>
                </a:lnTo>
                <a:lnTo>
                  <a:pt x="281" y="997"/>
                </a:lnTo>
                <a:lnTo>
                  <a:pt x="276" y="1026"/>
                </a:lnTo>
                <a:lnTo>
                  <a:pt x="287" y="104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2" name="Freeform 97"/>
          <p:cNvSpPr>
            <a:spLocks/>
          </p:cNvSpPr>
          <p:nvPr/>
        </p:nvSpPr>
        <p:spPr bwMode="auto">
          <a:xfrm>
            <a:off x="5094288" y="5146675"/>
            <a:ext cx="1365250" cy="100013"/>
          </a:xfrm>
          <a:custGeom>
            <a:avLst/>
            <a:gdLst>
              <a:gd name="T0" fmla="*/ 883696 w 2149"/>
              <a:gd name="T1" fmla="*/ 0 h 156"/>
              <a:gd name="T2" fmla="*/ 1264873 w 2149"/>
              <a:gd name="T3" fmla="*/ 0 h 156"/>
              <a:gd name="T4" fmla="*/ 1268685 w 2149"/>
              <a:gd name="T5" fmla="*/ 1923 h 156"/>
              <a:gd name="T6" fmla="*/ 1277579 w 2149"/>
              <a:gd name="T7" fmla="*/ 10258 h 156"/>
              <a:gd name="T8" fmla="*/ 1290920 w 2149"/>
              <a:gd name="T9" fmla="*/ 22439 h 156"/>
              <a:gd name="T10" fmla="*/ 1306803 w 2149"/>
              <a:gd name="T11" fmla="*/ 36543 h 156"/>
              <a:gd name="T12" fmla="*/ 1323320 w 2149"/>
              <a:gd name="T13" fmla="*/ 51930 h 156"/>
              <a:gd name="T14" fmla="*/ 1339838 w 2149"/>
              <a:gd name="T15" fmla="*/ 69240 h 156"/>
              <a:gd name="T16" fmla="*/ 1355085 w 2149"/>
              <a:gd name="T17" fmla="*/ 84626 h 156"/>
              <a:gd name="T18" fmla="*/ 1365250 w 2149"/>
              <a:gd name="T19" fmla="*/ 100013 h 156"/>
              <a:gd name="T20" fmla="*/ 0 w 2149"/>
              <a:gd name="T21" fmla="*/ 100013 h 156"/>
              <a:gd name="T22" fmla="*/ 3176 w 2149"/>
              <a:gd name="T23" fmla="*/ 96166 h 156"/>
              <a:gd name="T24" fmla="*/ 12706 w 2149"/>
              <a:gd name="T25" fmla="*/ 87191 h 156"/>
              <a:gd name="T26" fmla="*/ 26682 w 2149"/>
              <a:gd name="T27" fmla="*/ 73728 h 156"/>
              <a:gd name="T28" fmla="*/ 43200 w 2149"/>
              <a:gd name="T29" fmla="*/ 58982 h 156"/>
              <a:gd name="T30" fmla="*/ 59082 w 2149"/>
              <a:gd name="T31" fmla="*/ 41031 h 156"/>
              <a:gd name="T32" fmla="*/ 74330 w 2149"/>
              <a:gd name="T33" fmla="*/ 24362 h 156"/>
              <a:gd name="T34" fmla="*/ 87671 w 2149"/>
              <a:gd name="T35" fmla="*/ 10258 h 156"/>
              <a:gd name="T36" fmla="*/ 95294 w 2149"/>
              <a:gd name="T37" fmla="*/ 0 h 156"/>
              <a:gd name="T38" fmla="*/ 417389 w 2149"/>
              <a:gd name="T39" fmla="*/ 0 h 156"/>
              <a:gd name="T40" fmla="*/ 418660 w 2149"/>
              <a:gd name="T41" fmla="*/ 1282 h 156"/>
              <a:gd name="T42" fmla="*/ 421201 w 2149"/>
              <a:gd name="T43" fmla="*/ 1923 h 156"/>
              <a:gd name="T44" fmla="*/ 425648 w 2149"/>
              <a:gd name="T45" fmla="*/ 4488 h 156"/>
              <a:gd name="T46" fmla="*/ 432636 w 2149"/>
              <a:gd name="T47" fmla="*/ 8334 h 156"/>
              <a:gd name="T48" fmla="*/ 440895 w 2149"/>
              <a:gd name="T49" fmla="*/ 12822 h 156"/>
              <a:gd name="T50" fmla="*/ 451695 w 2149"/>
              <a:gd name="T51" fmla="*/ 17310 h 156"/>
              <a:gd name="T52" fmla="*/ 463130 w 2149"/>
              <a:gd name="T53" fmla="*/ 22439 h 156"/>
              <a:gd name="T54" fmla="*/ 475836 w 2149"/>
              <a:gd name="T55" fmla="*/ 26927 h 156"/>
              <a:gd name="T56" fmla="*/ 491083 w 2149"/>
              <a:gd name="T57" fmla="*/ 32697 h 156"/>
              <a:gd name="T58" fmla="*/ 506331 w 2149"/>
              <a:gd name="T59" fmla="*/ 37825 h 156"/>
              <a:gd name="T60" fmla="*/ 524119 w 2149"/>
              <a:gd name="T61" fmla="*/ 41031 h 156"/>
              <a:gd name="T62" fmla="*/ 542542 w 2149"/>
              <a:gd name="T63" fmla="*/ 44878 h 156"/>
              <a:gd name="T64" fmla="*/ 562237 w 2149"/>
              <a:gd name="T65" fmla="*/ 48083 h 156"/>
              <a:gd name="T66" fmla="*/ 583201 w 2149"/>
              <a:gd name="T67" fmla="*/ 50648 h 156"/>
              <a:gd name="T68" fmla="*/ 605437 w 2149"/>
              <a:gd name="T69" fmla="*/ 50648 h 156"/>
              <a:gd name="T70" fmla="*/ 628943 w 2149"/>
              <a:gd name="T71" fmla="*/ 50648 h 156"/>
              <a:gd name="T72" fmla="*/ 652448 w 2149"/>
              <a:gd name="T73" fmla="*/ 49365 h 156"/>
              <a:gd name="T74" fmla="*/ 675954 w 2149"/>
              <a:gd name="T75" fmla="*/ 45519 h 156"/>
              <a:gd name="T76" fmla="*/ 698825 w 2149"/>
              <a:gd name="T77" fmla="*/ 43595 h 156"/>
              <a:gd name="T78" fmla="*/ 722331 w 2149"/>
              <a:gd name="T79" fmla="*/ 39749 h 156"/>
              <a:gd name="T80" fmla="*/ 743296 w 2149"/>
              <a:gd name="T81" fmla="*/ 35261 h 156"/>
              <a:gd name="T82" fmla="*/ 764260 w 2149"/>
              <a:gd name="T83" fmla="*/ 31414 h 156"/>
              <a:gd name="T84" fmla="*/ 785225 w 2149"/>
              <a:gd name="T85" fmla="*/ 26927 h 156"/>
              <a:gd name="T86" fmla="*/ 804284 w 2149"/>
              <a:gd name="T87" fmla="*/ 22439 h 156"/>
              <a:gd name="T88" fmla="*/ 820166 w 2149"/>
              <a:gd name="T89" fmla="*/ 18592 h 156"/>
              <a:gd name="T90" fmla="*/ 836684 w 2149"/>
              <a:gd name="T91" fmla="*/ 14104 h 156"/>
              <a:gd name="T92" fmla="*/ 849390 w 2149"/>
              <a:gd name="T93" fmla="*/ 10258 h 156"/>
              <a:gd name="T94" fmla="*/ 861461 w 2149"/>
              <a:gd name="T95" fmla="*/ 7052 h 156"/>
              <a:gd name="T96" fmla="*/ 870355 w 2149"/>
              <a:gd name="T97" fmla="*/ 3206 h 156"/>
              <a:gd name="T98" fmla="*/ 877343 w 2149"/>
              <a:gd name="T99" fmla="*/ 1923 h 156"/>
              <a:gd name="T100" fmla="*/ 882425 w 2149"/>
              <a:gd name="T101" fmla="*/ 0 h 156"/>
              <a:gd name="T102" fmla="*/ 883696 w 2149"/>
              <a:gd name="T103" fmla="*/ 0 h 1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49" h="156">
                <a:moveTo>
                  <a:pt x="1391" y="0"/>
                </a:moveTo>
                <a:lnTo>
                  <a:pt x="1991" y="0"/>
                </a:lnTo>
                <a:lnTo>
                  <a:pt x="1997" y="3"/>
                </a:lnTo>
                <a:lnTo>
                  <a:pt x="2011" y="16"/>
                </a:lnTo>
                <a:lnTo>
                  <a:pt x="2032" y="35"/>
                </a:lnTo>
                <a:lnTo>
                  <a:pt x="2057" y="57"/>
                </a:lnTo>
                <a:lnTo>
                  <a:pt x="2083" y="81"/>
                </a:lnTo>
                <a:lnTo>
                  <a:pt x="2109" y="108"/>
                </a:lnTo>
                <a:lnTo>
                  <a:pt x="2133" y="132"/>
                </a:lnTo>
                <a:lnTo>
                  <a:pt x="2149" y="156"/>
                </a:lnTo>
                <a:lnTo>
                  <a:pt x="0" y="156"/>
                </a:lnTo>
                <a:lnTo>
                  <a:pt x="5" y="150"/>
                </a:lnTo>
                <a:lnTo>
                  <a:pt x="20" y="136"/>
                </a:lnTo>
                <a:lnTo>
                  <a:pt x="42" y="115"/>
                </a:lnTo>
                <a:lnTo>
                  <a:pt x="68" y="92"/>
                </a:lnTo>
                <a:lnTo>
                  <a:pt x="93" y="64"/>
                </a:lnTo>
                <a:lnTo>
                  <a:pt x="117" y="38"/>
                </a:lnTo>
                <a:lnTo>
                  <a:pt x="138" y="16"/>
                </a:lnTo>
                <a:lnTo>
                  <a:pt x="150" y="0"/>
                </a:lnTo>
                <a:lnTo>
                  <a:pt x="657" y="0"/>
                </a:lnTo>
                <a:lnTo>
                  <a:pt x="659" y="2"/>
                </a:lnTo>
                <a:lnTo>
                  <a:pt x="663" y="3"/>
                </a:lnTo>
                <a:lnTo>
                  <a:pt x="670" y="7"/>
                </a:lnTo>
                <a:lnTo>
                  <a:pt x="681" y="13"/>
                </a:lnTo>
                <a:lnTo>
                  <a:pt x="694" y="20"/>
                </a:lnTo>
                <a:lnTo>
                  <a:pt x="711" y="27"/>
                </a:lnTo>
                <a:lnTo>
                  <a:pt x="729" y="35"/>
                </a:lnTo>
                <a:lnTo>
                  <a:pt x="749" y="42"/>
                </a:lnTo>
                <a:lnTo>
                  <a:pt x="773" y="51"/>
                </a:lnTo>
                <a:lnTo>
                  <a:pt x="797" y="59"/>
                </a:lnTo>
                <a:lnTo>
                  <a:pt x="825" y="64"/>
                </a:lnTo>
                <a:lnTo>
                  <a:pt x="854" y="70"/>
                </a:lnTo>
                <a:lnTo>
                  <a:pt x="885" y="75"/>
                </a:lnTo>
                <a:lnTo>
                  <a:pt x="918" y="79"/>
                </a:lnTo>
                <a:lnTo>
                  <a:pt x="953" y="79"/>
                </a:lnTo>
                <a:lnTo>
                  <a:pt x="990" y="79"/>
                </a:lnTo>
                <a:lnTo>
                  <a:pt x="1027" y="77"/>
                </a:lnTo>
                <a:lnTo>
                  <a:pt x="1064" y="71"/>
                </a:lnTo>
                <a:lnTo>
                  <a:pt x="1100" y="68"/>
                </a:lnTo>
                <a:lnTo>
                  <a:pt x="1137" y="62"/>
                </a:lnTo>
                <a:lnTo>
                  <a:pt x="1170" y="55"/>
                </a:lnTo>
                <a:lnTo>
                  <a:pt x="1203" y="49"/>
                </a:lnTo>
                <a:lnTo>
                  <a:pt x="1236" y="42"/>
                </a:lnTo>
                <a:lnTo>
                  <a:pt x="1266" y="35"/>
                </a:lnTo>
                <a:lnTo>
                  <a:pt x="1291" y="29"/>
                </a:lnTo>
                <a:lnTo>
                  <a:pt x="1317" y="22"/>
                </a:lnTo>
                <a:lnTo>
                  <a:pt x="1337" y="16"/>
                </a:lnTo>
                <a:lnTo>
                  <a:pt x="1356" y="11"/>
                </a:lnTo>
                <a:lnTo>
                  <a:pt x="1370" y="5"/>
                </a:lnTo>
                <a:lnTo>
                  <a:pt x="1381" y="3"/>
                </a:lnTo>
                <a:lnTo>
                  <a:pt x="1389" y="0"/>
                </a:lnTo>
                <a:lnTo>
                  <a:pt x="1391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3" name="Freeform 98"/>
          <p:cNvSpPr>
            <a:spLocks/>
          </p:cNvSpPr>
          <p:nvPr/>
        </p:nvSpPr>
        <p:spPr bwMode="auto">
          <a:xfrm>
            <a:off x="5002213" y="5327650"/>
            <a:ext cx="1533525" cy="100013"/>
          </a:xfrm>
          <a:custGeom>
            <a:avLst/>
            <a:gdLst>
              <a:gd name="T0" fmla="*/ 59690 w 2415"/>
              <a:gd name="T1" fmla="*/ 0 h 158"/>
              <a:gd name="T2" fmla="*/ 1501775 w 2415"/>
              <a:gd name="T3" fmla="*/ 0 h 158"/>
              <a:gd name="T4" fmla="*/ 1506220 w 2415"/>
              <a:gd name="T5" fmla="*/ 9495 h 158"/>
              <a:gd name="T6" fmla="*/ 1518285 w 2415"/>
              <a:gd name="T7" fmla="*/ 32916 h 158"/>
              <a:gd name="T8" fmla="*/ 1528445 w 2415"/>
              <a:gd name="T9" fmla="*/ 65198 h 158"/>
              <a:gd name="T10" fmla="*/ 1533525 w 2415"/>
              <a:gd name="T11" fmla="*/ 100013 h 158"/>
              <a:gd name="T12" fmla="*/ 0 w 2415"/>
              <a:gd name="T13" fmla="*/ 100013 h 158"/>
              <a:gd name="T14" fmla="*/ 2540 w 2415"/>
              <a:gd name="T15" fmla="*/ 96848 h 158"/>
              <a:gd name="T16" fmla="*/ 7620 w 2415"/>
              <a:gd name="T17" fmla="*/ 87353 h 158"/>
              <a:gd name="T18" fmla="*/ 15240 w 2415"/>
              <a:gd name="T19" fmla="*/ 74693 h 158"/>
              <a:gd name="T20" fmla="*/ 24765 w 2415"/>
              <a:gd name="T21" fmla="*/ 58235 h 158"/>
              <a:gd name="T22" fmla="*/ 35560 w 2415"/>
              <a:gd name="T23" fmla="*/ 41778 h 158"/>
              <a:gd name="T24" fmla="*/ 44450 w 2415"/>
              <a:gd name="T25" fmla="*/ 25953 h 158"/>
              <a:gd name="T26" fmla="*/ 52705 w 2415"/>
              <a:gd name="T27" fmla="*/ 10761 h 158"/>
              <a:gd name="T28" fmla="*/ 59690 w 2415"/>
              <a:gd name="T29" fmla="*/ 0 h 1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15" h="158">
                <a:moveTo>
                  <a:pt x="94" y="0"/>
                </a:moveTo>
                <a:lnTo>
                  <a:pt x="2365" y="0"/>
                </a:lnTo>
                <a:lnTo>
                  <a:pt x="2372" y="15"/>
                </a:lnTo>
                <a:lnTo>
                  <a:pt x="2391" y="52"/>
                </a:lnTo>
                <a:lnTo>
                  <a:pt x="2407" y="103"/>
                </a:lnTo>
                <a:lnTo>
                  <a:pt x="2415" y="158"/>
                </a:lnTo>
                <a:lnTo>
                  <a:pt x="0" y="158"/>
                </a:lnTo>
                <a:lnTo>
                  <a:pt x="4" y="153"/>
                </a:lnTo>
                <a:lnTo>
                  <a:pt x="12" y="138"/>
                </a:lnTo>
                <a:lnTo>
                  <a:pt x="24" y="118"/>
                </a:lnTo>
                <a:lnTo>
                  <a:pt x="39" y="92"/>
                </a:lnTo>
                <a:lnTo>
                  <a:pt x="56" y="66"/>
                </a:lnTo>
                <a:lnTo>
                  <a:pt x="70" y="41"/>
                </a:lnTo>
                <a:lnTo>
                  <a:pt x="83" y="17"/>
                </a:lnTo>
                <a:lnTo>
                  <a:pt x="94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4" name="Freeform 99"/>
          <p:cNvSpPr>
            <a:spLocks/>
          </p:cNvSpPr>
          <p:nvPr/>
        </p:nvSpPr>
        <p:spPr bwMode="auto">
          <a:xfrm>
            <a:off x="4967288" y="5518150"/>
            <a:ext cx="1585912" cy="100013"/>
          </a:xfrm>
          <a:custGeom>
            <a:avLst/>
            <a:gdLst>
              <a:gd name="T0" fmla="*/ 13967 w 2498"/>
              <a:gd name="T1" fmla="*/ 0 h 156"/>
              <a:gd name="T2" fmla="*/ 1559247 w 2498"/>
              <a:gd name="T3" fmla="*/ 0 h 156"/>
              <a:gd name="T4" fmla="*/ 1562422 w 2498"/>
              <a:gd name="T5" fmla="*/ 10899 h 156"/>
              <a:gd name="T6" fmla="*/ 1570675 w 2498"/>
              <a:gd name="T7" fmla="*/ 36543 h 156"/>
              <a:gd name="T8" fmla="*/ 1580198 w 2498"/>
              <a:gd name="T9" fmla="*/ 69881 h 156"/>
              <a:gd name="T10" fmla="*/ 1585912 w 2498"/>
              <a:gd name="T11" fmla="*/ 100013 h 156"/>
              <a:gd name="T12" fmla="*/ 0 w 2498"/>
              <a:gd name="T13" fmla="*/ 100013 h 156"/>
              <a:gd name="T14" fmla="*/ 0 w 2498"/>
              <a:gd name="T15" fmla="*/ 87191 h 156"/>
              <a:gd name="T16" fmla="*/ 1905 w 2498"/>
              <a:gd name="T17" fmla="*/ 58982 h 156"/>
              <a:gd name="T18" fmla="*/ 5714 w 2498"/>
              <a:gd name="T19" fmla="*/ 25003 h 156"/>
              <a:gd name="T20" fmla="*/ 13967 w 2498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8" h="156">
                <a:moveTo>
                  <a:pt x="22" y="0"/>
                </a:moveTo>
                <a:lnTo>
                  <a:pt x="2456" y="0"/>
                </a:lnTo>
                <a:lnTo>
                  <a:pt x="2461" y="17"/>
                </a:lnTo>
                <a:lnTo>
                  <a:pt x="2474" y="57"/>
                </a:lnTo>
                <a:lnTo>
                  <a:pt x="2489" y="109"/>
                </a:lnTo>
                <a:lnTo>
                  <a:pt x="2498" y="156"/>
                </a:lnTo>
                <a:lnTo>
                  <a:pt x="0" y="156"/>
                </a:lnTo>
                <a:lnTo>
                  <a:pt x="0" y="136"/>
                </a:lnTo>
                <a:lnTo>
                  <a:pt x="3" y="92"/>
                </a:lnTo>
                <a:lnTo>
                  <a:pt x="9" y="39"/>
                </a:lnTo>
                <a:lnTo>
                  <a:pt x="22" y="0"/>
                </a:lnTo>
                <a:close/>
              </a:path>
            </a:pathLst>
          </a:custGeom>
          <a:solidFill>
            <a:srgbClr val="23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5" name="Freeform 100"/>
          <p:cNvSpPr>
            <a:spLocks/>
          </p:cNvSpPr>
          <p:nvPr/>
        </p:nvSpPr>
        <p:spPr bwMode="auto">
          <a:xfrm>
            <a:off x="5053013" y="3411538"/>
            <a:ext cx="1238250" cy="1539875"/>
          </a:xfrm>
          <a:custGeom>
            <a:avLst/>
            <a:gdLst>
              <a:gd name="T0" fmla="*/ 41275 w 1950"/>
              <a:gd name="T1" fmla="*/ 830872 h 2426"/>
              <a:gd name="T2" fmla="*/ 106680 w 1950"/>
              <a:gd name="T3" fmla="*/ 446221 h 2426"/>
              <a:gd name="T4" fmla="*/ 421640 w 1950"/>
              <a:gd name="T5" fmla="*/ 224697 h 2426"/>
              <a:gd name="T6" fmla="*/ 523240 w 1950"/>
              <a:gd name="T7" fmla="*/ 96480 h 2426"/>
              <a:gd name="T8" fmla="*/ 581025 w 1950"/>
              <a:gd name="T9" fmla="*/ 12695 h 2426"/>
              <a:gd name="T10" fmla="*/ 651510 w 1950"/>
              <a:gd name="T11" fmla="*/ 167571 h 2426"/>
              <a:gd name="T12" fmla="*/ 714375 w 1950"/>
              <a:gd name="T13" fmla="*/ 4443 h 2426"/>
              <a:gd name="T14" fmla="*/ 770255 w 1950"/>
              <a:gd name="T15" fmla="*/ 185344 h 2426"/>
              <a:gd name="T16" fmla="*/ 820420 w 1950"/>
              <a:gd name="T17" fmla="*/ 81246 h 2426"/>
              <a:gd name="T18" fmla="*/ 895350 w 1950"/>
              <a:gd name="T19" fmla="*/ 15234 h 2426"/>
              <a:gd name="T20" fmla="*/ 1065530 w 1950"/>
              <a:gd name="T21" fmla="*/ 145355 h 2426"/>
              <a:gd name="T22" fmla="*/ 1113155 w 1950"/>
              <a:gd name="T23" fmla="*/ 393538 h 2426"/>
              <a:gd name="T24" fmla="*/ 1177290 w 1950"/>
              <a:gd name="T25" fmla="*/ 653780 h 2426"/>
              <a:gd name="T26" fmla="*/ 1125855 w 1950"/>
              <a:gd name="T27" fmla="*/ 827064 h 2426"/>
              <a:gd name="T28" fmla="*/ 1232535 w 1950"/>
              <a:gd name="T29" fmla="*/ 866418 h 2426"/>
              <a:gd name="T30" fmla="*/ 1146175 w 1950"/>
              <a:gd name="T31" fmla="*/ 1079690 h 2426"/>
              <a:gd name="T32" fmla="*/ 1120140 w 1950"/>
              <a:gd name="T33" fmla="*/ 1221871 h 2426"/>
              <a:gd name="T34" fmla="*/ 934720 w 1950"/>
              <a:gd name="T35" fmla="*/ 1492270 h 2426"/>
              <a:gd name="T36" fmla="*/ 480695 w 1950"/>
              <a:gd name="T37" fmla="*/ 1501791 h 2426"/>
              <a:gd name="T38" fmla="*/ 273050 w 1950"/>
              <a:gd name="T39" fmla="*/ 1332950 h 2426"/>
              <a:gd name="T40" fmla="*/ 219710 w 1950"/>
              <a:gd name="T41" fmla="*/ 1269477 h 2426"/>
              <a:gd name="T42" fmla="*/ 128905 w 1950"/>
              <a:gd name="T43" fmla="*/ 1273285 h 2426"/>
              <a:gd name="T44" fmla="*/ 16510 w 1950"/>
              <a:gd name="T45" fmla="*/ 1179978 h 2426"/>
              <a:gd name="T46" fmla="*/ 77470 w 1950"/>
              <a:gd name="T47" fmla="*/ 991461 h 2426"/>
              <a:gd name="T48" fmla="*/ 108585 w 1950"/>
              <a:gd name="T49" fmla="*/ 1023833 h 2426"/>
              <a:gd name="T50" fmla="*/ 51435 w 1950"/>
              <a:gd name="T51" fmla="*/ 1079055 h 2426"/>
              <a:gd name="T52" fmla="*/ 183515 w 1950"/>
              <a:gd name="T53" fmla="*/ 1241548 h 2426"/>
              <a:gd name="T54" fmla="*/ 239395 w 1950"/>
              <a:gd name="T55" fmla="*/ 1185056 h 2426"/>
              <a:gd name="T56" fmla="*/ 290830 w 1950"/>
              <a:gd name="T57" fmla="*/ 1280267 h 2426"/>
              <a:gd name="T58" fmla="*/ 544830 w 1950"/>
              <a:gd name="T59" fmla="*/ 1486557 h 2426"/>
              <a:gd name="T60" fmla="*/ 947420 w 1950"/>
              <a:gd name="T61" fmla="*/ 1421179 h 2426"/>
              <a:gd name="T62" fmla="*/ 1089025 w 1950"/>
              <a:gd name="T63" fmla="*/ 1163475 h 2426"/>
              <a:gd name="T64" fmla="*/ 1086485 w 1950"/>
              <a:gd name="T65" fmla="*/ 1018120 h 2426"/>
              <a:gd name="T66" fmla="*/ 1169035 w 1950"/>
              <a:gd name="T67" fmla="*/ 1037797 h 2426"/>
              <a:gd name="T68" fmla="*/ 1170305 w 1950"/>
              <a:gd name="T69" fmla="*/ 856262 h 2426"/>
              <a:gd name="T70" fmla="*/ 1072515 w 1950"/>
              <a:gd name="T71" fmla="*/ 874669 h 2426"/>
              <a:gd name="T72" fmla="*/ 1144905 w 1950"/>
              <a:gd name="T73" fmla="*/ 555396 h 2426"/>
              <a:gd name="T74" fmla="*/ 1044575 w 1950"/>
              <a:gd name="T75" fmla="*/ 248183 h 2426"/>
              <a:gd name="T76" fmla="*/ 1029335 w 1950"/>
              <a:gd name="T77" fmla="*/ 272303 h 2426"/>
              <a:gd name="T78" fmla="*/ 986155 w 1950"/>
              <a:gd name="T79" fmla="*/ 286267 h 2426"/>
              <a:gd name="T80" fmla="*/ 944245 w 1950"/>
              <a:gd name="T81" fmla="*/ 92037 h 2426"/>
              <a:gd name="T82" fmla="*/ 938530 w 1950"/>
              <a:gd name="T83" fmla="*/ 229775 h 2426"/>
              <a:gd name="T84" fmla="*/ 802640 w 1950"/>
              <a:gd name="T85" fmla="*/ 369418 h 2426"/>
              <a:gd name="T86" fmla="*/ 802005 w 1950"/>
              <a:gd name="T87" fmla="*/ 344663 h 2426"/>
              <a:gd name="T88" fmla="*/ 895350 w 1950"/>
              <a:gd name="T89" fmla="*/ 156146 h 2426"/>
              <a:gd name="T90" fmla="*/ 847090 w 1950"/>
              <a:gd name="T91" fmla="*/ 172649 h 2426"/>
              <a:gd name="T92" fmla="*/ 721360 w 1950"/>
              <a:gd name="T93" fmla="*/ 115522 h 2426"/>
              <a:gd name="T94" fmla="*/ 616585 w 1950"/>
              <a:gd name="T95" fmla="*/ 238662 h 2426"/>
              <a:gd name="T96" fmla="*/ 612775 w 1950"/>
              <a:gd name="T97" fmla="*/ 147894 h 2426"/>
              <a:gd name="T98" fmla="*/ 577850 w 1950"/>
              <a:gd name="T99" fmla="*/ 131391 h 2426"/>
              <a:gd name="T100" fmla="*/ 484505 w 1950"/>
              <a:gd name="T101" fmla="*/ 258338 h 2426"/>
              <a:gd name="T102" fmla="*/ 275590 w 1950"/>
              <a:gd name="T103" fmla="*/ 350376 h 2426"/>
              <a:gd name="T104" fmla="*/ 87630 w 1950"/>
              <a:gd name="T105" fmla="*/ 633469 h 2426"/>
              <a:gd name="T106" fmla="*/ 160020 w 1950"/>
              <a:gd name="T107" fmla="*/ 973688 h 2426"/>
              <a:gd name="T108" fmla="*/ 120650 w 1950"/>
              <a:gd name="T109" fmla="*/ 1027641 h 24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50" h="2426">
                <a:moveTo>
                  <a:pt x="149" y="1566"/>
                </a:moveTo>
                <a:lnTo>
                  <a:pt x="146" y="1556"/>
                </a:lnTo>
                <a:lnTo>
                  <a:pt x="135" y="1532"/>
                </a:lnTo>
                <a:lnTo>
                  <a:pt x="118" y="1494"/>
                </a:lnTo>
                <a:lnTo>
                  <a:pt x="100" y="1443"/>
                </a:lnTo>
                <a:lnTo>
                  <a:pt x="81" y="1380"/>
                </a:lnTo>
                <a:lnTo>
                  <a:pt x="65" y="1309"/>
                </a:lnTo>
                <a:lnTo>
                  <a:pt x="52" y="1230"/>
                </a:lnTo>
                <a:lnTo>
                  <a:pt x="45" y="1145"/>
                </a:lnTo>
                <a:lnTo>
                  <a:pt x="45" y="1057"/>
                </a:lnTo>
                <a:lnTo>
                  <a:pt x="56" y="967"/>
                </a:lnTo>
                <a:lnTo>
                  <a:pt x="78" y="877"/>
                </a:lnTo>
                <a:lnTo>
                  <a:pt x="114" y="789"/>
                </a:lnTo>
                <a:lnTo>
                  <a:pt x="168" y="703"/>
                </a:lnTo>
                <a:lnTo>
                  <a:pt x="239" y="622"/>
                </a:lnTo>
                <a:lnTo>
                  <a:pt x="331" y="549"/>
                </a:lnTo>
                <a:lnTo>
                  <a:pt x="447" y="483"/>
                </a:lnTo>
                <a:lnTo>
                  <a:pt x="513" y="450"/>
                </a:lnTo>
                <a:lnTo>
                  <a:pt x="572" y="417"/>
                </a:lnTo>
                <a:lnTo>
                  <a:pt x="621" y="385"/>
                </a:lnTo>
                <a:lnTo>
                  <a:pt x="664" y="354"/>
                </a:lnTo>
                <a:lnTo>
                  <a:pt x="700" y="325"/>
                </a:lnTo>
                <a:lnTo>
                  <a:pt x="732" y="295"/>
                </a:lnTo>
                <a:lnTo>
                  <a:pt x="756" y="266"/>
                </a:lnTo>
                <a:lnTo>
                  <a:pt x="778" y="239"/>
                </a:lnTo>
                <a:lnTo>
                  <a:pt x="796" y="209"/>
                </a:lnTo>
                <a:lnTo>
                  <a:pt x="811" y="180"/>
                </a:lnTo>
                <a:lnTo>
                  <a:pt x="824" y="152"/>
                </a:lnTo>
                <a:lnTo>
                  <a:pt x="836" y="123"/>
                </a:lnTo>
                <a:lnTo>
                  <a:pt x="849" y="94"/>
                </a:lnTo>
                <a:lnTo>
                  <a:pt x="862" y="62"/>
                </a:lnTo>
                <a:lnTo>
                  <a:pt x="877" y="31"/>
                </a:lnTo>
                <a:lnTo>
                  <a:pt x="893" y="0"/>
                </a:lnTo>
                <a:lnTo>
                  <a:pt x="899" y="6"/>
                </a:lnTo>
                <a:lnTo>
                  <a:pt x="915" y="20"/>
                </a:lnTo>
                <a:lnTo>
                  <a:pt x="939" y="44"/>
                </a:lnTo>
                <a:lnTo>
                  <a:pt x="965" y="75"/>
                </a:lnTo>
                <a:lnTo>
                  <a:pt x="991" y="116"/>
                </a:lnTo>
                <a:lnTo>
                  <a:pt x="1011" y="162"/>
                </a:lnTo>
                <a:lnTo>
                  <a:pt x="1022" y="215"/>
                </a:lnTo>
                <a:lnTo>
                  <a:pt x="1022" y="272"/>
                </a:lnTo>
                <a:lnTo>
                  <a:pt x="1026" y="264"/>
                </a:lnTo>
                <a:lnTo>
                  <a:pt x="1037" y="244"/>
                </a:lnTo>
                <a:lnTo>
                  <a:pt x="1051" y="213"/>
                </a:lnTo>
                <a:lnTo>
                  <a:pt x="1068" y="174"/>
                </a:lnTo>
                <a:lnTo>
                  <a:pt x="1086" y="132"/>
                </a:lnTo>
                <a:lnTo>
                  <a:pt x="1103" y="88"/>
                </a:lnTo>
                <a:lnTo>
                  <a:pt x="1117" y="46"/>
                </a:lnTo>
                <a:lnTo>
                  <a:pt x="1125" y="7"/>
                </a:lnTo>
                <a:lnTo>
                  <a:pt x="1130" y="15"/>
                </a:lnTo>
                <a:lnTo>
                  <a:pt x="1143" y="35"/>
                </a:lnTo>
                <a:lnTo>
                  <a:pt x="1162" y="66"/>
                </a:lnTo>
                <a:lnTo>
                  <a:pt x="1182" y="108"/>
                </a:lnTo>
                <a:lnTo>
                  <a:pt x="1200" y="162"/>
                </a:lnTo>
                <a:lnTo>
                  <a:pt x="1211" y="222"/>
                </a:lnTo>
                <a:lnTo>
                  <a:pt x="1213" y="292"/>
                </a:lnTo>
                <a:lnTo>
                  <a:pt x="1202" y="367"/>
                </a:lnTo>
                <a:lnTo>
                  <a:pt x="1208" y="358"/>
                </a:lnTo>
                <a:lnTo>
                  <a:pt x="1219" y="332"/>
                </a:lnTo>
                <a:lnTo>
                  <a:pt x="1237" y="295"/>
                </a:lnTo>
                <a:lnTo>
                  <a:pt x="1257" y="246"/>
                </a:lnTo>
                <a:lnTo>
                  <a:pt x="1275" y="189"/>
                </a:lnTo>
                <a:lnTo>
                  <a:pt x="1292" y="128"/>
                </a:lnTo>
                <a:lnTo>
                  <a:pt x="1303" y="66"/>
                </a:lnTo>
                <a:lnTo>
                  <a:pt x="1305" y="4"/>
                </a:lnTo>
                <a:lnTo>
                  <a:pt x="1310" y="4"/>
                </a:lnTo>
                <a:lnTo>
                  <a:pt x="1325" y="6"/>
                </a:lnTo>
                <a:lnTo>
                  <a:pt x="1347" y="9"/>
                </a:lnTo>
                <a:lnTo>
                  <a:pt x="1375" y="15"/>
                </a:lnTo>
                <a:lnTo>
                  <a:pt x="1410" y="24"/>
                </a:lnTo>
                <a:lnTo>
                  <a:pt x="1448" y="37"/>
                </a:lnTo>
                <a:lnTo>
                  <a:pt x="1487" y="55"/>
                </a:lnTo>
                <a:lnTo>
                  <a:pt x="1529" y="77"/>
                </a:lnTo>
                <a:lnTo>
                  <a:pt x="1569" y="105"/>
                </a:lnTo>
                <a:lnTo>
                  <a:pt x="1610" y="139"/>
                </a:lnTo>
                <a:lnTo>
                  <a:pt x="1647" y="182"/>
                </a:lnTo>
                <a:lnTo>
                  <a:pt x="1678" y="229"/>
                </a:lnTo>
                <a:lnTo>
                  <a:pt x="1705" y="286"/>
                </a:lnTo>
                <a:lnTo>
                  <a:pt x="1724" y="352"/>
                </a:lnTo>
                <a:lnTo>
                  <a:pt x="1735" y="428"/>
                </a:lnTo>
                <a:lnTo>
                  <a:pt x="1737" y="514"/>
                </a:lnTo>
                <a:lnTo>
                  <a:pt x="1738" y="574"/>
                </a:lnTo>
                <a:lnTo>
                  <a:pt x="1746" y="607"/>
                </a:lnTo>
                <a:lnTo>
                  <a:pt x="1753" y="620"/>
                </a:lnTo>
                <a:lnTo>
                  <a:pt x="1757" y="624"/>
                </a:lnTo>
                <a:lnTo>
                  <a:pt x="1781" y="664"/>
                </a:lnTo>
                <a:lnTo>
                  <a:pt x="1808" y="719"/>
                </a:lnTo>
                <a:lnTo>
                  <a:pt x="1832" y="786"/>
                </a:lnTo>
                <a:lnTo>
                  <a:pt x="1852" y="861"/>
                </a:lnTo>
                <a:lnTo>
                  <a:pt x="1860" y="943"/>
                </a:lnTo>
                <a:lnTo>
                  <a:pt x="1854" y="1030"/>
                </a:lnTo>
                <a:lnTo>
                  <a:pt x="1828" y="1120"/>
                </a:lnTo>
                <a:lnTo>
                  <a:pt x="1781" y="1209"/>
                </a:lnTo>
                <a:lnTo>
                  <a:pt x="1772" y="1235"/>
                </a:lnTo>
                <a:lnTo>
                  <a:pt x="1768" y="1268"/>
                </a:lnTo>
                <a:lnTo>
                  <a:pt x="1768" y="1296"/>
                </a:lnTo>
                <a:lnTo>
                  <a:pt x="1768" y="1309"/>
                </a:lnTo>
                <a:lnTo>
                  <a:pt x="1773" y="1303"/>
                </a:lnTo>
                <a:lnTo>
                  <a:pt x="1788" y="1288"/>
                </a:lnTo>
                <a:lnTo>
                  <a:pt x="1810" y="1270"/>
                </a:lnTo>
                <a:lnTo>
                  <a:pt x="1838" y="1257"/>
                </a:lnTo>
                <a:lnTo>
                  <a:pt x="1867" y="1254"/>
                </a:lnTo>
                <a:lnTo>
                  <a:pt x="1895" y="1266"/>
                </a:lnTo>
                <a:lnTo>
                  <a:pt x="1920" y="1301"/>
                </a:lnTo>
                <a:lnTo>
                  <a:pt x="1941" y="1365"/>
                </a:lnTo>
                <a:lnTo>
                  <a:pt x="1950" y="1443"/>
                </a:lnTo>
                <a:lnTo>
                  <a:pt x="1948" y="1510"/>
                </a:lnTo>
                <a:lnTo>
                  <a:pt x="1935" y="1569"/>
                </a:lnTo>
                <a:lnTo>
                  <a:pt x="1913" y="1619"/>
                </a:lnTo>
                <a:lnTo>
                  <a:pt x="1882" y="1657"/>
                </a:lnTo>
                <a:lnTo>
                  <a:pt x="1845" y="1685"/>
                </a:lnTo>
                <a:lnTo>
                  <a:pt x="1805" y="1701"/>
                </a:lnTo>
                <a:lnTo>
                  <a:pt x="1759" y="1703"/>
                </a:lnTo>
                <a:lnTo>
                  <a:pt x="1761" y="1711"/>
                </a:lnTo>
                <a:lnTo>
                  <a:pt x="1764" y="1733"/>
                </a:lnTo>
                <a:lnTo>
                  <a:pt x="1768" y="1767"/>
                </a:lnTo>
                <a:lnTo>
                  <a:pt x="1770" y="1813"/>
                </a:lnTo>
                <a:lnTo>
                  <a:pt x="1770" y="1867"/>
                </a:lnTo>
                <a:lnTo>
                  <a:pt x="1764" y="1925"/>
                </a:lnTo>
                <a:lnTo>
                  <a:pt x="1753" y="1989"/>
                </a:lnTo>
                <a:lnTo>
                  <a:pt x="1735" y="2056"/>
                </a:lnTo>
                <a:lnTo>
                  <a:pt x="1707" y="2123"/>
                </a:lnTo>
                <a:lnTo>
                  <a:pt x="1669" y="2188"/>
                </a:lnTo>
                <a:lnTo>
                  <a:pt x="1617" y="2248"/>
                </a:lnTo>
                <a:lnTo>
                  <a:pt x="1553" y="2303"/>
                </a:lnTo>
                <a:lnTo>
                  <a:pt x="1472" y="2351"/>
                </a:lnTo>
                <a:lnTo>
                  <a:pt x="1375" y="2390"/>
                </a:lnTo>
                <a:lnTo>
                  <a:pt x="1257" y="2415"/>
                </a:lnTo>
                <a:lnTo>
                  <a:pt x="1121" y="2426"/>
                </a:lnTo>
                <a:lnTo>
                  <a:pt x="1015" y="2424"/>
                </a:lnTo>
                <a:lnTo>
                  <a:pt x="919" y="2412"/>
                </a:lnTo>
                <a:lnTo>
                  <a:pt x="835" y="2391"/>
                </a:lnTo>
                <a:lnTo>
                  <a:pt x="757" y="2366"/>
                </a:lnTo>
                <a:lnTo>
                  <a:pt x="689" y="2333"/>
                </a:lnTo>
                <a:lnTo>
                  <a:pt x="629" y="2296"/>
                </a:lnTo>
                <a:lnTo>
                  <a:pt x="576" y="2257"/>
                </a:lnTo>
                <a:lnTo>
                  <a:pt x="531" y="2217"/>
                </a:lnTo>
                <a:lnTo>
                  <a:pt x="491" y="2177"/>
                </a:lnTo>
                <a:lnTo>
                  <a:pt x="458" y="2136"/>
                </a:lnTo>
                <a:lnTo>
                  <a:pt x="430" y="2100"/>
                </a:lnTo>
                <a:lnTo>
                  <a:pt x="408" y="2067"/>
                </a:lnTo>
                <a:lnTo>
                  <a:pt x="390" y="2037"/>
                </a:lnTo>
                <a:lnTo>
                  <a:pt x="375" y="2015"/>
                </a:lnTo>
                <a:lnTo>
                  <a:pt x="364" y="2002"/>
                </a:lnTo>
                <a:lnTo>
                  <a:pt x="355" y="1997"/>
                </a:lnTo>
                <a:lnTo>
                  <a:pt x="353" y="1997"/>
                </a:lnTo>
                <a:lnTo>
                  <a:pt x="346" y="2000"/>
                </a:lnTo>
                <a:lnTo>
                  <a:pt x="333" y="2002"/>
                </a:lnTo>
                <a:lnTo>
                  <a:pt x="318" y="2006"/>
                </a:lnTo>
                <a:lnTo>
                  <a:pt x="300" y="2010"/>
                </a:lnTo>
                <a:lnTo>
                  <a:pt x="278" y="2012"/>
                </a:lnTo>
                <a:lnTo>
                  <a:pt x="256" y="2012"/>
                </a:lnTo>
                <a:lnTo>
                  <a:pt x="230" y="2010"/>
                </a:lnTo>
                <a:lnTo>
                  <a:pt x="203" y="2006"/>
                </a:lnTo>
                <a:lnTo>
                  <a:pt x="177" y="1999"/>
                </a:lnTo>
                <a:lnTo>
                  <a:pt x="149" y="1989"/>
                </a:lnTo>
                <a:lnTo>
                  <a:pt x="122" y="1973"/>
                </a:lnTo>
                <a:lnTo>
                  <a:pt x="96" y="1953"/>
                </a:lnTo>
                <a:lnTo>
                  <a:pt x="70" y="1929"/>
                </a:lnTo>
                <a:lnTo>
                  <a:pt x="46" y="1898"/>
                </a:lnTo>
                <a:lnTo>
                  <a:pt x="26" y="1859"/>
                </a:lnTo>
                <a:lnTo>
                  <a:pt x="4" y="1793"/>
                </a:lnTo>
                <a:lnTo>
                  <a:pt x="0" y="1733"/>
                </a:lnTo>
                <a:lnTo>
                  <a:pt x="12" y="1677"/>
                </a:lnTo>
                <a:lnTo>
                  <a:pt x="32" y="1633"/>
                </a:lnTo>
                <a:lnTo>
                  <a:pt x="61" y="1597"/>
                </a:lnTo>
                <a:lnTo>
                  <a:pt x="91" y="1573"/>
                </a:lnTo>
                <a:lnTo>
                  <a:pt x="122" y="1562"/>
                </a:lnTo>
                <a:lnTo>
                  <a:pt x="146" y="1564"/>
                </a:lnTo>
                <a:lnTo>
                  <a:pt x="146" y="1567"/>
                </a:lnTo>
                <a:lnTo>
                  <a:pt x="149" y="1575"/>
                </a:lnTo>
                <a:lnTo>
                  <a:pt x="151" y="1586"/>
                </a:lnTo>
                <a:lnTo>
                  <a:pt x="153" y="1595"/>
                </a:lnTo>
                <a:lnTo>
                  <a:pt x="160" y="1604"/>
                </a:lnTo>
                <a:lnTo>
                  <a:pt x="171" y="1613"/>
                </a:lnTo>
                <a:lnTo>
                  <a:pt x="182" y="1619"/>
                </a:lnTo>
                <a:lnTo>
                  <a:pt x="188" y="1621"/>
                </a:lnTo>
                <a:lnTo>
                  <a:pt x="179" y="1622"/>
                </a:lnTo>
                <a:lnTo>
                  <a:pt x="158" y="1630"/>
                </a:lnTo>
                <a:lnTo>
                  <a:pt x="131" y="1644"/>
                </a:lnTo>
                <a:lnTo>
                  <a:pt x="103" y="1666"/>
                </a:lnTo>
                <a:lnTo>
                  <a:pt x="81" y="1700"/>
                </a:lnTo>
                <a:lnTo>
                  <a:pt x="74" y="1742"/>
                </a:lnTo>
                <a:lnTo>
                  <a:pt x="85" y="1797"/>
                </a:lnTo>
                <a:lnTo>
                  <a:pt x="122" y="1865"/>
                </a:lnTo>
                <a:lnTo>
                  <a:pt x="166" y="1916"/>
                </a:lnTo>
                <a:lnTo>
                  <a:pt x="210" y="1945"/>
                </a:lnTo>
                <a:lnTo>
                  <a:pt x="250" y="1956"/>
                </a:lnTo>
                <a:lnTo>
                  <a:pt x="289" y="1956"/>
                </a:lnTo>
                <a:lnTo>
                  <a:pt x="320" y="1947"/>
                </a:lnTo>
                <a:lnTo>
                  <a:pt x="344" y="1936"/>
                </a:lnTo>
                <a:lnTo>
                  <a:pt x="361" y="1925"/>
                </a:lnTo>
                <a:lnTo>
                  <a:pt x="366" y="1922"/>
                </a:lnTo>
                <a:lnTo>
                  <a:pt x="368" y="1914"/>
                </a:lnTo>
                <a:lnTo>
                  <a:pt x="373" y="1896"/>
                </a:lnTo>
                <a:lnTo>
                  <a:pt x="377" y="1867"/>
                </a:lnTo>
                <a:lnTo>
                  <a:pt x="375" y="1830"/>
                </a:lnTo>
                <a:lnTo>
                  <a:pt x="377" y="1837"/>
                </a:lnTo>
                <a:lnTo>
                  <a:pt x="383" y="1856"/>
                </a:lnTo>
                <a:lnTo>
                  <a:pt x="394" y="1885"/>
                </a:lnTo>
                <a:lnTo>
                  <a:pt x="408" y="1923"/>
                </a:lnTo>
                <a:lnTo>
                  <a:pt x="430" y="1967"/>
                </a:lnTo>
                <a:lnTo>
                  <a:pt x="458" y="2017"/>
                </a:lnTo>
                <a:lnTo>
                  <a:pt x="491" y="2070"/>
                </a:lnTo>
                <a:lnTo>
                  <a:pt x="531" y="2123"/>
                </a:lnTo>
                <a:lnTo>
                  <a:pt x="579" y="2177"/>
                </a:lnTo>
                <a:lnTo>
                  <a:pt x="636" y="2226"/>
                </a:lnTo>
                <a:lnTo>
                  <a:pt x="700" y="2272"/>
                </a:lnTo>
                <a:lnTo>
                  <a:pt x="776" y="2311"/>
                </a:lnTo>
                <a:lnTo>
                  <a:pt x="858" y="2342"/>
                </a:lnTo>
                <a:lnTo>
                  <a:pt x="952" y="2362"/>
                </a:lnTo>
                <a:lnTo>
                  <a:pt x="1057" y="2369"/>
                </a:lnTo>
                <a:lnTo>
                  <a:pt x="1173" y="2364"/>
                </a:lnTo>
                <a:lnTo>
                  <a:pt x="1268" y="2347"/>
                </a:lnTo>
                <a:lnTo>
                  <a:pt x="1353" y="2320"/>
                </a:lnTo>
                <a:lnTo>
                  <a:pt x="1428" y="2283"/>
                </a:lnTo>
                <a:lnTo>
                  <a:pt x="1492" y="2239"/>
                </a:lnTo>
                <a:lnTo>
                  <a:pt x="1547" y="2188"/>
                </a:lnTo>
                <a:lnTo>
                  <a:pt x="1595" y="2133"/>
                </a:lnTo>
                <a:lnTo>
                  <a:pt x="1632" y="2074"/>
                </a:lnTo>
                <a:lnTo>
                  <a:pt x="1663" y="2013"/>
                </a:lnTo>
                <a:lnTo>
                  <a:pt x="1687" y="1953"/>
                </a:lnTo>
                <a:lnTo>
                  <a:pt x="1704" y="1892"/>
                </a:lnTo>
                <a:lnTo>
                  <a:pt x="1715" y="1833"/>
                </a:lnTo>
                <a:lnTo>
                  <a:pt x="1720" y="1778"/>
                </a:lnTo>
                <a:lnTo>
                  <a:pt x="1720" y="1729"/>
                </a:lnTo>
                <a:lnTo>
                  <a:pt x="1715" y="1685"/>
                </a:lnTo>
                <a:lnTo>
                  <a:pt x="1707" y="1650"/>
                </a:lnTo>
                <a:lnTo>
                  <a:pt x="1696" y="1622"/>
                </a:lnTo>
                <a:lnTo>
                  <a:pt x="1700" y="1615"/>
                </a:lnTo>
                <a:lnTo>
                  <a:pt x="1711" y="1604"/>
                </a:lnTo>
                <a:lnTo>
                  <a:pt x="1722" y="1606"/>
                </a:lnTo>
                <a:lnTo>
                  <a:pt x="1735" y="1633"/>
                </a:lnTo>
                <a:lnTo>
                  <a:pt x="1746" y="1652"/>
                </a:lnTo>
                <a:lnTo>
                  <a:pt x="1764" y="1663"/>
                </a:lnTo>
                <a:lnTo>
                  <a:pt x="1788" y="1665"/>
                </a:lnTo>
                <a:lnTo>
                  <a:pt x="1816" y="1655"/>
                </a:lnTo>
                <a:lnTo>
                  <a:pt x="1841" y="1635"/>
                </a:lnTo>
                <a:lnTo>
                  <a:pt x="1865" y="1600"/>
                </a:lnTo>
                <a:lnTo>
                  <a:pt x="1884" y="1553"/>
                </a:lnTo>
                <a:lnTo>
                  <a:pt x="1893" y="1490"/>
                </a:lnTo>
                <a:lnTo>
                  <a:pt x="1891" y="1435"/>
                </a:lnTo>
                <a:lnTo>
                  <a:pt x="1882" y="1391"/>
                </a:lnTo>
                <a:lnTo>
                  <a:pt x="1865" y="1364"/>
                </a:lnTo>
                <a:lnTo>
                  <a:pt x="1843" y="1349"/>
                </a:lnTo>
                <a:lnTo>
                  <a:pt x="1816" y="1347"/>
                </a:lnTo>
                <a:lnTo>
                  <a:pt x="1784" y="1360"/>
                </a:lnTo>
                <a:lnTo>
                  <a:pt x="1753" y="1388"/>
                </a:lnTo>
                <a:lnTo>
                  <a:pt x="1720" y="1428"/>
                </a:lnTo>
                <a:lnTo>
                  <a:pt x="1713" y="1428"/>
                </a:lnTo>
                <a:lnTo>
                  <a:pt x="1698" y="1415"/>
                </a:lnTo>
                <a:lnTo>
                  <a:pt x="1689" y="1378"/>
                </a:lnTo>
                <a:lnTo>
                  <a:pt x="1693" y="1299"/>
                </a:lnTo>
                <a:lnTo>
                  <a:pt x="1707" y="1244"/>
                </a:lnTo>
                <a:lnTo>
                  <a:pt x="1735" y="1184"/>
                </a:lnTo>
                <a:lnTo>
                  <a:pt x="1766" y="1116"/>
                </a:lnTo>
                <a:lnTo>
                  <a:pt x="1792" y="1041"/>
                </a:lnTo>
                <a:lnTo>
                  <a:pt x="1808" y="962"/>
                </a:lnTo>
                <a:lnTo>
                  <a:pt x="1803" y="875"/>
                </a:lnTo>
                <a:lnTo>
                  <a:pt x="1773" y="784"/>
                </a:lnTo>
                <a:lnTo>
                  <a:pt x="1707" y="686"/>
                </a:lnTo>
                <a:lnTo>
                  <a:pt x="1700" y="674"/>
                </a:lnTo>
                <a:lnTo>
                  <a:pt x="1683" y="633"/>
                </a:lnTo>
                <a:lnTo>
                  <a:pt x="1667" y="565"/>
                </a:lnTo>
                <a:lnTo>
                  <a:pt x="1654" y="472"/>
                </a:lnTo>
                <a:lnTo>
                  <a:pt x="1645" y="391"/>
                </a:lnTo>
                <a:lnTo>
                  <a:pt x="1634" y="351"/>
                </a:lnTo>
                <a:lnTo>
                  <a:pt x="1625" y="338"/>
                </a:lnTo>
                <a:lnTo>
                  <a:pt x="1621" y="338"/>
                </a:lnTo>
                <a:lnTo>
                  <a:pt x="1623" y="345"/>
                </a:lnTo>
                <a:lnTo>
                  <a:pt x="1625" y="367"/>
                </a:lnTo>
                <a:lnTo>
                  <a:pt x="1625" y="396"/>
                </a:lnTo>
                <a:lnTo>
                  <a:pt x="1621" y="429"/>
                </a:lnTo>
                <a:lnTo>
                  <a:pt x="1610" y="466"/>
                </a:lnTo>
                <a:lnTo>
                  <a:pt x="1591" y="497"/>
                </a:lnTo>
                <a:lnTo>
                  <a:pt x="1562" y="521"/>
                </a:lnTo>
                <a:lnTo>
                  <a:pt x="1520" y="534"/>
                </a:lnTo>
                <a:lnTo>
                  <a:pt x="1525" y="523"/>
                </a:lnTo>
                <a:lnTo>
                  <a:pt x="1538" y="496"/>
                </a:lnTo>
                <a:lnTo>
                  <a:pt x="1553" y="451"/>
                </a:lnTo>
                <a:lnTo>
                  <a:pt x="1566" y="396"/>
                </a:lnTo>
                <a:lnTo>
                  <a:pt x="1569" y="332"/>
                </a:lnTo>
                <a:lnTo>
                  <a:pt x="1560" y="264"/>
                </a:lnTo>
                <a:lnTo>
                  <a:pt x="1535" y="195"/>
                </a:lnTo>
                <a:lnTo>
                  <a:pt x="1483" y="128"/>
                </a:lnTo>
                <a:lnTo>
                  <a:pt x="1483" y="132"/>
                </a:lnTo>
                <a:lnTo>
                  <a:pt x="1487" y="145"/>
                </a:lnTo>
                <a:lnTo>
                  <a:pt x="1489" y="163"/>
                </a:lnTo>
                <a:lnTo>
                  <a:pt x="1490" y="187"/>
                </a:lnTo>
                <a:lnTo>
                  <a:pt x="1492" y="217"/>
                </a:lnTo>
                <a:lnTo>
                  <a:pt x="1492" y="250"/>
                </a:lnTo>
                <a:lnTo>
                  <a:pt x="1490" y="284"/>
                </a:lnTo>
                <a:lnTo>
                  <a:pt x="1487" y="323"/>
                </a:lnTo>
                <a:lnTo>
                  <a:pt x="1478" y="362"/>
                </a:lnTo>
                <a:lnTo>
                  <a:pt x="1465" y="400"/>
                </a:lnTo>
                <a:lnTo>
                  <a:pt x="1448" y="439"/>
                </a:lnTo>
                <a:lnTo>
                  <a:pt x="1424" y="475"/>
                </a:lnTo>
                <a:lnTo>
                  <a:pt x="1397" y="508"/>
                </a:lnTo>
                <a:lnTo>
                  <a:pt x="1360" y="538"/>
                </a:lnTo>
                <a:lnTo>
                  <a:pt x="1316" y="562"/>
                </a:lnTo>
                <a:lnTo>
                  <a:pt x="1264" y="582"/>
                </a:lnTo>
                <a:lnTo>
                  <a:pt x="1263" y="582"/>
                </a:lnTo>
                <a:lnTo>
                  <a:pt x="1255" y="582"/>
                </a:lnTo>
                <a:lnTo>
                  <a:pt x="1248" y="582"/>
                </a:lnTo>
                <a:lnTo>
                  <a:pt x="1242" y="578"/>
                </a:lnTo>
                <a:lnTo>
                  <a:pt x="1241" y="571"/>
                </a:lnTo>
                <a:lnTo>
                  <a:pt x="1248" y="560"/>
                </a:lnTo>
                <a:lnTo>
                  <a:pt x="1263" y="543"/>
                </a:lnTo>
                <a:lnTo>
                  <a:pt x="1292" y="519"/>
                </a:lnTo>
                <a:lnTo>
                  <a:pt x="1327" y="488"/>
                </a:lnTo>
                <a:lnTo>
                  <a:pt x="1358" y="451"/>
                </a:lnTo>
                <a:lnTo>
                  <a:pt x="1384" y="409"/>
                </a:lnTo>
                <a:lnTo>
                  <a:pt x="1402" y="360"/>
                </a:lnTo>
                <a:lnTo>
                  <a:pt x="1411" y="306"/>
                </a:lnTo>
                <a:lnTo>
                  <a:pt x="1410" y="246"/>
                </a:lnTo>
                <a:lnTo>
                  <a:pt x="1395" y="184"/>
                </a:lnTo>
                <a:lnTo>
                  <a:pt x="1364" y="116"/>
                </a:lnTo>
                <a:lnTo>
                  <a:pt x="1366" y="125"/>
                </a:lnTo>
                <a:lnTo>
                  <a:pt x="1366" y="149"/>
                </a:lnTo>
                <a:lnTo>
                  <a:pt x="1364" y="184"/>
                </a:lnTo>
                <a:lnTo>
                  <a:pt x="1354" y="226"/>
                </a:lnTo>
                <a:lnTo>
                  <a:pt x="1334" y="272"/>
                </a:lnTo>
                <a:lnTo>
                  <a:pt x="1303" y="319"/>
                </a:lnTo>
                <a:lnTo>
                  <a:pt x="1255" y="363"/>
                </a:lnTo>
                <a:lnTo>
                  <a:pt x="1187" y="400"/>
                </a:lnTo>
                <a:lnTo>
                  <a:pt x="1184" y="373"/>
                </a:lnTo>
                <a:lnTo>
                  <a:pt x="1176" y="310"/>
                </a:lnTo>
                <a:lnTo>
                  <a:pt x="1160" y="237"/>
                </a:lnTo>
                <a:lnTo>
                  <a:pt x="1136" y="182"/>
                </a:lnTo>
                <a:lnTo>
                  <a:pt x="1132" y="189"/>
                </a:lnTo>
                <a:lnTo>
                  <a:pt x="1121" y="207"/>
                </a:lnTo>
                <a:lnTo>
                  <a:pt x="1103" y="233"/>
                </a:lnTo>
                <a:lnTo>
                  <a:pt x="1079" y="266"/>
                </a:lnTo>
                <a:lnTo>
                  <a:pt x="1048" y="303"/>
                </a:lnTo>
                <a:lnTo>
                  <a:pt x="1013" y="340"/>
                </a:lnTo>
                <a:lnTo>
                  <a:pt x="971" y="376"/>
                </a:lnTo>
                <a:lnTo>
                  <a:pt x="923" y="406"/>
                </a:lnTo>
                <a:lnTo>
                  <a:pt x="926" y="400"/>
                </a:lnTo>
                <a:lnTo>
                  <a:pt x="936" y="382"/>
                </a:lnTo>
                <a:lnTo>
                  <a:pt x="947" y="354"/>
                </a:lnTo>
                <a:lnTo>
                  <a:pt x="958" y="319"/>
                </a:lnTo>
                <a:lnTo>
                  <a:pt x="965" y="279"/>
                </a:lnTo>
                <a:lnTo>
                  <a:pt x="965" y="233"/>
                </a:lnTo>
                <a:lnTo>
                  <a:pt x="954" y="185"/>
                </a:lnTo>
                <a:lnTo>
                  <a:pt x="932" y="138"/>
                </a:lnTo>
                <a:lnTo>
                  <a:pt x="932" y="141"/>
                </a:lnTo>
                <a:lnTo>
                  <a:pt x="928" y="150"/>
                </a:lnTo>
                <a:lnTo>
                  <a:pt x="925" y="165"/>
                </a:lnTo>
                <a:lnTo>
                  <a:pt x="919" y="185"/>
                </a:lnTo>
                <a:lnTo>
                  <a:pt x="910" y="207"/>
                </a:lnTo>
                <a:lnTo>
                  <a:pt x="899" y="233"/>
                </a:lnTo>
                <a:lnTo>
                  <a:pt x="884" y="262"/>
                </a:lnTo>
                <a:lnTo>
                  <a:pt x="868" y="292"/>
                </a:lnTo>
                <a:lnTo>
                  <a:pt x="846" y="321"/>
                </a:lnTo>
                <a:lnTo>
                  <a:pt x="822" y="351"/>
                </a:lnTo>
                <a:lnTo>
                  <a:pt x="794" y="380"/>
                </a:lnTo>
                <a:lnTo>
                  <a:pt x="763" y="407"/>
                </a:lnTo>
                <a:lnTo>
                  <a:pt x="726" y="431"/>
                </a:lnTo>
                <a:lnTo>
                  <a:pt x="686" y="451"/>
                </a:lnTo>
                <a:lnTo>
                  <a:pt x="640" y="470"/>
                </a:lnTo>
                <a:lnTo>
                  <a:pt x="588" y="481"/>
                </a:lnTo>
                <a:lnTo>
                  <a:pt x="539" y="494"/>
                </a:lnTo>
                <a:lnTo>
                  <a:pt x="487" y="518"/>
                </a:lnTo>
                <a:lnTo>
                  <a:pt x="434" y="552"/>
                </a:lnTo>
                <a:lnTo>
                  <a:pt x="381" y="595"/>
                </a:lnTo>
                <a:lnTo>
                  <a:pt x="328" y="646"/>
                </a:lnTo>
                <a:lnTo>
                  <a:pt x="280" y="705"/>
                </a:lnTo>
                <a:lnTo>
                  <a:pt x="234" y="771"/>
                </a:lnTo>
                <a:lnTo>
                  <a:pt x="195" y="842"/>
                </a:lnTo>
                <a:lnTo>
                  <a:pt x="162" y="918"/>
                </a:lnTo>
                <a:lnTo>
                  <a:pt x="138" y="998"/>
                </a:lnTo>
                <a:lnTo>
                  <a:pt x="124" y="1083"/>
                </a:lnTo>
                <a:lnTo>
                  <a:pt x="120" y="1169"/>
                </a:lnTo>
                <a:lnTo>
                  <a:pt x="129" y="1259"/>
                </a:lnTo>
                <a:lnTo>
                  <a:pt x="153" y="1349"/>
                </a:lnTo>
                <a:lnTo>
                  <a:pt x="192" y="1439"/>
                </a:lnTo>
                <a:lnTo>
                  <a:pt x="247" y="1529"/>
                </a:lnTo>
                <a:lnTo>
                  <a:pt x="252" y="1534"/>
                </a:lnTo>
                <a:lnTo>
                  <a:pt x="269" y="1545"/>
                </a:lnTo>
                <a:lnTo>
                  <a:pt x="285" y="1564"/>
                </a:lnTo>
                <a:lnTo>
                  <a:pt x="298" y="1582"/>
                </a:lnTo>
                <a:lnTo>
                  <a:pt x="302" y="1600"/>
                </a:lnTo>
                <a:lnTo>
                  <a:pt x="289" y="1613"/>
                </a:lnTo>
                <a:lnTo>
                  <a:pt x="254" y="1621"/>
                </a:lnTo>
                <a:lnTo>
                  <a:pt x="190" y="1619"/>
                </a:lnTo>
                <a:lnTo>
                  <a:pt x="164" y="1608"/>
                </a:lnTo>
                <a:lnTo>
                  <a:pt x="151" y="1589"/>
                </a:lnTo>
                <a:lnTo>
                  <a:pt x="149" y="1573"/>
                </a:lnTo>
                <a:lnTo>
                  <a:pt x="149" y="15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6" name="Freeform 101"/>
          <p:cNvSpPr>
            <a:spLocks/>
          </p:cNvSpPr>
          <p:nvPr/>
        </p:nvSpPr>
        <p:spPr bwMode="auto">
          <a:xfrm>
            <a:off x="5697538" y="4386263"/>
            <a:ext cx="187325" cy="157162"/>
          </a:xfrm>
          <a:custGeom>
            <a:avLst/>
            <a:gdLst>
              <a:gd name="T0" fmla="*/ 40278 w 293"/>
              <a:gd name="T1" fmla="*/ 68359 h 246"/>
              <a:gd name="T2" fmla="*/ 38999 w 293"/>
              <a:gd name="T3" fmla="*/ 70276 h 246"/>
              <a:gd name="T4" fmla="*/ 36442 w 293"/>
              <a:gd name="T5" fmla="*/ 77303 h 246"/>
              <a:gd name="T6" fmla="*/ 31967 w 293"/>
              <a:gd name="T7" fmla="*/ 86886 h 246"/>
              <a:gd name="T8" fmla="*/ 26213 w 293"/>
              <a:gd name="T9" fmla="*/ 95192 h 246"/>
              <a:gd name="T10" fmla="*/ 20459 w 293"/>
              <a:gd name="T11" fmla="*/ 103497 h 246"/>
              <a:gd name="T12" fmla="*/ 14065 w 293"/>
              <a:gd name="T13" fmla="*/ 107969 h 246"/>
              <a:gd name="T14" fmla="*/ 7033 w 293"/>
              <a:gd name="T15" fmla="*/ 106691 h 246"/>
              <a:gd name="T16" fmla="*/ 1279 w 293"/>
              <a:gd name="T17" fmla="*/ 98386 h 246"/>
              <a:gd name="T18" fmla="*/ 0 w 293"/>
              <a:gd name="T19" fmla="*/ 83053 h 246"/>
              <a:gd name="T20" fmla="*/ 6393 w 293"/>
              <a:gd name="T21" fmla="*/ 67081 h 246"/>
              <a:gd name="T22" fmla="*/ 17901 w 293"/>
              <a:gd name="T23" fmla="*/ 47915 h 246"/>
              <a:gd name="T24" fmla="*/ 34524 w 293"/>
              <a:gd name="T25" fmla="*/ 30666 h 246"/>
              <a:gd name="T26" fmla="*/ 55622 w 293"/>
              <a:gd name="T27" fmla="*/ 16611 h 246"/>
              <a:gd name="T28" fmla="*/ 79277 w 293"/>
              <a:gd name="T29" fmla="*/ 5111 h 246"/>
              <a:gd name="T30" fmla="*/ 103572 w 293"/>
              <a:gd name="T31" fmla="*/ 0 h 246"/>
              <a:gd name="T32" fmla="*/ 128506 w 293"/>
              <a:gd name="T33" fmla="*/ 3833 h 246"/>
              <a:gd name="T34" fmla="*/ 145768 w 293"/>
              <a:gd name="T35" fmla="*/ 12139 h 246"/>
              <a:gd name="T36" fmla="*/ 162391 w 293"/>
              <a:gd name="T37" fmla="*/ 23638 h 246"/>
              <a:gd name="T38" fmla="*/ 173899 w 293"/>
              <a:gd name="T39" fmla="*/ 38971 h 246"/>
              <a:gd name="T40" fmla="*/ 183489 w 293"/>
              <a:gd name="T41" fmla="*/ 56221 h 246"/>
              <a:gd name="T42" fmla="*/ 187325 w 293"/>
              <a:gd name="T43" fmla="*/ 77303 h 246"/>
              <a:gd name="T44" fmla="*/ 184768 w 293"/>
              <a:gd name="T45" fmla="*/ 99664 h 246"/>
              <a:gd name="T46" fmla="*/ 176456 w 293"/>
              <a:gd name="T47" fmla="*/ 124580 h 246"/>
              <a:gd name="T48" fmla="*/ 161112 w 293"/>
              <a:gd name="T49" fmla="*/ 150134 h 246"/>
              <a:gd name="T50" fmla="*/ 156637 w 293"/>
              <a:gd name="T51" fmla="*/ 152690 h 246"/>
              <a:gd name="T52" fmla="*/ 144490 w 293"/>
              <a:gd name="T53" fmla="*/ 157162 h 246"/>
              <a:gd name="T54" fmla="*/ 134260 w 293"/>
              <a:gd name="T55" fmla="*/ 157162 h 246"/>
              <a:gd name="T56" fmla="*/ 130424 w 293"/>
              <a:gd name="T57" fmla="*/ 146940 h 246"/>
              <a:gd name="T58" fmla="*/ 132982 w 293"/>
              <a:gd name="T59" fmla="*/ 134802 h 246"/>
              <a:gd name="T60" fmla="*/ 137457 w 293"/>
              <a:gd name="T61" fmla="*/ 117552 h 246"/>
              <a:gd name="T62" fmla="*/ 141293 w 293"/>
              <a:gd name="T63" fmla="*/ 98386 h 246"/>
              <a:gd name="T64" fmla="*/ 142572 w 293"/>
              <a:gd name="T65" fmla="*/ 78581 h 246"/>
              <a:gd name="T66" fmla="*/ 137457 w 293"/>
              <a:gd name="T67" fmla="*/ 61332 h 246"/>
              <a:gd name="T68" fmla="*/ 125949 w 293"/>
              <a:gd name="T69" fmla="*/ 47915 h 246"/>
              <a:gd name="T70" fmla="*/ 104851 w 293"/>
              <a:gd name="T71" fmla="*/ 40888 h 246"/>
              <a:gd name="T72" fmla="*/ 72884 w 293"/>
              <a:gd name="T73" fmla="*/ 43443 h 246"/>
              <a:gd name="T74" fmla="*/ 62655 w 293"/>
              <a:gd name="T75" fmla="*/ 47915 h 246"/>
              <a:gd name="T76" fmla="*/ 51786 w 293"/>
              <a:gd name="T77" fmla="*/ 56221 h 246"/>
              <a:gd name="T78" fmla="*/ 43475 w 293"/>
              <a:gd name="T79" fmla="*/ 64526 h 246"/>
              <a:gd name="T80" fmla="*/ 40278 w 293"/>
              <a:gd name="T81" fmla="*/ 68359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3" h="246">
                <a:moveTo>
                  <a:pt x="63" y="107"/>
                </a:moveTo>
                <a:lnTo>
                  <a:pt x="61" y="110"/>
                </a:lnTo>
                <a:lnTo>
                  <a:pt x="57" y="121"/>
                </a:lnTo>
                <a:lnTo>
                  <a:pt x="50" y="136"/>
                </a:lnTo>
                <a:lnTo>
                  <a:pt x="41" y="149"/>
                </a:lnTo>
                <a:lnTo>
                  <a:pt x="32" y="162"/>
                </a:lnTo>
                <a:lnTo>
                  <a:pt x="22" y="169"/>
                </a:lnTo>
                <a:lnTo>
                  <a:pt x="11" y="167"/>
                </a:lnTo>
                <a:lnTo>
                  <a:pt x="2" y="154"/>
                </a:lnTo>
                <a:lnTo>
                  <a:pt x="0" y="130"/>
                </a:lnTo>
                <a:lnTo>
                  <a:pt x="10" y="105"/>
                </a:lnTo>
                <a:lnTo>
                  <a:pt x="28" y="75"/>
                </a:lnTo>
                <a:lnTo>
                  <a:pt x="54" y="48"/>
                </a:lnTo>
                <a:lnTo>
                  <a:pt x="87" y="26"/>
                </a:lnTo>
                <a:lnTo>
                  <a:pt x="124" y="8"/>
                </a:lnTo>
                <a:lnTo>
                  <a:pt x="162" y="0"/>
                </a:lnTo>
                <a:lnTo>
                  <a:pt x="201" y="6"/>
                </a:lnTo>
                <a:lnTo>
                  <a:pt x="228" y="19"/>
                </a:lnTo>
                <a:lnTo>
                  <a:pt x="254" y="37"/>
                </a:lnTo>
                <a:lnTo>
                  <a:pt x="272" y="61"/>
                </a:lnTo>
                <a:lnTo>
                  <a:pt x="287" y="88"/>
                </a:lnTo>
                <a:lnTo>
                  <a:pt x="293" y="121"/>
                </a:lnTo>
                <a:lnTo>
                  <a:pt x="289" y="156"/>
                </a:lnTo>
                <a:lnTo>
                  <a:pt x="276" y="195"/>
                </a:lnTo>
                <a:lnTo>
                  <a:pt x="252" y="235"/>
                </a:lnTo>
                <a:lnTo>
                  <a:pt x="245" y="239"/>
                </a:lnTo>
                <a:lnTo>
                  <a:pt x="226" y="246"/>
                </a:lnTo>
                <a:lnTo>
                  <a:pt x="210" y="246"/>
                </a:lnTo>
                <a:lnTo>
                  <a:pt x="204" y="230"/>
                </a:lnTo>
                <a:lnTo>
                  <a:pt x="208" y="211"/>
                </a:lnTo>
                <a:lnTo>
                  <a:pt x="215" y="184"/>
                </a:lnTo>
                <a:lnTo>
                  <a:pt x="221" y="154"/>
                </a:lnTo>
                <a:lnTo>
                  <a:pt x="223" y="123"/>
                </a:lnTo>
                <a:lnTo>
                  <a:pt x="215" y="96"/>
                </a:lnTo>
                <a:lnTo>
                  <a:pt x="197" y="75"/>
                </a:lnTo>
                <a:lnTo>
                  <a:pt x="164" y="64"/>
                </a:lnTo>
                <a:lnTo>
                  <a:pt x="114" y="68"/>
                </a:lnTo>
                <a:lnTo>
                  <a:pt x="98" y="75"/>
                </a:lnTo>
                <a:lnTo>
                  <a:pt x="81" y="88"/>
                </a:lnTo>
                <a:lnTo>
                  <a:pt x="68" y="101"/>
                </a:lnTo>
                <a:lnTo>
                  <a:pt x="63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7" name="Freeform 102"/>
          <p:cNvSpPr>
            <a:spLocks/>
          </p:cNvSpPr>
          <p:nvPr/>
        </p:nvSpPr>
        <p:spPr bwMode="auto">
          <a:xfrm>
            <a:off x="5589588" y="4627563"/>
            <a:ext cx="409575" cy="158750"/>
          </a:xfrm>
          <a:custGeom>
            <a:avLst/>
            <a:gdLst>
              <a:gd name="T0" fmla="*/ 57875 w 644"/>
              <a:gd name="T1" fmla="*/ 38428 h 252"/>
              <a:gd name="T2" fmla="*/ 43247 w 644"/>
              <a:gd name="T3" fmla="*/ 26458 h 252"/>
              <a:gd name="T4" fmla="*/ 20988 w 644"/>
              <a:gd name="T5" fmla="*/ 19529 h 252"/>
              <a:gd name="T6" fmla="*/ 3180 w 644"/>
              <a:gd name="T7" fmla="*/ 32758 h 252"/>
              <a:gd name="T8" fmla="*/ 1908 w 644"/>
              <a:gd name="T9" fmla="*/ 74335 h 252"/>
              <a:gd name="T10" fmla="*/ 17172 w 644"/>
              <a:gd name="T11" fmla="*/ 83155 h 252"/>
              <a:gd name="T12" fmla="*/ 21624 w 644"/>
              <a:gd name="T13" fmla="*/ 83155 h 252"/>
              <a:gd name="T14" fmla="*/ 26711 w 644"/>
              <a:gd name="T15" fmla="*/ 90084 h 252"/>
              <a:gd name="T16" fmla="*/ 36887 w 644"/>
              <a:gd name="T17" fmla="*/ 103313 h 252"/>
              <a:gd name="T18" fmla="*/ 54695 w 644"/>
              <a:gd name="T19" fmla="*/ 117803 h 252"/>
              <a:gd name="T20" fmla="*/ 78226 w 644"/>
              <a:gd name="T21" fmla="*/ 132922 h 252"/>
              <a:gd name="T22" fmla="*/ 109390 w 644"/>
              <a:gd name="T23" fmla="*/ 146781 h 252"/>
              <a:gd name="T24" fmla="*/ 149457 w 644"/>
              <a:gd name="T25" fmla="*/ 156230 h 252"/>
              <a:gd name="T26" fmla="*/ 195884 w 644"/>
              <a:gd name="T27" fmla="*/ 158750 h 252"/>
              <a:gd name="T28" fmla="*/ 274110 w 644"/>
              <a:gd name="T29" fmla="*/ 149301 h 252"/>
              <a:gd name="T30" fmla="*/ 343432 w 644"/>
              <a:gd name="T31" fmla="*/ 120322 h 252"/>
              <a:gd name="T32" fmla="*/ 378412 w 644"/>
              <a:gd name="T33" fmla="*/ 86935 h 252"/>
              <a:gd name="T34" fmla="*/ 391131 w 644"/>
              <a:gd name="T35" fmla="*/ 57956 h 252"/>
              <a:gd name="T36" fmla="*/ 396855 w 644"/>
              <a:gd name="T37" fmla="*/ 47247 h 252"/>
              <a:gd name="T38" fmla="*/ 409575 w 644"/>
              <a:gd name="T39" fmla="*/ 26458 h 252"/>
              <a:gd name="T40" fmla="*/ 388587 w 644"/>
              <a:gd name="T41" fmla="*/ 3780 h 252"/>
              <a:gd name="T42" fmla="*/ 367600 w 644"/>
              <a:gd name="T43" fmla="*/ 0 h 252"/>
              <a:gd name="T44" fmla="*/ 351700 w 644"/>
              <a:gd name="T45" fmla="*/ 8189 h 252"/>
              <a:gd name="T46" fmla="*/ 344704 w 644"/>
              <a:gd name="T47" fmla="*/ 22049 h 252"/>
              <a:gd name="T48" fmla="*/ 347884 w 644"/>
              <a:gd name="T49" fmla="*/ 42837 h 252"/>
              <a:gd name="T50" fmla="*/ 331349 w 644"/>
              <a:gd name="T51" fmla="*/ 71815 h 252"/>
              <a:gd name="T52" fmla="*/ 294462 w 644"/>
              <a:gd name="T53" fmla="*/ 102054 h 252"/>
              <a:gd name="T54" fmla="*/ 241675 w 644"/>
              <a:gd name="T55" fmla="*/ 120322 h 252"/>
              <a:gd name="T56" fmla="*/ 180620 w 644"/>
              <a:gd name="T57" fmla="*/ 117803 h 252"/>
              <a:gd name="T58" fmla="*/ 129741 w 644"/>
              <a:gd name="T59" fmla="*/ 107723 h 252"/>
              <a:gd name="T60" fmla="*/ 89674 w 644"/>
              <a:gd name="T61" fmla="*/ 88194 h 252"/>
              <a:gd name="T62" fmla="*/ 66143 w 644"/>
              <a:gd name="T63" fmla="*/ 59216 h 2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44" h="252">
                <a:moveTo>
                  <a:pt x="95" y="64"/>
                </a:moveTo>
                <a:lnTo>
                  <a:pt x="91" y="61"/>
                </a:lnTo>
                <a:lnTo>
                  <a:pt x="80" y="53"/>
                </a:lnTo>
                <a:lnTo>
                  <a:pt x="68" y="42"/>
                </a:lnTo>
                <a:lnTo>
                  <a:pt x="51" y="35"/>
                </a:lnTo>
                <a:lnTo>
                  <a:pt x="33" y="31"/>
                </a:lnTo>
                <a:lnTo>
                  <a:pt x="18" y="37"/>
                </a:lnTo>
                <a:lnTo>
                  <a:pt x="5" y="52"/>
                </a:lnTo>
                <a:lnTo>
                  <a:pt x="0" y="83"/>
                </a:lnTo>
                <a:lnTo>
                  <a:pt x="3" y="118"/>
                </a:lnTo>
                <a:lnTo>
                  <a:pt x="14" y="131"/>
                </a:lnTo>
                <a:lnTo>
                  <a:pt x="27" y="132"/>
                </a:lnTo>
                <a:lnTo>
                  <a:pt x="33" y="131"/>
                </a:lnTo>
                <a:lnTo>
                  <a:pt x="34" y="132"/>
                </a:lnTo>
                <a:lnTo>
                  <a:pt x="36" y="136"/>
                </a:lnTo>
                <a:lnTo>
                  <a:pt x="42" y="143"/>
                </a:lnTo>
                <a:lnTo>
                  <a:pt x="49" y="153"/>
                </a:lnTo>
                <a:lnTo>
                  <a:pt x="58" y="164"/>
                </a:lnTo>
                <a:lnTo>
                  <a:pt x="71" y="175"/>
                </a:lnTo>
                <a:lnTo>
                  <a:pt x="86" y="187"/>
                </a:lnTo>
                <a:lnTo>
                  <a:pt x="104" y="198"/>
                </a:lnTo>
                <a:lnTo>
                  <a:pt x="123" y="211"/>
                </a:lnTo>
                <a:lnTo>
                  <a:pt x="147" y="222"/>
                </a:lnTo>
                <a:lnTo>
                  <a:pt x="172" y="233"/>
                </a:lnTo>
                <a:lnTo>
                  <a:pt x="202" y="241"/>
                </a:lnTo>
                <a:lnTo>
                  <a:pt x="235" y="248"/>
                </a:lnTo>
                <a:lnTo>
                  <a:pt x="270" y="252"/>
                </a:lnTo>
                <a:lnTo>
                  <a:pt x="308" y="252"/>
                </a:lnTo>
                <a:lnTo>
                  <a:pt x="350" y="250"/>
                </a:lnTo>
                <a:lnTo>
                  <a:pt x="431" y="237"/>
                </a:lnTo>
                <a:lnTo>
                  <a:pt x="494" y="217"/>
                </a:lnTo>
                <a:lnTo>
                  <a:pt x="540" y="191"/>
                </a:lnTo>
                <a:lnTo>
                  <a:pt x="573" y="164"/>
                </a:lnTo>
                <a:lnTo>
                  <a:pt x="595" y="138"/>
                </a:lnTo>
                <a:lnTo>
                  <a:pt x="610" y="112"/>
                </a:lnTo>
                <a:lnTo>
                  <a:pt x="615" y="92"/>
                </a:lnTo>
                <a:lnTo>
                  <a:pt x="617" y="79"/>
                </a:lnTo>
                <a:lnTo>
                  <a:pt x="624" y="75"/>
                </a:lnTo>
                <a:lnTo>
                  <a:pt x="639" y="63"/>
                </a:lnTo>
                <a:lnTo>
                  <a:pt x="644" y="42"/>
                </a:lnTo>
                <a:lnTo>
                  <a:pt x="628" y="17"/>
                </a:lnTo>
                <a:lnTo>
                  <a:pt x="611" y="6"/>
                </a:lnTo>
                <a:lnTo>
                  <a:pt x="593" y="0"/>
                </a:lnTo>
                <a:lnTo>
                  <a:pt x="578" y="0"/>
                </a:lnTo>
                <a:lnTo>
                  <a:pt x="564" y="4"/>
                </a:lnTo>
                <a:lnTo>
                  <a:pt x="553" y="13"/>
                </a:lnTo>
                <a:lnTo>
                  <a:pt x="543" y="22"/>
                </a:lnTo>
                <a:lnTo>
                  <a:pt x="542" y="35"/>
                </a:lnTo>
                <a:lnTo>
                  <a:pt x="545" y="50"/>
                </a:lnTo>
                <a:lnTo>
                  <a:pt x="547" y="68"/>
                </a:lnTo>
                <a:lnTo>
                  <a:pt x="540" y="90"/>
                </a:lnTo>
                <a:lnTo>
                  <a:pt x="521" y="114"/>
                </a:lnTo>
                <a:lnTo>
                  <a:pt x="496" y="140"/>
                </a:lnTo>
                <a:lnTo>
                  <a:pt x="463" y="162"/>
                </a:lnTo>
                <a:lnTo>
                  <a:pt x="424" y="180"/>
                </a:lnTo>
                <a:lnTo>
                  <a:pt x="380" y="191"/>
                </a:lnTo>
                <a:lnTo>
                  <a:pt x="332" y="193"/>
                </a:lnTo>
                <a:lnTo>
                  <a:pt x="284" y="187"/>
                </a:lnTo>
                <a:lnTo>
                  <a:pt x="242" y="180"/>
                </a:lnTo>
                <a:lnTo>
                  <a:pt x="204" y="171"/>
                </a:lnTo>
                <a:lnTo>
                  <a:pt x="170" y="156"/>
                </a:lnTo>
                <a:lnTo>
                  <a:pt x="141" y="140"/>
                </a:lnTo>
                <a:lnTo>
                  <a:pt x="119" y="120"/>
                </a:lnTo>
                <a:lnTo>
                  <a:pt x="104" y="94"/>
                </a:lnTo>
                <a:lnTo>
                  <a:pt x="9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8" name="Freeform 103"/>
          <p:cNvSpPr>
            <a:spLocks/>
          </p:cNvSpPr>
          <p:nvPr/>
        </p:nvSpPr>
        <p:spPr bwMode="auto">
          <a:xfrm>
            <a:off x="5307013" y="4129088"/>
            <a:ext cx="215900" cy="173037"/>
          </a:xfrm>
          <a:custGeom>
            <a:avLst/>
            <a:gdLst>
              <a:gd name="T0" fmla="*/ 213375 w 342"/>
              <a:gd name="T1" fmla="*/ 38030 h 273"/>
              <a:gd name="T2" fmla="*/ 212112 w 342"/>
              <a:gd name="T3" fmla="*/ 36129 h 273"/>
              <a:gd name="T4" fmla="*/ 207693 w 342"/>
              <a:gd name="T5" fmla="*/ 27889 h 273"/>
              <a:gd name="T6" fmla="*/ 199487 w 342"/>
              <a:gd name="T7" fmla="*/ 18381 h 273"/>
              <a:gd name="T8" fmla="*/ 188123 w 342"/>
              <a:gd name="T9" fmla="*/ 8874 h 273"/>
              <a:gd name="T10" fmla="*/ 171710 w 342"/>
              <a:gd name="T11" fmla="*/ 1902 h 273"/>
              <a:gd name="T12" fmla="*/ 150877 w 342"/>
              <a:gd name="T13" fmla="*/ 0 h 273"/>
              <a:gd name="T14" fmla="*/ 124363 w 342"/>
              <a:gd name="T15" fmla="*/ 3169 h 273"/>
              <a:gd name="T16" fmla="*/ 92799 w 342"/>
              <a:gd name="T17" fmla="*/ 15212 h 273"/>
              <a:gd name="T18" fmla="*/ 61866 w 342"/>
              <a:gd name="T19" fmla="*/ 33593 h 273"/>
              <a:gd name="T20" fmla="*/ 37246 w 342"/>
              <a:gd name="T21" fmla="*/ 55777 h 273"/>
              <a:gd name="T22" fmla="*/ 18939 w 342"/>
              <a:gd name="T23" fmla="*/ 77962 h 273"/>
              <a:gd name="T24" fmla="*/ 6944 w 342"/>
              <a:gd name="T25" fmla="*/ 100146 h 273"/>
              <a:gd name="T26" fmla="*/ 0 w 342"/>
              <a:gd name="T27" fmla="*/ 118527 h 273"/>
              <a:gd name="T28" fmla="*/ 0 w 342"/>
              <a:gd name="T29" fmla="*/ 133739 h 273"/>
              <a:gd name="T30" fmla="*/ 5050 w 342"/>
              <a:gd name="T31" fmla="*/ 141979 h 273"/>
              <a:gd name="T32" fmla="*/ 15151 w 342"/>
              <a:gd name="T33" fmla="*/ 141979 h 273"/>
              <a:gd name="T34" fmla="*/ 16413 w 342"/>
              <a:gd name="T35" fmla="*/ 150853 h 273"/>
              <a:gd name="T36" fmla="*/ 20832 w 342"/>
              <a:gd name="T37" fmla="*/ 167332 h 273"/>
              <a:gd name="T38" fmla="*/ 31564 w 342"/>
              <a:gd name="T39" fmla="*/ 173037 h 273"/>
              <a:gd name="T40" fmla="*/ 47346 w 342"/>
              <a:gd name="T41" fmla="*/ 149585 h 273"/>
              <a:gd name="T42" fmla="*/ 55553 w 342"/>
              <a:gd name="T43" fmla="*/ 128669 h 273"/>
              <a:gd name="T44" fmla="*/ 62497 w 342"/>
              <a:gd name="T45" fmla="*/ 109020 h 273"/>
              <a:gd name="T46" fmla="*/ 68810 w 342"/>
              <a:gd name="T47" fmla="*/ 91906 h 273"/>
              <a:gd name="T48" fmla="*/ 75754 w 342"/>
              <a:gd name="T49" fmla="*/ 75426 h 273"/>
              <a:gd name="T50" fmla="*/ 85855 w 342"/>
              <a:gd name="T51" fmla="*/ 60214 h 273"/>
              <a:gd name="T52" fmla="*/ 101006 w 342"/>
              <a:gd name="T53" fmla="*/ 48805 h 273"/>
              <a:gd name="T54" fmla="*/ 123101 w 342"/>
              <a:gd name="T55" fmla="*/ 39298 h 273"/>
              <a:gd name="T56" fmla="*/ 153403 w 342"/>
              <a:gd name="T57" fmla="*/ 32326 h 273"/>
              <a:gd name="T58" fmla="*/ 169185 w 342"/>
              <a:gd name="T59" fmla="*/ 32326 h 273"/>
              <a:gd name="T60" fmla="*/ 183073 w 342"/>
              <a:gd name="T61" fmla="*/ 36762 h 273"/>
              <a:gd name="T62" fmla="*/ 195068 w 342"/>
              <a:gd name="T63" fmla="*/ 43735 h 273"/>
              <a:gd name="T64" fmla="*/ 203906 w 342"/>
              <a:gd name="T65" fmla="*/ 50073 h 273"/>
              <a:gd name="T66" fmla="*/ 211481 w 342"/>
              <a:gd name="T67" fmla="*/ 54510 h 273"/>
              <a:gd name="T68" fmla="*/ 214637 w 342"/>
              <a:gd name="T69" fmla="*/ 55777 h 273"/>
              <a:gd name="T70" fmla="*/ 215900 w 342"/>
              <a:gd name="T71" fmla="*/ 50707 h 273"/>
              <a:gd name="T72" fmla="*/ 213375 w 342"/>
              <a:gd name="T73" fmla="*/ 38030 h 2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2" h="273">
                <a:moveTo>
                  <a:pt x="338" y="60"/>
                </a:moveTo>
                <a:lnTo>
                  <a:pt x="336" y="57"/>
                </a:lnTo>
                <a:lnTo>
                  <a:pt x="329" y="44"/>
                </a:lnTo>
                <a:lnTo>
                  <a:pt x="316" y="29"/>
                </a:lnTo>
                <a:lnTo>
                  <a:pt x="298" y="14"/>
                </a:lnTo>
                <a:lnTo>
                  <a:pt x="272" y="3"/>
                </a:lnTo>
                <a:lnTo>
                  <a:pt x="239" y="0"/>
                </a:lnTo>
                <a:lnTo>
                  <a:pt x="197" y="5"/>
                </a:lnTo>
                <a:lnTo>
                  <a:pt x="147" y="24"/>
                </a:lnTo>
                <a:lnTo>
                  <a:pt x="98" y="53"/>
                </a:lnTo>
                <a:lnTo>
                  <a:pt x="59" y="88"/>
                </a:lnTo>
                <a:lnTo>
                  <a:pt x="30" y="123"/>
                </a:lnTo>
                <a:lnTo>
                  <a:pt x="11" y="158"/>
                </a:lnTo>
                <a:lnTo>
                  <a:pt x="0" y="187"/>
                </a:lnTo>
                <a:lnTo>
                  <a:pt x="0" y="211"/>
                </a:lnTo>
                <a:lnTo>
                  <a:pt x="8" y="224"/>
                </a:lnTo>
                <a:lnTo>
                  <a:pt x="24" y="224"/>
                </a:lnTo>
                <a:lnTo>
                  <a:pt x="26" y="238"/>
                </a:lnTo>
                <a:lnTo>
                  <a:pt x="33" y="264"/>
                </a:lnTo>
                <a:lnTo>
                  <a:pt x="50" y="273"/>
                </a:lnTo>
                <a:lnTo>
                  <a:pt x="75" y="236"/>
                </a:lnTo>
                <a:lnTo>
                  <a:pt x="88" y="203"/>
                </a:lnTo>
                <a:lnTo>
                  <a:pt x="99" y="172"/>
                </a:lnTo>
                <a:lnTo>
                  <a:pt x="109" y="145"/>
                </a:lnTo>
                <a:lnTo>
                  <a:pt x="120" y="119"/>
                </a:lnTo>
                <a:lnTo>
                  <a:pt x="136" y="95"/>
                </a:lnTo>
                <a:lnTo>
                  <a:pt x="160" y="77"/>
                </a:lnTo>
                <a:lnTo>
                  <a:pt x="195" y="62"/>
                </a:lnTo>
                <a:lnTo>
                  <a:pt x="243" y="51"/>
                </a:lnTo>
                <a:lnTo>
                  <a:pt x="268" y="51"/>
                </a:lnTo>
                <a:lnTo>
                  <a:pt x="290" y="58"/>
                </a:lnTo>
                <a:lnTo>
                  <a:pt x="309" y="69"/>
                </a:lnTo>
                <a:lnTo>
                  <a:pt x="323" y="79"/>
                </a:lnTo>
                <a:lnTo>
                  <a:pt x="335" y="86"/>
                </a:lnTo>
                <a:lnTo>
                  <a:pt x="340" y="88"/>
                </a:lnTo>
                <a:lnTo>
                  <a:pt x="342" y="80"/>
                </a:lnTo>
                <a:lnTo>
                  <a:pt x="338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59" name="Freeform 104"/>
          <p:cNvSpPr>
            <a:spLocks/>
          </p:cNvSpPr>
          <p:nvPr/>
        </p:nvSpPr>
        <p:spPr bwMode="auto">
          <a:xfrm>
            <a:off x="5843588" y="4062413"/>
            <a:ext cx="207962" cy="109537"/>
          </a:xfrm>
          <a:custGeom>
            <a:avLst/>
            <a:gdLst>
              <a:gd name="T0" fmla="*/ 34134 w 329"/>
              <a:gd name="T1" fmla="*/ 56370 h 171"/>
              <a:gd name="T2" fmla="*/ 30341 w 329"/>
              <a:gd name="T3" fmla="*/ 57651 h 171"/>
              <a:gd name="T4" fmla="*/ 23388 w 329"/>
              <a:gd name="T5" fmla="*/ 58932 h 171"/>
              <a:gd name="T6" fmla="*/ 13906 w 329"/>
              <a:gd name="T7" fmla="*/ 60213 h 171"/>
              <a:gd name="T8" fmla="*/ 5689 w 329"/>
              <a:gd name="T9" fmla="*/ 60213 h 171"/>
              <a:gd name="T10" fmla="*/ 0 w 329"/>
              <a:gd name="T11" fmla="*/ 56370 h 171"/>
              <a:gd name="T12" fmla="*/ 0 w 329"/>
              <a:gd name="T13" fmla="*/ 50605 h 171"/>
              <a:gd name="T14" fmla="*/ 6953 w 329"/>
              <a:gd name="T15" fmla="*/ 39075 h 171"/>
              <a:gd name="T16" fmla="*/ 24652 w 329"/>
              <a:gd name="T17" fmla="*/ 22420 h 171"/>
              <a:gd name="T18" fmla="*/ 37294 w 329"/>
              <a:gd name="T19" fmla="*/ 12811 h 171"/>
              <a:gd name="T20" fmla="*/ 51200 w 329"/>
              <a:gd name="T21" fmla="*/ 7046 h 171"/>
              <a:gd name="T22" fmla="*/ 66371 w 329"/>
              <a:gd name="T23" fmla="*/ 2562 h 171"/>
              <a:gd name="T24" fmla="*/ 81541 w 329"/>
              <a:gd name="T25" fmla="*/ 0 h 171"/>
              <a:gd name="T26" fmla="*/ 97976 w 329"/>
              <a:gd name="T27" fmla="*/ 0 h 171"/>
              <a:gd name="T28" fmla="*/ 113779 w 329"/>
              <a:gd name="T29" fmla="*/ 1281 h 171"/>
              <a:gd name="T30" fmla="*/ 128949 w 329"/>
              <a:gd name="T31" fmla="*/ 4484 h 171"/>
              <a:gd name="T32" fmla="*/ 144120 w 329"/>
              <a:gd name="T33" fmla="*/ 8327 h 171"/>
              <a:gd name="T34" fmla="*/ 158026 w 329"/>
              <a:gd name="T35" fmla="*/ 14092 h 171"/>
              <a:gd name="T36" fmla="*/ 170668 w 329"/>
              <a:gd name="T37" fmla="*/ 19858 h 171"/>
              <a:gd name="T38" fmla="*/ 182678 w 329"/>
              <a:gd name="T39" fmla="*/ 28185 h 171"/>
              <a:gd name="T40" fmla="*/ 192792 w 329"/>
              <a:gd name="T41" fmla="*/ 35231 h 171"/>
              <a:gd name="T42" fmla="*/ 199745 w 329"/>
              <a:gd name="T43" fmla="*/ 43559 h 171"/>
              <a:gd name="T44" fmla="*/ 205434 w 329"/>
              <a:gd name="T45" fmla="*/ 51886 h 171"/>
              <a:gd name="T46" fmla="*/ 207962 w 329"/>
              <a:gd name="T47" fmla="*/ 60213 h 171"/>
              <a:gd name="T48" fmla="*/ 207962 w 329"/>
              <a:gd name="T49" fmla="*/ 67900 h 171"/>
              <a:gd name="T50" fmla="*/ 207962 w 329"/>
              <a:gd name="T51" fmla="*/ 71744 h 171"/>
              <a:gd name="T52" fmla="*/ 206698 w 329"/>
              <a:gd name="T53" fmla="*/ 77509 h 171"/>
              <a:gd name="T54" fmla="*/ 202273 w 329"/>
              <a:gd name="T55" fmla="*/ 81993 h 171"/>
              <a:gd name="T56" fmla="*/ 194056 w 329"/>
              <a:gd name="T57" fmla="*/ 81352 h 171"/>
              <a:gd name="T58" fmla="*/ 195320 w 329"/>
              <a:gd name="T59" fmla="*/ 87117 h 171"/>
              <a:gd name="T60" fmla="*/ 196584 w 329"/>
              <a:gd name="T61" fmla="*/ 97366 h 171"/>
              <a:gd name="T62" fmla="*/ 192792 w 329"/>
              <a:gd name="T63" fmla="*/ 108256 h 171"/>
              <a:gd name="T64" fmla="*/ 182678 w 329"/>
              <a:gd name="T65" fmla="*/ 109537 h 171"/>
              <a:gd name="T66" fmla="*/ 180149 w 329"/>
              <a:gd name="T67" fmla="*/ 104412 h 171"/>
              <a:gd name="T68" fmla="*/ 171932 w 329"/>
              <a:gd name="T69" fmla="*/ 91601 h 171"/>
              <a:gd name="T70" fmla="*/ 159290 w 329"/>
              <a:gd name="T71" fmla="*/ 74946 h 171"/>
              <a:gd name="T72" fmla="*/ 142855 w 329"/>
              <a:gd name="T73" fmla="*/ 57651 h 171"/>
              <a:gd name="T74" fmla="*/ 120732 w 329"/>
              <a:gd name="T75" fmla="*/ 44840 h 171"/>
              <a:gd name="T76" fmla="*/ 95448 w 329"/>
              <a:gd name="T77" fmla="*/ 36512 h 171"/>
              <a:gd name="T78" fmla="*/ 66371 w 329"/>
              <a:gd name="T79" fmla="*/ 39715 h 171"/>
              <a:gd name="T80" fmla="*/ 34134 w 329"/>
              <a:gd name="T81" fmla="*/ 56370 h 1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29" h="171">
                <a:moveTo>
                  <a:pt x="54" y="88"/>
                </a:moveTo>
                <a:lnTo>
                  <a:pt x="48" y="90"/>
                </a:lnTo>
                <a:lnTo>
                  <a:pt x="37" y="92"/>
                </a:lnTo>
                <a:lnTo>
                  <a:pt x="22" y="94"/>
                </a:lnTo>
                <a:lnTo>
                  <a:pt x="9" y="94"/>
                </a:lnTo>
                <a:lnTo>
                  <a:pt x="0" y="88"/>
                </a:lnTo>
                <a:lnTo>
                  <a:pt x="0" y="79"/>
                </a:lnTo>
                <a:lnTo>
                  <a:pt x="11" y="61"/>
                </a:lnTo>
                <a:lnTo>
                  <a:pt x="39" y="35"/>
                </a:lnTo>
                <a:lnTo>
                  <a:pt x="59" y="20"/>
                </a:lnTo>
                <a:lnTo>
                  <a:pt x="81" y="11"/>
                </a:lnTo>
                <a:lnTo>
                  <a:pt x="105" y="4"/>
                </a:lnTo>
                <a:lnTo>
                  <a:pt x="129" y="0"/>
                </a:lnTo>
                <a:lnTo>
                  <a:pt x="155" y="0"/>
                </a:lnTo>
                <a:lnTo>
                  <a:pt x="180" y="2"/>
                </a:lnTo>
                <a:lnTo>
                  <a:pt x="204" y="7"/>
                </a:lnTo>
                <a:lnTo>
                  <a:pt x="228" y="13"/>
                </a:lnTo>
                <a:lnTo>
                  <a:pt x="250" y="22"/>
                </a:lnTo>
                <a:lnTo>
                  <a:pt x="270" y="31"/>
                </a:lnTo>
                <a:lnTo>
                  <a:pt x="289" y="44"/>
                </a:lnTo>
                <a:lnTo>
                  <a:pt x="305" y="55"/>
                </a:lnTo>
                <a:lnTo>
                  <a:pt x="316" y="68"/>
                </a:lnTo>
                <a:lnTo>
                  <a:pt x="325" y="81"/>
                </a:lnTo>
                <a:lnTo>
                  <a:pt x="329" y="94"/>
                </a:lnTo>
                <a:lnTo>
                  <a:pt x="329" y="106"/>
                </a:lnTo>
                <a:lnTo>
                  <a:pt x="329" y="112"/>
                </a:lnTo>
                <a:lnTo>
                  <a:pt x="327" y="121"/>
                </a:lnTo>
                <a:lnTo>
                  <a:pt x="320" y="128"/>
                </a:lnTo>
                <a:lnTo>
                  <a:pt x="307" y="127"/>
                </a:lnTo>
                <a:lnTo>
                  <a:pt x="309" y="136"/>
                </a:lnTo>
                <a:lnTo>
                  <a:pt x="311" y="152"/>
                </a:lnTo>
                <a:lnTo>
                  <a:pt x="305" y="169"/>
                </a:lnTo>
                <a:lnTo>
                  <a:pt x="289" y="171"/>
                </a:lnTo>
                <a:lnTo>
                  <a:pt x="285" y="163"/>
                </a:lnTo>
                <a:lnTo>
                  <a:pt x="272" y="143"/>
                </a:lnTo>
                <a:lnTo>
                  <a:pt x="252" y="117"/>
                </a:lnTo>
                <a:lnTo>
                  <a:pt x="226" y="90"/>
                </a:lnTo>
                <a:lnTo>
                  <a:pt x="191" y="70"/>
                </a:lnTo>
                <a:lnTo>
                  <a:pt x="151" y="57"/>
                </a:lnTo>
                <a:lnTo>
                  <a:pt x="105" y="62"/>
                </a:lnTo>
                <a:lnTo>
                  <a:pt x="54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0" name="Freeform 105"/>
          <p:cNvSpPr>
            <a:spLocks/>
          </p:cNvSpPr>
          <p:nvPr/>
        </p:nvSpPr>
        <p:spPr bwMode="auto">
          <a:xfrm>
            <a:off x="5408613" y="4262438"/>
            <a:ext cx="152400" cy="142875"/>
          </a:xfrm>
          <a:custGeom>
            <a:avLst/>
            <a:gdLst>
              <a:gd name="T0" fmla="*/ 3629 w 84"/>
              <a:gd name="T1" fmla="*/ 27340 h 162"/>
              <a:gd name="T2" fmla="*/ 9071 w 84"/>
              <a:gd name="T3" fmla="*/ 15875 h 162"/>
              <a:gd name="T4" fmla="*/ 19957 w 84"/>
              <a:gd name="T5" fmla="*/ 7938 h 162"/>
              <a:gd name="T6" fmla="*/ 32657 w 84"/>
              <a:gd name="T7" fmla="*/ 3528 h 162"/>
              <a:gd name="T8" fmla="*/ 47171 w 84"/>
              <a:gd name="T9" fmla="*/ 0 h 162"/>
              <a:gd name="T10" fmla="*/ 63500 w 84"/>
              <a:gd name="T11" fmla="*/ 1764 h 162"/>
              <a:gd name="T12" fmla="*/ 79829 w 84"/>
              <a:gd name="T13" fmla="*/ 5292 h 162"/>
              <a:gd name="T14" fmla="*/ 99786 w 84"/>
              <a:gd name="T15" fmla="*/ 11465 h 162"/>
              <a:gd name="T16" fmla="*/ 116114 w 84"/>
              <a:gd name="T17" fmla="*/ 21167 h 162"/>
              <a:gd name="T18" fmla="*/ 139700 w 84"/>
              <a:gd name="T19" fmla="*/ 44097 h 162"/>
              <a:gd name="T20" fmla="*/ 152400 w 84"/>
              <a:gd name="T21" fmla="*/ 64382 h 162"/>
              <a:gd name="T22" fmla="*/ 152400 w 84"/>
              <a:gd name="T23" fmla="*/ 85549 h 162"/>
              <a:gd name="T24" fmla="*/ 146957 w 84"/>
              <a:gd name="T25" fmla="*/ 103188 h 162"/>
              <a:gd name="T26" fmla="*/ 130629 w 84"/>
              <a:gd name="T27" fmla="*/ 119944 h 162"/>
              <a:gd name="T28" fmla="*/ 112486 w 84"/>
              <a:gd name="T29" fmla="*/ 133174 h 162"/>
              <a:gd name="T30" fmla="*/ 92529 w 84"/>
              <a:gd name="T31" fmla="*/ 141111 h 162"/>
              <a:gd name="T32" fmla="*/ 70757 w 84"/>
              <a:gd name="T33" fmla="*/ 142875 h 162"/>
              <a:gd name="T34" fmla="*/ 32657 w 84"/>
              <a:gd name="T35" fmla="*/ 129646 h 162"/>
              <a:gd name="T36" fmla="*/ 9071 w 84"/>
              <a:gd name="T37" fmla="*/ 98778 h 162"/>
              <a:gd name="T38" fmla="*/ 0 w 84"/>
              <a:gd name="T39" fmla="*/ 61736 h 162"/>
              <a:gd name="T40" fmla="*/ 3629 w 84"/>
              <a:gd name="T41" fmla="*/ 27340 h 1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62">
                <a:moveTo>
                  <a:pt x="2" y="31"/>
                </a:moveTo>
                <a:lnTo>
                  <a:pt x="5" y="18"/>
                </a:lnTo>
                <a:lnTo>
                  <a:pt x="11" y="9"/>
                </a:lnTo>
                <a:lnTo>
                  <a:pt x="18" y="4"/>
                </a:lnTo>
                <a:lnTo>
                  <a:pt x="26" y="0"/>
                </a:lnTo>
                <a:lnTo>
                  <a:pt x="35" y="2"/>
                </a:lnTo>
                <a:lnTo>
                  <a:pt x="44" y="6"/>
                </a:lnTo>
                <a:lnTo>
                  <a:pt x="55" y="13"/>
                </a:lnTo>
                <a:lnTo>
                  <a:pt x="64" y="24"/>
                </a:lnTo>
                <a:lnTo>
                  <a:pt x="77" y="50"/>
                </a:lnTo>
                <a:lnTo>
                  <a:pt x="84" y="73"/>
                </a:lnTo>
                <a:lnTo>
                  <a:pt x="84" y="97"/>
                </a:lnTo>
                <a:lnTo>
                  <a:pt x="81" y="117"/>
                </a:lnTo>
                <a:lnTo>
                  <a:pt x="72" y="136"/>
                </a:lnTo>
                <a:lnTo>
                  <a:pt x="62" y="151"/>
                </a:lnTo>
                <a:lnTo>
                  <a:pt x="51" y="160"/>
                </a:lnTo>
                <a:lnTo>
                  <a:pt x="39" y="162"/>
                </a:lnTo>
                <a:lnTo>
                  <a:pt x="18" y="147"/>
                </a:lnTo>
                <a:lnTo>
                  <a:pt x="5" y="112"/>
                </a:lnTo>
                <a:lnTo>
                  <a:pt x="0" y="70"/>
                </a:lnTo>
                <a:lnTo>
                  <a:pt x="2" y="3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1" name="Freeform 106"/>
          <p:cNvSpPr>
            <a:spLocks/>
          </p:cNvSpPr>
          <p:nvPr/>
        </p:nvSpPr>
        <p:spPr bwMode="auto">
          <a:xfrm>
            <a:off x="5865813" y="4205288"/>
            <a:ext cx="152400" cy="133350"/>
          </a:xfrm>
          <a:custGeom>
            <a:avLst/>
            <a:gdLst>
              <a:gd name="T0" fmla="*/ 3503 w 87"/>
              <a:gd name="T1" fmla="*/ 26341 h 162"/>
              <a:gd name="T2" fmla="*/ 10510 w 87"/>
              <a:gd name="T3" fmla="*/ 15640 h 162"/>
              <a:gd name="T4" fmla="*/ 21021 w 87"/>
              <a:gd name="T5" fmla="*/ 8231 h 162"/>
              <a:gd name="T6" fmla="*/ 33283 w 87"/>
              <a:gd name="T7" fmla="*/ 3293 h 162"/>
              <a:gd name="T8" fmla="*/ 49048 w 87"/>
              <a:gd name="T9" fmla="*/ 0 h 162"/>
              <a:gd name="T10" fmla="*/ 64814 w 87"/>
              <a:gd name="T11" fmla="*/ 1646 h 162"/>
              <a:gd name="T12" fmla="*/ 80579 w 87"/>
              <a:gd name="T13" fmla="*/ 4939 h 162"/>
              <a:gd name="T14" fmla="*/ 99848 w 87"/>
              <a:gd name="T15" fmla="*/ 10701 h 162"/>
              <a:gd name="T16" fmla="*/ 117366 w 87"/>
              <a:gd name="T17" fmla="*/ 19756 h 162"/>
              <a:gd name="T18" fmla="*/ 138386 w 87"/>
              <a:gd name="T19" fmla="*/ 41157 h 162"/>
              <a:gd name="T20" fmla="*/ 152400 w 87"/>
              <a:gd name="T21" fmla="*/ 60913 h 162"/>
              <a:gd name="T22" fmla="*/ 152400 w 87"/>
              <a:gd name="T23" fmla="*/ 80669 h 162"/>
              <a:gd name="T24" fmla="*/ 141890 w 87"/>
              <a:gd name="T25" fmla="*/ 97131 h 162"/>
              <a:gd name="T26" fmla="*/ 129628 w 87"/>
              <a:gd name="T27" fmla="*/ 111948 h 162"/>
              <a:gd name="T28" fmla="*/ 110359 w 87"/>
              <a:gd name="T29" fmla="*/ 124295 h 162"/>
              <a:gd name="T30" fmla="*/ 91090 w 87"/>
              <a:gd name="T31" fmla="*/ 131704 h 162"/>
              <a:gd name="T32" fmla="*/ 71821 w 87"/>
              <a:gd name="T33" fmla="*/ 133350 h 162"/>
              <a:gd name="T34" fmla="*/ 36786 w 87"/>
              <a:gd name="T35" fmla="*/ 121003 h 162"/>
              <a:gd name="T36" fmla="*/ 14014 w 87"/>
              <a:gd name="T37" fmla="*/ 92193 h 162"/>
              <a:gd name="T38" fmla="*/ 0 w 87"/>
              <a:gd name="T39" fmla="*/ 57620 h 162"/>
              <a:gd name="T40" fmla="*/ 3503 w 87"/>
              <a:gd name="T41" fmla="*/ 26341 h 1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7" h="162">
                <a:moveTo>
                  <a:pt x="2" y="32"/>
                </a:moveTo>
                <a:lnTo>
                  <a:pt x="6" y="19"/>
                </a:lnTo>
                <a:lnTo>
                  <a:pt x="12" y="10"/>
                </a:lnTo>
                <a:lnTo>
                  <a:pt x="19" y="4"/>
                </a:lnTo>
                <a:lnTo>
                  <a:pt x="28" y="0"/>
                </a:lnTo>
                <a:lnTo>
                  <a:pt x="37" y="2"/>
                </a:lnTo>
                <a:lnTo>
                  <a:pt x="46" y="6"/>
                </a:lnTo>
                <a:lnTo>
                  <a:pt x="57" y="13"/>
                </a:lnTo>
                <a:lnTo>
                  <a:pt x="67" y="24"/>
                </a:lnTo>
                <a:lnTo>
                  <a:pt x="79" y="50"/>
                </a:lnTo>
                <a:lnTo>
                  <a:pt x="87" y="74"/>
                </a:lnTo>
                <a:lnTo>
                  <a:pt x="87" y="98"/>
                </a:lnTo>
                <a:lnTo>
                  <a:pt x="81" y="118"/>
                </a:lnTo>
                <a:lnTo>
                  <a:pt x="74" y="136"/>
                </a:lnTo>
                <a:lnTo>
                  <a:pt x="63" y="151"/>
                </a:lnTo>
                <a:lnTo>
                  <a:pt x="52" y="160"/>
                </a:lnTo>
                <a:lnTo>
                  <a:pt x="41" y="162"/>
                </a:lnTo>
                <a:lnTo>
                  <a:pt x="21" y="147"/>
                </a:lnTo>
                <a:lnTo>
                  <a:pt x="8" y="112"/>
                </a:lnTo>
                <a:lnTo>
                  <a:pt x="0" y="70"/>
                </a:lnTo>
                <a:lnTo>
                  <a:pt x="2" y="32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2" name="Freeform 131"/>
          <p:cNvSpPr>
            <a:spLocks/>
          </p:cNvSpPr>
          <p:nvPr/>
        </p:nvSpPr>
        <p:spPr bwMode="auto">
          <a:xfrm>
            <a:off x="6805613" y="3440113"/>
            <a:ext cx="1647825" cy="2270125"/>
          </a:xfrm>
          <a:custGeom>
            <a:avLst/>
            <a:gdLst>
              <a:gd name="T0" fmla="*/ 1618615 w 2595"/>
              <a:gd name="T1" fmla="*/ 1843801 h 3573"/>
              <a:gd name="T2" fmla="*/ 1534160 w 2595"/>
              <a:gd name="T3" fmla="*/ 1656372 h 3573"/>
              <a:gd name="T4" fmla="*/ 1418590 w 2595"/>
              <a:gd name="T5" fmla="*/ 1563610 h 3573"/>
              <a:gd name="T6" fmla="*/ 1240790 w 2595"/>
              <a:gd name="T7" fmla="*/ 1522947 h 3573"/>
              <a:gd name="T8" fmla="*/ 1170305 w 2595"/>
              <a:gd name="T9" fmla="*/ 1490544 h 3573"/>
              <a:gd name="T10" fmla="*/ 1133475 w 2595"/>
              <a:gd name="T11" fmla="*/ 1472119 h 3573"/>
              <a:gd name="T12" fmla="*/ 1107440 w 2595"/>
              <a:gd name="T13" fmla="*/ 1455599 h 3573"/>
              <a:gd name="T14" fmla="*/ 1070610 w 2595"/>
              <a:gd name="T15" fmla="*/ 1411760 h 3573"/>
              <a:gd name="T16" fmla="*/ 1038225 w 2595"/>
              <a:gd name="T17" fmla="*/ 1378086 h 3573"/>
              <a:gd name="T18" fmla="*/ 1064895 w 2595"/>
              <a:gd name="T19" fmla="*/ 1371097 h 3573"/>
              <a:gd name="T20" fmla="*/ 1071880 w 2595"/>
              <a:gd name="T21" fmla="*/ 1388252 h 3573"/>
              <a:gd name="T22" fmla="*/ 1120140 w 2595"/>
              <a:gd name="T23" fmla="*/ 1383804 h 3573"/>
              <a:gd name="T24" fmla="*/ 1156335 w 2595"/>
              <a:gd name="T25" fmla="*/ 1371097 h 3573"/>
              <a:gd name="T26" fmla="*/ 1184275 w 2595"/>
              <a:gd name="T27" fmla="*/ 1369826 h 3573"/>
              <a:gd name="T28" fmla="*/ 1184275 w 2595"/>
              <a:gd name="T29" fmla="*/ 1376815 h 3573"/>
              <a:gd name="T30" fmla="*/ 1209675 w 2595"/>
              <a:gd name="T31" fmla="*/ 1392699 h 3573"/>
              <a:gd name="T32" fmla="*/ 1290955 w 2595"/>
              <a:gd name="T33" fmla="*/ 1329164 h 3573"/>
              <a:gd name="T34" fmla="*/ 1351280 w 2595"/>
              <a:gd name="T35" fmla="*/ 1232590 h 3573"/>
              <a:gd name="T36" fmla="*/ 1354455 w 2595"/>
              <a:gd name="T37" fmla="*/ 1134109 h 3573"/>
              <a:gd name="T38" fmla="*/ 1360170 w 2595"/>
              <a:gd name="T39" fmla="*/ 982895 h 3573"/>
              <a:gd name="T40" fmla="*/ 1376680 w 2595"/>
              <a:gd name="T41" fmla="*/ 714140 h 3573"/>
              <a:gd name="T42" fmla="*/ 1304925 w 2595"/>
              <a:gd name="T43" fmla="*/ 325302 h 3573"/>
              <a:gd name="T44" fmla="*/ 1206500 w 2595"/>
              <a:gd name="T45" fmla="*/ 135966 h 3573"/>
              <a:gd name="T46" fmla="*/ 1089025 w 2595"/>
              <a:gd name="T47" fmla="*/ 34945 h 3573"/>
              <a:gd name="T48" fmla="*/ 1002030 w 2595"/>
              <a:gd name="T49" fmla="*/ 8895 h 3573"/>
              <a:gd name="T50" fmla="*/ 913130 w 2595"/>
              <a:gd name="T51" fmla="*/ 8895 h 3573"/>
              <a:gd name="T52" fmla="*/ 851535 w 2595"/>
              <a:gd name="T53" fmla="*/ 12707 h 3573"/>
              <a:gd name="T54" fmla="*/ 784225 w 2595"/>
              <a:gd name="T55" fmla="*/ 12707 h 3573"/>
              <a:gd name="T56" fmla="*/ 706755 w 2595"/>
              <a:gd name="T57" fmla="*/ 5718 h 3573"/>
              <a:gd name="T58" fmla="*/ 614045 w 2595"/>
              <a:gd name="T59" fmla="*/ 0 h 3573"/>
              <a:gd name="T60" fmla="*/ 520065 w 2595"/>
              <a:gd name="T61" fmla="*/ 17155 h 3573"/>
              <a:gd name="T62" fmla="*/ 410210 w 2595"/>
              <a:gd name="T63" fmla="*/ 82596 h 3573"/>
              <a:gd name="T64" fmla="*/ 285115 w 2595"/>
              <a:gd name="T65" fmla="*/ 209032 h 3573"/>
              <a:gd name="T66" fmla="*/ 202565 w 2595"/>
              <a:gd name="T67" fmla="*/ 489859 h 3573"/>
              <a:gd name="T68" fmla="*/ 185420 w 2595"/>
              <a:gd name="T69" fmla="*/ 770051 h 3573"/>
              <a:gd name="T70" fmla="*/ 179705 w 2595"/>
              <a:gd name="T71" fmla="*/ 1054690 h 3573"/>
              <a:gd name="T72" fmla="*/ 219710 w 2595"/>
              <a:gd name="T73" fmla="*/ 1242755 h 3573"/>
              <a:gd name="T74" fmla="*/ 349885 w 2595"/>
              <a:gd name="T75" fmla="*/ 1383804 h 3573"/>
              <a:gd name="T76" fmla="*/ 375285 w 2595"/>
              <a:gd name="T77" fmla="*/ 1351401 h 3573"/>
              <a:gd name="T78" fmla="*/ 389255 w 2595"/>
              <a:gd name="T79" fmla="*/ 1325351 h 3573"/>
              <a:gd name="T80" fmla="*/ 435610 w 2595"/>
              <a:gd name="T81" fmla="*/ 1354578 h 3573"/>
              <a:gd name="T82" fmla="*/ 497840 w 2595"/>
              <a:gd name="T83" fmla="*/ 1373003 h 3573"/>
              <a:gd name="T84" fmla="*/ 537210 w 2595"/>
              <a:gd name="T85" fmla="*/ 1378086 h 3573"/>
              <a:gd name="T86" fmla="*/ 565150 w 2595"/>
              <a:gd name="T87" fmla="*/ 1383804 h 3573"/>
              <a:gd name="T88" fmla="*/ 615315 w 2595"/>
              <a:gd name="T89" fmla="*/ 1417478 h 3573"/>
              <a:gd name="T90" fmla="*/ 570865 w 2595"/>
              <a:gd name="T91" fmla="*/ 1417478 h 3573"/>
              <a:gd name="T92" fmla="*/ 538480 w 2595"/>
              <a:gd name="T93" fmla="*/ 1458141 h 3573"/>
              <a:gd name="T94" fmla="*/ 511810 w 2595"/>
              <a:gd name="T95" fmla="*/ 1491815 h 3573"/>
              <a:gd name="T96" fmla="*/ 440055 w 2595"/>
              <a:gd name="T97" fmla="*/ 1531207 h 3573"/>
              <a:gd name="T98" fmla="*/ 417195 w 2595"/>
              <a:gd name="T99" fmla="*/ 1539466 h 3573"/>
              <a:gd name="T100" fmla="*/ 391795 w 2595"/>
              <a:gd name="T101" fmla="*/ 1570599 h 3573"/>
              <a:gd name="T102" fmla="*/ 323215 w 2595"/>
              <a:gd name="T103" fmla="*/ 1601096 h 3573"/>
              <a:gd name="T104" fmla="*/ 222250 w 2595"/>
              <a:gd name="T105" fmla="*/ 1656372 h 3573"/>
              <a:gd name="T106" fmla="*/ 127000 w 2595"/>
              <a:gd name="T107" fmla="*/ 1724990 h 3573"/>
              <a:gd name="T108" fmla="*/ 53975 w 2595"/>
              <a:gd name="T109" fmla="*/ 1821564 h 3573"/>
              <a:gd name="T110" fmla="*/ 635 w 2595"/>
              <a:gd name="T111" fmla="*/ 2031867 h 3573"/>
              <a:gd name="T112" fmla="*/ 3175 w 2595"/>
              <a:gd name="T113" fmla="*/ 2184352 h 3573"/>
              <a:gd name="T114" fmla="*/ 3175 w 2595"/>
              <a:gd name="T115" fmla="*/ 2270125 h 3573"/>
              <a:gd name="T116" fmla="*/ 209550 w 2595"/>
              <a:gd name="T117" fmla="*/ 2270125 h 3573"/>
              <a:gd name="T118" fmla="*/ 551180 w 2595"/>
              <a:gd name="T119" fmla="*/ 2270125 h 3573"/>
              <a:gd name="T120" fmla="*/ 962660 w 2595"/>
              <a:gd name="T121" fmla="*/ 2270125 h 3573"/>
              <a:gd name="T122" fmla="*/ 1645285 w 2595"/>
              <a:gd name="T123" fmla="*/ 2128441 h 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595" h="3573">
                <a:moveTo>
                  <a:pt x="2595" y="3202"/>
                </a:moveTo>
                <a:lnTo>
                  <a:pt x="2595" y="3156"/>
                </a:lnTo>
                <a:lnTo>
                  <a:pt x="2589" y="3099"/>
                </a:lnTo>
                <a:lnTo>
                  <a:pt x="2580" y="3035"/>
                </a:lnTo>
                <a:lnTo>
                  <a:pt x="2566" y="2968"/>
                </a:lnTo>
                <a:lnTo>
                  <a:pt x="2549" y="2902"/>
                </a:lnTo>
                <a:lnTo>
                  <a:pt x="2531" y="2840"/>
                </a:lnTo>
                <a:lnTo>
                  <a:pt x="2513" y="2785"/>
                </a:lnTo>
                <a:lnTo>
                  <a:pt x="2494" y="2741"/>
                </a:lnTo>
                <a:lnTo>
                  <a:pt x="2469" y="2692"/>
                </a:lnTo>
                <a:lnTo>
                  <a:pt x="2442" y="2646"/>
                </a:lnTo>
                <a:lnTo>
                  <a:pt x="2416" y="2607"/>
                </a:lnTo>
                <a:lnTo>
                  <a:pt x="2389" y="2573"/>
                </a:lnTo>
                <a:lnTo>
                  <a:pt x="2361" y="2543"/>
                </a:lnTo>
                <a:lnTo>
                  <a:pt x="2332" y="2518"/>
                </a:lnTo>
                <a:lnTo>
                  <a:pt x="2303" y="2496"/>
                </a:lnTo>
                <a:lnTo>
                  <a:pt x="2270" y="2476"/>
                </a:lnTo>
                <a:lnTo>
                  <a:pt x="2234" y="2461"/>
                </a:lnTo>
                <a:lnTo>
                  <a:pt x="2197" y="2447"/>
                </a:lnTo>
                <a:lnTo>
                  <a:pt x="2155" y="2436"/>
                </a:lnTo>
                <a:lnTo>
                  <a:pt x="2111" y="2425"/>
                </a:lnTo>
                <a:lnTo>
                  <a:pt x="2064" y="2415"/>
                </a:lnTo>
                <a:lnTo>
                  <a:pt x="2011" y="2406"/>
                </a:lnTo>
                <a:lnTo>
                  <a:pt x="1954" y="2397"/>
                </a:lnTo>
                <a:lnTo>
                  <a:pt x="1892" y="2388"/>
                </a:lnTo>
                <a:lnTo>
                  <a:pt x="1885" y="2377"/>
                </a:lnTo>
                <a:lnTo>
                  <a:pt x="1876" y="2368"/>
                </a:lnTo>
                <a:lnTo>
                  <a:pt x="1865" y="2361"/>
                </a:lnTo>
                <a:lnTo>
                  <a:pt x="1856" y="2351"/>
                </a:lnTo>
                <a:lnTo>
                  <a:pt x="1843" y="2346"/>
                </a:lnTo>
                <a:lnTo>
                  <a:pt x="1832" y="2339"/>
                </a:lnTo>
                <a:lnTo>
                  <a:pt x="1819" y="2333"/>
                </a:lnTo>
                <a:lnTo>
                  <a:pt x="1806" y="2328"/>
                </a:lnTo>
                <a:lnTo>
                  <a:pt x="1799" y="2324"/>
                </a:lnTo>
                <a:lnTo>
                  <a:pt x="1792" y="2320"/>
                </a:lnTo>
                <a:lnTo>
                  <a:pt x="1785" y="2317"/>
                </a:lnTo>
                <a:lnTo>
                  <a:pt x="1777" y="2313"/>
                </a:lnTo>
                <a:lnTo>
                  <a:pt x="1770" y="2309"/>
                </a:lnTo>
                <a:lnTo>
                  <a:pt x="1764" y="2306"/>
                </a:lnTo>
                <a:lnTo>
                  <a:pt x="1757" y="2302"/>
                </a:lnTo>
                <a:lnTo>
                  <a:pt x="1752" y="2298"/>
                </a:lnTo>
                <a:lnTo>
                  <a:pt x="1744" y="2291"/>
                </a:lnTo>
                <a:lnTo>
                  <a:pt x="1735" y="2280"/>
                </a:lnTo>
                <a:lnTo>
                  <a:pt x="1726" y="2269"/>
                </a:lnTo>
                <a:lnTo>
                  <a:pt x="1715" y="2256"/>
                </a:lnTo>
                <a:lnTo>
                  <a:pt x="1706" y="2245"/>
                </a:lnTo>
                <a:lnTo>
                  <a:pt x="1697" y="2233"/>
                </a:lnTo>
                <a:lnTo>
                  <a:pt x="1686" y="2222"/>
                </a:lnTo>
                <a:lnTo>
                  <a:pt x="1675" y="2209"/>
                </a:lnTo>
                <a:lnTo>
                  <a:pt x="1664" y="2198"/>
                </a:lnTo>
                <a:lnTo>
                  <a:pt x="1653" y="2187"/>
                </a:lnTo>
                <a:lnTo>
                  <a:pt x="1640" y="2178"/>
                </a:lnTo>
                <a:lnTo>
                  <a:pt x="1628" y="2170"/>
                </a:lnTo>
                <a:lnTo>
                  <a:pt x="1635" y="2169"/>
                </a:lnTo>
                <a:lnTo>
                  <a:pt x="1642" y="2167"/>
                </a:lnTo>
                <a:lnTo>
                  <a:pt x="1648" y="2165"/>
                </a:lnTo>
                <a:lnTo>
                  <a:pt x="1655" y="2163"/>
                </a:lnTo>
                <a:lnTo>
                  <a:pt x="1662" y="2161"/>
                </a:lnTo>
                <a:lnTo>
                  <a:pt x="1670" y="2159"/>
                </a:lnTo>
                <a:lnTo>
                  <a:pt x="1677" y="2158"/>
                </a:lnTo>
                <a:lnTo>
                  <a:pt x="1684" y="2158"/>
                </a:lnTo>
                <a:lnTo>
                  <a:pt x="1686" y="2159"/>
                </a:lnTo>
                <a:lnTo>
                  <a:pt x="1686" y="2161"/>
                </a:lnTo>
                <a:lnTo>
                  <a:pt x="1686" y="2163"/>
                </a:lnTo>
                <a:lnTo>
                  <a:pt x="1688" y="2185"/>
                </a:lnTo>
                <a:lnTo>
                  <a:pt x="1710" y="2185"/>
                </a:lnTo>
                <a:lnTo>
                  <a:pt x="1721" y="2185"/>
                </a:lnTo>
                <a:lnTo>
                  <a:pt x="1732" y="2185"/>
                </a:lnTo>
                <a:lnTo>
                  <a:pt x="1743" y="2183"/>
                </a:lnTo>
                <a:lnTo>
                  <a:pt x="1754" y="2180"/>
                </a:lnTo>
                <a:lnTo>
                  <a:pt x="1764" y="2178"/>
                </a:lnTo>
                <a:lnTo>
                  <a:pt x="1774" y="2174"/>
                </a:lnTo>
                <a:lnTo>
                  <a:pt x="1785" y="2170"/>
                </a:lnTo>
                <a:lnTo>
                  <a:pt x="1794" y="2167"/>
                </a:lnTo>
                <a:lnTo>
                  <a:pt x="1803" y="2163"/>
                </a:lnTo>
                <a:lnTo>
                  <a:pt x="1812" y="2159"/>
                </a:lnTo>
                <a:lnTo>
                  <a:pt x="1821" y="2158"/>
                </a:lnTo>
                <a:lnTo>
                  <a:pt x="1830" y="2154"/>
                </a:lnTo>
                <a:lnTo>
                  <a:pt x="1839" y="2154"/>
                </a:lnTo>
                <a:lnTo>
                  <a:pt x="1847" y="2152"/>
                </a:lnTo>
                <a:lnTo>
                  <a:pt x="1856" y="2152"/>
                </a:lnTo>
                <a:lnTo>
                  <a:pt x="1865" y="2154"/>
                </a:lnTo>
                <a:lnTo>
                  <a:pt x="1865" y="2156"/>
                </a:lnTo>
                <a:lnTo>
                  <a:pt x="1865" y="2158"/>
                </a:lnTo>
                <a:lnTo>
                  <a:pt x="1865" y="2159"/>
                </a:lnTo>
                <a:lnTo>
                  <a:pt x="1865" y="2161"/>
                </a:lnTo>
                <a:lnTo>
                  <a:pt x="1865" y="2165"/>
                </a:lnTo>
                <a:lnTo>
                  <a:pt x="1865" y="2167"/>
                </a:lnTo>
                <a:lnTo>
                  <a:pt x="1865" y="2169"/>
                </a:lnTo>
                <a:lnTo>
                  <a:pt x="1859" y="2223"/>
                </a:lnTo>
                <a:lnTo>
                  <a:pt x="1867" y="2220"/>
                </a:lnTo>
                <a:lnTo>
                  <a:pt x="1883" y="2209"/>
                </a:lnTo>
                <a:lnTo>
                  <a:pt x="1898" y="2198"/>
                </a:lnTo>
                <a:lnTo>
                  <a:pt x="1905" y="2192"/>
                </a:lnTo>
                <a:lnTo>
                  <a:pt x="1927" y="2176"/>
                </a:lnTo>
                <a:lnTo>
                  <a:pt x="1949" y="2159"/>
                </a:lnTo>
                <a:lnTo>
                  <a:pt x="1971" y="2143"/>
                </a:lnTo>
                <a:lnTo>
                  <a:pt x="1993" y="2127"/>
                </a:lnTo>
                <a:lnTo>
                  <a:pt x="2013" y="2110"/>
                </a:lnTo>
                <a:lnTo>
                  <a:pt x="2033" y="2092"/>
                </a:lnTo>
                <a:lnTo>
                  <a:pt x="2053" y="2072"/>
                </a:lnTo>
                <a:lnTo>
                  <a:pt x="2071" y="2052"/>
                </a:lnTo>
                <a:lnTo>
                  <a:pt x="2088" y="2028"/>
                </a:lnTo>
                <a:lnTo>
                  <a:pt x="2106" y="1997"/>
                </a:lnTo>
                <a:lnTo>
                  <a:pt x="2119" y="1967"/>
                </a:lnTo>
                <a:lnTo>
                  <a:pt x="2128" y="1940"/>
                </a:lnTo>
                <a:lnTo>
                  <a:pt x="2133" y="1911"/>
                </a:lnTo>
                <a:lnTo>
                  <a:pt x="2137" y="1883"/>
                </a:lnTo>
                <a:lnTo>
                  <a:pt x="2137" y="1854"/>
                </a:lnTo>
                <a:lnTo>
                  <a:pt x="2135" y="1825"/>
                </a:lnTo>
                <a:lnTo>
                  <a:pt x="2133" y="1796"/>
                </a:lnTo>
                <a:lnTo>
                  <a:pt x="2133" y="1785"/>
                </a:lnTo>
                <a:lnTo>
                  <a:pt x="2133" y="1774"/>
                </a:lnTo>
                <a:lnTo>
                  <a:pt x="2131" y="1763"/>
                </a:lnTo>
                <a:lnTo>
                  <a:pt x="2131" y="1750"/>
                </a:lnTo>
                <a:lnTo>
                  <a:pt x="2131" y="1682"/>
                </a:lnTo>
                <a:lnTo>
                  <a:pt x="2135" y="1613"/>
                </a:lnTo>
                <a:lnTo>
                  <a:pt x="2142" y="1547"/>
                </a:lnTo>
                <a:lnTo>
                  <a:pt x="2151" y="1481"/>
                </a:lnTo>
                <a:lnTo>
                  <a:pt x="2159" y="1419"/>
                </a:lnTo>
                <a:lnTo>
                  <a:pt x="2166" y="1357"/>
                </a:lnTo>
                <a:lnTo>
                  <a:pt x="2171" y="1293"/>
                </a:lnTo>
                <a:lnTo>
                  <a:pt x="2171" y="1227"/>
                </a:lnTo>
                <a:lnTo>
                  <a:pt x="2168" y="1124"/>
                </a:lnTo>
                <a:lnTo>
                  <a:pt x="2159" y="1020"/>
                </a:lnTo>
                <a:lnTo>
                  <a:pt x="2146" y="914"/>
                </a:lnTo>
                <a:lnTo>
                  <a:pt x="2129" y="810"/>
                </a:lnTo>
                <a:lnTo>
                  <a:pt x="2108" y="707"/>
                </a:lnTo>
                <a:lnTo>
                  <a:pt x="2084" y="607"/>
                </a:lnTo>
                <a:lnTo>
                  <a:pt x="2055" y="512"/>
                </a:lnTo>
                <a:lnTo>
                  <a:pt x="2024" y="420"/>
                </a:lnTo>
                <a:lnTo>
                  <a:pt x="2005" y="378"/>
                </a:lnTo>
                <a:lnTo>
                  <a:pt x="1983" y="336"/>
                </a:lnTo>
                <a:lnTo>
                  <a:pt x="1960" y="294"/>
                </a:lnTo>
                <a:lnTo>
                  <a:pt x="1932" y="254"/>
                </a:lnTo>
                <a:lnTo>
                  <a:pt x="1900" y="214"/>
                </a:lnTo>
                <a:lnTo>
                  <a:pt x="1865" y="175"/>
                </a:lnTo>
                <a:lnTo>
                  <a:pt x="1827" y="137"/>
                </a:lnTo>
                <a:lnTo>
                  <a:pt x="1785" y="100"/>
                </a:lnTo>
                <a:lnTo>
                  <a:pt x="1761" y="82"/>
                </a:lnTo>
                <a:lnTo>
                  <a:pt x="1739" y="67"/>
                </a:lnTo>
                <a:lnTo>
                  <a:pt x="1715" y="55"/>
                </a:lnTo>
                <a:lnTo>
                  <a:pt x="1693" y="42"/>
                </a:lnTo>
                <a:lnTo>
                  <a:pt x="1670" y="35"/>
                </a:lnTo>
                <a:lnTo>
                  <a:pt x="1648" y="27"/>
                </a:lnTo>
                <a:lnTo>
                  <a:pt x="1624" y="20"/>
                </a:lnTo>
                <a:lnTo>
                  <a:pt x="1602" y="16"/>
                </a:lnTo>
                <a:lnTo>
                  <a:pt x="1578" y="14"/>
                </a:lnTo>
                <a:lnTo>
                  <a:pt x="1555" y="13"/>
                </a:lnTo>
                <a:lnTo>
                  <a:pt x="1533" y="11"/>
                </a:lnTo>
                <a:lnTo>
                  <a:pt x="1509" y="11"/>
                </a:lnTo>
                <a:lnTo>
                  <a:pt x="1485" y="13"/>
                </a:lnTo>
                <a:lnTo>
                  <a:pt x="1462" y="13"/>
                </a:lnTo>
                <a:lnTo>
                  <a:pt x="1438" y="14"/>
                </a:lnTo>
                <a:lnTo>
                  <a:pt x="1414" y="16"/>
                </a:lnTo>
                <a:lnTo>
                  <a:pt x="1399" y="16"/>
                </a:lnTo>
                <a:lnTo>
                  <a:pt x="1385" y="18"/>
                </a:lnTo>
                <a:lnTo>
                  <a:pt x="1370" y="18"/>
                </a:lnTo>
                <a:lnTo>
                  <a:pt x="1356" y="20"/>
                </a:lnTo>
                <a:lnTo>
                  <a:pt x="1341" y="20"/>
                </a:lnTo>
                <a:lnTo>
                  <a:pt x="1325" y="22"/>
                </a:lnTo>
                <a:lnTo>
                  <a:pt x="1310" y="22"/>
                </a:lnTo>
                <a:lnTo>
                  <a:pt x="1295" y="22"/>
                </a:lnTo>
                <a:lnTo>
                  <a:pt x="1275" y="22"/>
                </a:lnTo>
                <a:lnTo>
                  <a:pt x="1255" y="20"/>
                </a:lnTo>
                <a:lnTo>
                  <a:pt x="1235" y="20"/>
                </a:lnTo>
                <a:lnTo>
                  <a:pt x="1215" y="18"/>
                </a:lnTo>
                <a:lnTo>
                  <a:pt x="1197" y="16"/>
                </a:lnTo>
                <a:lnTo>
                  <a:pt x="1177" y="14"/>
                </a:lnTo>
                <a:lnTo>
                  <a:pt x="1159" y="13"/>
                </a:lnTo>
                <a:lnTo>
                  <a:pt x="1138" y="11"/>
                </a:lnTo>
                <a:lnTo>
                  <a:pt x="1113" y="9"/>
                </a:lnTo>
                <a:lnTo>
                  <a:pt x="1089" y="5"/>
                </a:lnTo>
                <a:lnTo>
                  <a:pt x="1064" y="3"/>
                </a:lnTo>
                <a:lnTo>
                  <a:pt x="1040" y="2"/>
                </a:lnTo>
                <a:lnTo>
                  <a:pt x="1016" y="0"/>
                </a:lnTo>
                <a:lnTo>
                  <a:pt x="991" y="0"/>
                </a:lnTo>
                <a:lnTo>
                  <a:pt x="967" y="0"/>
                </a:lnTo>
                <a:lnTo>
                  <a:pt x="943" y="2"/>
                </a:lnTo>
                <a:lnTo>
                  <a:pt x="918" y="3"/>
                </a:lnTo>
                <a:lnTo>
                  <a:pt x="894" y="7"/>
                </a:lnTo>
                <a:lnTo>
                  <a:pt x="868" y="13"/>
                </a:lnTo>
                <a:lnTo>
                  <a:pt x="845" y="18"/>
                </a:lnTo>
                <a:lnTo>
                  <a:pt x="819" y="27"/>
                </a:lnTo>
                <a:lnTo>
                  <a:pt x="794" y="38"/>
                </a:lnTo>
                <a:lnTo>
                  <a:pt x="768" y="49"/>
                </a:lnTo>
                <a:lnTo>
                  <a:pt x="742" y="64"/>
                </a:lnTo>
                <a:lnTo>
                  <a:pt x="711" y="84"/>
                </a:lnTo>
                <a:lnTo>
                  <a:pt x="679" y="106"/>
                </a:lnTo>
                <a:lnTo>
                  <a:pt x="646" y="130"/>
                </a:lnTo>
                <a:lnTo>
                  <a:pt x="613" y="155"/>
                </a:lnTo>
                <a:lnTo>
                  <a:pt x="580" y="184"/>
                </a:lnTo>
                <a:lnTo>
                  <a:pt x="549" y="216"/>
                </a:lnTo>
                <a:lnTo>
                  <a:pt x="516" y="248"/>
                </a:lnTo>
                <a:lnTo>
                  <a:pt x="485" y="281"/>
                </a:lnTo>
                <a:lnTo>
                  <a:pt x="449" y="329"/>
                </a:lnTo>
                <a:lnTo>
                  <a:pt x="418" y="384"/>
                </a:lnTo>
                <a:lnTo>
                  <a:pt x="388" y="446"/>
                </a:lnTo>
                <a:lnTo>
                  <a:pt x="365" y="515"/>
                </a:lnTo>
                <a:lnTo>
                  <a:pt x="345" y="594"/>
                </a:lnTo>
                <a:lnTo>
                  <a:pt x="330" y="678"/>
                </a:lnTo>
                <a:lnTo>
                  <a:pt x="319" y="771"/>
                </a:lnTo>
                <a:lnTo>
                  <a:pt x="312" y="872"/>
                </a:lnTo>
                <a:lnTo>
                  <a:pt x="310" y="934"/>
                </a:lnTo>
                <a:lnTo>
                  <a:pt x="306" y="996"/>
                </a:lnTo>
                <a:lnTo>
                  <a:pt x="301" y="1059"/>
                </a:lnTo>
                <a:lnTo>
                  <a:pt x="297" y="1119"/>
                </a:lnTo>
                <a:lnTo>
                  <a:pt x="292" y="1212"/>
                </a:lnTo>
                <a:lnTo>
                  <a:pt x="286" y="1307"/>
                </a:lnTo>
                <a:lnTo>
                  <a:pt x="281" y="1402"/>
                </a:lnTo>
                <a:lnTo>
                  <a:pt x="279" y="1497"/>
                </a:lnTo>
                <a:lnTo>
                  <a:pt x="279" y="1552"/>
                </a:lnTo>
                <a:lnTo>
                  <a:pt x="281" y="1607"/>
                </a:lnTo>
                <a:lnTo>
                  <a:pt x="283" y="1660"/>
                </a:lnTo>
                <a:lnTo>
                  <a:pt x="286" y="1713"/>
                </a:lnTo>
                <a:lnTo>
                  <a:pt x="293" y="1764"/>
                </a:lnTo>
                <a:lnTo>
                  <a:pt x="303" y="1816"/>
                </a:lnTo>
                <a:lnTo>
                  <a:pt x="314" y="1863"/>
                </a:lnTo>
                <a:lnTo>
                  <a:pt x="328" y="1911"/>
                </a:lnTo>
                <a:lnTo>
                  <a:pt x="346" y="1956"/>
                </a:lnTo>
                <a:lnTo>
                  <a:pt x="368" y="2000"/>
                </a:lnTo>
                <a:lnTo>
                  <a:pt x="396" y="2041"/>
                </a:lnTo>
                <a:lnTo>
                  <a:pt x="427" y="2079"/>
                </a:lnTo>
                <a:lnTo>
                  <a:pt x="463" y="2116"/>
                </a:lnTo>
                <a:lnTo>
                  <a:pt x="503" y="2148"/>
                </a:lnTo>
                <a:lnTo>
                  <a:pt x="551" y="2178"/>
                </a:lnTo>
                <a:lnTo>
                  <a:pt x="604" y="2205"/>
                </a:lnTo>
                <a:lnTo>
                  <a:pt x="604" y="2200"/>
                </a:lnTo>
                <a:lnTo>
                  <a:pt x="604" y="2187"/>
                </a:lnTo>
                <a:lnTo>
                  <a:pt x="602" y="2169"/>
                </a:lnTo>
                <a:lnTo>
                  <a:pt x="598" y="2147"/>
                </a:lnTo>
                <a:lnTo>
                  <a:pt x="591" y="2127"/>
                </a:lnTo>
                <a:lnTo>
                  <a:pt x="585" y="2112"/>
                </a:lnTo>
                <a:lnTo>
                  <a:pt x="580" y="2094"/>
                </a:lnTo>
                <a:lnTo>
                  <a:pt x="575" y="2068"/>
                </a:lnTo>
                <a:lnTo>
                  <a:pt x="585" y="2072"/>
                </a:lnTo>
                <a:lnTo>
                  <a:pt x="600" y="2079"/>
                </a:lnTo>
                <a:lnTo>
                  <a:pt x="613" y="2086"/>
                </a:lnTo>
                <a:lnTo>
                  <a:pt x="627" y="2095"/>
                </a:lnTo>
                <a:lnTo>
                  <a:pt x="640" y="2105"/>
                </a:lnTo>
                <a:lnTo>
                  <a:pt x="653" y="2114"/>
                </a:lnTo>
                <a:lnTo>
                  <a:pt x="664" y="2121"/>
                </a:lnTo>
                <a:lnTo>
                  <a:pt x="673" y="2127"/>
                </a:lnTo>
                <a:lnTo>
                  <a:pt x="686" y="2132"/>
                </a:lnTo>
                <a:lnTo>
                  <a:pt x="700" y="2137"/>
                </a:lnTo>
                <a:lnTo>
                  <a:pt x="717" y="2143"/>
                </a:lnTo>
                <a:lnTo>
                  <a:pt x="735" y="2148"/>
                </a:lnTo>
                <a:lnTo>
                  <a:pt x="752" y="2154"/>
                </a:lnTo>
                <a:lnTo>
                  <a:pt x="770" y="2158"/>
                </a:lnTo>
                <a:lnTo>
                  <a:pt x="784" y="2161"/>
                </a:lnTo>
                <a:lnTo>
                  <a:pt x="799" y="2163"/>
                </a:lnTo>
                <a:lnTo>
                  <a:pt x="806" y="2165"/>
                </a:lnTo>
                <a:lnTo>
                  <a:pt x="815" y="2165"/>
                </a:lnTo>
                <a:lnTo>
                  <a:pt x="826" y="2167"/>
                </a:lnTo>
                <a:lnTo>
                  <a:pt x="837" y="2167"/>
                </a:lnTo>
                <a:lnTo>
                  <a:pt x="846" y="2169"/>
                </a:lnTo>
                <a:lnTo>
                  <a:pt x="856" y="2169"/>
                </a:lnTo>
                <a:lnTo>
                  <a:pt x="861" y="2169"/>
                </a:lnTo>
                <a:lnTo>
                  <a:pt x="863" y="2169"/>
                </a:lnTo>
                <a:lnTo>
                  <a:pt x="867" y="2170"/>
                </a:lnTo>
                <a:lnTo>
                  <a:pt x="876" y="2172"/>
                </a:lnTo>
                <a:lnTo>
                  <a:pt x="890" y="2178"/>
                </a:lnTo>
                <a:lnTo>
                  <a:pt x="907" y="2183"/>
                </a:lnTo>
                <a:lnTo>
                  <a:pt x="925" y="2189"/>
                </a:lnTo>
                <a:lnTo>
                  <a:pt x="941" y="2192"/>
                </a:lnTo>
                <a:lnTo>
                  <a:pt x="958" y="2196"/>
                </a:lnTo>
                <a:lnTo>
                  <a:pt x="969" y="2198"/>
                </a:lnTo>
                <a:lnTo>
                  <a:pt x="969" y="2231"/>
                </a:lnTo>
                <a:lnTo>
                  <a:pt x="960" y="2225"/>
                </a:lnTo>
                <a:lnTo>
                  <a:pt x="949" y="2223"/>
                </a:lnTo>
                <a:lnTo>
                  <a:pt x="938" y="2222"/>
                </a:lnTo>
                <a:lnTo>
                  <a:pt x="925" y="2222"/>
                </a:lnTo>
                <a:lnTo>
                  <a:pt x="912" y="2225"/>
                </a:lnTo>
                <a:lnTo>
                  <a:pt x="899" y="2231"/>
                </a:lnTo>
                <a:lnTo>
                  <a:pt x="888" y="2238"/>
                </a:lnTo>
                <a:lnTo>
                  <a:pt x="879" y="2247"/>
                </a:lnTo>
                <a:lnTo>
                  <a:pt x="870" y="2258"/>
                </a:lnTo>
                <a:lnTo>
                  <a:pt x="861" y="2271"/>
                </a:lnTo>
                <a:lnTo>
                  <a:pt x="856" y="2282"/>
                </a:lnTo>
                <a:lnTo>
                  <a:pt x="848" y="2295"/>
                </a:lnTo>
                <a:lnTo>
                  <a:pt x="843" y="2302"/>
                </a:lnTo>
                <a:lnTo>
                  <a:pt x="839" y="2311"/>
                </a:lnTo>
                <a:lnTo>
                  <a:pt x="836" y="2317"/>
                </a:lnTo>
                <a:lnTo>
                  <a:pt x="832" y="2322"/>
                </a:lnTo>
                <a:lnTo>
                  <a:pt x="819" y="2335"/>
                </a:lnTo>
                <a:lnTo>
                  <a:pt x="806" y="2348"/>
                </a:lnTo>
                <a:lnTo>
                  <a:pt x="792" y="2361"/>
                </a:lnTo>
                <a:lnTo>
                  <a:pt x="775" y="2372"/>
                </a:lnTo>
                <a:lnTo>
                  <a:pt x="757" y="2381"/>
                </a:lnTo>
                <a:lnTo>
                  <a:pt x="739" y="2392"/>
                </a:lnTo>
                <a:lnTo>
                  <a:pt x="717" y="2401"/>
                </a:lnTo>
                <a:lnTo>
                  <a:pt x="693" y="2410"/>
                </a:lnTo>
                <a:lnTo>
                  <a:pt x="690" y="2412"/>
                </a:lnTo>
                <a:lnTo>
                  <a:pt x="686" y="2412"/>
                </a:lnTo>
                <a:lnTo>
                  <a:pt x="680" y="2414"/>
                </a:lnTo>
                <a:lnTo>
                  <a:pt x="677" y="2415"/>
                </a:lnTo>
                <a:lnTo>
                  <a:pt x="666" y="2419"/>
                </a:lnTo>
                <a:lnTo>
                  <a:pt x="657" y="2423"/>
                </a:lnTo>
                <a:lnTo>
                  <a:pt x="646" y="2428"/>
                </a:lnTo>
                <a:lnTo>
                  <a:pt x="638" y="2434"/>
                </a:lnTo>
                <a:lnTo>
                  <a:pt x="629" y="2441"/>
                </a:lnTo>
                <a:lnTo>
                  <a:pt x="624" y="2448"/>
                </a:lnTo>
                <a:lnTo>
                  <a:pt x="618" y="2459"/>
                </a:lnTo>
                <a:lnTo>
                  <a:pt x="617" y="2472"/>
                </a:lnTo>
                <a:lnTo>
                  <a:pt x="598" y="2478"/>
                </a:lnTo>
                <a:lnTo>
                  <a:pt x="580" y="2485"/>
                </a:lnTo>
                <a:lnTo>
                  <a:pt x="562" y="2494"/>
                </a:lnTo>
                <a:lnTo>
                  <a:pt x="545" y="2501"/>
                </a:lnTo>
                <a:lnTo>
                  <a:pt x="527" y="2511"/>
                </a:lnTo>
                <a:lnTo>
                  <a:pt x="509" y="2520"/>
                </a:lnTo>
                <a:lnTo>
                  <a:pt x="491" y="2531"/>
                </a:lnTo>
                <a:lnTo>
                  <a:pt x="474" y="2540"/>
                </a:lnTo>
                <a:lnTo>
                  <a:pt x="439" y="2558"/>
                </a:lnTo>
                <a:lnTo>
                  <a:pt x="408" y="2575"/>
                </a:lnTo>
                <a:lnTo>
                  <a:pt x="379" y="2591"/>
                </a:lnTo>
                <a:lnTo>
                  <a:pt x="350" y="2607"/>
                </a:lnTo>
                <a:lnTo>
                  <a:pt x="323" y="2624"/>
                </a:lnTo>
                <a:lnTo>
                  <a:pt x="297" y="2640"/>
                </a:lnTo>
                <a:lnTo>
                  <a:pt x="272" y="2659"/>
                </a:lnTo>
                <a:lnTo>
                  <a:pt x="246" y="2677"/>
                </a:lnTo>
                <a:lnTo>
                  <a:pt x="222" y="2695"/>
                </a:lnTo>
                <a:lnTo>
                  <a:pt x="200" y="2715"/>
                </a:lnTo>
                <a:lnTo>
                  <a:pt x="179" y="2737"/>
                </a:lnTo>
                <a:lnTo>
                  <a:pt x="158" y="2759"/>
                </a:lnTo>
                <a:lnTo>
                  <a:pt x="138" y="2783"/>
                </a:lnTo>
                <a:lnTo>
                  <a:pt x="120" y="2809"/>
                </a:lnTo>
                <a:lnTo>
                  <a:pt x="102" y="2836"/>
                </a:lnTo>
                <a:lnTo>
                  <a:pt x="85" y="2867"/>
                </a:lnTo>
                <a:lnTo>
                  <a:pt x="69" y="2898"/>
                </a:lnTo>
                <a:lnTo>
                  <a:pt x="45" y="2957"/>
                </a:lnTo>
                <a:lnTo>
                  <a:pt x="27" y="3015"/>
                </a:lnTo>
                <a:lnTo>
                  <a:pt x="14" y="3076"/>
                </a:lnTo>
                <a:lnTo>
                  <a:pt x="7" y="3138"/>
                </a:lnTo>
                <a:lnTo>
                  <a:pt x="1" y="3198"/>
                </a:lnTo>
                <a:lnTo>
                  <a:pt x="0" y="3260"/>
                </a:lnTo>
                <a:lnTo>
                  <a:pt x="0" y="3322"/>
                </a:lnTo>
                <a:lnTo>
                  <a:pt x="1" y="3383"/>
                </a:lnTo>
                <a:lnTo>
                  <a:pt x="1" y="3392"/>
                </a:lnTo>
                <a:lnTo>
                  <a:pt x="3" y="3414"/>
                </a:lnTo>
                <a:lnTo>
                  <a:pt x="5" y="3438"/>
                </a:lnTo>
                <a:lnTo>
                  <a:pt x="5" y="3447"/>
                </a:lnTo>
                <a:lnTo>
                  <a:pt x="7" y="3498"/>
                </a:lnTo>
                <a:lnTo>
                  <a:pt x="7" y="3513"/>
                </a:lnTo>
                <a:lnTo>
                  <a:pt x="7" y="3538"/>
                </a:lnTo>
                <a:lnTo>
                  <a:pt x="5" y="3562"/>
                </a:lnTo>
                <a:lnTo>
                  <a:pt x="5" y="3573"/>
                </a:lnTo>
                <a:lnTo>
                  <a:pt x="16" y="3573"/>
                </a:lnTo>
                <a:lnTo>
                  <a:pt x="49" y="3573"/>
                </a:lnTo>
                <a:lnTo>
                  <a:pt x="100" y="3573"/>
                </a:lnTo>
                <a:lnTo>
                  <a:pt x="166" y="3573"/>
                </a:lnTo>
                <a:lnTo>
                  <a:pt x="242" y="3573"/>
                </a:lnTo>
                <a:lnTo>
                  <a:pt x="330" y="3573"/>
                </a:lnTo>
                <a:lnTo>
                  <a:pt x="421" y="3573"/>
                </a:lnTo>
                <a:lnTo>
                  <a:pt x="518" y="3573"/>
                </a:lnTo>
                <a:lnTo>
                  <a:pt x="613" y="3573"/>
                </a:lnTo>
                <a:lnTo>
                  <a:pt x="704" y="3573"/>
                </a:lnTo>
                <a:lnTo>
                  <a:pt x="792" y="3573"/>
                </a:lnTo>
                <a:lnTo>
                  <a:pt x="868" y="3573"/>
                </a:lnTo>
                <a:lnTo>
                  <a:pt x="934" y="3573"/>
                </a:lnTo>
                <a:lnTo>
                  <a:pt x="985" y="3573"/>
                </a:lnTo>
                <a:lnTo>
                  <a:pt x="1018" y="3573"/>
                </a:lnTo>
                <a:lnTo>
                  <a:pt x="1029" y="3573"/>
                </a:lnTo>
                <a:lnTo>
                  <a:pt x="1482" y="3573"/>
                </a:lnTo>
                <a:lnTo>
                  <a:pt x="1516" y="3573"/>
                </a:lnTo>
                <a:lnTo>
                  <a:pt x="2593" y="3573"/>
                </a:lnTo>
                <a:lnTo>
                  <a:pt x="2593" y="3553"/>
                </a:lnTo>
                <a:lnTo>
                  <a:pt x="2593" y="3505"/>
                </a:lnTo>
                <a:lnTo>
                  <a:pt x="2593" y="3447"/>
                </a:lnTo>
                <a:lnTo>
                  <a:pt x="2593" y="3399"/>
                </a:lnTo>
                <a:lnTo>
                  <a:pt x="2591" y="3350"/>
                </a:lnTo>
                <a:lnTo>
                  <a:pt x="2591" y="3301"/>
                </a:lnTo>
                <a:lnTo>
                  <a:pt x="2591" y="3251"/>
                </a:lnTo>
                <a:lnTo>
                  <a:pt x="2595" y="3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3" name="Freeform 132"/>
          <p:cNvSpPr>
            <a:spLocks/>
          </p:cNvSpPr>
          <p:nvPr/>
        </p:nvSpPr>
        <p:spPr bwMode="auto">
          <a:xfrm>
            <a:off x="6999288" y="3455988"/>
            <a:ext cx="1171575" cy="1368425"/>
          </a:xfrm>
          <a:custGeom>
            <a:avLst/>
            <a:gdLst>
              <a:gd name="T0" fmla="*/ 412974 w 1844"/>
              <a:gd name="T1" fmla="*/ 1364613 h 2154"/>
              <a:gd name="T2" fmla="*/ 356428 w 1844"/>
              <a:gd name="T3" fmla="*/ 1342378 h 2154"/>
              <a:gd name="T4" fmla="*/ 318943 w 1844"/>
              <a:gd name="T5" fmla="*/ 1306801 h 2154"/>
              <a:gd name="T6" fmla="*/ 324661 w 1844"/>
              <a:gd name="T7" fmla="*/ 1334754 h 2154"/>
              <a:gd name="T8" fmla="*/ 306236 w 1844"/>
              <a:gd name="T9" fmla="*/ 1337931 h 2154"/>
              <a:gd name="T10" fmla="*/ 272563 w 1844"/>
              <a:gd name="T11" fmla="*/ 1332213 h 2154"/>
              <a:gd name="T12" fmla="*/ 241431 w 1844"/>
              <a:gd name="T13" fmla="*/ 1320778 h 2154"/>
              <a:gd name="T14" fmla="*/ 210299 w 1844"/>
              <a:gd name="T15" fmla="*/ 1299813 h 2154"/>
              <a:gd name="T16" fmla="*/ 178532 w 1844"/>
              <a:gd name="T17" fmla="*/ 1280119 h 2154"/>
              <a:gd name="T18" fmla="*/ 155659 w 1844"/>
              <a:gd name="T19" fmla="*/ 1299813 h 2154"/>
              <a:gd name="T20" fmla="*/ 176626 w 1844"/>
              <a:gd name="T21" fmla="*/ 1368425 h 2154"/>
              <a:gd name="T22" fmla="*/ 47651 w 1844"/>
              <a:gd name="T23" fmla="*/ 1233743 h 2154"/>
              <a:gd name="T24" fmla="*/ 3812 w 1844"/>
              <a:gd name="T25" fmla="*/ 1066025 h 2154"/>
              <a:gd name="T26" fmla="*/ 3812 w 1844"/>
              <a:gd name="T27" fmla="*/ 836048 h 2154"/>
              <a:gd name="T28" fmla="*/ 20966 w 1844"/>
              <a:gd name="T29" fmla="*/ 538730 h 2154"/>
              <a:gd name="T30" fmla="*/ 34944 w 1844"/>
              <a:gd name="T31" fmla="*/ 397059 h 2154"/>
              <a:gd name="T32" fmla="*/ 76877 w 1844"/>
              <a:gd name="T33" fmla="*/ 252847 h 2154"/>
              <a:gd name="T34" fmla="*/ 144223 w 1844"/>
              <a:gd name="T35" fmla="*/ 155647 h 2154"/>
              <a:gd name="T36" fmla="*/ 202040 w 1844"/>
              <a:gd name="T37" fmla="*/ 101012 h 2154"/>
              <a:gd name="T38" fmla="*/ 264939 w 1844"/>
              <a:gd name="T39" fmla="*/ 52094 h 2154"/>
              <a:gd name="T40" fmla="*/ 329744 w 1844"/>
              <a:gd name="T41" fmla="*/ 17153 h 2154"/>
              <a:gd name="T42" fmla="*/ 393278 w 1844"/>
              <a:gd name="T43" fmla="*/ 1906 h 2154"/>
              <a:gd name="T44" fmla="*/ 457448 w 1844"/>
              <a:gd name="T45" fmla="*/ 0 h 2154"/>
              <a:gd name="T46" fmla="*/ 519712 w 1844"/>
              <a:gd name="T47" fmla="*/ 5718 h 2154"/>
              <a:gd name="T48" fmla="*/ 584517 w 1844"/>
              <a:gd name="T49" fmla="*/ 11435 h 2154"/>
              <a:gd name="T50" fmla="*/ 650593 w 1844"/>
              <a:gd name="T51" fmla="*/ 13341 h 2154"/>
              <a:gd name="T52" fmla="*/ 709680 w 1844"/>
              <a:gd name="T53" fmla="*/ 10165 h 2154"/>
              <a:gd name="T54" fmla="*/ 768131 w 1844"/>
              <a:gd name="T55" fmla="*/ 6988 h 2154"/>
              <a:gd name="T56" fmla="*/ 823406 w 1844"/>
              <a:gd name="T57" fmla="*/ 10165 h 2154"/>
              <a:gd name="T58" fmla="*/ 876775 w 1844"/>
              <a:gd name="T59" fmla="*/ 26682 h 2154"/>
              <a:gd name="T60" fmla="*/ 931415 w 1844"/>
              <a:gd name="T61" fmla="*/ 60988 h 2154"/>
              <a:gd name="T62" fmla="*/ 997491 w 1844"/>
              <a:gd name="T63" fmla="*/ 126424 h 2154"/>
              <a:gd name="T64" fmla="*/ 1050860 w 1844"/>
              <a:gd name="T65" fmla="*/ 200753 h 2154"/>
              <a:gd name="T66" fmla="*/ 1098510 w 1844"/>
              <a:gd name="T67" fmla="*/ 317012 h 2154"/>
              <a:gd name="T68" fmla="*/ 1144891 w 1844"/>
              <a:gd name="T69" fmla="*/ 507601 h 2154"/>
              <a:gd name="T70" fmla="*/ 1169034 w 1844"/>
              <a:gd name="T71" fmla="*/ 701365 h 2154"/>
              <a:gd name="T72" fmla="*/ 1157597 w 1844"/>
              <a:gd name="T73" fmla="*/ 930072 h 2154"/>
              <a:gd name="T74" fmla="*/ 1146161 w 1844"/>
              <a:gd name="T75" fmla="*/ 1119389 h 2154"/>
              <a:gd name="T76" fmla="*/ 1148067 w 1844"/>
              <a:gd name="T77" fmla="*/ 1183554 h 2154"/>
              <a:gd name="T78" fmla="*/ 1133454 w 1844"/>
              <a:gd name="T79" fmla="*/ 1242637 h 2154"/>
              <a:gd name="T80" fmla="*/ 1095969 w 1844"/>
              <a:gd name="T81" fmla="*/ 1292825 h 2154"/>
              <a:gd name="T82" fmla="*/ 1054036 w 1844"/>
              <a:gd name="T83" fmla="*/ 1329672 h 2154"/>
              <a:gd name="T84" fmla="*/ 1007656 w 1844"/>
              <a:gd name="T85" fmla="*/ 1363343 h 2154"/>
              <a:gd name="T86" fmla="*/ 1007656 w 1844"/>
              <a:gd name="T87" fmla="*/ 1346190 h 2154"/>
              <a:gd name="T88" fmla="*/ 977795 w 1844"/>
              <a:gd name="T89" fmla="*/ 1336025 h 2154"/>
              <a:gd name="T90" fmla="*/ 937133 w 1844"/>
              <a:gd name="T91" fmla="*/ 1347460 h 2154"/>
              <a:gd name="T92" fmla="*/ 894565 w 1844"/>
              <a:gd name="T93" fmla="*/ 1356354 h 2154"/>
              <a:gd name="T94" fmla="*/ 892023 w 1844"/>
              <a:gd name="T95" fmla="*/ 1342378 h 2154"/>
              <a:gd name="T96" fmla="*/ 848820 w 1844"/>
              <a:gd name="T97" fmla="*/ 1344919 h 2154"/>
              <a:gd name="T98" fmla="*/ 793545 w 1844"/>
              <a:gd name="T99" fmla="*/ 1362707 h 2154"/>
              <a:gd name="T100" fmla="*/ 733187 w 1844"/>
              <a:gd name="T101" fmla="*/ 1363343 h 21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44" h="2154">
                <a:moveTo>
                  <a:pt x="698" y="2139"/>
                </a:moveTo>
                <a:lnTo>
                  <a:pt x="676" y="2148"/>
                </a:lnTo>
                <a:lnTo>
                  <a:pt x="650" y="2148"/>
                </a:lnTo>
                <a:lnTo>
                  <a:pt x="619" y="2141"/>
                </a:lnTo>
                <a:lnTo>
                  <a:pt x="590" y="2130"/>
                </a:lnTo>
                <a:lnTo>
                  <a:pt x="561" y="2113"/>
                </a:lnTo>
                <a:lnTo>
                  <a:pt x="535" y="2095"/>
                </a:lnTo>
                <a:lnTo>
                  <a:pt x="515" y="2075"/>
                </a:lnTo>
                <a:lnTo>
                  <a:pt x="502" y="2057"/>
                </a:lnTo>
                <a:lnTo>
                  <a:pt x="506" y="2070"/>
                </a:lnTo>
                <a:lnTo>
                  <a:pt x="510" y="2084"/>
                </a:lnTo>
                <a:lnTo>
                  <a:pt x="511" y="2101"/>
                </a:lnTo>
                <a:lnTo>
                  <a:pt x="517" y="2113"/>
                </a:lnTo>
                <a:lnTo>
                  <a:pt x="500" y="2110"/>
                </a:lnTo>
                <a:lnTo>
                  <a:pt x="482" y="2106"/>
                </a:lnTo>
                <a:lnTo>
                  <a:pt x="466" y="2104"/>
                </a:lnTo>
                <a:lnTo>
                  <a:pt x="448" y="2101"/>
                </a:lnTo>
                <a:lnTo>
                  <a:pt x="429" y="2097"/>
                </a:lnTo>
                <a:lnTo>
                  <a:pt x="413" y="2092"/>
                </a:lnTo>
                <a:lnTo>
                  <a:pt x="396" y="2086"/>
                </a:lnTo>
                <a:lnTo>
                  <a:pt x="380" y="2079"/>
                </a:lnTo>
                <a:lnTo>
                  <a:pt x="362" y="2070"/>
                </a:lnTo>
                <a:lnTo>
                  <a:pt x="345" y="2057"/>
                </a:lnTo>
                <a:lnTo>
                  <a:pt x="331" y="2046"/>
                </a:lnTo>
                <a:lnTo>
                  <a:pt x="314" y="2035"/>
                </a:lnTo>
                <a:lnTo>
                  <a:pt x="298" y="2024"/>
                </a:lnTo>
                <a:lnTo>
                  <a:pt x="281" y="2015"/>
                </a:lnTo>
                <a:lnTo>
                  <a:pt x="263" y="2009"/>
                </a:lnTo>
                <a:lnTo>
                  <a:pt x="241" y="2007"/>
                </a:lnTo>
                <a:lnTo>
                  <a:pt x="245" y="2046"/>
                </a:lnTo>
                <a:lnTo>
                  <a:pt x="252" y="2082"/>
                </a:lnTo>
                <a:lnTo>
                  <a:pt x="263" y="2119"/>
                </a:lnTo>
                <a:lnTo>
                  <a:pt x="278" y="2154"/>
                </a:lnTo>
                <a:lnTo>
                  <a:pt x="190" y="2088"/>
                </a:lnTo>
                <a:lnTo>
                  <a:pt x="125" y="2018"/>
                </a:lnTo>
                <a:lnTo>
                  <a:pt x="75" y="1942"/>
                </a:lnTo>
                <a:lnTo>
                  <a:pt x="41" y="1859"/>
                </a:lnTo>
                <a:lnTo>
                  <a:pt x="19" y="1772"/>
                </a:lnTo>
                <a:lnTo>
                  <a:pt x="6" y="1678"/>
                </a:lnTo>
                <a:lnTo>
                  <a:pt x="0" y="1580"/>
                </a:lnTo>
                <a:lnTo>
                  <a:pt x="0" y="1473"/>
                </a:lnTo>
                <a:lnTo>
                  <a:pt x="6" y="1316"/>
                </a:lnTo>
                <a:lnTo>
                  <a:pt x="15" y="1161"/>
                </a:lnTo>
                <a:lnTo>
                  <a:pt x="24" y="1003"/>
                </a:lnTo>
                <a:lnTo>
                  <a:pt x="33" y="848"/>
                </a:lnTo>
                <a:lnTo>
                  <a:pt x="37" y="779"/>
                </a:lnTo>
                <a:lnTo>
                  <a:pt x="44" y="702"/>
                </a:lnTo>
                <a:lnTo>
                  <a:pt x="55" y="625"/>
                </a:lnTo>
                <a:lnTo>
                  <a:pt x="72" y="546"/>
                </a:lnTo>
                <a:lnTo>
                  <a:pt x="94" y="470"/>
                </a:lnTo>
                <a:lnTo>
                  <a:pt x="121" y="398"/>
                </a:lnTo>
                <a:lnTo>
                  <a:pt x="156" y="332"/>
                </a:lnTo>
                <a:lnTo>
                  <a:pt x="199" y="274"/>
                </a:lnTo>
                <a:lnTo>
                  <a:pt x="227" y="245"/>
                </a:lnTo>
                <a:lnTo>
                  <a:pt x="256" y="215"/>
                </a:lnTo>
                <a:lnTo>
                  <a:pt x="287" y="186"/>
                </a:lnTo>
                <a:lnTo>
                  <a:pt x="318" y="159"/>
                </a:lnTo>
                <a:lnTo>
                  <a:pt x="351" y="131"/>
                </a:lnTo>
                <a:lnTo>
                  <a:pt x="384" y="106"/>
                </a:lnTo>
                <a:lnTo>
                  <a:pt x="417" y="82"/>
                </a:lnTo>
                <a:lnTo>
                  <a:pt x="451" y="60"/>
                </a:lnTo>
                <a:lnTo>
                  <a:pt x="486" y="42"/>
                </a:lnTo>
                <a:lnTo>
                  <a:pt x="519" y="27"/>
                </a:lnTo>
                <a:lnTo>
                  <a:pt x="553" y="16"/>
                </a:lnTo>
                <a:lnTo>
                  <a:pt x="586" y="9"/>
                </a:lnTo>
                <a:lnTo>
                  <a:pt x="619" y="3"/>
                </a:lnTo>
                <a:lnTo>
                  <a:pt x="652" y="0"/>
                </a:lnTo>
                <a:lnTo>
                  <a:pt x="685" y="0"/>
                </a:lnTo>
                <a:lnTo>
                  <a:pt x="720" y="0"/>
                </a:lnTo>
                <a:lnTo>
                  <a:pt x="752" y="1"/>
                </a:lnTo>
                <a:lnTo>
                  <a:pt x="785" y="5"/>
                </a:lnTo>
                <a:lnTo>
                  <a:pt x="818" y="9"/>
                </a:lnTo>
                <a:lnTo>
                  <a:pt x="853" y="12"/>
                </a:lnTo>
                <a:lnTo>
                  <a:pt x="886" y="16"/>
                </a:lnTo>
                <a:lnTo>
                  <a:pt x="920" y="18"/>
                </a:lnTo>
                <a:lnTo>
                  <a:pt x="955" y="21"/>
                </a:lnTo>
                <a:lnTo>
                  <a:pt x="991" y="21"/>
                </a:lnTo>
                <a:lnTo>
                  <a:pt x="1024" y="21"/>
                </a:lnTo>
                <a:lnTo>
                  <a:pt x="1055" y="20"/>
                </a:lnTo>
                <a:lnTo>
                  <a:pt x="1088" y="18"/>
                </a:lnTo>
                <a:lnTo>
                  <a:pt x="1117" y="16"/>
                </a:lnTo>
                <a:lnTo>
                  <a:pt x="1148" y="12"/>
                </a:lnTo>
                <a:lnTo>
                  <a:pt x="1179" y="12"/>
                </a:lnTo>
                <a:lnTo>
                  <a:pt x="1209" y="11"/>
                </a:lnTo>
                <a:lnTo>
                  <a:pt x="1238" y="11"/>
                </a:lnTo>
                <a:lnTo>
                  <a:pt x="1267" y="12"/>
                </a:lnTo>
                <a:lnTo>
                  <a:pt x="1296" y="16"/>
                </a:lnTo>
                <a:lnTo>
                  <a:pt x="1324" y="21"/>
                </a:lnTo>
                <a:lnTo>
                  <a:pt x="1353" y="31"/>
                </a:lnTo>
                <a:lnTo>
                  <a:pt x="1380" y="42"/>
                </a:lnTo>
                <a:lnTo>
                  <a:pt x="1409" y="56"/>
                </a:lnTo>
                <a:lnTo>
                  <a:pt x="1437" y="75"/>
                </a:lnTo>
                <a:lnTo>
                  <a:pt x="1466" y="96"/>
                </a:lnTo>
                <a:lnTo>
                  <a:pt x="1502" y="129"/>
                </a:lnTo>
                <a:lnTo>
                  <a:pt x="1537" y="162"/>
                </a:lnTo>
                <a:lnTo>
                  <a:pt x="1570" y="199"/>
                </a:lnTo>
                <a:lnTo>
                  <a:pt x="1601" y="235"/>
                </a:lnTo>
                <a:lnTo>
                  <a:pt x="1628" y="276"/>
                </a:lnTo>
                <a:lnTo>
                  <a:pt x="1654" y="316"/>
                </a:lnTo>
                <a:lnTo>
                  <a:pt x="1676" y="360"/>
                </a:lnTo>
                <a:lnTo>
                  <a:pt x="1696" y="406"/>
                </a:lnTo>
                <a:lnTo>
                  <a:pt x="1729" y="499"/>
                </a:lnTo>
                <a:lnTo>
                  <a:pt x="1756" y="596"/>
                </a:lnTo>
                <a:lnTo>
                  <a:pt x="1782" y="696"/>
                </a:lnTo>
                <a:lnTo>
                  <a:pt x="1802" y="799"/>
                </a:lnTo>
                <a:lnTo>
                  <a:pt x="1818" y="901"/>
                </a:lnTo>
                <a:lnTo>
                  <a:pt x="1831" y="1003"/>
                </a:lnTo>
                <a:lnTo>
                  <a:pt x="1840" y="1104"/>
                </a:lnTo>
                <a:lnTo>
                  <a:pt x="1844" y="1203"/>
                </a:lnTo>
                <a:lnTo>
                  <a:pt x="1838" y="1334"/>
                </a:lnTo>
                <a:lnTo>
                  <a:pt x="1822" y="1464"/>
                </a:lnTo>
                <a:lnTo>
                  <a:pt x="1805" y="1594"/>
                </a:lnTo>
                <a:lnTo>
                  <a:pt x="1802" y="1726"/>
                </a:lnTo>
                <a:lnTo>
                  <a:pt x="1804" y="1762"/>
                </a:lnTo>
                <a:lnTo>
                  <a:pt x="1807" y="1797"/>
                </a:lnTo>
                <a:lnTo>
                  <a:pt x="1807" y="1830"/>
                </a:lnTo>
                <a:lnTo>
                  <a:pt x="1807" y="1863"/>
                </a:lnTo>
                <a:lnTo>
                  <a:pt x="1804" y="1894"/>
                </a:lnTo>
                <a:lnTo>
                  <a:pt x="1796" y="1925"/>
                </a:lnTo>
                <a:lnTo>
                  <a:pt x="1784" y="1956"/>
                </a:lnTo>
                <a:lnTo>
                  <a:pt x="1763" y="1989"/>
                </a:lnTo>
                <a:lnTo>
                  <a:pt x="1745" y="2013"/>
                </a:lnTo>
                <a:lnTo>
                  <a:pt x="1725" y="2035"/>
                </a:lnTo>
                <a:lnTo>
                  <a:pt x="1705" y="2057"/>
                </a:lnTo>
                <a:lnTo>
                  <a:pt x="1683" y="2075"/>
                </a:lnTo>
                <a:lnTo>
                  <a:pt x="1659" y="2093"/>
                </a:lnTo>
                <a:lnTo>
                  <a:pt x="1636" y="2112"/>
                </a:lnTo>
                <a:lnTo>
                  <a:pt x="1610" y="2128"/>
                </a:lnTo>
                <a:lnTo>
                  <a:pt x="1586" y="2146"/>
                </a:lnTo>
                <a:lnTo>
                  <a:pt x="1586" y="2139"/>
                </a:lnTo>
                <a:lnTo>
                  <a:pt x="1586" y="2130"/>
                </a:lnTo>
                <a:lnTo>
                  <a:pt x="1586" y="2119"/>
                </a:lnTo>
                <a:lnTo>
                  <a:pt x="1588" y="2110"/>
                </a:lnTo>
                <a:lnTo>
                  <a:pt x="1563" y="2103"/>
                </a:lnTo>
                <a:lnTo>
                  <a:pt x="1539" y="2103"/>
                </a:lnTo>
                <a:lnTo>
                  <a:pt x="1517" y="2106"/>
                </a:lnTo>
                <a:lnTo>
                  <a:pt x="1495" y="2113"/>
                </a:lnTo>
                <a:lnTo>
                  <a:pt x="1475" y="2121"/>
                </a:lnTo>
                <a:lnTo>
                  <a:pt x="1453" y="2128"/>
                </a:lnTo>
                <a:lnTo>
                  <a:pt x="1431" y="2134"/>
                </a:lnTo>
                <a:lnTo>
                  <a:pt x="1408" y="2135"/>
                </a:lnTo>
                <a:lnTo>
                  <a:pt x="1406" y="2128"/>
                </a:lnTo>
                <a:lnTo>
                  <a:pt x="1406" y="2121"/>
                </a:lnTo>
                <a:lnTo>
                  <a:pt x="1404" y="2113"/>
                </a:lnTo>
                <a:lnTo>
                  <a:pt x="1404" y="2106"/>
                </a:lnTo>
                <a:lnTo>
                  <a:pt x="1369" y="2110"/>
                </a:lnTo>
                <a:lnTo>
                  <a:pt x="1336" y="2117"/>
                </a:lnTo>
                <a:lnTo>
                  <a:pt x="1307" y="2126"/>
                </a:lnTo>
                <a:lnTo>
                  <a:pt x="1278" y="2135"/>
                </a:lnTo>
                <a:lnTo>
                  <a:pt x="1249" y="2145"/>
                </a:lnTo>
                <a:lnTo>
                  <a:pt x="1220" y="2150"/>
                </a:lnTo>
                <a:lnTo>
                  <a:pt x="1189" y="2152"/>
                </a:lnTo>
                <a:lnTo>
                  <a:pt x="1154" y="2146"/>
                </a:lnTo>
                <a:lnTo>
                  <a:pt x="698" y="213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4" name="Freeform 133"/>
          <p:cNvSpPr>
            <a:spLocks/>
          </p:cNvSpPr>
          <p:nvPr/>
        </p:nvSpPr>
        <p:spPr bwMode="auto">
          <a:xfrm>
            <a:off x="7437438" y="4705350"/>
            <a:ext cx="327025" cy="442913"/>
          </a:xfrm>
          <a:custGeom>
            <a:avLst/>
            <a:gdLst>
              <a:gd name="T0" fmla="*/ 322580 w 515"/>
              <a:gd name="T1" fmla="*/ 0 h 699"/>
              <a:gd name="T2" fmla="*/ 327025 w 515"/>
              <a:gd name="T3" fmla="*/ 213536 h 699"/>
              <a:gd name="T4" fmla="*/ 186690 w 515"/>
              <a:gd name="T5" fmla="*/ 442913 h 699"/>
              <a:gd name="T6" fmla="*/ 0 w 515"/>
              <a:gd name="T7" fmla="*/ 281969 h 699"/>
              <a:gd name="T8" fmla="*/ 0 w 515"/>
              <a:gd name="T9" fmla="*/ 5703 h 699"/>
              <a:gd name="T10" fmla="*/ 322580 w 515"/>
              <a:gd name="T11" fmla="*/ 0 h 6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5" h="699">
                <a:moveTo>
                  <a:pt x="508" y="0"/>
                </a:moveTo>
                <a:lnTo>
                  <a:pt x="515" y="337"/>
                </a:lnTo>
                <a:lnTo>
                  <a:pt x="294" y="699"/>
                </a:lnTo>
                <a:lnTo>
                  <a:pt x="0" y="445"/>
                </a:lnTo>
                <a:lnTo>
                  <a:pt x="0" y="9"/>
                </a:lnTo>
                <a:lnTo>
                  <a:pt x="508" y="0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5" name="Freeform 134"/>
          <p:cNvSpPr>
            <a:spLocks/>
          </p:cNvSpPr>
          <p:nvPr/>
        </p:nvSpPr>
        <p:spPr bwMode="auto">
          <a:xfrm>
            <a:off x="7164388" y="3716338"/>
            <a:ext cx="827087" cy="1079500"/>
          </a:xfrm>
          <a:custGeom>
            <a:avLst/>
            <a:gdLst>
              <a:gd name="T0" fmla="*/ 45068 w 1303"/>
              <a:gd name="T1" fmla="*/ 722420 h 1699"/>
              <a:gd name="T2" fmla="*/ 28564 w 1303"/>
              <a:gd name="T3" fmla="*/ 650623 h 1699"/>
              <a:gd name="T4" fmla="*/ 12695 w 1303"/>
              <a:gd name="T5" fmla="*/ 570566 h 1699"/>
              <a:gd name="T6" fmla="*/ 1904 w 1303"/>
              <a:gd name="T7" fmla="*/ 480978 h 1699"/>
              <a:gd name="T8" fmla="*/ 1904 w 1303"/>
              <a:gd name="T9" fmla="*/ 374235 h 1699"/>
              <a:gd name="T10" fmla="*/ 17138 w 1303"/>
              <a:gd name="T11" fmla="*/ 225558 h 1699"/>
              <a:gd name="T12" fmla="*/ 34277 w 1303"/>
              <a:gd name="T13" fmla="*/ 163926 h 1699"/>
              <a:gd name="T14" fmla="*/ 56493 w 1303"/>
              <a:gd name="T15" fmla="*/ 131522 h 1699"/>
              <a:gd name="T16" fmla="*/ 86327 w 1303"/>
              <a:gd name="T17" fmla="*/ 104837 h 1699"/>
              <a:gd name="T18" fmla="*/ 121238 w 1303"/>
              <a:gd name="T19" fmla="*/ 82599 h 1699"/>
              <a:gd name="T20" fmla="*/ 159324 w 1303"/>
              <a:gd name="T21" fmla="*/ 62902 h 1699"/>
              <a:gd name="T22" fmla="*/ 199313 w 1303"/>
              <a:gd name="T23" fmla="*/ 47653 h 1699"/>
              <a:gd name="T24" fmla="*/ 238668 w 1303"/>
              <a:gd name="T25" fmla="*/ 34946 h 1699"/>
              <a:gd name="T26" fmla="*/ 276754 w 1303"/>
              <a:gd name="T27" fmla="*/ 24144 h 1699"/>
              <a:gd name="T28" fmla="*/ 318013 w 1303"/>
              <a:gd name="T29" fmla="*/ 13978 h 1699"/>
              <a:gd name="T30" fmla="*/ 365619 w 1303"/>
              <a:gd name="T31" fmla="*/ 5718 h 1699"/>
              <a:gd name="T32" fmla="*/ 413226 w 1303"/>
              <a:gd name="T33" fmla="*/ 1271 h 1699"/>
              <a:gd name="T34" fmla="*/ 459563 w 1303"/>
              <a:gd name="T35" fmla="*/ 1271 h 1699"/>
              <a:gd name="T36" fmla="*/ 505900 w 1303"/>
              <a:gd name="T37" fmla="*/ 5718 h 1699"/>
              <a:gd name="T38" fmla="*/ 552238 w 1303"/>
              <a:gd name="T39" fmla="*/ 15249 h 1699"/>
              <a:gd name="T40" fmla="*/ 597305 w 1303"/>
              <a:gd name="T41" fmla="*/ 31133 h 1699"/>
              <a:gd name="T42" fmla="*/ 641738 w 1303"/>
              <a:gd name="T43" fmla="*/ 53371 h 1699"/>
              <a:gd name="T44" fmla="*/ 682363 w 1303"/>
              <a:gd name="T45" fmla="*/ 78786 h 1699"/>
              <a:gd name="T46" fmla="*/ 717909 w 1303"/>
              <a:gd name="T47" fmla="*/ 110555 h 1699"/>
              <a:gd name="T48" fmla="*/ 748377 w 1303"/>
              <a:gd name="T49" fmla="*/ 145501 h 1699"/>
              <a:gd name="T50" fmla="*/ 772498 w 1303"/>
              <a:gd name="T51" fmla="*/ 186165 h 1699"/>
              <a:gd name="T52" fmla="*/ 796619 w 1303"/>
              <a:gd name="T53" fmla="*/ 252243 h 1699"/>
              <a:gd name="T54" fmla="*/ 801697 w 1303"/>
              <a:gd name="T55" fmla="*/ 340560 h 1699"/>
              <a:gd name="T56" fmla="*/ 811853 w 1303"/>
              <a:gd name="T57" fmla="*/ 435866 h 1699"/>
              <a:gd name="T58" fmla="*/ 823278 w 1303"/>
              <a:gd name="T59" fmla="*/ 540068 h 1699"/>
              <a:gd name="T60" fmla="*/ 827087 w 1303"/>
              <a:gd name="T61" fmla="*/ 647446 h 1699"/>
              <a:gd name="T62" fmla="*/ 811853 w 1303"/>
              <a:gd name="T63" fmla="*/ 749106 h 1699"/>
              <a:gd name="T64" fmla="*/ 783924 w 1303"/>
              <a:gd name="T65" fmla="*/ 817091 h 1699"/>
              <a:gd name="T66" fmla="*/ 758533 w 1303"/>
              <a:gd name="T67" fmla="*/ 856484 h 1699"/>
              <a:gd name="T68" fmla="*/ 729335 w 1303"/>
              <a:gd name="T69" fmla="*/ 893335 h 1699"/>
              <a:gd name="T70" fmla="*/ 696962 w 1303"/>
              <a:gd name="T71" fmla="*/ 929552 h 1699"/>
              <a:gd name="T72" fmla="*/ 661416 w 1303"/>
              <a:gd name="T73" fmla="*/ 963227 h 1699"/>
              <a:gd name="T74" fmla="*/ 622696 w 1303"/>
              <a:gd name="T75" fmla="*/ 993725 h 1699"/>
              <a:gd name="T76" fmla="*/ 583341 w 1303"/>
              <a:gd name="T77" fmla="*/ 1021046 h 1699"/>
              <a:gd name="T78" fmla="*/ 543351 w 1303"/>
              <a:gd name="T79" fmla="*/ 1045825 h 1699"/>
              <a:gd name="T80" fmla="*/ 501457 w 1303"/>
              <a:gd name="T81" fmla="*/ 1068063 h 1699"/>
              <a:gd name="T82" fmla="*/ 458294 w 1303"/>
              <a:gd name="T83" fmla="*/ 1078229 h 1699"/>
              <a:gd name="T84" fmla="*/ 417035 w 1303"/>
              <a:gd name="T85" fmla="*/ 1078229 h 1699"/>
              <a:gd name="T86" fmla="*/ 375141 w 1303"/>
              <a:gd name="T87" fmla="*/ 1069969 h 1699"/>
              <a:gd name="T88" fmla="*/ 335786 w 1303"/>
              <a:gd name="T89" fmla="*/ 1054085 h 1699"/>
              <a:gd name="T90" fmla="*/ 296431 w 1303"/>
              <a:gd name="T91" fmla="*/ 1034388 h 1699"/>
              <a:gd name="T92" fmla="*/ 258346 w 1303"/>
              <a:gd name="T93" fmla="*/ 1009609 h 1699"/>
              <a:gd name="T94" fmla="*/ 220895 w 1303"/>
              <a:gd name="T95" fmla="*/ 985465 h 1699"/>
              <a:gd name="T96" fmla="*/ 173288 w 1303"/>
              <a:gd name="T97" fmla="*/ 951790 h 1699"/>
              <a:gd name="T98" fmla="*/ 123777 w 1303"/>
              <a:gd name="T99" fmla="*/ 907314 h 1699"/>
              <a:gd name="T100" fmla="*/ 84423 w 1303"/>
              <a:gd name="T101" fmla="*/ 855213 h 1699"/>
              <a:gd name="T102" fmla="*/ 59032 w 1303"/>
              <a:gd name="T103" fmla="*/ 794853 h 16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03" h="1699">
                <a:moveTo>
                  <a:pt x="82" y="1196"/>
                </a:moveTo>
                <a:lnTo>
                  <a:pt x="71" y="1137"/>
                </a:lnTo>
                <a:lnTo>
                  <a:pt x="58" y="1081"/>
                </a:lnTo>
                <a:lnTo>
                  <a:pt x="45" y="1024"/>
                </a:lnTo>
                <a:lnTo>
                  <a:pt x="32" y="967"/>
                </a:lnTo>
                <a:lnTo>
                  <a:pt x="20" y="898"/>
                </a:lnTo>
                <a:lnTo>
                  <a:pt x="11" y="828"/>
                </a:lnTo>
                <a:lnTo>
                  <a:pt x="3" y="757"/>
                </a:lnTo>
                <a:lnTo>
                  <a:pt x="0" y="686"/>
                </a:lnTo>
                <a:lnTo>
                  <a:pt x="3" y="589"/>
                </a:lnTo>
                <a:lnTo>
                  <a:pt x="12" y="468"/>
                </a:lnTo>
                <a:lnTo>
                  <a:pt x="27" y="355"/>
                </a:lnTo>
                <a:lnTo>
                  <a:pt x="42" y="285"/>
                </a:lnTo>
                <a:lnTo>
                  <a:pt x="54" y="258"/>
                </a:lnTo>
                <a:lnTo>
                  <a:pt x="71" y="230"/>
                </a:lnTo>
                <a:lnTo>
                  <a:pt x="89" y="207"/>
                </a:lnTo>
                <a:lnTo>
                  <a:pt x="111" y="185"/>
                </a:lnTo>
                <a:lnTo>
                  <a:pt x="136" y="165"/>
                </a:lnTo>
                <a:lnTo>
                  <a:pt x="162" y="146"/>
                </a:lnTo>
                <a:lnTo>
                  <a:pt x="191" y="130"/>
                </a:lnTo>
                <a:lnTo>
                  <a:pt x="220" y="113"/>
                </a:lnTo>
                <a:lnTo>
                  <a:pt x="251" y="99"/>
                </a:lnTo>
                <a:lnTo>
                  <a:pt x="282" y="86"/>
                </a:lnTo>
                <a:lnTo>
                  <a:pt x="314" y="75"/>
                </a:lnTo>
                <a:lnTo>
                  <a:pt x="345" y="64"/>
                </a:lnTo>
                <a:lnTo>
                  <a:pt x="376" y="55"/>
                </a:lnTo>
                <a:lnTo>
                  <a:pt x="407" y="46"/>
                </a:lnTo>
                <a:lnTo>
                  <a:pt x="436" y="38"/>
                </a:lnTo>
                <a:lnTo>
                  <a:pt x="463" y="31"/>
                </a:lnTo>
                <a:lnTo>
                  <a:pt x="501" y="22"/>
                </a:lnTo>
                <a:lnTo>
                  <a:pt x="538" y="15"/>
                </a:lnTo>
                <a:lnTo>
                  <a:pt x="576" y="9"/>
                </a:lnTo>
                <a:lnTo>
                  <a:pt x="613" y="4"/>
                </a:lnTo>
                <a:lnTo>
                  <a:pt x="651" y="2"/>
                </a:lnTo>
                <a:lnTo>
                  <a:pt x="688" y="0"/>
                </a:lnTo>
                <a:lnTo>
                  <a:pt x="724" y="2"/>
                </a:lnTo>
                <a:lnTo>
                  <a:pt x="761" y="4"/>
                </a:lnTo>
                <a:lnTo>
                  <a:pt x="797" y="9"/>
                </a:lnTo>
                <a:lnTo>
                  <a:pt x="834" y="15"/>
                </a:lnTo>
                <a:lnTo>
                  <a:pt x="870" y="24"/>
                </a:lnTo>
                <a:lnTo>
                  <a:pt x="905" y="35"/>
                </a:lnTo>
                <a:lnTo>
                  <a:pt x="941" y="49"/>
                </a:lnTo>
                <a:lnTo>
                  <a:pt x="976" y="64"/>
                </a:lnTo>
                <a:lnTo>
                  <a:pt x="1011" y="84"/>
                </a:lnTo>
                <a:lnTo>
                  <a:pt x="1045" y="104"/>
                </a:lnTo>
                <a:lnTo>
                  <a:pt x="1075" y="124"/>
                </a:lnTo>
                <a:lnTo>
                  <a:pt x="1104" y="148"/>
                </a:lnTo>
                <a:lnTo>
                  <a:pt x="1131" y="174"/>
                </a:lnTo>
                <a:lnTo>
                  <a:pt x="1157" y="201"/>
                </a:lnTo>
                <a:lnTo>
                  <a:pt x="1179" y="229"/>
                </a:lnTo>
                <a:lnTo>
                  <a:pt x="1199" y="260"/>
                </a:lnTo>
                <a:lnTo>
                  <a:pt x="1217" y="293"/>
                </a:lnTo>
                <a:lnTo>
                  <a:pt x="1233" y="326"/>
                </a:lnTo>
                <a:lnTo>
                  <a:pt x="1255" y="397"/>
                </a:lnTo>
                <a:lnTo>
                  <a:pt x="1261" y="466"/>
                </a:lnTo>
                <a:lnTo>
                  <a:pt x="1263" y="536"/>
                </a:lnTo>
                <a:lnTo>
                  <a:pt x="1268" y="609"/>
                </a:lnTo>
                <a:lnTo>
                  <a:pt x="1279" y="686"/>
                </a:lnTo>
                <a:lnTo>
                  <a:pt x="1290" y="766"/>
                </a:lnTo>
                <a:lnTo>
                  <a:pt x="1297" y="850"/>
                </a:lnTo>
                <a:lnTo>
                  <a:pt x="1303" y="934"/>
                </a:lnTo>
                <a:lnTo>
                  <a:pt x="1303" y="1019"/>
                </a:lnTo>
                <a:lnTo>
                  <a:pt x="1295" y="1101"/>
                </a:lnTo>
                <a:lnTo>
                  <a:pt x="1279" y="1179"/>
                </a:lnTo>
                <a:lnTo>
                  <a:pt x="1252" y="1253"/>
                </a:lnTo>
                <a:lnTo>
                  <a:pt x="1235" y="1286"/>
                </a:lnTo>
                <a:lnTo>
                  <a:pt x="1217" y="1317"/>
                </a:lnTo>
                <a:lnTo>
                  <a:pt x="1195" y="1348"/>
                </a:lnTo>
                <a:lnTo>
                  <a:pt x="1173" y="1377"/>
                </a:lnTo>
                <a:lnTo>
                  <a:pt x="1149" y="1406"/>
                </a:lnTo>
                <a:lnTo>
                  <a:pt x="1124" y="1436"/>
                </a:lnTo>
                <a:lnTo>
                  <a:pt x="1098" y="1463"/>
                </a:lnTo>
                <a:lnTo>
                  <a:pt x="1071" y="1490"/>
                </a:lnTo>
                <a:lnTo>
                  <a:pt x="1042" y="1516"/>
                </a:lnTo>
                <a:lnTo>
                  <a:pt x="1012" y="1540"/>
                </a:lnTo>
                <a:lnTo>
                  <a:pt x="981" y="1564"/>
                </a:lnTo>
                <a:lnTo>
                  <a:pt x="950" y="1587"/>
                </a:lnTo>
                <a:lnTo>
                  <a:pt x="919" y="1607"/>
                </a:lnTo>
                <a:lnTo>
                  <a:pt x="888" y="1628"/>
                </a:lnTo>
                <a:lnTo>
                  <a:pt x="856" y="1646"/>
                </a:lnTo>
                <a:lnTo>
                  <a:pt x="825" y="1664"/>
                </a:lnTo>
                <a:lnTo>
                  <a:pt x="790" y="1681"/>
                </a:lnTo>
                <a:lnTo>
                  <a:pt x="757" y="1690"/>
                </a:lnTo>
                <a:lnTo>
                  <a:pt x="722" y="1697"/>
                </a:lnTo>
                <a:lnTo>
                  <a:pt x="689" y="1699"/>
                </a:lnTo>
                <a:lnTo>
                  <a:pt x="657" y="1697"/>
                </a:lnTo>
                <a:lnTo>
                  <a:pt x="624" y="1692"/>
                </a:lnTo>
                <a:lnTo>
                  <a:pt x="591" y="1684"/>
                </a:lnTo>
                <a:lnTo>
                  <a:pt x="560" y="1673"/>
                </a:lnTo>
                <a:lnTo>
                  <a:pt x="529" y="1659"/>
                </a:lnTo>
                <a:lnTo>
                  <a:pt x="496" y="1644"/>
                </a:lnTo>
                <a:lnTo>
                  <a:pt x="467" y="1628"/>
                </a:lnTo>
                <a:lnTo>
                  <a:pt x="436" y="1609"/>
                </a:lnTo>
                <a:lnTo>
                  <a:pt x="407" y="1589"/>
                </a:lnTo>
                <a:lnTo>
                  <a:pt x="377" y="1571"/>
                </a:lnTo>
                <a:lnTo>
                  <a:pt x="348" y="1551"/>
                </a:lnTo>
                <a:lnTo>
                  <a:pt x="319" y="1531"/>
                </a:lnTo>
                <a:lnTo>
                  <a:pt x="273" y="1498"/>
                </a:lnTo>
                <a:lnTo>
                  <a:pt x="231" y="1465"/>
                </a:lnTo>
                <a:lnTo>
                  <a:pt x="195" y="1428"/>
                </a:lnTo>
                <a:lnTo>
                  <a:pt x="162" y="1388"/>
                </a:lnTo>
                <a:lnTo>
                  <a:pt x="133" y="1346"/>
                </a:lnTo>
                <a:lnTo>
                  <a:pt x="111" y="1300"/>
                </a:lnTo>
                <a:lnTo>
                  <a:pt x="93" y="1251"/>
                </a:lnTo>
                <a:lnTo>
                  <a:pt x="82" y="1196"/>
                </a:lnTo>
                <a:close/>
              </a:path>
            </a:pathLst>
          </a:custGeom>
          <a:solidFill>
            <a:srgbClr val="F9E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6" name="Freeform 135"/>
          <p:cNvSpPr>
            <a:spLocks/>
          </p:cNvSpPr>
          <p:nvPr/>
        </p:nvSpPr>
        <p:spPr bwMode="auto">
          <a:xfrm>
            <a:off x="7061200" y="3690938"/>
            <a:ext cx="992188" cy="595312"/>
          </a:xfrm>
          <a:custGeom>
            <a:avLst/>
            <a:gdLst>
              <a:gd name="T0" fmla="*/ 57095 w 1564"/>
              <a:gd name="T1" fmla="*/ 69326 h 936"/>
              <a:gd name="T2" fmla="*/ 10785 w 1564"/>
              <a:gd name="T3" fmla="*/ 223242 h 936"/>
              <a:gd name="T4" fmla="*/ 0 w 1564"/>
              <a:gd name="T5" fmla="*/ 365074 h 936"/>
              <a:gd name="T6" fmla="*/ 38063 w 1564"/>
              <a:gd name="T7" fmla="*/ 491641 h 936"/>
              <a:gd name="T8" fmla="*/ 116094 w 1564"/>
              <a:gd name="T9" fmla="*/ 566055 h 936"/>
              <a:gd name="T10" fmla="*/ 142738 w 1564"/>
              <a:gd name="T11" fmla="*/ 573051 h 936"/>
              <a:gd name="T12" fmla="*/ 116094 w 1564"/>
              <a:gd name="T13" fmla="*/ 468745 h 936"/>
              <a:gd name="T14" fmla="*/ 119266 w 1564"/>
              <a:gd name="T15" fmla="*/ 355534 h 936"/>
              <a:gd name="T16" fmla="*/ 143372 w 1564"/>
              <a:gd name="T17" fmla="*/ 256951 h 936"/>
              <a:gd name="T18" fmla="*/ 189049 w 1564"/>
              <a:gd name="T19" fmla="*/ 155824 h 936"/>
              <a:gd name="T20" fmla="*/ 248047 w 1564"/>
              <a:gd name="T21" fmla="*/ 61694 h 936"/>
              <a:gd name="T22" fmla="*/ 196027 w 1564"/>
              <a:gd name="T23" fmla="*/ 206706 h 936"/>
              <a:gd name="T24" fmla="*/ 206177 w 1564"/>
              <a:gd name="T25" fmla="*/ 360622 h 936"/>
              <a:gd name="T26" fmla="*/ 258197 w 1564"/>
              <a:gd name="T27" fmla="*/ 390514 h 936"/>
              <a:gd name="T28" fmla="*/ 265176 w 1564"/>
              <a:gd name="T29" fmla="*/ 251227 h 936"/>
              <a:gd name="T30" fmla="*/ 321002 w 1564"/>
              <a:gd name="T31" fmla="*/ 123387 h 936"/>
              <a:gd name="T32" fmla="*/ 339399 w 1564"/>
              <a:gd name="T33" fmla="*/ 172997 h 936"/>
              <a:gd name="T34" fmla="*/ 377463 w 1564"/>
              <a:gd name="T35" fmla="*/ 307832 h 936"/>
              <a:gd name="T36" fmla="*/ 456127 w 1564"/>
              <a:gd name="T37" fmla="*/ 415955 h 936"/>
              <a:gd name="T38" fmla="*/ 432020 w 1564"/>
              <a:gd name="T39" fmla="*/ 337089 h 936"/>
              <a:gd name="T40" fmla="*/ 430752 w 1564"/>
              <a:gd name="T41" fmla="*/ 242959 h 936"/>
              <a:gd name="T42" fmla="*/ 433289 w 1564"/>
              <a:gd name="T43" fmla="*/ 172997 h 936"/>
              <a:gd name="T44" fmla="*/ 443440 w 1564"/>
              <a:gd name="T45" fmla="*/ 126567 h 936"/>
              <a:gd name="T46" fmla="*/ 452955 w 1564"/>
              <a:gd name="T47" fmla="*/ 104307 h 936"/>
              <a:gd name="T48" fmla="*/ 466912 w 1564"/>
              <a:gd name="T49" fmla="*/ 85862 h 936"/>
              <a:gd name="T50" fmla="*/ 488481 w 1564"/>
              <a:gd name="T51" fmla="*/ 77594 h 936"/>
              <a:gd name="T52" fmla="*/ 510685 w 1564"/>
              <a:gd name="T53" fmla="*/ 85862 h 936"/>
              <a:gd name="T54" fmla="*/ 523373 w 1564"/>
              <a:gd name="T55" fmla="*/ 105579 h 936"/>
              <a:gd name="T56" fmla="*/ 530351 w 1564"/>
              <a:gd name="T57" fmla="*/ 97311 h 936"/>
              <a:gd name="T58" fmla="*/ 553824 w 1564"/>
              <a:gd name="T59" fmla="*/ 80138 h 936"/>
              <a:gd name="T60" fmla="*/ 579199 w 1564"/>
              <a:gd name="T61" fmla="*/ 77594 h 936"/>
              <a:gd name="T62" fmla="*/ 600134 w 1564"/>
              <a:gd name="T63" fmla="*/ 97311 h 936"/>
              <a:gd name="T64" fmla="*/ 611553 w 1564"/>
              <a:gd name="T65" fmla="*/ 126567 h 936"/>
              <a:gd name="T66" fmla="*/ 626779 w 1564"/>
              <a:gd name="T67" fmla="*/ 185717 h 936"/>
              <a:gd name="T68" fmla="*/ 632488 w 1564"/>
              <a:gd name="T69" fmla="*/ 312920 h 936"/>
              <a:gd name="T70" fmla="*/ 631219 w 1564"/>
              <a:gd name="T71" fmla="*/ 398783 h 936"/>
              <a:gd name="T72" fmla="*/ 679433 w 1564"/>
              <a:gd name="T73" fmla="*/ 348537 h 936"/>
              <a:gd name="T74" fmla="*/ 714325 w 1564"/>
              <a:gd name="T75" fmla="*/ 218790 h 936"/>
              <a:gd name="T76" fmla="*/ 679433 w 1564"/>
              <a:gd name="T77" fmla="*/ 94131 h 936"/>
              <a:gd name="T78" fmla="*/ 757463 w 1564"/>
              <a:gd name="T79" fmla="*/ 196529 h 936"/>
              <a:gd name="T80" fmla="*/ 780301 w 1564"/>
              <a:gd name="T81" fmla="*/ 341541 h 936"/>
              <a:gd name="T82" fmla="*/ 758732 w 1564"/>
              <a:gd name="T83" fmla="*/ 415955 h 936"/>
              <a:gd name="T84" fmla="*/ 810752 w 1564"/>
              <a:gd name="T85" fmla="*/ 337089 h 936"/>
              <a:gd name="T86" fmla="*/ 841837 w 1564"/>
              <a:gd name="T87" fmla="*/ 204798 h 936"/>
              <a:gd name="T88" fmla="*/ 850084 w 1564"/>
              <a:gd name="T89" fmla="*/ 203525 h 936"/>
              <a:gd name="T90" fmla="*/ 871654 w 1564"/>
              <a:gd name="T91" fmla="*/ 290660 h 936"/>
              <a:gd name="T92" fmla="*/ 883707 w 1564"/>
              <a:gd name="T93" fmla="*/ 370798 h 936"/>
              <a:gd name="T94" fmla="*/ 895126 w 1564"/>
              <a:gd name="T95" fmla="*/ 433764 h 936"/>
              <a:gd name="T96" fmla="*/ 906545 w 1564"/>
              <a:gd name="T97" fmla="*/ 523442 h 936"/>
              <a:gd name="T98" fmla="*/ 930018 w 1564"/>
              <a:gd name="T99" fmla="*/ 531074 h 936"/>
              <a:gd name="T100" fmla="*/ 983307 w 1564"/>
              <a:gd name="T101" fmla="*/ 459204 h 936"/>
              <a:gd name="T102" fmla="*/ 990919 w 1564"/>
              <a:gd name="T103" fmla="*/ 367618 h 936"/>
              <a:gd name="T104" fmla="*/ 979500 w 1564"/>
              <a:gd name="T105" fmla="*/ 244231 h 936"/>
              <a:gd name="T106" fmla="*/ 955393 w 1564"/>
              <a:gd name="T107" fmla="*/ 123387 h 936"/>
              <a:gd name="T108" fmla="*/ 909083 w 1564"/>
              <a:gd name="T109" fmla="*/ 20989 h 9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64" h="936">
                <a:moveTo>
                  <a:pt x="181" y="0"/>
                </a:moveTo>
                <a:lnTo>
                  <a:pt x="130" y="47"/>
                </a:lnTo>
                <a:lnTo>
                  <a:pt x="90" y="109"/>
                </a:lnTo>
                <a:lnTo>
                  <a:pt x="57" y="184"/>
                </a:lnTo>
                <a:lnTo>
                  <a:pt x="33" y="267"/>
                </a:lnTo>
                <a:lnTo>
                  <a:pt x="17" y="351"/>
                </a:lnTo>
                <a:lnTo>
                  <a:pt x="7" y="433"/>
                </a:lnTo>
                <a:lnTo>
                  <a:pt x="2" y="510"/>
                </a:lnTo>
                <a:lnTo>
                  <a:pt x="0" y="574"/>
                </a:lnTo>
                <a:lnTo>
                  <a:pt x="7" y="651"/>
                </a:lnTo>
                <a:lnTo>
                  <a:pt x="29" y="717"/>
                </a:lnTo>
                <a:lnTo>
                  <a:pt x="60" y="773"/>
                </a:lnTo>
                <a:lnTo>
                  <a:pt x="99" y="819"/>
                </a:lnTo>
                <a:lnTo>
                  <a:pt x="141" y="857"/>
                </a:lnTo>
                <a:lnTo>
                  <a:pt x="183" y="890"/>
                </a:lnTo>
                <a:lnTo>
                  <a:pt x="223" y="916"/>
                </a:lnTo>
                <a:lnTo>
                  <a:pt x="256" y="936"/>
                </a:lnTo>
                <a:lnTo>
                  <a:pt x="225" y="901"/>
                </a:lnTo>
                <a:lnTo>
                  <a:pt x="205" y="854"/>
                </a:lnTo>
                <a:lnTo>
                  <a:pt x="190" y="797"/>
                </a:lnTo>
                <a:lnTo>
                  <a:pt x="183" y="737"/>
                </a:lnTo>
                <a:lnTo>
                  <a:pt x="181" y="673"/>
                </a:lnTo>
                <a:lnTo>
                  <a:pt x="183" y="614"/>
                </a:lnTo>
                <a:lnTo>
                  <a:pt x="188" y="559"/>
                </a:lnTo>
                <a:lnTo>
                  <a:pt x="195" y="515"/>
                </a:lnTo>
                <a:lnTo>
                  <a:pt x="210" y="459"/>
                </a:lnTo>
                <a:lnTo>
                  <a:pt x="226" y="404"/>
                </a:lnTo>
                <a:lnTo>
                  <a:pt x="248" y="349"/>
                </a:lnTo>
                <a:lnTo>
                  <a:pt x="272" y="296"/>
                </a:lnTo>
                <a:lnTo>
                  <a:pt x="298" y="245"/>
                </a:lnTo>
                <a:lnTo>
                  <a:pt x="327" y="194"/>
                </a:lnTo>
                <a:lnTo>
                  <a:pt x="358" y="144"/>
                </a:lnTo>
                <a:lnTo>
                  <a:pt x="391" y="97"/>
                </a:lnTo>
                <a:lnTo>
                  <a:pt x="356" y="164"/>
                </a:lnTo>
                <a:lnTo>
                  <a:pt x="327" y="243"/>
                </a:lnTo>
                <a:lnTo>
                  <a:pt x="309" y="325"/>
                </a:lnTo>
                <a:lnTo>
                  <a:pt x="301" y="409"/>
                </a:lnTo>
                <a:lnTo>
                  <a:pt x="305" y="492"/>
                </a:lnTo>
                <a:lnTo>
                  <a:pt x="325" y="567"/>
                </a:lnTo>
                <a:lnTo>
                  <a:pt x="362" y="631"/>
                </a:lnTo>
                <a:lnTo>
                  <a:pt x="418" y="682"/>
                </a:lnTo>
                <a:lnTo>
                  <a:pt x="407" y="614"/>
                </a:lnTo>
                <a:lnTo>
                  <a:pt x="402" y="541"/>
                </a:lnTo>
                <a:lnTo>
                  <a:pt x="405" y="468"/>
                </a:lnTo>
                <a:lnTo>
                  <a:pt x="418" y="395"/>
                </a:lnTo>
                <a:lnTo>
                  <a:pt x="438" y="323"/>
                </a:lnTo>
                <a:lnTo>
                  <a:pt x="467" y="256"/>
                </a:lnTo>
                <a:lnTo>
                  <a:pt x="506" y="194"/>
                </a:lnTo>
                <a:lnTo>
                  <a:pt x="553" y="141"/>
                </a:lnTo>
                <a:lnTo>
                  <a:pt x="537" y="205"/>
                </a:lnTo>
                <a:lnTo>
                  <a:pt x="535" y="272"/>
                </a:lnTo>
                <a:lnTo>
                  <a:pt x="546" y="344"/>
                </a:lnTo>
                <a:lnTo>
                  <a:pt x="566" y="415"/>
                </a:lnTo>
                <a:lnTo>
                  <a:pt x="595" y="484"/>
                </a:lnTo>
                <a:lnTo>
                  <a:pt x="632" y="548"/>
                </a:lnTo>
                <a:lnTo>
                  <a:pt x="674" y="607"/>
                </a:lnTo>
                <a:lnTo>
                  <a:pt x="719" y="654"/>
                </a:lnTo>
                <a:lnTo>
                  <a:pt x="701" y="620"/>
                </a:lnTo>
                <a:lnTo>
                  <a:pt x="690" y="578"/>
                </a:lnTo>
                <a:lnTo>
                  <a:pt x="681" y="530"/>
                </a:lnTo>
                <a:lnTo>
                  <a:pt x="679" y="481"/>
                </a:lnTo>
                <a:lnTo>
                  <a:pt x="677" y="430"/>
                </a:lnTo>
                <a:lnTo>
                  <a:pt x="679" y="382"/>
                </a:lnTo>
                <a:lnTo>
                  <a:pt x="679" y="336"/>
                </a:lnTo>
                <a:lnTo>
                  <a:pt x="681" y="296"/>
                </a:lnTo>
                <a:lnTo>
                  <a:pt x="683" y="272"/>
                </a:lnTo>
                <a:lnTo>
                  <a:pt x="686" y="247"/>
                </a:lnTo>
                <a:lnTo>
                  <a:pt x="692" y="223"/>
                </a:lnTo>
                <a:lnTo>
                  <a:pt x="699" y="199"/>
                </a:lnTo>
                <a:lnTo>
                  <a:pt x="703" y="188"/>
                </a:lnTo>
                <a:lnTo>
                  <a:pt x="708" y="175"/>
                </a:lnTo>
                <a:lnTo>
                  <a:pt x="714" y="164"/>
                </a:lnTo>
                <a:lnTo>
                  <a:pt x="719" y="153"/>
                </a:lnTo>
                <a:lnTo>
                  <a:pt x="727" y="142"/>
                </a:lnTo>
                <a:lnTo>
                  <a:pt x="736" y="135"/>
                </a:lnTo>
                <a:lnTo>
                  <a:pt x="745" y="128"/>
                </a:lnTo>
                <a:lnTo>
                  <a:pt x="758" y="124"/>
                </a:lnTo>
                <a:lnTo>
                  <a:pt x="770" y="122"/>
                </a:lnTo>
                <a:lnTo>
                  <a:pt x="783" y="124"/>
                </a:lnTo>
                <a:lnTo>
                  <a:pt x="794" y="128"/>
                </a:lnTo>
                <a:lnTo>
                  <a:pt x="805" y="135"/>
                </a:lnTo>
                <a:lnTo>
                  <a:pt x="814" y="144"/>
                </a:lnTo>
                <a:lnTo>
                  <a:pt x="821" y="153"/>
                </a:lnTo>
                <a:lnTo>
                  <a:pt x="825" y="166"/>
                </a:lnTo>
                <a:lnTo>
                  <a:pt x="825" y="179"/>
                </a:lnTo>
                <a:lnTo>
                  <a:pt x="829" y="166"/>
                </a:lnTo>
                <a:lnTo>
                  <a:pt x="836" y="153"/>
                </a:lnTo>
                <a:lnTo>
                  <a:pt x="847" y="142"/>
                </a:lnTo>
                <a:lnTo>
                  <a:pt x="858" y="133"/>
                </a:lnTo>
                <a:lnTo>
                  <a:pt x="873" y="126"/>
                </a:lnTo>
                <a:lnTo>
                  <a:pt x="887" y="120"/>
                </a:lnTo>
                <a:lnTo>
                  <a:pt x="900" y="120"/>
                </a:lnTo>
                <a:lnTo>
                  <a:pt x="913" y="122"/>
                </a:lnTo>
                <a:lnTo>
                  <a:pt x="925" y="130"/>
                </a:lnTo>
                <a:lnTo>
                  <a:pt x="936" y="141"/>
                </a:lnTo>
                <a:lnTo>
                  <a:pt x="946" y="153"/>
                </a:lnTo>
                <a:lnTo>
                  <a:pt x="953" y="168"/>
                </a:lnTo>
                <a:lnTo>
                  <a:pt x="958" y="183"/>
                </a:lnTo>
                <a:lnTo>
                  <a:pt x="964" y="199"/>
                </a:lnTo>
                <a:lnTo>
                  <a:pt x="969" y="214"/>
                </a:lnTo>
                <a:lnTo>
                  <a:pt x="973" y="228"/>
                </a:lnTo>
                <a:lnTo>
                  <a:pt x="988" y="292"/>
                </a:lnTo>
                <a:lnTo>
                  <a:pt x="995" y="358"/>
                </a:lnTo>
                <a:lnTo>
                  <a:pt x="997" y="424"/>
                </a:lnTo>
                <a:lnTo>
                  <a:pt x="997" y="492"/>
                </a:lnTo>
                <a:lnTo>
                  <a:pt x="997" y="561"/>
                </a:lnTo>
                <a:lnTo>
                  <a:pt x="998" y="600"/>
                </a:lnTo>
                <a:lnTo>
                  <a:pt x="995" y="627"/>
                </a:lnTo>
                <a:lnTo>
                  <a:pt x="982" y="665"/>
                </a:lnTo>
                <a:lnTo>
                  <a:pt x="1031" y="611"/>
                </a:lnTo>
                <a:lnTo>
                  <a:pt x="1071" y="548"/>
                </a:lnTo>
                <a:lnTo>
                  <a:pt x="1101" y="481"/>
                </a:lnTo>
                <a:lnTo>
                  <a:pt x="1119" y="413"/>
                </a:lnTo>
                <a:lnTo>
                  <a:pt x="1126" y="344"/>
                </a:lnTo>
                <a:lnTo>
                  <a:pt x="1121" y="274"/>
                </a:lnTo>
                <a:lnTo>
                  <a:pt x="1102" y="208"/>
                </a:lnTo>
                <a:lnTo>
                  <a:pt x="1071" y="148"/>
                </a:lnTo>
                <a:lnTo>
                  <a:pt x="1121" y="186"/>
                </a:lnTo>
                <a:lnTo>
                  <a:pt x="1161" y="241"/>
                </a:lnTo>
                <a:lnTo>
                  <a:pt x="1194" y="309"/>
                </a:lnTo>
                <a:lnTo>
                  <a:pt x="1216" y="386"/>
                </a:lnTo>
                <a:lnTo>
                  <a:pt x="1228" y="462"/>
                </a:lnTo>
                <a:lnTo>
                  <a:pt x="1230" y="537"/>
                </a:lnTo>
                <a:lnTo>
                  <a:pt x="1219" y="603"/>
                </a:lnTo>
                <a:lnTo>
                  <a:pt x="1196" y="656"/>
                </a:lnTo>
                <a:lnTo>
                  <a:pt x="1196" y="654"/>
                </a:lnTo>
                <a:lnTo>
                  <a:pt x="1214" y="631"/>
                </a:lnTo>
                <a:lnTo>
                  <a:pt x="1243" y="587"/>
                </a:lnTo>
                <a:lnTo>
                  <a:pt x="1278" y="530"/>
                </a:lnTo>
                <a:lnTo>
                  <a:pt x="1307" y="464"/>
                </a:lnTo>
                <a:lnTo>
                  <a:pt x="1325" y="393"/>
                </a:lnTo>
                <a:lnTo>
                  <a:pt x="1327" y="322"/>
                </a:lnTo>
                <a:lnTo>
                  <a:pt x="1303" y="254"/>
                </a:lnTo>
                <a:lnTo>
                  <a:pt x="1323" y="283"/>
                </a:lnTo>
                <a:lnTo>
                  <a:pt x="1340" y="320"/>
                </a:lnTo>
                <a:lnTo>
                  <a:pt x="1353" y="364"/>
                </a:lnTo>
                <a:lnTo>
                  <a:pt x="1365" y="409"/>
                </a:lnTo>
                <a:lnTo>
                  <a:pt x="1374" y="457"/>
                </a:lnTo>
                <a:lnTo>
                  <a:pt x="1382" y="503"/>
                </a:lnTo>
                <a:lnTo>
                  <a:pt x="1389" y="545"/>
                </a:lnTo>
                <a:lnTo>
                  <a:pt x="1393" y="583"/>
                </a:lnTo>
                <a:lnTo>
                  <a:pt x="1396" y="605"/>
                </a:lnTo>
                <a:lnTo>
                  <a:pt x="1404" y="640"/>
                </a:lnTo>
                <a:lnTo>
                  <a:pt x="1411" y="682"/>
                </a:lnTo>
                <a:lnTo>
                  <a:pt x="1420" y="729"/>
                </a:lnTo>
                <a:lnTo>
                  <a:pt x="1426" y="777"/>
                </a:lnTo>
                <a:lnTo>
                  <a:pt x="1429" y="823"/>
                </a:lnTo>
                <a:lnTo>
                  <a:pt x="1426" y="859"/>
                </a:lnTo>
                <a:lnTo>
                  <a:pt x="1416" y="887"/>
                </a:lnTo>
                <a:lnTo>
                  <a:pt x="1466" y="835"/>
                </a:lnTo>
                <a:lnTo>
                  <a:pt x="1504" y="795"/>
                </a:lnTo>
                <a:lnTo>
                  <a:pt x="1531" y="759"/>
                </a:lnTo>
                <a:lnTo>
                  <a:pt x="1550" y="722"/>
                </a:lnTo>
                <a:lnTo>
                  <a:pt x="1561" y="684"/>
                </a:lnTo>
                <a:lnTo>
                  <a:pt x="1564" y="636"/>
                </a:lnTo>
                <a:lnTo>
                  <a:pt x="1562" y="578"/>
                </a:lnTo>
                <a:lnTo>
                  <a:pt x="1557" y="501"/>
                </a:lnTo>
                <a:lnTo>
                  <a:pt x="1551" y="444"/>
                </a:lnTo>
                <a:lnTo>
                  <a:pt x="1544" y="384"/>
                </a:lnTo>
                <a:lnTo>
                  <a:pt x="1535" y="320"/>
                </a:lnTo>
                <a:lnTo>
                  <a:pt x="1522" y="256"/>
                </a:lnTo>
                <a:lnTo>
                  <a:pt x="1506" y="194"/>
                </a:lnTo>
                <a:lnTo>
                  <a:pt x="1486" y="135"/>
                </a:lnTo>
                <a:lnTo>
                  <a:pt x="1462" y="80"/>
                </a:lnTo>
                <a:lnTo>
                  <a:pt x="1433" y="33"/>
                </a:lnTo>
                <a:lnTo>
                  <a:pt x="181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7" name="Freeform 136"/>
          <p:cNvSpPr>
            <a:spLocks/>
          </p:cNvSpPr>
          <p:nvPr/>
        </p:nvSpPr>
        <p:spPr bwMode="auto">
          <a:xfrm>
            <a:off x="7699375" y="4183063"/>
            <a:ext cx="128588" cy="146050"/>
          </a:xfrm>
          <a:custGeom>
            <a:avLst/>
            <a:gdLst>
              <a:gd name="T0" fmla="*/ 61415 w 201"/>
              <a:gd name="T1" fmla="*/ 146050 h 229"/>
              <a:gd name="T2" fmla="*/ 74850 w 201"/>
              <a:gd name="T3" fmla="*/ 144774 h 229"/>
              <a:gd name="T4" fmla="*/ 86365 w 201"/>
              <a:gd name="T5" fmla="*/ 140310 h 229"/>
              <a:gd name="T6" fmla="*/ 97880 w 201"/>
              <a:gd name="T7" fmla="*/ 133295 h 229"/>
              <a:gd name="T8" fmla="*/ 107477 w 201"/>
              <a:gd name="T9" fmla="*/ 123728 h 229"/>
              <a:gd name="T10" fmla="*/ 116433 w 201"/>
              <a:gd name="T11" fmla="*/ 113524 h 229"/>
              <a:gd name="T12" fmla="*/ 122191 w 201"/>
              <a:gd name="T13" fmla="*/ 101406 h 229"/>
              <a:gd name="T14" fmla="*/ 127309 w 201"/>
              <a:gd name="T15" fmla="*/ 88650 h 229"/>
              <a:gd name="T16" fmla="*/ 128588 w 201"/>
              <a:gd name="T17" fmla="*/ 74619 h 229"/>
              <a:gd name="T18" fmla="*/ 127309 w 201"/>
              <a:gd name="T19" fmla="*/ 60588 h 229"/>
              <a:gd name="T20" fmla="*/ 122191 w 201"/>
              <a:gd name="T21" fmla="*/ 46557 h 229"/>
              <a:gd name="T22" fmla="*/ 116433 w 201"/>
              <a:gd name="T23" fmla="*/ 35078 h 229"/>
              <a:gd name="T24" fmla="*/ 108116 w 201"/>
              <a:gd name="T25" fmla="*/ 23598 h 229"/>
              <a:gd name="T26" fmla="*/ 99160 w 201"/>
              <a:gd name="T27" fmla="*/ 14031 h 229"/>
              <a:gd name="T28" fmla="*/ 88284 w 201"/>
              <a:gd name="T29" fmla="*/ 5740 h 229"/>
              <a:gd name="T30" fmla="*/ 76769 w 201"/>
              <a:gd name="T31" fmla="*/ 1276 h 229"/>
              <a:gd name="T32" fmla="*/ 63974 w 201"/>
              <a:gd name="T33" fmla="*/ 0 h 229"/>
              <a:gd name="T34" fmla="*/ 51179 w 201"/>
              <a:gd name="T35" fmla="*/ 1276 h 229"/>
              <a:gd name="T36" fmla="*/ 39664 w 201"/>
              <a:gd name="T37" fmla="*/ 5740 h 229"/>
              <a:gd name="T38" fmla="*/ 28149 w 201"/>
              <a:gd name="T39" fmla="*/ 12755 h 229"/>
              <a:gd name="T40" fmla="*/ 18552 w 201"/>
              <a:gd name="T41" fmla="*/ 21047 h 229"/>
              <a:gd name="T42" fmla="*/ 10236 w 201"/>
              <a:gd name="T43" fmla="*/ 32526 h 229"/>
              <a:gd name="T44" fmla="*/ 4478 w 201"/>
              <a:gd name="T45" fmla="*/ 44644 h 229"/>
              <a:gd name="T46" fmla="*/ 1279 w 201"/>
              <a:gd name="T47" fmla="*/ 57400 h 229"/>
              <a:gd name="T48" fmla="*/ 0 w 201"/>
              <a:gd name="T49" fmla="*/ 71431 h 229"/>
              <a:gd name="T50" fmla="*/ 1279 w 201"/>
              <a:gd name="T51" fmla="*/ 85462 h 229"/>
              <a:gd name="T52" fmla="*/ 4478 w 201"/>
              <a:gd name="T53" fmla="*/ 98217 h 229"/>
              <a:gd name="T54" fmla="*/ 10236 w 201"/>
              <a:gd name="T55" fmla="*/ 110972 h 229"/>
              <a:gd name="T56" fmla="*/ 18552 w 201"/>
              <a:gd name="T57" fmla="*/ 122452 h 229"/>
              <a:gd name="T58" fmla="*/ 26869 w 201"/>
              <a:gd name="T59" fmla="*/ 132019 h 229"/>
              <a:gd name="T60" fmla="*/ 37105 w 201"/>
              <a:gd name="T61" fmla="*/ 139034 h 229"/>
              <a:gd name="T62" fmla="*/ 48620 w 201"/>
              <a:gd name="T63" fmla="*/ 144774 h 229"/>
              <a:gd name="T64" fmla="*/ 61415 w 201"/>
              <a:gd name="T65" fmla="*/ 146050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1" h="229">
                <a:moveTo>
                  <a:pt x="96" y="229"/>
                </a:moveTo>
                <a:lnTo>
                  <a:pt x="117" y="227"/>
                </a:lnTo>
                <a:lnTo>
                  <a:pt x="135" y="220"/>
                </a:lnTo>
                <a:lnTo>
                  <a:pt x="153" y="209"/>
                </a:lnTo>
                <a:lnTo>
                  <a:pt x="168" y="194"/>
                </a:lnTo>
                <a:lnTo>
                  <a:pt x="182" y="178"/>
                </a:lnTo>
                <a:lnTo>
                  <a:pt x="191" y="159"/>
                </a:lnTo>
                <a:lnTo>
                  <a:pt x="199" y="139"/>
                </a:lnTo>
                <a:lnTo>
                  <a:pt x="201" y="117"/>
                </a:lnTo>
                <a:lnTo>
                  <a:pt x="199" y="95"/>
                </a:lnTo>
                <a:lnTo>
                  <a:pt x="191" y="73"/>
                </a:lnTo>
                <a:lnTo>
                  <a:pt x="182" y="55"/>
                </a:lnTo>
                <a:lnTo>
                  <a:pt x="169" y="37"/>
                </a:lnTo>
                <a:lnTo>
                  <a:pt x="155" y="22"/>
                </a:lnTo>
                <a:lnTo>
                  <a:pt x="138" y="9"/>
                </a:lnTo>
                <a:lnTo>
                  <a:pt x="120" y="2"/>
                </a:lnTo>
                <a:lnTo>
                  <a:pt x="100" y="0"/>
                </a:lnTo>
                <a:lnTo>
                  <a:pt x="80" y="2"/>
                </a:lnTo>
                <a:lnTo>
                  <a:pt x="62" y="9"/>
                </a:lnTo>
                <a:lnTo>
                  <a:pt x="44" y="20"/>
                </a:lnTo>
                <a:lnTo>
                  <a:pt x="29" y="33"/>
                </a:lnTo>
                <a:lnTo>
                  <a:pt x="16" y="51"/>
                </a:lnTo>
                <a:lnTo>
                  <a:pt x="7" y="70"/>
                </a:lnTo>
                <a:lnTo>
                  <a:pt x="2" y="90"/>
                </a:lnTo>
                <a:lnTo>
                  <a:pt x="0" y="112"/>
                </a:lnTo>
                <a:lnTo>
                  <a:pt x="2" y="134"/>
                </a:lnTo>
                <a:lnTo>
                  <a:pt x="7" y="154"/>
                </a:lnTo>
                <a:lnTo>
                  <a:pt x="16" y="174"/>
                </a:lnTo>
                <a:lnTo>
                  <a:pt x="29" y="192"/>
                </a:lnTo>
                <a:lnTo>
                  <a:pt x="42" y="207"/>
                </a:lnTo>
                <a:lnTo>
                  <a:pt x="58" y="218"/>
                </a:lnTo>
                <a:lnTo>
                  <a:pt x="76" y="227"/>
                </a:lnTo>
                <a:lnTo>
                  <a:pt x="96" y="229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8" name="Freeform 137"/>
          <p:cNvSpPr>
            <a:spLocks/>
          </p:cNvSpPr>
          <p:nvPr/>
        </p:nvSpPr>
        <p:spPr bwMode="auto">
          <a:xfrm>
            <a:off x="7337425" y="4183063"/>
            <a:ext cx="125413" cy="146050"/>
          </a:xfrm>
          <a:custGeom>
            <a:avLst/>
            <a:gdLst>
              <a:gd name="T0" fmla="*/ 65873 w 198"/>
              <a:gd name="T1" fmla="*/ 146050 h 229"/>
              <a:gd name="T2" fmla="*/ 52572 w 198"/>
              <a:gd name="T3" fmla="*/ 144774 h 229"/>
              <a:gd name="T4" fmla="*/ 39904 w 198"/>
              <a:gd name="T5" fmla="*/ 140310 h 229"/>
              <a:gd name="T6" fmla="*/ 29770 w 198"/>
              <a:gd name="T7" fmla="*/ 133295 h 229"/>
              <a:gd name="T8" fmla="*/ 19635 w 198"/>
              <a:gd name="T9" fmla="*/ 123728 h 229"/>
              <a:gd name="T10" fmla="*/ 11401 w 198"/>
              <a:gd name="T11" fmla="*/ 113524 h 229"/>
              <a:gd name="T12" fmla="*/ 5701 w 198"/>
              <a:gd name="T13" fmla="*/ 101406 h 229"/>
              <a:gd name="T14" fmla="*/ 633 w 198"/>
              <a:gd name="T15" fmla="*/ 88650 h 229"/>
              <a:gd name="T16" fmla="*/ 0 w 198"/>
              <a:gd name="T17" fmla="*/ 74619 h 229"/>
              <a:gd name="T18" fmla="*/ 633 w 198"/>
              <a:gd name="T19" fmla="*/ 60588 h 229"/>
              <a:gd name="T20" fmla="*/ 5701 w 198"/>
              <a:gd name="T21" fmla="*/ 46557 h 229"/>
              <a:gd name="T22" fmla="*/ 11401 w 198"/>
              <a:gd name="T23" fmla="*/ 35078 h 229"/>
              <a:gd name="T24" fmla="*/ 19635 w 198"/>
              <a:gd name="T25" fmla="*/ 23598 h 229"/>
              <a:gd name="T26" fmla="*/ 28503 w 198"/>
              <a:gd name="T27" fmla="*/ 14031 h 229"/>
              <a:gd name="T28" fmla="*/ 39271 w 198"/>
              <a:gd name="T29" fmla="*/ 5740 h 229"/>
              <a:gd name="T30" fmla="*/ 50672 w 198"/>
              <a:gd name="T31" fmla="*/ 1276 h 229"/>
              <a:gd name="T32" fmla="*/ 63340 w 198"/>
              <a:gd name="T33" fmla="*/ 0 h 229"/>
              <a:gd name="T34" fmla="*/ 76008 w 198"/>
              <a:gd name="T35" fmla="*/ 1276 h 229"/>
              <a:gd name="T36" fmla="*/ 87409 w 198"/>
              <a:gd name="T37" fmla="*/ 5740 h 229"/>
              <a:gd name="T38" fmla="*/ 98177 w 198"/>
              <a:gd name="T39" fmla="*/ 12755 h 229"/>
              <a:gd name="T40" fmla="*/ 107044 w 198"/>
              <a:gd name="T41" fmla="*/ 21047 h 229"/>
              <a:gd name="T42" fmla="*/ 115279 w 198"/>
              <a:gd name="T43" fmla="*/ 32526 h 229"/>
              <a:gd name="T44" fmla="*/ 120979 w 198"/>
              <a:gd name="T45" fmla="*/ 44644 h 229"/>
              <a:gd name="T46" fmla="*/ 124780 w 198"/>
              <a:gd name="T47" fmla="*/ 57400 h 229"/>
              <a:gd name="T48" fmla="*/ 125413 w 198"/>
              <a:gd name="T49" fmla="*/ 71431 h 229"/>
              <a:gd name="T50" fmla="*/ 124780 w 198"/>
              <a:gd name="T51" fmla="*/ 85462 h 229"/>
              <a:gd name="T52" fmla="*/ 120979 w 198"/>
              <a:gd name="T53" fmla="*/ 98217 h 229"/>
              <a:gd name="T54" fmla="*/ 115279 w 198"/>
              <a:gd name="T55" fmla="*/ 110972 h 229"/>
              <a:gd name="T56" fmla="*/ 108311 w 198"/>
              <a:gd name="T57" fmla="*/ 122452 h 229"/>
              <a:gd name="T58" fmla="*/ 98810 w 198"/>
              <a:gd name="T59" fmla="*/ 132019 h 229"/>
              <a:gd name="T60" fmla="*/ 88676 w 198"/>
              <a:gd name="T61" fmla="*/ 139034 h 229"/>
              <a:gd name="T62" fmla="*/ 78541 w 198"/>
              <a:gd name="T63" fmla="*/ 144774 h 229"/>
              <a:gd name="T64" fmla="*/ 65873 w 198"/>
              <a:gd name="T65" fmla="*/ 146050 h 2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8" h="229">
                <a:moveTo>
                  <a:pt x="104" y="229"/>
                </a:moveTo>
                <a:lnTo>
                  <a:pt x="83" y="227"/>
                </a:lnTo>
                <a:lnTo>
                  <a:pt x="63" y="220"/>
                </a:lnTo>
                <a:lnTo>
                  <a:pt x="47" y="209"/>
                </a:lnTo>
                <a:lnTo>
                  <a:pt x="31" y="194"/>
                </a:lnTo>
                <a:lnTo>
                  <a:pt x="18" y="178"/>
                </a:lnTo>
                <a:lnTo>
                  <a:pt x="9" y="159"/>
                </a:lnTo>
                <a:lnTo>
                  <a:pt x="1" y="139"/>
                </a:lnTo>
                <a:lnTo>
                  <a:pt x="0" y="117"/>
                </a:lnTo>
                <a:lnTo>
                  <a:pt x="1" y="95"/>
                </a:lnTo>
                <a:lnTo>
                  <a:pt x="9" y="73"/>
                </a:lnTo>
                <a:lnTo>
                  <a:pt x="18" y="55"/>
                </a:lnTo>
                <a:lnTo>
                  <a:pt x="31" y="37"/>
                </a:lnTo>
                <a:lnTo>
                  <a:pt x="45" y="22"/>
                </a:lnTo>
                <a:lnTo>
                  <a:pt x="62" y="9"/>
                </a:lnTo>
                <a:lnTo>
                  <a:pt x="80" y="2"/>
                </a:lnTo>
                <a:lnTo>
                  <a:pt x="100" y="0"/>
                </a:lnTo>
                <a:lnTo>
                  <a:pt x="120" y="2"/>
                </a:lnTo>
                <a:lnTo>
                  <a:pt x="138" y="9"/>
                </a:lnTo>
                <a:lnTo>
                  <a:pt x="155" y="20"/>
                </a:lnTo>
                <a:lnTo>
                  <a:pt x="169" y="33"/>
                </a:lnTo>
                <a:lnTo>
                  <a:pt x="182" y="51"/>
                </a:lnTo>
                <a:lnTo>
                  <a:pt x="191" y="70"/>
                </a:lnTo>
                <a:lnTo>
                  <a:pt x="197" y="90"/>
                </a:lnTo>
                <a:lnTo>
                  <a:pt x="198" y="112"/>
                </a:lnTo>
                <a:lnTo>
                  <a:pt x="197" y="134"/>
                </a:lnTo>
                <a:lnTo>
                  <a:pt x="191" y="154"/>
                </a:lnTo>
                <a:lnTo>
                  <a:pt x="182" y="174"/>
                </a:lnTo>
                <a:lnTo>
                  <a:pt x="171" y="192"/>
                </a:lnTo>
                <a:lnTo>
                  <a:pt x="156" y="207"/>
                </a:lnTo>
                <a:lnTo>
                  <a:pt x="140" y="218"/>
                </a:lnTo>
                <a:lnTo>
                  <a:pt x="124" y="227"/>
                </a:lnTo>
                <a:lnTo>
                  <a:pt x="104" y="229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9" name="Freeform 138"/>
          <p:cNvSpPr>
            <a:spLocks/>
          </p:cNvSpPr>
          <p:nvPr/>
        </p:nvSpPr>
        <p:spPr bwMode="auto">
          <a:xfrm>
            <a:off x="7461250" y="5035550"/>
            <a:ext cx="292100" cy="658813"/>
          </a:xfrm>
          <a:custGeom>
            <a:avLst/>
            <a:gdLst>
              <a:gd name="T0" fmla="*/ 269875 w 460"/>
              <a:gd name="T1" fmla="*/ 293229 h 1038"/>
              <a:gd name="T2" fmla="*/ 267335 w 460"/>
              <a:gd name="T3" fmla="*/ 271015 h 1038"/>
              <a:gd name="T4" fmla="*/ 262890 w 460"/>
              <a:gd name="T5" fmla="*/ 245627 h 1038"/>
              <a:gd name="T6" fmla="*/ 259715 w 460"/>
              <a:gd name="T7" fmla="*/ 217700 h 1038"/>
              <a:gd name="T8" fmla="*/ 255905 w 460"/>
              <a:gd name="T9" fmla="*/ 187870 h 1038"/>
              <a:gd name="T10" fmla="*/ 254635 w 460"/>
              <a:gd name="T11" fmla="*/ 159943 h 1038"/>
              <a:gd name="T12" fmla="*/ 258445 w 460"/>
              <a:gd name="T13" fmla="*/ 132016 h 1038"/>
              <a:gd name="T14" fmla="*/ 266700 w 460"/>
              <a:gd name="T15" fmla="*/ 108533 h 1038"/>
              <a:gd name="T16" fmla="*/ 280035 w 460"/>
              <a:gd name="T17" fmla="*/ 90127 h 1038"/>
              <a:gd name="T18" fmla="*/ 279400 w 460"/>
              <a:gd name="T19" fmla="*/ 88223 h 1038"/>
              <a:gd name="T20" fmla="*/ 279400 w 460"/>
              <a:gd name="T21" fmla="*/ 85684 h 1038"/>
              <a:gd name="T22" fmla="*/ 279400 w 460"/>
              <a:gd name="T23" fmla="*/ 84414 h 1038"/>
              <a:gd name="T24" fmla="*/ 278130 w 460"/>
              <a:gd name="T25" fmla="*/ 81876 h 1038"/>
              <a:gd name="T26" fmla="*/ 268605 w 460"/>
              <a:gd name="T27" fmla="*/ 62200 h 1038"/>
              <a:gd name="T28" fmla="*/ 258445 w 460"/>
              <a:gd name="T29" fmla="*/ 46333 h 1038"/>
              <a:gd name="T30" fmla="*/ 247015 w 460"/>
              <a:gd name="T31" fmla="*/ 35543 h 1038"/>
              <a:gd name="T32" fmla="*/ 233680 w 460"/>
              <a:gd name="T33" fmla="*/ 26657 h 1038"/>
              <a:gd name="T34" fmla="*/ 219075 w 460"/>
              <a:gd name="T35" fmla="*/ 20310 h 1038"/>
              <a:gd name="T36" fmla="*/ 202565 w 460"/>
              <a:gd name="T37" fmla="*/ 15867 h 1038"/>
              <a:gd name="T38" fmla="*/ 184150 w 460"/>
              <a:gd name="T39" fmla="*/ 12694 h 1038"/>
              <a:gd name="T40" fmla="*/ 163195 w 460"/>
              <a:gd name="T41" fmla="*/ 8886 h 1038"/>
              <a:gd name="T42" fmla="*/ 140335 w 460"/>
              <a:gd name="T43" fmla="*/ 4443 h 1038"/>
              <a:gd name="T44" fmla="*/ 115570 w 460"/>
              <a:gd name="T45" fmla="*/ 635 h 1038"/>
              <a:gd name="T46" fmla="*/ 91440 w 460"/>
              <a:gd name="T47" fmla="*/ 0 h 1038"/>
              <a:gd name="T48" fmla="*/ 67945 w 460"/>
              <a:gd name="T49" fmla="*/ 635 h 1038"/>
              <a:gd name="T50" fmla="*/ 46355 w 460"/>
              <a:gd name="T51" fmla="*/ 6982 h 1038"/>
              <a:gd name="T52" fmla="*/ 28575 w 460"/>
              <a:gd name="T53" fmla="*/ 18406 h 1038"/>
              <a:gd name="T54" fmla="*/ 15240 w 460"/>
              <a:gd name="T55" fmla="*/ 38082 h 1038"/>
              <a:gd name="T56" fmla="*/ 6985 w 460"/>
              <a:gd name="T57" fmla="*/ 66008 h 1038"/>
              <a:gd name="T58" fmla="*/ 6985 w 460"/>
              <a:gd name="T59" fmla="*/ 66008 h 1038"/>
              <a:gd name="T60" fmla="*/ 6985 w 460"/>
              <a:gd name="T61" fmla="*/ 67278 h 1038"/>
              <a:gd name="T62" fmla="*/ 6985 w 460"/>
              <a:gd name="T63" fmla="*/ 67278 h 1038"/>
              <a:gd name="T64" fmla="*/ 6985 w 460"/>
              <a:gd name="T65" fmla="*/ 67912 h 1038"/>
              <a:gd name="T66" fmla="*/ 1905 w 460"/>
              <a:gd name="T67" fmla="*/ 144710 h 1038"/>
              <a:gd name="T68" fmla="*/ 3175 w 460"/>
              <a:gd name="T69" fmla="*/ 224682 h 1038"/>
              <a:gd name="T70" fmla="*/ 8255 w 460"/>
              <a:gd name="T71" fmla="*/ 307192 h 1038"/>
              <a:gd name="T72" fmla="*/ 8890 w 460"/>
              <a:gd name="T73" fmla="*/ 385894 h 1038"/>
              <a:gd name="T74" fmla="*/ 8255 w 460"/>
              <a:gd name="T75" fmla="*/ 445556 h 1038"/>
              <a:gd name="T76" fmla="*/ 5715 w 460"/>
              <a:gd name="T77" fmla="*/ 504582 h 1038"/>
              <a:gd name="T78" fmla="*/ 3175 w 460"/>
              <a:gd name="T79" fmla="*/ 564878 h 1038"/>
              <a:gd name="T80" fmla="*/ 1270 w 460"/>
              <a:gd name="T81" fmla="*/ 623905 h 1038"/>
              <a:gd name="T82" fmla="*/ 1270 w 460"/>
              <a:gd name="T83" fmla="*/ 630886 h 1038"/>
              <a:gd name="T84" fmla="*/ 1270 w 460"/>
              <a:gd name="T85" fmla="*/ 639137 h 1038"/>
              <a:gd name="T86" fmla="*/ 0 w 460"/>
              <a:gd name="T87" fmla="*/ 648658 h 1038"/>
              <a:gd name="T88" fmla="*/ 0 w 460"/>
              <a:gd name="T89" fmla="*/ 658813 h 1038"/>
              <a:gd name="T90" fmla="*/ 287020 w 460"/>
              <a:gd name="T91" fmla="*/ 658813 h 1038"/>
              <a:gd name="T92" fmla="*/ 292100 w 460"/>
              <a:gd name="T93" fmla="*/ 561705 h 1038"/>
              <a:gd name="T94" fmla="*/ 288290 w 460"/>
              <a:gd name="T95" fmla="*/ 488080 h 1038"/>
              <a:gd name="T96" fmla="*/ 280035 w 460"/>
              <a:gd name="T97" fmla="*/ 409378 h 1038"/>
              <a:gd name="T98" fmla="*/ 269875 w 460"/>
              <a:gd name="T99" fmla="*/ 293229 h 10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0" h="1038">
                <a:moveTo>
                  <a:pt x="425" y="462"/>
                </a:moveTo>
                <a:lnTo>
                  <a:pt x="421" y="427"/>
                </a:lnTo>
                <a:lnTo>
                  <a:pt x="414" y="387"/>
                </a:lnTo>
                <a:lnTo>
                  <a:pt x="409" y="343"/>
                </a:lnTo>
                <a:lnTo>
                  <a:pt x="403" y="296"/>
                </a:lnTo>
                <a:lnTo>
                  <a:pt x="401" y="252"/>
                </a:lnTo>
                <a:lnTo>
                  <a:pt x="407" y="208"/>
                </a:lnTo>
                <a:lnTo>
                  <a:pt x="420" y="171"/>
                </a:lnTo>
                <a:lnTo>
                  <a:pt x="441" y="142"/>
                </a:lnTo>
                <a:lnTo>
                  <a:pt x="440" y="139"/>
                </a:lnTo>
                <a:lnTo>
                  <a:pt x="440" y="135"/>
                </a:lnTo>
                <a:lnTo>
                  <a:pt x="440" y="133"/>
                </a:lnTo>
                <a:lnTo>
                  <a:pt x="438" y="129"/>
                </a:lnTo>
                <a:lnTo>
                  <a:pt x="423" y="98"/>
                </a:lnTo>
                <a:lnTo>
                  <a:pt x="407" y="73"/>
                </a:lnTo>
                <a:lnTo>
                  <a:pt x="389" y="56"/>
                </a:lnTo>
                <a:lnTo>
                  <a:pt x="368" y="42"/>
                </a:lnTo>
                <a:lnTo>
                  <a:pt x="345" y="32"/>
                </a:lnTo>
                <a:lnTo>
                  <a:pt x="319" y="25"/>
                </a:lnTo>
                <a:lnTo>
                  <a:pt x="290" y="20"/>
                </a:lnTo>
                <a:lnTo>
                  <a:pt x="257" y="14"/>
                </a:lnTo>
                <a:lnTo>
                  <a:pt x="221" y="7"/>
                </a:lnTo>
                <a:lnTo>
                  <a:pt x="182" y="1"/>
                </a:lnTo>
                <a:lnTo>
                  <a:pt x="144" y="0"/>
                </a:lnTo>
                <a:lnTo>
                  <a:pt x="107" y="1"/>
                </a:lnTo>
                <a:lnTo>
                  <a:pt x="73" y="11"/>
                </a:lnTo>
                <a:lnTo>
                  <a:pt x="45" y="29"/>
                </a:lnTo>
                <a:lnTo>
                  <a:pt x="24" y="60"/>
                </a:lnTo>
                <a:lnTo>
                  <a:pt x="11" y="104"/>
                </a:lnTo>
                <a:lnTo>
                  <a:pt x="11" y="106"/>
                </a:lnTo>
                <a:lnTo>
                  <a:pt x="11" y="107"/>
                </a:lnTo>
                <a:lnTo>
                  <a:pt x="3" y="228"/>
                </a:lnTo>
                <a:lnTo>
                  <a:pt x="5" y="354"/>
                </a:lnTo>
                <a:lnTo>
                  <a:pt x="13" y="484"/>
                </a:lnTo>
                <a:lnTo>
                  <a:pt x="14" y="608"/>
                </a:lnTo>
                <a:lnTo>
                  <a:pt x="13" y="702"/>
                </a:lnTo>
                <a:lnTo>
                  <a:pt x="9" y="795"/>
                </a:lnTo>
                <a:lnTo>
                  <a:pt x="5" y="890"/>
                </a:lnTo>
                <a:lnTo>
                  <a:pt x="2" y="983"/>
                </a:lnTo>
                <a:lnTo>
                  <a:pt x="2" y="994"/>
                </a:lnTo>
                <a:lnTo>
                  <a:pt x="2" y="1007"/>
                </a:lnTo>
                <a:lnTo>
                  <a:pt x="0" y="1022"/>
                </a:lnTo>
                <a:lnTo>
                  <a:pt x="0" y="1038"/>
                </a:lnTo>
                <a:lnTo>
                  <a:pt x="452" y="1038"/>
                </a:lnTo>
                <a:lnTo>
                  <a:pt x="460" y="885"/>
                </a:lnTo>
                <a:lnTo>
                  <a:pt x="454" y="769"/>
                </a:lnTo>
                <a:lnTo>
                  <a:pt x="441" y="645"/>
                </a:lnTo>
                <a:lnTo>
                  <a:pt x="425" y="462"/>
                </a:lnTo>
                <a:close/>
              </a:path>
            </a:pathLst>
          </a:custGeom>
          <a:solidFill>
            <a:srgbClr val="FF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0" name="Freeform 139"/>
          <p:cNvSpPr>
            <a:spLocks/>
          </p:cNvSpPr>
          <p:nvPr/>
        </p:nvSpPr>
        <p:spPr bwMode="auto">
          <a:xfrm>
            <a:off x="6823075" y="5018088"/>
            <a:ext cx="646113" cy="676275"/>
          </a:xfrm>
          <a:custGeom>
            <a:avLst/>
            <a:gdLst>
              <a:gd name="T0" fmla="*/ 640401 w 1018"/>
              <a:gd name="T1" fmla="*/ 582383 h 1066"/>
              <a:gd name="T2" fmla="*/ 645478 w 1018"/>
              <a:gd name="T3" fmla="*/ 463115 h 1066"/>
              <a:gd name="T4" fmla="*/ 645478 w 1018"/>
              <a:gd name="T5" fmla="*/ 324815 h 1066"/>
              <a:gd name="T6" fmla="*/ 639131 w 1018"/>
              <a:gd name="T7" fmla="*/ 162408 h 1066"/>
              <a:gd name="T8" fmla="*/ 626438 w 1018"/>
              <a:gd name="T9" fmla="*/ 76763 h 1066"/>
              <a:gd name="T10" fmla="*/ 588356 w 1018"/>
              <a:gd name="T11" fmla="*/ 59000 h 1066"/>
              <a:gd name="T12" fmla="*/ 551544 w 1018"/>
              <a:gd name="T13" fmla="*/ 45043 h 1066"/>
              <a:gd name="T14" fmla="*/ 515367 w 1018"/>
              <a:gd name="T15" fmla="*/ 31086 h 1066"/>
              <a:gd name="T16" fmla="*/ 486806 w 1018"/>
              <a:gd name="T17" fmla="*/ 18398 h 1066"/>
              <a:gd name="T18" fmla="*/ 460784 w 1018"/>
              <a:gd name="T19" fmla="*/ 8247 h 1066"/>
              <a:gd name="T20" fmla="*/ 437935 w 1018"/>
              <a:gd name="T21" fmla="*/ 1269 h 1066"/>
              <a:gd name="T22" fmla="*/ 414452 w 1018"/>
              <a:gd name="T23" fmla="*/ 0 h 1066"/>
              <a:gd name="T24" fmla="*/ 384621 w 1018"/>
              <a:gd name="T25" fmla="*/ 5710 h 1066"/>
              <a:gd name="T26" fmla="*/ 350983 w 1018"/>
              <a:gd name="T27" fmla="*/ 18398 h 1066"/>
              <a:gd name="T28" fmla="*/ 317344 w 1018"/>
              <a:gd name="T29" fmla="*/ 36161 h 1066"/>
              <a:gd name="T30" fmla="*/ 286245 w 1018"/>
              <a:gd name="T31" fmla="*/ 53290 h 1066"/>
              <a:gd name="T32" fmla="*/ 252606 w 1018"/>
              <a:gd name="T33" fmla="*/ 71688 h 1066"/>
              <a:gd name="T34" fmla="*/ 216429 w 1018"/>
              <a:gd name="T35" fmla="*/ 91989 h 1066"/>
              <a:gd name="T36" fmla="*/ 182790 w 1018"/>
              <a:gd name="T37" fmla="*/ 112290 h 1066"/>
              <a:gd name="T38" fmla="*/ 151691 w 1018"/>
              <a:gd name="T39" fmla="*/ 134494 h 1066"/>
              <a:gd name="T40" fmla="*/ 122495 w 1018"/>
              <a:gd name="T41" fmla="*/ 157967 h 1066"/>
              <a:gd name="T42" fmla="*/ 97107 w 1018"/>
              <a:gd name="T43" fmla="*/ 185880 h 1066"/>
              <a:gd name="T44" fmla="*/ 72989 w 1018"/>
              <a:gd name="T45" fmla="*/ 215697 h 1066"/>
              <a:gd name="T46" fmla="*/ 52044 w 1018"/>
              <a:gd name="T47" fmla="*/ 250590 h 1066"/>
              <a:gd name="T48" fmla="*/ 26657 w 1018"/>
              <a:gd name="T49" fmla="*/ 306417 h 1066"/>
              <a:gd name="T50" fmla="*/ 8251 w 1018"/>
              <a:gd name="T51" fmla="*/ 380643 h 1066"/>
              <a:gd name="T52" fmla="*/ 1269 w 1018"/>
              <a:gd name="T53" fmla="*/ 456137 h 1066"/>
              <a:gd name="T54" fmla="*/ 0 w 1018"/>
              <a:gd name="T55" fmla="*/ 532265 h 1066"/>
              <a:gd name="T56" fmla="*/ 2539 w 1018"/>
              <a:gd name="T57" fmla="*/ 589362 h 1066"/>
              <a:gd name="T58" fmla="*/ 3808 w 1018"/>
              <a:gd name="T59" fmla="*/ 625523 h 1066"/>
              <a:gd name="T60" fmla="*/ 3808 w 1018"/>
              <a:gd name="T61" fmla="*/ 648361 h 1066"/>
              <a:gd name="T62" fmla="*/ 3808 w 1018"/>
              <a:gd name="T63" fmla="*/ 666125 h 1066"/>
              <a:gd name="T64" fmla="*/ 637227 w 1018"/>
              <a:gd name="T65" fmla="*/ 676275 h 1066"/>
              <a:gd name="T66" fmla="*/ 638497 w 1018"/>
              <a:gd name="T67" fmla="*/ 656608 h 1066"/>
              <a:gd name="T68" fmla="*/ 638497 w 1018"/>
              <a:gd name="T69" fmla="*/ 641383 h 10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8" h="1066">
                <a:moveTo>
                  <a:pt x="1006" y="1011"/>
                </a:moveTo>
                <a:lnTo>
                  <a:pt x="1009" y="918"/>
                </a:lnTo>
                <a:lnTo>
                  <a:pt x="1013" y="823"/>
                </a:lnTo>
                <a:lnTo>
                  <a:pt x="1017" y="730"/>
                </a:lnTo>
                <a:lnTo>
                  <a:pt x="1018" y="636"/>
                </a:lnTo>
                <a:lnTo>
                  <a:pt x="1017" y="512"/>
                </a:lnTo>
                <a:lnTo>
                  <a:pt x="1009" y="382"/>
                </a:lnTo>
                <a:lnTo>
                  <a:pt x="1007" y="256"/>
                </a:lnTo>
                <a:lnTo>
                  <a:pt x="1015" y="135"/>
                </a:lnTo>
                <a:lnTo>
                  <a:pt x="987" y="121"/>
                </a:lnTo>
                <a:lnTo>
                  <a:pt x="958" y="106"/>
                </a:lnTo>
                <a:lnTo>
                  <a:pt x="927" y="93"/>
                </a:lnTo>
                <a:lnTo>
                  <a:pt x="898" y="82"/>
                </a:lnTo>
                <a:lnTo>
                  <a:pt x="869" y="71"/>
                </a:lnTo>
                <a:lnTo>
                  <a:pt x="840" y="60"/>
                </a:lnTo>
                <a:lnTo>
                  <a:pt x="812" y="49"/>
                </a:lnTo>
                <a:lnTo>
                  <a:pt x="788" y="40"/>
                </a:lnTo>
                <a:lnTo>
                  <a:pt x="767" y="29"/>
                </a:lnTo>
                <a:lnTo>
                  <a:pt x="745" y="20"/>
                </a:lnTo>
                <a:lnTo>
                  <a:pt x="726" y="13"/>
                </a:lnTo>
                <a:lnTo>
                  <a:pt x="708" y="7"/>
                </a:lnTo>
                <a:lnTo>
                  <a:pt x="690" y="2"/>
                </a:lnTo>
                <a:lnTo>
                  <a:pt x="672" y="0"/>
                </a:lnTo>
                <a:lnTo>
                  <a:pt x="653" y="0"/>
                </a:lnTo>
                <a:lnTo>
                  <a:pt x="631" y="4"/>
                </a:lnTo>
                <a:lnTo>
                  <a:pt x="606" y="9"/>
                </a:lnTo>
                <a:lnTo>
                  <a:pt x="580" y="18"/>
                </a:lnTo>
                <a:lnTo>
                  <a:pt x="553" y="29"/>
                </a:lnTo>
                <a:lnTo>
                  <a:pt x="527" y="42"/>
                </a:lnTo>
                <a:lnTo>
                  <a:pt x="500" y="57"/>
                </a:lnTo>
                <a:lnTo>
                  <a:pt x="475" y="71"/>
                </a:lnTo>
                <a:lnTo>
                  <a:pt x="451" y="84"/>
                </a:lnTo>
                <a:lnTo>
                  <a:pt x="427" y="97"/>
                </a:lnTo>
                <a:lnTo>
                  <a:pt x="398" y="113"/>
                </a:lnTo>
                <a:lnTo>
                  <a:pt x="369" y="128"/>
                </a:lnTo>
                <a:lnTo>
                  <a:pt x="341" y="145"/>
                </a:lnTo>
                <a:lnTo>
                  <a:pt x="314" y="161"/>
                </a:lnTo>
                <a:lnTo>
                  <a:pt x="288" y="177"/>
                </a:lnTo>
                <a:lnTo>
                  <a:pt x="263" y="194"/>
                </a:lnTo>
                <a:lnTo>
                  <a:pt x="239" y="212"/>
                </a:lnTo>
                <a:lnTo>
                  <a:pt x="217" y="231"/>
                </a:lnTo>
                <a:lnTo>
                  <a:pt x="193" y="249"/>
                </a:lnTo>
                <a:lnTo>
                  <a:pt x="173" y="271"/>
                </a:lnTo>
                <a:lnTo>
                  <a:pt x="153" y="293"/>
                </a:lnTo>
                <a:lnTo>
                  <a:pt x="133" y="315"/>
                </a:lnTo>
                <a:lnTo>
                  <a:pt x="115" y="340"/>
                </a:lnTo>
                <a:lnTo>
                  <a:pt x="99" y="366"/>
                </a:lnTo>
                <a:lnTo>
                  <a:pt x="82" y="395"/>
                </a:lnTo>
                <a:lnTo>
                  <a:pt x="66" y="426"/>
                </a:lnTo>
                <a:lnTo>
                  <a:pt x="42" y="483"/>
                </a:lnTo>
                <a:lnTo>
                  <a:pt x="26" y="540"/>
                </a:lnTo>
                <a:lnTo>
                  <a:pt x="13" y="600"/>
                </a:lnTo>
                <a:lnTo>
                  <a:pt x="6" y="658"/>
                </a:lnTo>
                <a:lnTo>
                  <a:pt x="2" y="719"/>
                </a:lnTo>
                <a:lnTo>
                  <a:pt x="0" y="779"/>
                </a:lnTo>
                <a:lnTo>
                  <a:pt x="0" y="839"/>
                </a:lnTo>
                <a:lnTo>
                  <a:pt x="2" y="900"/>
                </a:lnTo>
                <a:lnTo>
                  <a:pt x="4" y="929"/>
                </a:lnTo>
                <a:lnTo>
                  <a:pt x="4" y="957"/>
                </a:lnTo>
                <a:lnTo>
                  <a:pt x="6" y="986"/>
                </a:lnTo>
                <a:lnTo>
                  <a:pt x="6" y="1015"/>
                </a:lnTo>
                <a:lnTo>
                  <a:pt x="6" y="1022"/>
                </a:lnTo>
                <a:lnTo>
                  <a:pt x="6" y="1033"/>
                </a:lnTo>
                <a:lnTo>
                  <a:pt x="6" y="1050"/>
                </a:lnTo>
                <a:lnTo>
                  <a:pt x="6" y="1066"/>
                </a:lnTo>
                <a:lnTo>
                  <a:pt x="1004" y="1066"/>
                </a:lnTo>
                <a:lnTo>
                  <a:pt x="1004" y="1050"/>
                </a:lnTo>
                <a:lnTo>
                  <a:pt x="1006" y="1035"/>
                </a:lnTo>
                <a:lnTo>
                  <a:pt x="1006" y="1022"/>
                </a:lnTo>
                <a:lnTo>
                  <a:pt x="1006" y="1011"/>
                </a:lnTo>
                <a:close/>
              </a:path>
            </a:pathLst>
          </a:custGeom>
          <a:solidFill>
            <a:srgbClr val="DD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" name="Freeform 140"/>
          <p:cNvSpPr>
            <a:spLocks/>
          </p:cNvSpPr>
          <p:nvPr/>
        </p:nvSpPr>
        <p:spPr bwMode="auto">
          <a:xfrm>
            <a:off x="7740650" y="4970463"/>
            <a:ext cx="698500" cy="723900"/>
          </a:xfrm>
          <a:custGeom>
            <a:avLst/>
            <a:gdLst>
              <a:gd name="T0" fmla="*/ 29237 w 1099"/>
              <a:gd name="T1" fmla="*/ 723900 h 1141"/>
              <a:gd name="T2" fmla="*/ 698500 w 1099"/>
              <a:gd name="T3" fmla="*/ 723900 h 1141"/>
              <a:gd name="T4" fmla="*/ 698500 w 1099"/>
              <a:gd name="T5" fmla="*/ 668069 h 1141"/>
              <a:gd name="T6" fmla="*/ 697229 w 1099"/>
              <a:gd name="T7" fmla="*/ 612872 h 1141"/>
              <a:gd name="T8" fmla="*/ 695958 w 1099"/>
              <a:gd name="T9" fmla="*/ 557041 h 1141"/>
              <a:gd name="T10" fmla="*/ 698500 w 1099"/>
              <a:gd name="T11" fmla="*/ 502479 h 1141"/>
              <a:gd name="T12" fmla="*/ 698500 w 1099"/>
              <a:gd name="T13" fmla="*/ 474564 h 1141"/>
              <a:gd name="T14" fmla="*/ 695322 w 1099"/>
              <a:gd name="T15" fmla="*/ 439669 h 1141"/>
              <a:gd name="T16" fmla="*/ 689602 w 1099"/>
              <a:gd name="T17" fmla="*/ 400334 h 1141"/>
              <a:gd name="T18" fmla="*/ 681339 w 1099"/>
              <a:gd name="T19" fmla="*/ 358461 h 1141"/>
              <a:gd name="T20" fmla="*/ 670535 w 1099"/>
              <a:gd name="T21" fmla="*/ 317856 h 1141"/>
              <a:gd name="T22" fmla="*/ 660365 w 1099"/>
              <a:gd name="T23" fmla="*/ 278521 h 1141"/>
              <a:gd name="T24" fmla="*/ 648925 w 1099"/>
              <a:gd name="T25" fmla="*/ 244895 h 1141"/>
              <a:gd name="T26" fmla="*/ 636849 w 1099"/>
              <a:gd name="T27" fmla="*/ 218249 h 1141"/>
              <a:gd name="T28" fmla="*/ 620960 w 1099"/>
              <a:gd name="T29" fmla="*/ 187161 h 1141"/>
              <a:gd name="T30" fmla="*/ 604434 w 1099"/>
              <a:gd name="T31" fmla="*/ 159880 h 1141"/>
              <a:gd name="T32" fmla="*/ 588545 w 1099"/>
              <a:gd name="T33" fmla="*/ 135771 h 1141"/>
              <a:gd name="T34" fmla="*/ 572020 w 1099"/>
              <a:gd name="T35" fmla="*/ 114834 h 1141"/>
              <a:gd name="T36" fmla="*/ 554859 w 1099"/>
              <a:gd name="T37" fmla="*/ 97704 h 1141"/>
              <a:gd name="T38" fmla="*/ 537063 w 1099"/>
              <a:gd name="T39" fmla="*/ 81209 h 1141"/>
              <a:gd name="T40" fmla="*/ 517360 w 1099"/>
              <a:gd name="T41" fmla="*/ 68520 h 1141"/>
              <a:gd name="T42" fmla="*/ 497022 w 1099"/>
              <a:gd name="T43" fmla="*/ 57100 h 1141"/>
              <a:gd name="T44" fmla="*/ 474777 w 1099"/>
              <a:gd name="T45" fmla="*/ 46314 h 1141"/>
              <a:gd name="T46" fmla="*/ 449354 w 1099"/>
              <a:gd name="T47" fmla="*/ 38067 h 1141"/>
              <a:gd name="T48" fmla="*/ 422659 w 1099"/>
              <a:gd name="T49" fmla="*/ 30453 h 1141"/>
              <a:gd name="T50" fmla="*/ 392152 w 1099"/>
              <a:gd name="T51" fmla="*/ 24743 h 1141"/>
              <a:gd name="T52" fmla="*/ 358466 w 1099"/>
              <a:gd name="T53" fmla="*/ 18399 h 1141"/>
              <a:gd name="T54" fmla="*/ 322874 w 1099"/>
              <a:gd name="T55" fmla="*/ 11420 h 1141"/>
              <a:gd name="T56" fmla="*/ 283468 w 1099"/>
              <a:gd name="T57" fmla="*/ 5710 h 1141"/>
              <a:gd name="T58" fmla="*/ 238977 w 1099"/>
              <a:gd name="T59" fmla="*/ 0 h 1141"/>
              <a:gd name="T60" fmla="*/ 234528 w 1099"/>
              <a:gd name="T61" fmla="*/ 16496 h 1141"/>
              <a:gd name="T62" fmla="*/ 227537 w 1099"/>
              <a:gd name="T63" fmla="*/ 32357 h 1141"/>
              <a:gd name="T64" fmla="*/ 218639 w 1099"/>
              <a:gd name="T65" fmla="*/ 50121 h 1141"/>
              <a:gd name="T66" fmla="*/ 207834 w 1099"/>
              <a:gd name="T67" fmla="*/ 67251 h 1141"/>
              <a:gd name="T68" fmla="*/ 196394 w 1099"/>
              <a:gd name="T69" fmla="*/ 83747 h 1141"/>
              <a:gd name="T70" fmla="*/ 183682 w 1099"/>
              <a:gd name="T71" fmla="*/ 99608 h 1141"/>
              <a:gd name="T72" fmla="*/ 168428 w 1099"/>
              <a:gd name="T73" fmla="*/ 114834 h 1141"/>
              <a:gd name="T74" fmla="*/ 153174 w 1099"/>
              <a:gd name="T75" fmla="*/ 128792 h 1141"/>
              <a:gd name="T76" fmla="*/ 137285 w 1099"/>
              <a:gd name="T77" fmla="*/ 141481 h 1141"/>
              <a:gd name="T78" fmla="*/ 119489 w 1099"/>
              <a:gd name="T79" fmla="*/ 150998 h 1141"/>
              <a:gd name="T80" fmla="*/ 102328 w 1099"/>
              <a:gd name="T81" fmla="*/ 159245 h 1141"/>
              <a:gd name="T82" fmla="*/ 83896 w 1099"/>
              <a:gd name="T83" fmla="*/ 163686 h 1141"/>
              <a:gd name="T84" fmla="*/ 65465 w 1099"/>
              <a:gd name="T85" fmla="*/ 166224 h 1141"/>
              <a:gd name="T86" fmla="*/ 46397 w 1099"/>
              <a:gd name="T87" fmla="*/ 163686 h 1141"/>
              <a:gd name="T88" fmla="*/ 27965 w 1099"/>
              <a:gd name="T89" fmla="*/ 157976 h 1141"/>
              <a:gd name="T90" fmla="*/ 9534 w 1099"/>
              <a:gd name="T91" fmla="*/ 148460 h 1141"/>
              <a:gd name="T92" fmla="*/ 6991 w 1099"/>
              <a:gd name="T93" fmla="*/ 149729 h 1141"/>
              <a:gd name="T94" fmla="*/ 5085 w 1099"/>
              <a:gd name="T95" fmla="*/ 152266 h 1141"/>
              <a:gd name="T96" fmla="*/ 2542 w 1099"/>
              <a:gd name="T97" fmla="*/ 153535 h 1141"/>
              <a:gd name="T98" fmla="*/ 0 w 1099"/>
              <a:gd name="T99" fmla="*/ 155439 h 1141"/>
              <a:gd name="T100" fmla="*/ 15254 w 1099"/>
              <a:gd name="T101" fmla="*/ 229669 h 1141"/>
              <a:gd name="T102" fmla="*/ 19703 w 1099"/>
              <a:gd name="T103" fmla="*/ 308974 h 1141"/>
              <a:gd name="T104" fmla="*/ 20974 w 1099"/>
              <a:gd name="T105" fmla="*/ 390183 h 1141"/>
              <a:gd name="T106" fmla="*/ 23516 w 1099"/>
              <a:gd name="T107" fmla="*/ 465047 h 1141"/>
              <a:gd name="T108" fmla="*/ 27965 w 1099"/>
              <a:gd name="T109" fmla="*/ 532298 h 1141"/>
              <a:gd name="T110" fmla="*/ 30508 w 1099"/>
              <a:gd name="T111" fmla="*/ 596377 h 1141"/>
              <a:gd name="T112" fmla="*/ 30508 w 1099"/>
              <a:gd name="T113" fmla="*/ 659187 h 1141"/>
              <a:gd name="T114" fmla="*/ 29237 w 1099"/>
              <a:gd name="T115" fmla="*/ 723900 h 1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9" h="1141">
                <a:moveTo>
                  <a:pt x="46" y="1141"/>
                </a:moveTo>
                <a:lnTo>
                  <a:pt x="1099" y="1141"/>
                </a:lnTo>
                <a:lnTo>
                  <a:pt x="1099" y="1053"/>
                </a:lnTo>
                <a:lnTo>
                  <a:pt x="1097" y="966"/>
                </a:lnTo>
                <a:lnTo>
                  <a:pt x="1095" y="878"/>
                </a:lnTo>
                <a:lnTo>
                  <a:pt x="1099" y="792"/>
                </a:lnTo>
                <a:lnTo>
                  <a:pt x="1099" y="748"/>
                </a:lnTo>
                <a:lnTo>
                  <a:pt x="1094" y="693"/>
                </a:lnTo>
                <a:lnTo>
                  <a:pt x="1085" y="631"/>
                </a:lnTo>
                <a:lnTo>
                  <a:pt x="1072" y="565"/>
                </a:lnTo>
                <a:lnTo>
                  <a:pt x="1055" y="501"/>
                </a:lnTo>
                <a:lnTo>
                  <a:pt x="1039" y="439"/>
                </a:lnTo>
                <a:lnTo>
                  <a:pt x="1021" y="386"/>
                </a:lnTo>
                <a:lnTo>
                  <a:pt x="1002" y="344"/>
                </a:lnTo>
                <a:lnTo>
                  <a:pt x="977" y="295"/>
                </a:lnTo>
                <a:lnTo>
                  <a:pt x="951" y="252"/>
                </a:lnTo>
                <a:lnTo>
                  <a:pt x="926" y="214"/>
                </a:lnTo>
                <a:lnTo>
                  <a:pt x="900" y="181"/>
                </a:lnTo>
                <a:lnTo>
                  <a:pt x="873" y="154"/>
                </a:lnTo>
                <a:lnTo>
                  <a:pt x="845" y="128"/>
                </a:lnTo>
                <a:lnTo>
                  <a:pt x="814" y="108"/>
                </a:lnTo>
                <a:lnTo>
                  <a:pt x="782" y="90"/>
                </a:lnTo>
                <a:lnTo>
                  <a:pt x="747" y="73"/>
                </a:lnTo>
                <a:lnTo>
                  <a:pt x="707" y="60"/>
                </a:lnTo>
                <a:lnTo>
                  <a:pt x="665" y="48"/>
                </a:lnTo>
                <a:lnTo>
                  <a:pt x="617" y="39"/>
                </a:lnTo>
                <a:lnTo>
                  <a:pt x="564" y="29"/>
                </a:lnTo>
                <a:lnTo>
                  <a:pt x="508" y="18"/>
                </a:lnTo>
                <a:lnTo>
                  <a:pt x="446" y="9"/>
                </a:lnTo>
                <a:lnTo>
                  <a:pt x="376" y="0"/>
                </a:lnTo>
                <a:lnTo>
                  <a:pt x="369" y="26"/>
                </a:lnTo>
                <a:lnTo>
                  <a:pt x="358" y="51"/>
                </a:lnTo>
                <a:lnTo>
                  <a:pt x="344" y="79"/>
                </a:lnTo>
                <a:lnTo>
                  <a:pt x="327" y="106"/>
                </a:lnTo>
                <a:lnTo>
                  <a:pt x="309" y="132"/>
                </a:lnTo>
                <a:lnTo>
                  <a:pt x="289" y="157"/>
                </a:lnTo>
                <a:lnTo>
                  <a:pt x="265" y="181"/>
                </a:lnTo>
                <a:lnTo>
                  <a:pt x="241" y="203"/>
                </a:lnTo>
                <a:lnTo>
                  <a:pt x="216" y="223"/>
                </a:lnTo>
                <a:lnTo>
                  <a:pt x="188" y="238"/>
                </a:lnTo>
                <a:lnTo>
                  <a:pt x="161" y="251"/>
                </a:lnTo>
                <a:lnTo>
                  <a:pt x="132" y="258"/>
                </a:lnTo>
                <a:lnTo>
                  <a:pt x="103" y="262"/>
                </a:lnTo>
                <a:lnTo>
                  <a:pt x="73" y="258"/>
                </a:lnTo>
                <a:lnTo>
                  <a:pt x="44" y="249"/>
                </a:lnTo>
                <a:lnTo>
                  <a:pt x="15" y="234"/>
                </a:lnTo>
                <a:lnTo>
                  <a:pt x="11" y="236"/>
                </a:lnTo>
                <a:lnTo>
                  <a:pt x="8" y="240"/>
                </a:lnTo>
                <a:lnTo>
                  <a:pt x="4" y="242"/>
                </a:lnTo>
                <a:lnTo>
                  <a:pt x="0" y="245"/>
                </a:lnTo>
                <a:lnTo>
                  <a:pt x="24" y="362"/>
                </a:lnTo>
                <a:lnTo>
                  <a:pt x="31" y="487"/>
                </a:lnTo>
                <a:lnTo>
                  <a:pt x="33" y="615"/>
                </a:lnTo>
                <a:lnTo>
                  <a:pt x="37" y="733"/>
                </a:lnTo>
                <a:lnTo>
                  <a:pt x="44" y="839"/>
                </a:lnTo>
                <a:lnTo>
                  <a:pt x="48" y="940"/>
                </a:lnTo>
                <a:lnTo>
                  <a:pt x="48" y="1039"/>
                </a:lnTo>
                <a:lnTo>
                  <a:pt x="46" y="1141"/>
                </a:lnTo>
                <a:close/>
              </a:path>
            </a:pathLst>
          </a:custGeom>
          <a:solidFill>
            <a:srgbClr val="DD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2" name="Freeform 141"/>
          <p:cNvSpPr>
            <a:spLocks/>
          </p:cNvSpPr>
          <p:nvPr/>
        </p:nvSpPr>
        <p:spPr bwMode="auto">
          <a:xfrm>
            <a:off x="7212013" y="4867275"/>
            <a:ext cx="384175" cy="358775"/>
          </a:xfrm>
          <a:custGeom>
            <a:avLst/>
            <a:gdLst>
              <a:gd name="T0" fmla="*/ 372070 w 603"/>
              <a:gd name="T1" fmla="*/ 159385 h 565"/>
              <a:gd name="T2" fmla="*/ 338303 w 603"/>
              <a:gd name="T3" fmla="*/ 127635 h 565"/>
              <a:gd name="T4" fmla="*/ 300077 w 603"/>
              <a:gd name="T5" fmla="*/ 99060 h 565"/>
              <a:gd name="T6" fmla="*/ 261851 w 603"/>
              <a:gd name="T7" fmla="*/ 68580 h 565"/>
              <a:gd name="T8" fmla="*/ 240826 w 603"/>
              <a:gd name="T9" fmla="*/ 46355 h 565"/>
              <a:gd name="T10" fmla="*/ 226810 w 603"/>
              <a:gd name="T11" fmla="*/ 29210 h 565"/>
              <a:gd name="T12" fmla="*/ 211519 w 603"/>
              <a:gd name="T13" fmla="*/ 11430 h 565"/>
              <a:gd name="T14" fmla="*/ 193043 w 603"/>
              <a:gd name="T15" fmla="*/ 1270 h 565"/>
              <a:gd name="T16" fmla="*/ 175841 w 603"/>
              <a:gd name="T17" fmla="*/ 2540 h 565"/>
              <a:gd name="T18" fmla="*/ 161825 w 603"/>
              <a:gd name="T19" fmla="*/ 15240 h 565"/>
              <a:gd name="T20" fmla="*/ 150357 w 603"/>
              <a:gd name="T21" fmla="*/ 33655 h 565"/>
              <a:gd name="T22" fmla="*/ 139526 w 603"/>
              <a:gd name="T23" fmla="*/ 51435 h 565"/>
              <a:gd name="T24" fmla="*/ 125510 w 603"/>
              <a:gd name="T25" fmla="*/ 68580 h 565"/>
              <a:gd name="T26" fmla="*/ 104485 w 603"/>
              <a:gd name="T27" fmla="*/ 86360 h 565"/>
              <a:gd name="T28" fmla="*/ 80275 w 603"/>
              <a:gd name="T29" fmla="*/ 100965 h 565"/>
              <a:gd name="T30" fmla="*/ 54791 w 603"/>
              <a:gd name="T31" fmla="*/ 113030 h 565"/>
              <a:gd name="T32" fmla="*/ 30581 w 603"/>
              <a:gd name="T33" fmla="*/ 121920 h 565"/>
              <a:gd name="T34" fmla="*/ 14016 w 603"/>
              <a:gd name="T35" fmla="*/ 127635 h 565"/>
              <a:gd name="T36" fmla="*/ 3823 w 603"/>
              <a:gd name="T37" fmla="*/ 135890 h 565"/>
              <a:gd name="T38" fmla="*/ 0 w 603"/>
              <a:gd name="T39" fmla="*/ 148590 h 565"/>
              <a:gd name="T40" fmla="*/ 3823 w 603"/>
              <a:gd name="T41" fmla="*/ 167640 h 565"/>
              <a:gd name="T42" fmla="*/ 10831 w 603"/>
              <a:gd name="T43" fmla="*/ 180975 h 565"/>
              <a:gd name="T44" fmla="*/ 19750 w 603"/>
              <a:gd name="T45" fmla="*/ 194945 h 565"/>
              <a:gd name="T46" fmla="*/ 31855 w 603"/>
              <a:gd name="T47" fmla="*/ 207010 h 565"/>
              <a:gd name="T48" fmla="*/ 46509 w 603"/>
              <a:gd name="T49" fmla="*/ 221615 h 565"/>
              <a:gd name="T50" fmla="*/ 66259 w 603"/>
              <a:gd name="T51" fmla="*/ 247650 h 565"/>
              <a:gd name="T52" fmla="*/ 86009 w 603"/>
              <a:gd name="T53" fmla="*/ 273050 h 565"/>
              <a:gd name="T54" fmla="*/ 107034 w 603"/>
              <a:gd name="T55" fmla="*/ 299720 h 565"/>
              <a:gd name="T56" fmla="*/ 129333 w 603"/>
              <a:gd name="T57" fmla="*/ 323215 h 565"/>
              <a:gd name="T58" fmla="*/ 153543 w 603"/>
              <a:gd name="T59" fmla="*/ 342900 h 565"/>
              <a:gd name="T60" fmla="*/ 181575 w 603"/>
              <a:gd name="T61" fmla="*/ 355600 h 565"/>
              <a:gd name="T62" fmla="*/ 211519 w 603"/>
              <a:gd name="T63" fmla="*/ 358775 h 565"/>
              <a:gd name="T64" fmla="*/ 247834 w 603"/>
              <a:gd name="T65" fmla="*/ 350520 h 565"/>
              <a:gd name="T66" fmla="*/ 270770 w 603"/>
              <a:gd name="T67" fmla="*/ 330835 h 565"/>
              <a:gd name="T68" fmla="*/ 284149 w 603"/>
              <a:gd name="T69" fmla="*/ 304165 h 565"/>
              <a:gd name="T70" fmla="*/ 294343 w 603"/>
              <a:gd name="T71" fmla="*/ 274320 h 565"/>
              <a:gd name="T72" fmla="*/ 309634 w 603"/>
              <a:gd name="T73" fmla="*/ 248920 h 565"/>
              <a:gd name="T74" fmla="*/ 331295 w 603"/>
              <a:gd name="T75" fmla="*/ 228600 h 565"/>
              <a:gd name="T76" fmla="*/ 354868 w 603"/>
              <a:gd name="T77" fmla="*/ 208915 h 565"/>
              <a:gd name="T78" fmla="*/ 372070 w 603"/>
              <a:gd name="T79" fmla="*/ 187960 h 565"/>
              <a:gd name="T80" fmla="*/ 384175 w 603"/>
              <a:gd name="T81" fmla="*/ 176530 h 5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3" h="565">
                <a:moveTo>
                  <a:pt x="603" y="278"/>
                </a:moveTo>
                <a:lnTo>
                  <a:pt x="584" y="251"/>
                </a:lnTo>
                <a:lnTo>
                  <a:pt x="561" y="225"/>
                </a:lnTo>
                <a:lnTo>
                  <a:pt x="531" y="201"/>
                </a:lnTo>
                <a:lnTo>
                  <a:pt x="502" y="178"/>
                </a:lnTo>
                <a:lnTo>
                  <a:pt x="471" y="156"/>
                </a:lnTo>
                <a:lnTo>
                  <a:pt x="440" y="132"/>
                </a:lnTo>
                <a:lnTo>
                  <a:pt x="411" y="108"/>
                </a:lnTo>
                <a:lnTo>
                  <a:pt x="387" y="84"/>
                </a:lnTo>
                <a:lnTo>
                  <a:pt x="378" y="73"/>
                </a:lnTo>
                <a:lnTo>
                  <a:pt x="367" y="59"/>
                </a:lnTo>
                <a:lnTo>
                  <a:pt x="356" y="46"/>
                </a:lnTo>
                <a:lnTo>
                  <a:pt x="345" y="31"/>
                </a:lnTo>
                <a:lnTo>
                  <a:pt x="332" y="18"/>
                </a:lnTo>
                <a:lnTo>
                  <a:pt x="318" y="8"/>
                </a:lnTo>
                <a:lnTo>
                  <a:pt x="303" y="2"/>
                </a:lnTo>
                <a:lnTo>
                  <a:pt x="289" y="0"/>
                </a:lnTo>
                <a:lnTo>
                  <a:pt x="276" y="4"/>
                </a:lnTo>
                <a:lnTo>
                  <a:pt x="265" y="13"/>
                </a:lnTo>
                <a:lnTo>
                  <a:pt x="254" y="24"/>
                </a:lnTo>
                <a:lnTo>
                  <a:pt x="245" y="37"/>
                </a:lnTo>
                <a:lnTo>
                  <a:pt x="236" y="53"/>
                </a:lnTo>
                <a:lnTo>
                  <a:pt x="227" y="68"/>
                </a:lnTo>
                <a:lnTo>
                  <a:pt x="219" y="81"/>
                </a:lnTo>
                <a:lnTo>
                  <a:pt x="212" y="92"/>
                </a:lnTo>
                <a:lnTo>
                  <a:pt x="197" y="108"/>
                </a:lnTo>
                <a:lnTo>
                  <a:pt x="181" y="123"/>
                </a:lnTo>
                <a:lnTo>
                  <a:pt x="164" y="136"/>
                </a:lnTo>
                <a:lnTo>
                  <a:pt x="146" y="148"/>
                </a:lnTo>
                <a:lnTo>
                  <a:pt x="126" y="159"/>
                </a:lnTo>
                <a:lnTo>
                  <a:pt x="106" y="168"/>
                </a:lnTo>
                <a:lnTo>
                  <a:pt x="86" y="178"/>
                </a:lnTo>
                <a:lnTo>
                  <a:pt x="64" y="187"/>
                </a:lnTo>
                <a:lnTo>
                  <a:pt x="48" y="192"/>
                </a:lnTo>
                <a:lnTo>
                  <a:pt x="35" y="198"/>
                </a:lnTo>
                <a:lnTo>
                  <a:pt x="22" y="201"/>
                </a:lnTo>
                <a:lnTo>
                  <a:pt x="13" y="207"/>
                </a:lnTo>
                <a:lnTo>
                  <a:pt x="6" y="214"/>
                </a:lnTo>
                <a:lnTo>
                  <a:pt x="2" y="223"/>
                </a:lnTo>
                <a:lnTo>
                  <a:pt x="0" y="234"/>
                </a:lnTo>
                <a:lnTo>
                  <a:pt x="2" y="251"/>
                </a:lnTo>
                <a:lnTo>
                  <a:pt x="6" y="264"/>
                </a:lnTo>
                <a:lnTo>
                  <a:pt x="9" y="275"/>
                </a:lnTo>
                <a:lnTo>
                  <a:pt x="17" y="285"/>
                </a:lnTo>
                <a:lnTo>
                  <a:pt x="24" y="296"/>
                </a:lnTo>
                <a:lnTo>
                  <a:pt x="31" y="307"/>
                </a:lnTo>
                <a:lnTo>
                  <a:pt x="40" y="317"/>
                </a:lnTo>
                <a:lnTo>
                  <a:pt x="50" y="326"/>
                </a:lnTo>
                <a:lnTo>
                  <a:pt x="57" y="333"/>
                </a:lnTo>
                <a:lnTo>
                  <a:pt x="73" y="349"/>
                </a:lnTo>
                <a:lnTo>
                  <a:pt x="90" y="370"/>
                </a:lnTo>
                <a:lnTo>
                  <a:pt x="104" y="390"/>
                </a:lnTo>
                <a:lnTo>
                  <a:pt x="121" y="410"/>
                </a:lnTo>
                <a:lnTo>
                  <a:pt x="135" y="430"/>
                </a:lnTo>
                <a:lnTo>
                  <a:pt x="152" y="452"/>
                </a:lnTo>
                <a:lnTo>
                  <a:pt x="168" y="472"/>
                </a:lnTo>
                <a:lnTo>
                  <a:pt x="186" y="490"/>
                </a:lnTo>
                <a:lnTo>
                  <a:pt x="203" y="509"/>
                </a:lnTo>
                <a:lnTo>
                  <a:pt x="223" y="525"/>
                </a:lnTo>
                <a:lnTo>
                  <a:pt x="241" y="540"/>
                </a:lnTo>
                <a:lnTo>
                  <a:pt x="263" y="551"/>
                </a:lnTo>
                <a:lnTo>
                  <a:pt x="285" y="560"/>
                </a:lnTo>
                <a:lnTo>
                  <a:pt x="309" y="563"/>
                </a:lnTo>
                <a:lnTo>
                  <a:pt x="332" y="565"/>
                </a:lnTo>
                <a:lnTo>
                  <a:pt x="360" y="562"/>
                </a:lnTo>
                <a:lnTo>
                  <a:pt x="389" y="552"/>
                </a:lnTo>
                <a:lnTo>
                  <a:pt x="411" y="540"/>
                </a:lnTo>
                <a:lnTo>
                  <a:pt x="425" y="521"/>
                </a:lnTo>
                <a:lnTo>
                  <a:pt x="436" y="501"/>
                </a:lnTo>
                <a:lnTo>
                  <a:pt x="446" y="479"/>
                </a:lnTo>
                <a:lnTo>
                  <a:pt x="453" y="456"/>
                </a:lnTo>
                <a:lnTo>
                  <a:pt x="462" y="432"/>
                </a:lnTo>
                <a:lnTo>
                  <a:pt x="473" y="408"/>
                </a:lnTo>
                <a:lnTo>
                  <a:pt x="486" y="392"/>
                </a:lnTo>
                <a:lnTo>
                  <a:pt x="502" y="375"/>
                </a:lnTo>
                <a:lnTo>
                  <a:pt x="520" y="360"/>
                </a:lnTo>
                <a:lnTo>
                  <a:pt x="539" y="344"/>
                </a:lnTo>
                <a:lnTo>
                  <a:pt x="557" y="329"/>
                </a:lnTo>
                <a:lnTo>
                  <a:pt x="573" y="313"/>
                </a:lnTo>
                <a:lnTo>
                  <a:pt x="584" y="296"/>
                </a:lnTo>
                <a:lnTo>
                  <a:pt x="592" y="278"/>
                </a:lnTo>
                <a:lnTo>
                  <a:pt x="603" y="27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3" name="Freeform 142"/>
          <p:cNvSpPr>
            <a:spLocks/>
          </p:cNvSpPr>
          <p:nvPr/>
        </p:nvSpPr>
        <p:spPr bwMode="auto">
          <a:xfrm>
            <a:off x="7596188" y="4829175"/>
            <a:ext cx="404812" cy="406400"/>
          </a:xfrm>
          <a:custGeom>
            <a:avLst/>
            <a:gdLst>
              <a:gd name="T0" fmla="*/ 185274 w 638"/>
              <a:gd name="T1" fmla="*/ 36830 h 640"/>
              <a:gd name="T2" fmla="*/ 152280 w 638"/>
              <a:gd name="T3" fmla="*/ 80010 h 640"/>
              <a:gd name="T4" fmla="*/ 111038 w 638"/>
              <a:gd name="T5" fmla="*/ 114935 h 640"/>
              <a:gd name="T6" fmla="*/ 66623 w 638"/>
              <a:gd name="T7" fmla="*/ 147320 h 640"/>
              <a:gd name="T8" fmla="*/ 22842 w 638"/>
              <a:gd name="T9" fmla="*/ 179705 h 640"/>
              <a:gd name="T10" fmla="*/ 635 w 638"/>
              <a:gd name="T11" fmla="*/ 205740 h 640"/>
              <a:gd name="T12" fmla="*/ 3173 w 638"/>
              <a:gd name="T13" fmla="*/ 224155 h 640"/>
              <a:gd name="T14" fmla="*/ 28553 w 638"/>
              <a:gd name="T15" fmla="*/ 241300 h 640"/>
              <a:gd name="T16" fmla="*/ 60912 w 638"/>
              <a:gd name="T17" fmla="*/ 259715 h 640"/>
              <a:gd name="T18" fmla="*/ 87561 w 638"/>
              <a:gd name="T19" fmla="*/ 284480 h 640"/>
              <a:gd name="T20" fmla="*/ 114210 w 638"/>
              <a:gd name="T21" fmla="*/ 313690 h 640"/>
              <a:gd name="T22" fmla="*/ 143397 w 638"/>
              <a:gd name="T23" fmla="*/ 344805 h 640"/>
              <a:gd name="T24" fmla="*/ 171950 w 638"/>
              <a:gd name="T25" fmla="*/ 374015 h 640"/>
              <a:gd name="T26" fmla="*/ 202406 w 638"/>
              <a:gd name="T27" fmla="*/ 394970 h 640"/>
              <a:gd name="T28" fmla="*/ 233497 w 638"/>
              <a:gd name="T29" fmla="*/ 406400 h 640"/>
              <a:gd name="T30" fmla="*/ 263953 w 638"/>
              <a:gd name="T31" fmla="*/ 401955 h 640"/>
              <a:gd name="T32" fmla="*/ 290602 w 638"/>
              <a:gd name="T33" fmla="*/ 381000 h 640"/>
              <a:gd name="T34" fmla="*/ 310271 w 638"/>
              <a:gd name="T35" fmla="*/ 351790 h 640"/>
              <a:gd name="T36" fmla="*/ 324865 w 638"/>
              <a:gd name="T37" fmla="*/ 319405 h 640"/>
              <a:gd name="T38" fmla="*/ 338824 w 638"/>
              <a:gd name="T39" fmla="*/ 287020 h 640"/>
              <a:gd name="T40" fmla="*/ 350879 w 638"/>
              <a:gd name="T41" fmla="*/ 259715 h 640"/>
              <a:gd name="T42" fmla="*/ 368011 w 638"/>
              <a:gd name="T43" fmla="*/ 232410 h 640"/>
              <a:gd name="T44" fmla="*/ 387680 w 638"/>
              <a:gd name="T45" fmla="*/ 201930 h 640"/>
              <a:gd name="T46" fmla="*/ 401639 w 638"/>
              <a:gd name="T47" fmla="*/ 173990 h 640"/>
              <a:gd name="T48" fmla="*/ 403543 w 638"/>
              <a:gd name="T49" fmla="*/ 147320 h 640"/>
              <a:gd name="T50" fmla="*/ 387680 w 638"/>
              <a:gd name="T51" fmla="*/ 123190 h 640"/>
              <a:gd name="T52" fmla="*/ 359762 w 638"/>
              <a:gd name="T53" fmla="*/ 107950 h 640"/>
              <a:gd name="T54" fmla="*/ 328672 w 638"/>
              <a:gd name="T55" fmla="*/ 92710 h 640"/>
              <a:gd name="T56" fmla="*/ 303292 w 638"/>
              <a:gd name="T57" fmla="*/ 73025 h 640"/>
              <a:gd name="T58" fmla="*/ 278546 w 638"/>
              <a:gd name="T59" fmla="*/ 41910 h 640"/>
              <a:gd name="T60" fmla="*/ 249994 w 638"/>
              <a:gd name="T61" fmla="*/ 11430 h 640"/>
              <a:gd name="T62" fmla="*/ 217634 w 638"/>
              <a:gd name="T63" fmla="*/ 0 h 640"/>
              <a:gd name="T64" fmla="*/ 195426 w 638"/>
              <a:gd name="T65" fmla="*/ 11430 h 6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8" h="640">
                <a:moveTo>
                  <a:pt x="308" y="18"/>
                </a:moveTo>
                <a:lnTo>
                  <a:pt x="292" y="58"/>
                </a:lnTo>
                <a:lnTo>
                  <a:pt x="268" y="93"/>
                </a:lnTo>
                <a:lnTo>
                  <a:pt x="240" y="126"/>
                </a:lnTo>
                <a:lnTo>
                  <a:pt x="209" y="155"/>
                </a:lnTo>
                <a:lnTo>
                  <a:pt x="175" y="181"/>
                </a:lnTo>
                <a:lnTo>
                  <a:pt x="140" y="207"/>
                </a:lnTo>
                <a:lnTo>
                  <a:pt x="105" y="232"/>
                </a:lnTo>
                <a:lnTo>
                  <a:pt x="71" y="256"/>
                </a:lnTo>
                <a:lnTo>
                  <a:pt x="36" y="283"/>
                </a:lnTo>
                <a:lnTo>
                  <a:pt x="14" y="305"/>
                </a:lnTo>
                <a:lnTo>
                  <a:pt x="1" y="324"/>
                </a:lnTo>
                <a:lnTo>
                  <a:pt x="0" y="338"/>
                </a:lnTo>
                <a:lnTo>
                  <a:pt x="5" y="353"/>
                </a:lnTo>
                <a:lnTo>
                  <a:pt x="21" y="366"/>
                </a:lnTo>
                <a:lnTo>
                  <a:pt x="45" y="380"/>
                </a:lnTo>
                <a:lnTo>
                  <a:pt x="76" y="397"/>
                </a:lnTo>
                <a:lnTo>
                  <a:pt x="96" y="409"/>
                </a:lnTo>
                <a:lnTo>
                  <a:pt x="116" y="428"/>
                </a:lnTo>
                <a:lnTo>
                  <a:pt x="138" y="448"/>
                </a:lnTo>
                <a:lnTo>
                  <a:pt x="158" y="470"/>
                </a:lnTo>
                <a:lnTo>
                  <a:pt x="180" y="494"/>
                </a:lnTo>
                <a:lnTo>
                  <a:pt x="204" y="519"/>
                </a:lnTo>
                <a:lnTo>
                  <a:pt x="226" y="543"/>
                </a:lnTo>
                <a:lnTo>
                  <a:pt x="250" y="567"/>
                </a:lnTo>
                <a:lnTo>
                  <a:pt x="271" y="589"/>
                </a:lnTo>
                <a:lnTo>
                  <a:pt x="295" y="607"/>
                </a:lnTo>
                <a:lnTo>
                  <a:pt x="319" y="622"/>
                </a:lnTo>
                <a:lnTo>
                  <a:pt x="343" y="633"/>
                </a:lnTo>
                <a:lnTo>
                  <a:pt x="368" y="640"/>
                </a:lnTo>
                <a:lnTo>
                  <a:pt x="392" y="640"/>
                </a:lnTo>
                <a:lnTo>
                  <a:pt x="416" y="633"/>
                </a:lnTo>
                <a:lnTo>
                  <a:pt x="439" y="618"/>
                </a:lnTo>
                <a:lnTo>
                  <a:pt x="458" y="600"/>
                </a:lnTo>
                <a:lnTo>
                  <a:pt x="474" y="580"/>
                </a:lnTo>
                <a:lnTo>
                  <a:pt x="489" y="554"/>
                </a:lnTo>
                <a:lnTo>
                  <a:pt x="501" y="528"/>
                </a:lnTo>
                <a:lnTo>
                  <a:pt x="512" y="503"/>
                </a:lnTo>
                <a:lnTo>
                  <a:pt x="523" y="477"/>
                </a:lnTo>
                <a:lnTo>
                  <a:pt x="534" y="452"/>
                </a:lnTo>
                <a:lnTo>
                  <a:pt x="543" y="428"/>
                </a:lnTo>
                <a:lnTo>
                  <a:pt x="553" y="409"/>
                </a:lnTo>
                <a:lnTo>
                  <a:pt x="565" y="389"/>
                </a:lnTo>
                <a:lnTo>
                  <a:pt x="580" y="366"/>
                </a:lnTo>
                <a:lnTo>
                  <a:pt x="596" y="342"/>
                </a:lnTo>
                <a:lnTo>
                  <a:pt x="611" y="318"/>
                </a:lnTo>
                <a:lnTo>
                  <a:pt x="624" y="294"/>
                </a:lnTo>
                <a:lnTo>
                  <a:pt x="633" y="274"/>
                </a:lnTo>
                <a:lnTo>
                  <a:pt x="638" y="258"/>
                </a:lnTo>
                <a:lnTo>
                  <a:pt x="636" y="232"/>
                </a:lnTo>
                <a:lnTo>
                  <a:pt x="627" y="210"/>
                </a:lnTo>
                <a:lnTo>
                  <a:pt x="611" y="194"/>
                </a:lnTo>
                <a:lnTo>
                  <a:pt x="591" y="181"/>
                </a:lnTo>
                <a:lnTo>
                  <a:pt x="567" y="170"/>
                </a:lnTo>
                <a:lnTo>
                  <a:pt x="542" y="157"/>
                </a:lnTo>
                <a:lnTo>
                  <a:pt x="518" y="146"/>
                </a:lnTo>
                <a:lnTo>
                  <a:pt x="496" y="132"/>
                </a:lnTo>
                <a:lnTo>
                  <a:pt x="478" y="115"/>
                </a:lnTo>
                <a:lnTo>
                  <a:pt x="459" y="91"/>
                </a:lnTo>
                <a:lnTo>
                  <a:pt x="439" y="66"/>
                </a:lnTo>
                <a:lnTo>
                  <a:pt x="417" y="40"/>
                </a:lnTo>
                <a:lnTo>
                  <a:pt x="394" y="18"/>
                </a:lnTo>
                <a:lnTo>
                  <a:pt x="368" y="4"/>
                </a:lnTo>
                <a:lnTo>
                  <a:pt x="343" y="0"/>
                </a:lnTo>
                <a:lnTo>
                  <a:pt x="315" y="9"/>
                </a:lnTo>
                <a:lnTo>
                  <a:pt x="308" y="18"/>
                </a:lnTo>
                <a:close/>
              </a:path>
            </a:pathLst>
          </a:custGeom>
          <a:solidFill>
            <a:srgbClr val="F9E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" name="Freeform 143"/>
          <p:cNvSpPr>
            <a:spLocks/>
          </p:cNvSpPr>
          <p:nvPr/>
        </p:nvSpPr>
        <p:spPr bwMode="auto">
          <a:xfrm>
            <a:off x="7458075" y="4551363"/>
            <a:ext cx="244475" cy="63500"/>
          </a:xfrm>
          <a:custGeom>
            <a:avLst/>
            <a:gdLst>
              <a:gd name="T0" fmla="*/ 1270 w 385"/>
              <a:gd name="T1" fmla="*/ 5715 h 100"/>
              <a:gd name="T2" fmla="*/ 10795 w 385"/>
              <a:gd name="T3" fmla="*/ 1270 h 100"/>
              <a:gd name="T4" fmla="*/ 22225 w 385"/>
              <a:gd name="T5" fmla="*/ 0 h 100"/>
              <a:gd name="T6" fmla="*/ 34925 w 385"/>
              <a:gd name="T7" fmla="*/ 1270 h 100"/>
              <a:gd name="T8" fmla="*/ 50165 w 385"/>
              <a:gd name="T9" fmla="*/ 1905 h 100"/>
              <a:gd name="T10" fmla="*/ 66040 w 385"/>
              <a:gd name="T11" fmla="*/ 4445 h 100"/>
              <a:gd name="T12" fmla="*/ 84455 w 385"/>
              <a:gd name="T13" fmla="*/ 6985 h 100"/>
              <a:gd name="T14" fmla="*/ 103505 w 385"/>
              <a:gd name="T15" fmla="*/ 8255 h 100"/>
              <a:gd name="T16" fmla="*/ 123825 w 385"/>
              <a:gd name="T17" fmla="*/ 6985 h 100"/>
              <a:gd name="T18" fmla="*/ 146050 w 385"/>
              <a:gd name="T19" fmla="*/ 4445 h 100"/>
              <a:gd name="T20" fmla="*/ 167005 w 385"/>
              <a:gd name="T21" fmla="*/ 3175 h 100"/>
              <a:gd name="T22" fmla="*/ 186690 w 385"/>
              <a:gd name="T23" fmla="*/ 1905 h 100"/>
              <a:gd name="T24" fmla="*/ 203835 w 385"/>
              <a:gd name="T25" fmla="*/ 1270 h 100"/>
              <a:gd name="T26" fmla="*/ 219075 w 385"/>
              <a:gd name="T27" fmla="*/ 0 h 100"/>
              <a:gd name="T28" fmla="*/ 231775 w 385"/>
              <a:gd name="T29" fmla="*/ 1270 h 100"/>
              <a:gd name="T30" fmla="*/ 240030 w 385"/>
              <a:gd name="T31" fmla="*/ 1270 h 100"/>
              <a:gd name="T32" fmla="*/ 243205 w 385"/>
              <a:gd name="T33" fmla="*/ 3175 h 100"/>
              <a:gd name="T34" fmla="*/ 244475 w 385"/>
              <a:gd name="T35" fmla="*/ 6985 h 100"/>
              <a:gd name="T36" fmla="*/ 242570 w 385"/>
              <a:gd name="T37" fmla="*/ 10160 h 100"/>
              <a:gd name="T38" fmla="*/ 238760 w 385"/>
              <a:gd name="T39" fmla="*/ 15875 h 100"/>
              <a:gd name="T40" fmla="*/ 233045 w 385"/>
              <a:gd name="T41" fmla="*/ 22225 h 100"/>
              <a:gd name="T42" fmla="*/ 226060 w 385"/>
              <a:gd name="T43" fmla="*/ 29210 h 100"/>
              <a:gd name="T44" fmla="*/ 215900 w 385"/>
              <a:gd name="T45" fmla="*/ 36195 h 100"/>
              <a:gd name="T46" fmla="*/ 203835 w 385"/>
              <a:gd name="T47" fmla="*/ 42545 h 100"/>
              <a:gd name="T48" fmla="*/ 189865 w 385"/>
              <a:gd name="T49" fmla="*/ 48895 h 100"/>
              <a:gd name="T50" fmla="*/ 176530 w 385"/>
              <a:gd name="T51" fmla="*/ 53340 h 100"/>
              <a:gd name="T52" fmla="*/ 164465 w 385"/>
              <a:gd name="T53" fmla="*/ 57785 h 100"/>
              <a:gd name="T54" fmla="*/ 153035 w 385"/>
              <a:gd name="T55" fmla="*/ 60325 h 100"/>
              <a:gd name="T56" fmla="*/ 143510 w 385"/>
              <a:gd name="T57" fmla="*/ 61595 h 100"/>
              <a:gd name="T58" fmla="*/ 135890 w 385"/>
              <a:gd name="T59" fmla="*/ 62865 h 100"/>
              <a:gd name="T60" fmla="*/ 130175 w 385"/>
              <a:gd name="T61" fmla="*/ 63500 h 100"/>
              <a:gd name="T62" fmla="*/ 126365 w 385"/>
              <a:gd name="T63" fmla="*/ 63500 h 100"/>
              <a:gd name="T64" fmla="*/ 125095 w 385"/>
              <a:gd name="T65" fmla="*/ 63500 h 100"/>
              <a:gd name="T66" fmla="*/ 123825 w 385"/>
              <a:gd name="T67" fmla="*/ 63500 h 100"/>
              <a:gd name="T68" fmla="*/ 121920 w 385"/>
              <a:gd name="T69" fmla="*/ 63500 h 100"/>
              <a:gd name="T70" fmla="*/ 116840 w 385"/>
              <a:gd name="T71" fmla="*/ 63500 h 100"/>
              <a:gd name="T72" fmla="*/ 111125 w 385"/>
              <a:gd name="T73" fmla="*/ 62865 h 100"/>
              <a:gd name="T74" fmla="*/ 100965 w 385"/>
              <a:gd name="T75" fmla="*/ 60325 h 100"/>
              <a:gd name="T76" fmla="*/ 89535 w 385"/>
              <a:gd name="T77" fmla="*/ 57785 h 100"/>
              <a:gd name="T78" fmla="*/ 73025 w 385"/>
              <a:gd name="T79" fmla="*/ 53340 h 100"/>
              <a:gd name="T80" fmla="*/ 54610 w 385"/>
              <a:gd name="T81" fmla="*/ 47625 h 100"/>
              <a:gd name="T82" fmla="*/ 47625 w 385"/>
              <a:gd name="T83" fmla="*/ 45085 h 100"/>
              <a:gd name="T84" fmla="*/ 38100 w 385"/>
              <a:gd name="T85" fmla="*/ 39370 h 100"/>
              <a:gd name="T86" fmla="*/ 29210 w 385"/>
              <a:gd name="T87" fmla="*/ 33655 h 100"/>
              <a:gd name="T88" fmla="*/ 19685 w 385"/>
              <a:gd name="T89" fmla="*/ 26670 h 100"/>
              <a:gd name="T90" fmla="*/ 10795 w 385"/>
              <a:gd name="T91" fmla="*/ 20955 h 100"/>
              <a:gd name="T92" fmla="*/ 3810 w 385"/>
              <a:gd name="T93" fmla="*/ 13970 h 100"/>
              <a:gd name="T94" fmla="*/ 0 w 385"/>
              <a:gd name="T95" fmla="*/ 8890 h 100"/>
              <a:gd name="T96" fmla="*/ 1270 w 385"/>
              <a:gd name="T97" fmla="*/ 5715 h 1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5" h="100">
                <a:moveTo>
                  <a:pt x="2" y="9"/>
                </a:moveTo>
                <a:lnTo>
                  <a:pt x="17" y="2"/>
                </a:lnTo>
                <a:lnTo>
                  <a:pt x="35" y="0"/>
                </a:lnTo>
                <a:lnTo>
                  <a:pt x="55" y="2"/>
                </a:lnTo>
                <a:lnTo>
                  <a:pt x="79" y="3"/>
                </a:lnTo>
                <a:lnTo>
                  <a:pt x="104" y="7"/>
                </a:lnTo>
                <a:lnTo>
                  <a:pt x="133" y="11"/>
                </a:lnTo>
                <a:lnTo>
                  <a:pt x="163" y="13"/>
                </a:lnTo>
                <a:lnTo>
                  <a:pt x="195" y="11"/>
                </a:lnTo>
                <a:lnTo>
                  <a:pt x="230" y="7"/>
                </a:lnTo>
                <a:lnTo>
                  <a:pt x="263" y="5"/>
                </a:lnTo>
                <a:lnTo>
                  <a:pt x="294" y="3"/>
                </a:lnTo>
                <a:lnTo>
                  <a:pt x="321" y="2"/>
                </a:lnTo>
                <a:lnTo>
                  <a:pt x="345" y="0"/>
                </a:lnTo>
                <a:lnTo>
                  <a:pt x="365" y="2"/>
                </a:lnTo>
                <a:lnTo>
                  <a:pt x="378" y="2"/>
                </a:lnTo>
                <a:lnTo>
                  <a:pt x="383" y="5"/>
                </a:lnTo>
                <a:lnTo>
                  <a:pt x="385" y="11"/>
                </a:lnTo>
                <a:lnTo>
                  <a:pt x="382" y="16"/>
                </a:lnTo>
                <a:lnTo>
                  <a:pt x="376" y="25"/>
                </a:lnTo>
                <a:lnTo>
                  <a:pt x="367" y="35"/>
                </a:lnTo>
                <a:lnTo>
                  <a:pt x="356" y="46"/>
                </a:lnTo>
                <a:lnTo>
                  <a:pt x="340" y="57"/>
                </a:lnTo>
                <a:lnTo>
                  <a:pt x="321" y="67"/>
                </a:lnTo>
                <a:lnTo>
                  <a:pt x="299" y="77"/>
                </a:lnTo>
                <a:lnTo>
                  <a:pt x="278" y="84"/>
                </a:lnTo>
                <a:lnTo>
                  <a:pt x="259" y="91"/>
                </a:lnTo>
                <a:lnTo>
                  <a:pt x="241" y="95"/>
                </a:lnTo>
                <a:lnTo>
                  <a:pt x="226" y="97"/>
                </a:lnTo>
                <a:lnTo>
                  <a:pt x="214" y="99"/>
                </a:lnTo>
                <a:lnTo>
                  <a:pt x="205" y="100"/>
                </a:lnTo>
                <a:lnTo>
                  <a:pt x="199" y="100"/>
                </a:lnTo>
                <a:lnTo>
                  <a:pt x="197" y="100"/>
                </a:lnTo>
                <a:lnTo>
                  <a:pt x="195" y="100"/>
                </a:lnTo>
                <a:lnTo>
                  <a:pt x="192" y="100"/>
                </a:lnTo>
                <a:lnTo>
                  <a:pt x="184" y="100"/>
                </a:lnTo>
                <a:lnTo>
                  <a:pt x="175" y="99"/>
                </a:lnTo>
                <a:lnTo>
                  <a:pt x="159" y="95"/>
                </a:lnTo>
                <a:lnTo>
                  <a:pt x="141" y="91"/>
                </a:lnTo>
                <a:lnTo>
                  <a:pt x="115" y="84"/>
                </a:lnTo>
                <a:lnTo>
                  <a:pt x="86" y="75"/>
                </a:lnTo>
                <a:lnTo>
                  <a:pt x="75" y="71"/>
                </a:lnTo>
                <a:lnTo>
                  <a:pt x="60" y="62"/>
                </a:lnTo>
                <a:lnTo>
                  <a:pt x="46" y="53"/>
                </a:lnTo>
                <a:lnTo>
                  <a:pt x="31" y="42"/>
                </a:lnTo>
                <a:lnTo>
                  <a:pt x="17" y="33"/>
                </a:lnTo>
                <a:lnTo>
                  <a:pt x="6" y="22"/>
                </a:lnTo>
                <a:lnTo>
                  <a:pt x="0" y="14"/>
                </a:lnTo>
                <a:lnTo>
                  <a:pt x="2" y="9"/>
                </a:lnTo>
                <a:close/>
              </a:path>
            </a:pathLst>
          </a:custGeom>
          <a:solidFill>
            <a:srgbClr val="AA6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" name="Freeform 144"/>
          <p:cNvSpPr>
            <a:spLocks/>
          </p:cNvSpPr>
          <p:nvPr/>
        </p:nvSpPr>
        <p:spPr bwMode="auto">
          <a:xfrm>
            <a:off x="7707313" y="4052888"/>
            <a:ext cx="222250" cy="46037"/>
          </a:xfrm>
          <a:custGeom>
            <a:avLst/>
            <a:gdLst>
              <a:gd name="T0" fmla="*/ 13412 w 348"/>
              <a:gd name="T1" fmla="*/ 44758 h 72"/>
              <a:gd name="T2" fmla="*/ 13412 w 348"/>
              <a:gd name="T3" fmla="*/ 44758 h 72"/>
              <a:gd name="T4" fmla="*/ 14689 w 348"/>
              <a:gd name="T5" fmla="*/ 43479 h 72"/>
              <a:gd name="T6" fmla="*/ 18521 w 348"/>
              <a:gd name="T7" fmla="*/ 40922 h 72"/>
              <a:gd name="T8" fmla="*/ 24269 w 348"/>
              <a:gd name="T9" fmla="*/ 39004 h 72"/>
              <a:gd name="T10" fmla="*/ 30017 w 348"/>
              <a:gd name="T11" fmla="*/ 36446 h 72"/>
              <a:gd name="T12" fmla="*/ 39596 w 348"/>
              <a:gd name="T13" fmla="*/ 33249 h 72"/>
              <a:gd name="T14" fmla="*/ 48537 w 348"/>
              <a:gd name="T15" fmla="*/ 29413 h 72"/>
              <a:gd name="T16" fmla="*/ 59394 w 348"/>
              <a:gd name="T17" fmla="*/ 26216 h 72"/>
              <a:gd name="T18" fmla="*/ 72167 w 348"/>
              <a:gd name="T19" fmla="*/ 23658 h 72"/>
              <a:gd name="T20" fmla="*/ 86218 w 348"/>
              <a:gd name="T21" fmla="*/ 21100 h 72"/>
              <a:gd name="T22" fmla="*/ 100907 w 348"/>
              <a:gd name="T23" fmla="*/ 19821 h 72"/>
              <a:gd name="T24" fmla="*/ 116234 w 348"/>
              <a:gd name="T25" fmla="*/ 19821 h 72"/>
              <a:gd name="T26" fmla="*/ 133478 w 348"/>
              <a:gd name="T27" fmla="*/ 21100 h 72"/>
              <a:gd name="T28" fmla="*/ 151360 w 348"/>
              <a:gd name="T29" fmla="*/ 23658 h 72"/>
              <a:gd name="T30" fmla="*/ 169881 w 348"/>
              <a:gd name="T31" fmla="*/ 28134 h 72"/>
              <a:gd name="T32" fmla="*/ 188402 w 348"/>
              <a:gd name="T33" fmla="*/ 35167 h 72"/>
              <a:gd name="T34" fmla="*/ 208200 w 348"/>
              <a:gd name="T35" fmla="*/ 44758 h 72"/>
              <a:gd name="T36" fmla="*/ 208200 w 348"/>
              <a:gd name="T37" fmla="*/ 44758 h 72"/>
              <a:gd name="T38" fmla="*/ 212032 w 348"/>
              <a:gd name="T39" fmla="*/ 46037 h 72"/>
              <a:gd name="T40" fmla="*/ 215225 w 348"/>
              <a:gd name="T41" fmla="*/ 44758 h 72"/>
              <a:gd name="T42" fmla="*/ 219057 w 348"/>
              <a:gd name="T43" fmla="*/ 43479 h 72"/>
              <a:gd name="T44" fmla="*/ 220973 w 348"/>
              <a:gd name="T45" fmla="*/ 39643 h 72"/>
              <a:gd name="T46" fmla="*/ 222250 w 348"/>
              <a:gd name="T47" fmla="*/ 36446 h 72"/>
              <a:gd name="T48" fmla="*/ 220973 w 348"/>
              <a:gd name="T49" fmla="*/ 33249 h 72"/>
              <a:gd name="T50" fmla="*/ 219695 w 348"/>
              <a:gd name="T51" fmla="*/ 29413 h 72"/>
              <a:gd name="T52" fmla="*/ 216502 w 348"/>
              <a:gd name="T53" fmla="*/ 26855 h 72"/>
              <a:gd name="T54" fmla="*/ 216502 w 348"/>
              <a:gd name="T55" fmla="*/ 26855 h 72"/>
              <a:gd name="T56" fmla="*/ 195427 w 348"/>
              <a:gd name="T57" fmla="*/ 17903 h 72"/>
              <a:gd name="T58" fmla="*/ 174351 w 348"/>
              <a:gd name="T59" fmla="*/ 9591 h 72"/>
              <a:gd name="T60" fmla="*/ 153276 w 348"/>
              <a:gd name="T61" fmla="*/ 5115 h 72"/>
              <a:gd name="T62" fmla="*/ 134755 w 348"/>
              <a:gd name="T63" fmla="*/ 1279 h 72"/>
              <a:gd name="T64" fmla="*/ 116234 w 348"/>
              <a:gd name="T65" fmla="*/ 0 h 72"/>
              <a:gd name="T66" fmla="*/ 98991 w 348"/>
              <a:gd name="T67" fmla="*/ 0 h 72"/>
              <a:gd name="T68" fmla="*/ 82386 w 348"/>
              <a:gd name="T69" fmla="*/ 2558 h 72"/>
              <a:gd name="T70" fmla="*/ 68335 w 348"/>
              <a:gd name="T71" fmla="*/ 5115 h 72"/>
              <a:gd name="T72" fmla="*/ 54285 w 348"/>
              <a:gd name="T73" fmla="*/ 7033 h 72"/>
              <a:gd name="T74" fmla="*/ 41512 w 348"/>
              <a:gd name="T75" fmla="*/ 10870 h 72"/>
              <a:gd name="T76" fmla="*/ 31294 w 348"/>
              <a:gd name="T77" fmla="*/ 15346 h 72"/>
              <a:gd name="T78" fmla="*/ 21714 w 348"/>
              <a:gd name="T79" fmla="*/ 19182 h 72"/>
              <a:gd name="T80" fmla="*/ 14689 w 348"/>
              <a:gd name="T81" fmla="*/ 22379 h 72"/>
              <a:gd name="T82" fmla="*/ 8941 w 348"/>
              <a:gd name="T83" fmla="*/ 24937 h 72"/>
              <a:gd name="T84" fmla="*/ 5748 w 348"/>
              <a:gd name="T85" fmla="*/ 26855 h 72"/>
              <a:gd name="T86" fmla="*/ 3193 w 348"/>
              <a:gd name="T87" fmla="*/ 28134 h 72"/>
              <a:gd name="T88" fmla="*/ 3193 w 348"/>
              <a:gd name="T89" fmla="*/ 28134 h 72"/>
              <a:gd name="T90" fmla="*/ 639 w 348"/>
              <a:gd name="T91" fmla="*/ 30691 h 72"/>
              <a:gd name="T92" fmla="*/ 0 w 348"/>
              <a:gd name="T93" fmla="*/ 33888 h 72"/>
              <a:gd name="T94" fmla="*/ 0 w 348"/>
              <a:gd name="T95" fmla="*/ 37725 h 72"/>
              <a:gd name="T96" fmla="*/ 639 w 348"/>
              <a:gd name="T97" fmla="*/ 40922 h 72"/>
              <a:gd name="T98" fmla="*/ 3193 w 348"/>
              <a:gd name="T99" fmla="*/ 43479 h 72"/>
              <a:gd name="T100" fmla="*/ 6386 w 348"/>
              <a:gd name="T101" fmla="*/ 46037 h 72"/>
              <a:gd name="T102" fmla="*/ 10218 w 348"/>
              <a:gd name="T103" fmla="*/ 46037 h 72"/>
              <a:gd name="T104" fmla="*/ 13412 w 348"/>
              <a:gd name="T105" fmla="*/ 44758 h 72"/>
              <a:gd name="T106" fmla="*/ 13412 w 348"/>
              <a:gd name="T107" fmla="*/ 44758 h 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8" h="72">
                <a:moveTo>
                  <a:pt x="21" y="70"/>
                </a:moveTo>
                <a:lnTo>
                  <a:pt x="21" y="70"/>
                </a:lnTo>
                <a:lnTo>
                  <a:pt x="23" y="68"/>
                </a:lnTo>
                <a:lnTo>
                  <a:pt x="29" y="64"/>
                </a:lnTo>
                <a:lnTo>
                  <a:pt x="38" y="61"/>
                </a:lnTo>
                <a:lnTo>
                  <a:pt x="47" y="57"/>
                </a:lnTo>
                <a:lnTo>
                  <a:pt x="62" y="52"/>
                </a:lnTo>
                <a:lnTo>
                  <a:pt x="76" y="46"/>
                </a:lnTo>
                <a:lnTo>
                  <a:pt x="93" y="41"/>
                </a:lnTo>
                <a:lnTo>
                  <a:pt x="113" y="37"/>
                </a:lnTo>
                <a:lnTo>
                  <a:pt x="135" y="33"/>
                </a:lnTo>
                <a:lnTo>
                  <a:pt x="158" y="31"/>
                </a:lnTo>
                <a:lnTo>
                  <a:pt x="182" y="31"/>
                </a:lnTo>
                <a:lnTo>
                  <a:pt x="209" y="33"/>
                </a:lnTo>
                <a:lnTo>
                  <a:pt x="237" y="37"/>
                </a:lnTo>
                <a:lnTo>
                  <a:pt x="266" y="44"/>
                </a:lnTo>
                <a:lnTo>
                  <a:pt x="295" y="55"/>
                </a:lnTo>
                <a:lnTo>
                  <a:pt x="326" y="70"/>
                </a:lnTo>
                <a:lnTo>
                  <a:pt x="332" y="72"/>
                </a:lnTo>
                <a:lnTo>
                  <a:pt x="337" y="70"/>
                </a:lnTo>
                <a:lnTo>
                  <a:pt x="343" y="68"/>
                </a:lnTo>
                <a:lnTo>
                  <a:pt x="346" y="62"/>
                </a:lnTo>
                <a:lnTo>
                  <a:pt x="348" y="57"/>
                </a:lnTo>
                <a:lnTo>
                  <a:pt x="346" y="52"/>
                </a:lnTo>
                <a:lnTo>
                  <a:pt x="344" y="46"/>
                </a:lnTo>
                <a:lnTo>
                  <a:pt x="339" y="42"/>
                </a:lnTo>
                <a:lnTo>
                  <a:pt x="306" y="28"/>
                </a:lnTo>
                <a:lnTo>
                  <a:pt x="273" y="15"/>
                </a:lnTo>
                <a:lnTo>
                  <a:pt x="240" y="8"/>
                </a:lnTo>
                <a:lnTo>
                  <a:pt x="211" y="2"/>
                </a:lnTo>
                <a:lnTo>
                  <a:pt x="182" y="0"/>
                </a:lnTo>
                <a:lnTo>
                  <a:pt x="155" y="0"/>
                </a:lnTo>
                <a:lnTo>
                  <a:pt x="129" y="4"/>
                </a:lnTo>
                <a:lnTo>
                  <a:pt x="107" y="8"/>
                </a:lnTo>
                <a:lnTo>
                  <a:pt x="85" y="11"/>
                </a:lnTo>
                <a:lnTo>
                  <a:pt x="65" y="17"/>
                </a:lnTo>
                <a:lnTo>
                  <a:pt x="49" y="24"/>
                </a:lnTo>
                <a:lnTo>
                  <a:pt x="34" y="30"/>
                </a:lnTo>
                <a:lnTo>
                  <a:pt x="23" y="35"/>
                </a:lnTo>
                <a:lnTo>
                  <a:pt x="14" y="39"/>
                </a:lnTo>
                <a:lnTo>
                  <a:pt x="9" y="42"/>
                </a:lnTo>
                <a:lnTo>
                  <a:pt x="5" y="44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4"/>
                </a:lnTo>
                <a:lnTo>
                  <a:pt x="5" y="68"/>
                </a:lnTo>
                <a:lnTo>
                  <a:pt x="10" y="72"/>
                </a:lnTo>
                <a:lnTo>
                  <a:pt x="16" y="72"/>
                </a:lnTo>
                <a:lnTo>
                  <a:pt x="21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6" name="Freeform 145"/>
          <p:cNvSpPr>
            <a:spLocks/>
          </p:cNvSpPr>
          <p:nvPr/>
        </p:nvSpPr>
        <p:spPr bwMode="auto">
          <a:xfrm>
            <a:off x="7232650" y="4052888"/>
            <a:ext cx="220663" cy="50800"/>
          </a:xfrm>
          <a:custGeom>
            <a:avLst/>
            <a:gdLst>
              <a:gd name="T0" fmla="*/ 206673 w 347"/>
              <a:gd name="T1" fmla="*/ 39868 h 79"/>
              <a:gd name="T2" fmla="*/ 206673 w 347"/>
              <a:gd name="T3" fmla="*/ 39868 h 79"/>
              <a:gd name="T4" fmla="*/ 205401 w 347"/>
              <a:gd name="T5" fmla="*/ 39225 h 79"/>
              <a:gd name="T6" fmla="*/ 202221 w 347"/>
              <a:gd name="T7" fmla="*/ 37939 h 79"/>
              <a:gd name="T8" fmla="*/ 196498 w 347"/>
              <a:gd name="T9" fmla="*/ 35367 h 79"/>
              <a:gd name="T10" fmla="*/ 189503 w 347"/>
              <a:gd name="T11" fmla="*/ 32152 h 79"/>
              <a:gd name="T12" fmla="*/ 181236 w 347"/>
              <a:gd name="T13" fmla="*/ 29580 h 79"/>
              <a:gd name="T14" fmla="*/ 171697 w 347"/>
              <a:gd name="T15" fmla="*/ 26365 h 79"/>
              <a:gd name="T16" fmla="*/ 160251 w 347"/>
              <a:gd name="T17" fmla="*/ 23792 h 79"/>
              <a:gd name="T18" fmla="*/ 148804 w 347"/>
              <a:gd name="T19" fmla="*/ 21220 h 79"/>
              <a:gd name="T20" fmla="*/ 134814 w 347"/>
              <a:gd name="T21" fmla="*/ 19934 h 79"/>
              <a:gd name="T22" fmla="*/ 119552 w 347"/>
              <a:gd name="T23" fmla="*/ 19934 h 79"/>
              <a:gd name="T24" fmla="*/ 104926 w 347"/>
              <a:gd name="T25" fmla="*/ 19934 h 79"/>
              <a:gd name="T26" fmla="*/ 87121 w 347"/>
              <a:gd name="T27" fmla="*/ 22506 h 79"/>
              <a:gd name="T28" fmla="*/ 69951 w 347"/>
              <a:gd name="T29" fmla="*/ 26365 h 79"/>
              <a:gd name="T30" fmla="*/ 52145 w 347"/>
              <a:gd name="T31" fmla="*/ 32152 h 79"/>
              <a:gd name="T32" fmla="*/ 33704 w 347"/>
              <a:gd name="T33" fmla="*/ 39225 h 79"/>
              <a:gd name="T34" fmla="*/ 13990 w 347"/>
              <a:gd name="T35" fmla="*/ 49514 h 79"/>
              <a:gd name="T36" fmla="*/ 13990 w 347"/>
              <a:gd name="T37" fmla="*/ 49514 h 79"/>
              <a:gd name="T38" fmla="*/ 10811 w 347"/>
              <a:gd name="T39" fmla="*/ 50800 h 79"/>
              <a:gd name="T40" fmla="*/ 6995 w 347"/>
              <a:gd name="T41" fmla="*/ 49514 h 79"/>
              <a:gd name="T42" fmla="*/ 3815 w 347"/>
              <a:gd name="T43" fmla="*/ 48228 h 79"/>
              <a:gd name="T44" fmla="*/ 1272 w 347"/>
              <a:gd name="T45" fmla="*/ 46299 h 79"/>
              <a:gd name="T46" fmla="*/ 0 w 347"/>
              <a:gd name="T47" fmla="*/ 42441 h 79"/>
              <a:gd name="T48" fmla="*/ 0 w 347"/>
              <a:gd name="T49" fmla="*/ 39225 h 79"/>
              <a:gd name="T50" fmla="*/ 1272 w 347"/>
              <a:gd name="T51" fmla="*/ 35367 h 79"/>
              <a:gd name="T52" fmla="*/ 5087 w 347"/>
              <a:gd name="T53" fmla="*/ 32152 h 79"/>
              <a:gd name="T54" fmla="*/ 5087 w 347"/>
              <a:gd name="T55" fmla="*/ 32152 h 79"/>
              <a:gd name="T56" fmla="*/ 25437 w 347"/>
              <a:gd name="T57" fmla="*/ 21220 h 79"/>
              <a:gd name="T58" fmla="*/ 46422 w 347"/>
              <a:gd name="T59" fmla="*/ 12861 h 79"/>
              <a:gd name="T60" fmla="*/ 66135 w 347"/>
              <a:gd name="T61" fmla="*/ 7073 h 79"/>
              <a:gd name="T62" fmla="*/ 84577 w 347"/>
              <a:gd name="T63" fmla="*/ 2572 h 79"/>
              <a:gd name="T64" fmla="*/ 103654 w 347"/>
              <a:gd name="T65" fmla="*/ 1286 h 79"/>
              <a:gd name="T66" fmla="*/ 120824 w 347"/>
              <a:gd name="T67" fmla="*/ 0 h 79"/>
              <a:gd name="T68" fmla="*/ 137358 w 347"/>
              <a:gd name="T69" fmla="*/ 1286 h 79"/>
              <a:gd name="T70" fmla="*/ 151984 w 347"/>
              <a:gd name="T71" fmla="*/ 2572 h 79"/>
              <a:gd name="T72" fmla="*/ 164702 w 347"/>
              <a:gd name="T73" fmla="*/ 5144 h 79"/>
              <a:gd name="T74" fmla="*/ 178057 w 347"/>
              <a:gd name="T75" fmla="*/ 8359 h 79"/>
              <a:gd name="T76" fmla="*/ 188231 w 347"/>
              <a:gd name="T77" fmla="*/ 12218 h 79"/>
              <a:gd name="T78" fmla="*/ 197770 w 347"/>
              <a:gd name="T79" fmla="*/ 15433 h 79"/>
              <a:gd name="T80" fmla="*/ 204129 w 347"/>
              <a:gd name="T81" fmla="*/ 18005 h 79"/>
              <a:gd name="T82" fmla="*/ 210488 w 347"/>
              <a:gd name="T83" fmla="*/ 19934 h 79"/>
              <a:gd name="T84" fmla="*/ 214940 w 347"/>
              <a:gd name="T85" fmla="*/ 22506 h 79"/>
              <a:gd name="T86" fmla="*/ 216212 w 347"/>
              <a:gd name="T87" fmla="*/ 23792 h 79"/>
              <a:gd name="T88" fmla="*/ 216212 w 347"/>
              <a:gd name="T89" fmla="*/ 23792 h 79"/>
              <a:gd name="T90" fmla="*/ 219391 w 347"/>
              <a:gd name="T91" fmla="*/ 26365 h 79"/>
              <a:gd name="T92" fmla="*/ 220663 w 347"/>
              <a:gd name="T93" fmla="*/ 29580 h 79"/>
              <a:gd name="T94" fmla="*/ 220663 w 347"/>
              <a:gd name="T95" fmla="*/ 33438 h 79"/>
              <a:gd name="T96" fmla="*/ 219391 w 347"/>
              <a:gd name="T97" fmla="*/ 36653 h 79"/>
              <a:gd name="T98" fmla="*/ 217483 w 347"/>
              <a:gd name="T99" fmla="*/ 39225 h 79"/>
              <a:gd name="T100" fmla="*/ 213668 w 347"/>
              <a:gd name="T101" fmla="*/ 41154 h 79"/>
              <a:gd name="T102" fmla="*/ 210488 w 347"/>
              <a:gd name="T103" fmla="*/ 41154 h 79"/>
              <a:gd name="T104" fmla="*/ 206673 w 347"/>
              <a:gd name="T105" fmla="*/ 39868 h 79"/>
              <a:gd name="T106" fmla="*/ 206673 w 347"/>
              <a:gd name="T107" fmla="*/ 39868 h 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7" h="79">
                <a:moveTo>
                  <a:pt x="325" y="62"/>
                </a:moveTo>
                <a:lnTo>
                  <a:pt x="325" y="62"/>
                </a:lnTo>
                <a:lnTo>
                  <a:pt x="323" y="61"/>
                </a:lnTo>
                <a:lnTo>
                  <a:pt x="318" y="59"/>
                </a:lnTo>
                <a:lnTo>
                  <a:pt x="309" y="55"/>
                </a:lnTo>
                <a:lnTo>
                  <a:pt x="298" y="50"/>
                </a:lnTo>
                <a:lnTo>
                  <a:pt x="285" y="46"/>
                </a:lnTo>
                <a:lnTo>
                  <a:pt x="270" y="41"/>
                </a:lnTo>
                <a:lnTo>
                  <a:pt x="252" y="37"/>
                </a:lnTo>
                <a:lnTo>
                  <a:pt x="234" y="33"/>
                </a:lnTo>
                <a:lnTo>
                  <a:pt x="212" y="31"/>
                </a:lnTo>
                <a:lnTo>
                  <a:pt x="188" y="31"/>
                </a:lnTo>
                <a:lnTo>
                  <a:pt x="165" y="31"/>
                </a:lnTo>
                <a:lnTo>
                  <a:pt x="137" y="35"/>
                </a:lnTo>
                <a:lnTo>
                  <a:pt x="110" y="41"/>
                </a:lnTo>
                <a:lnTo>
                  <a:pt x="82" y="50"/>
                </a:lnTo>
                <a:lnTo>
                  <a:pt x="53" y="61"/>
                </a:lnTo>
                <a:lnTo>
                  <a:pt x="22" y="77"/>
                </a:lnTo>
                <a:lnTo>
                  <a:pt x="17" y="79"/>
                </a:lnTo>
                <a:lnTo>
                  <a:pt x="11" y="77"/>
                </a:lnTo>
                <a:lnTo>
                  <a:pt x="6" y="75"/>
                </a:lnTo>
                <a:lnTo>
                  <a:pt x="2" y="72"/>
                </a:lnTo>
                <a:lnTo>
                  <a:pt x="0" y="66"/>
                </a:lnTo>
                <a:lnTo>
                  <a:pt x="0" y="61"/>
                </a:lnTo>
                <a:lnTo>
                  <a:pt x="2" y="55"/>
                </a:lnTo>
                <a:lnTo>
                  <a:pt x="8" y="50"/>
                </a:lnTo>
                <a:lnTo>
                  <a:pt x="40" y="33"/>
                </a:lnTo>
                <a:lnTo>
                  <a:pt x="73" y="20"/>
                </a:lnTo>
                <a:lnTo>
                  <a:pt x="104" y="11"/>
                </a:lnTo>
                <a:lnTo>
                  <a:pt x="133" y="4"/>
                </a:lnTo>
                <a:lnTo>
                  <a:pt x="163" y="2"/>
                </a:lnTo>
                <a:lnTo>
                  <a:pt x="190" y="0"/>
                </a:lnTo>
                <a:lnTo>
                  <a:pt x="216" y="2"/>
                </a:lnTo>
                <a:lnTo>
                  <a:pt x="239" y="4"/>
                </a:lnTo>
                <a:lnTo>
                  <a:pt x="259" y="8"/>
                </a:lnTo>
                <a:lnTo>
                  <a:pt x="280" y="13"/>
                </a:lnTo>
                <a:lnTo>
                  <a:pt x="296" y="19"/>
                </a:lnTo>
                <a:lnTo>
                  <a:pt x="311" y="24"/>
                </a:lnTo>
                <a:lnTo>
                  <a:pt x="321" y="28"/>
                </a:lnTo>
                <a:lnTo>
                  <a:pt x="331" y="31"/>
                </a:lnTo>
                <a:lnTo>
                  <a:pt x="338" y="35"/>
                </a:lnTo>
                <a:lnTo>
                  <a:pt x="340" y="37"/>
                </a:lnTo>
                <a:lnTo>
                  <a:pt x="345" y="41"/>
                </a:lnTo>
                <a:lnTo>
                  <a:pt x="347" y="46"/>
                </a:lnTo>
                <a:lnTo>
                  <a:pt x="347" y="52"/>
                </a:lnTo>
                <a:lnTo>
                  <a:pt x="345" y="57"/>
                </a:lnTo>
                <a:lnTo>
                  <a:pt x="342" y="61"/>
                </a:lnTo>
                <a:lnTo>
                  <a:pt x="336" y="64"/>
                </a:lnTo>
                <a:lnTo>
                  <a:pt x="331" y="64"/>
                </a:lnTo>
                <a:lnTo>
                  <a:pt x="32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7" name="Freeform 146"/>
          <p:cNvSpPr>
            <a:spLocks/>
          </p:cNvSpPr>
          <p:nvPr/>
        </p:nvSpPr>
        <p:spPr bwMode="auto">
          <a:xfrm>
            <a:off x="7077075" y="5434013"/>
            <a:ext cx="20638" cy="273050"/>
          </a:xfrm>
          <a:custGeom>
            <a:avLst/>
            <a:gdLst>
              <a:gd name="T0" fmla="*/ 1876 w 33"/>
              <a:gd name="T1" fmla="*/ 8932 h 428"/>
              <a:gd name="T2" fmla="*/ 1876 w 33"/>
              <a:gd name="T3" fmla="*/ 8932 h 428"/>
              <a:gd name="T4" fmla="*/ 3127 w 33"/>
              <a:gd name="T5" fmla="*/ 38278 h 428"/>
              <a:gd name="T6" fmla="*/ 4378 w 33"/>
              <a:gd name="T7" fmla="*/ 108454 h 428"/>
              <a:gd name="T8" fmla="*/ 4378 w 33"/>
              <a:gd name="T9" fmla="*/ 192028 h 428"/>
              <a:gd name="T10" fmla="*/ 0 w 33"/>
              <a:gd name="T11" fmla="*/ 263480 h 428"/>
              <a:gd name="T12" fmla="*/ 0 w 33"/>
              <a:gd name="T13" fmla="*/ 263480 h 428"/>
              <a:gd name="T14" fmla="*/ 0 w 33"/>
              <a:gd name="T15" fmla="*/ 266670 h 428"/>
              <a:gd name="T16" fmla="*/ 1251 w 33"/>
              <a:gd name="T17" fmla="*/ 269222 h 428"/>
              <a:gd name="T18" fmla="*/ 3127 w 33"/>
              <a:gd name="T19" fmla="*/ 271774 h 428"/>
              <a:gd name="T20" fmla="*/ 5629 w 33"/>
              <a:gd name="T21" fmla="*/ 273050 h 428"/>
              <a:gd name="T22" fmla="*/ 8756 w 33"/>
              <a:gd name="T23" fmla="*/ 273050 h 428"/>
              <a:gd name="T24" fmla="*/ 12508 w 33"/>
              <a:gd name="T25" fmla="*/ 271774 h 428"/>
              <a:gd name="T26" fmla="*/ 13759 w 33"/>
              <a:gd name="T27" fmla="*/ 269222 h 428"/>
              <a:gd name="T28" fmla="*/ 14384 w 33"/>
              <a:gd name="T29" fmla="*/ 266032 h 428"/>
              <a:gd name="T30" fmla="*/ 14384 w 33"/>
              <a:gd name="T31" fmla="*/ 266032 h 428"/>
              <a:gd name="T32" fmla="*/ 19387 w 33"/>
              <a:gd name="T33" fmla="*/ 194580 h 428"/>
              <a:gd name="T34" fmla="*/ 20638 w 33"/>
              <a:gd name="T35" fmla="*/ 110368 h 428"/>
              <a:gd name="T36" fmla="*/ 18136 w 33"/>
              <a:gd name="T37" fmla="*/ 40830 h 428"/>
              <a:gd name="T38" fmla="*/ 16886 w 33"/>
              <a:gd name="T39" fmla="*/ 7656 h 428"/>
              <a:gd name="T40" fmla="*/ 16886 w 33"/>
              <a:gd name="T41" fmla="*/ 7656 h 428"/>
              <a:gd name="T42" fmla="*/ 15635 w 33"/>
              <a:gd name="T43" fmla="*/ 4466 h 428"/>
              <a:gd name="T44" fmla="*/ 14384 w 33"/>
              <a:gd name="T45" fmla="*/ 1914 h 428"/>
              <a:gd name="T46" fmla="*/ 12508 w 33"/>
              <a:gd name="T47" fmla="*/ 638 h 428"/>
              <a:gd name="T48" fmla="*/ 8756 w 33"/>
              <a:gd name="T49" fmla="*/ 0 h 428"/>
              <a:gd name="T50" fmla="*/ 6879 w 33"/>
              <a:gd name="T51" fmla="*/ 638 h 428"/>
              <a:gd name="T52" fmla="*/ 4378 w 33"/>
              <a:gd name="T53" fmla="*/ 3190 h 428"/>
              <a:gd name="T54" fmla="*/ 3127 w 33"/>
              <a:gd name="T55" fmla="*/ 5742 h 428"/>
              <a:gd name="T56" fmla="*/ 1876 w 33"/>
              <a:gd name="T57" fmla="*/ 8932 h 428"/>
              <a:gd name="T58" fmla="*/ 1876 w 33"/>
              <a:gd name="T59" fmla="*/ 8932 h 4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" h="428">
                <a:moveTo>
                  <a:pt x="3" y="14"/>
                </a:moveTo>
                <a:lnTo>
                  <a:pt x="3" y="14"/>
                </a:lnTo>
                <a:lnTo>
                  <a:pt x="5" y="60"/>
                </a:lnTo>
                <a:lnTo>
                  <a:pt x="7" y="170"/>
                </a:lnTo>
                <a:lnTo>
                  <a:pt x="7" y="301"/>
                </a:lnTo>
                <a:lnTo>
                  <a:pt x="0" y="413"/>
                </a:lnTo>
                <a:lnTo>
                  <a:pt x="0" y="418"/>
                </a:lnTo>
                <a:lnTo>
                  <a:pt x="2" y="422"/>
                </a:lnTo>
                <a:lnTo>
                  <a:pt x="5" y="426"/>
                </a:lnTo>
                <a:lnTo>
                  <a:pt x="9" y="428"/>
                </a:lnTo>
                <a:lnTo>
                  <a:pt x="14" y="428"/>
                </a:lnTo>
                <a:lnTo>
                  <a:pt x="20" y="426"/>
                </a:lnTo>
                <a:lnTo>
                  <a:pt x="22" y="422"/>
                </a:lnTo>
                <a:lnTo>
                  <a:pt x="23" y="417"/>
                </a:lnTo>
                <a:lnTo>
                  <a:pt x="31" y="305"/>
                </a:lnTo>
                <a:lnTo>
                  <a:pt x="33" y="173"/>
                </a:lnTo>
                <a:lnTo>
                  <a:pt x="29" y="64"/>
                </a:lnTo>
                <a:lnTo>
                  <a:pt x="27" y="12"/>
                </a:lnTo>
                <a:lnTo>
                  <a:pt x="25" y="7"/>
                </a:lnTo>
                <a:lnTo>
                  <a:pt x="23" y="3"/>
                </a:lnTo>
                <a:lnTo>
                  <a:pt x="20" y="1"/>
                </a:lnTo>
                <a:lnTo>
                  <a:pt x="14" y="0"/>
                </a:lnTo>
                <a:lnTo>
                  <a:pt x="11" y="1"/>
                </a:lnTo>
                <a:lnTo>
                  <a:pt x="7" y="5"/>
                </a:lnTo>
                <a:lnTo>
                  <a:pt x="5" y="9"/>
                </a:lnTo>
                <a:lnTo>
                  <a:pt x="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8" name="Freeform 147"/>
          <p:cNvSpPr>
            <a:spLocks/>
          </p:cNvSpPr>
          <p:nvPr/>
        </p:nvSpPr>
        <p:spPr bwMode="auto">
          <a:xfrm>
            <a:off x="8232775" y="5441950"/>
            <a:ext cx="33338" cy="266700"/>
          </a:xfrm>
          <a:custGeom>
            <a:avLst/>
            <a:gdLst>
              <a:gd name="T0" fmla="*/ 0 w 53"/>
              <a:gd name="T1" fmla="*/ 8275 h 419"/>
              <a:gd name="T2" fmla="*/ 2516 w 53"/>
              <a:gd name="T3" fmla="*/ 77018 h 419"/>
              <a:gd name="T4" fmla="*/ 6919 w 53"/>
              <a:gd name="T5" fmla="*/ 158492 h 419"/>
              <a:gd name="T6" fmla="*/ 12580 w 53"/>
              <a:gd name="T7" fmla="*/ 228509 h 419"/>
              <a:gd name="T8" fmla="*/ 19500 w 53"/>
              <a:gd name="T9" fmla="*/ 264790 h 419"/>
              <a:gd name="T10" fmla="*/ 19500 w 53"/>
              <a:gd name="T11" fmla="*/ 264790 h 419"/>
              <a:gd name="T12" fmla="*/ 22016 w 53"/>
              <a:gd name="T13" fmla="*/ 266700 h 419"/>
              <a:gd name="T14" fmla="*/ 25161 w 53"/>
              <a:gd name="T15" fmla="*/ 266700 h 419"/>
              <a:gd name="T16" fmla="*/ 27677 w 53"/>
              <a:gd name="T17" fmla="*/ 266700 h 419"/>
              <a:gd name="T18" fmla="*/ 31451 w 53"/>
              <a:gd name="T19" fmla="*/ 265427 h 419"/>
              <a:gd name="T20" fmla="*/ 33338 w 53"/>
              <a:gd name="T21" fmla="*/ 263517 h 419"/>
              <a:gd name="T22" fmla="*/ 33338 w 53"/>
              <a:gd name="T23" fmla="*/ 259698 h 419"/>
              <a:gd name="T24" fmla="*/ 33338 w 53"/>
              <a:gd name="T25" fmla="*/ 256516 h 419"/>
              <a:gd name="T26" fmla="*/ 32080 w 53"/>
              <a:gd name="T27" fmla="*/ 253970 h 419"/>
              <a:gd name="T28" fmla="*/ 32080 w 53"/>
              <a:gd name="T29" fmla="*/ 253970 h 419"/>
              <a:gd name="T30" fmla="*/ 32080 w 53"/>
              <a:gd name="T31" fmla="*/ 255243 h 419"/>
              <a:gd name="T32" fmla="*/ 32080 w 53"/>
              <a:gd name="T33" fmla="*/ 255243 h 419"/>
              <a:gd name="T34" fmla="*/ 32080 w 53"/>
              <a:gd name="T35" fmla="*/ 255243 h 419"/>
              <a:gd name="T36" fmla="*/ 32080 w 53"/>
              <a:gd name="T37" fmla="*/ 255243 h 419"/>
              <a:gd name="T38" fmla="*/ 27677 w 53"/>
              <a:gd name="T39" fmla="*/ 227236 h 419"/>
              <a:gd name="T40" fmla="*/ 23274 w 53"/>
              <a:gd name="T41" fmla="*/ 168040 h 419"/>
              <a:gd name="T42" fmla="*/ 18242 w 53"/>
              <a:gd name="T43" fmla="*/ 92295 h 419"/>
              <a:gd name="T44" fmla="*/ 15096 w 53"/>
              <a:gd name="T45" fmla="*/ 8275 h 419"/>
              <a:gd name="T46" fmla="*/ 15096 w 53"/>
              <a:gd name="T47" fmla="*/ 8275 h 419"/>
              <a:gd name="T48" fmla="*/ 13838 w 53"/>
              <a:gd name="T49" fmla="*/ 5092 h 419"/>
              <a:gd name="T50" fmla="*/ 12580 w 53"/>
              <a:gd name="T51" fmla="*/ 2546 h 419"/>
              <a:gd name="T52" fmla="*/ 10693 w 53"/>
              <a:gd name="T53" fmla="*/ 1273 h 419"/>
              <a:gd name="T54" fmla="*/ 6919 w 53"/>
              <a:gd name="T55" fmla="*/ 0 h 419"/>
              <a:gd name="T56" fmla="*/ 3774 w 53"/>
              <a:gd name="T57" fmla="*/ 1273 h 419"/>
              <a:gd name="T58" fmla="*/ 2516 w 53"/>
              <a:gd name="T59" fmla="*/ 2546 h 419"/>
              <a:gd name="T60" fmla="*/ 0 w 53"/>
              <a:gd name="T61" fmla="*/ 5092 h 419"/>
              <a:gd name="T62" fmla="*/ 0 w 53"/>
              <a:gd name="T63" fmla="*/ 8275 h 419"/>
              <a:gd name="T64" fmla="*/ 0 w 53"/>
              <a:gd name="T65" fmla="*/ 8275 h 4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" h="419">
                <a:moveTo>
                  <a:pt x="0" y="13"/>
                </a:moveTo>
                <a:lnTo>
                  <a:pt x="4" y="121"/>
                </a:lnTo>
                <a:lnTo>
                  <a:pt x="11" y="249"/>
                </a:lnTo>
                <a:lnTo>
                  <a:pt x="20" y="359"/>
                </a:lnTo>
                <a:lnTo>
                  <a:pt x="31" y="416"/>
                </a:lnTo>
                <a:lnTo>
                  <a:pt x="35" y="419"/>
                </a:lnTo>
                <a:lnTo>
                  <a:pt x="40" y="419"/>
                </a:lnTo>
                <a:lnTo>
                  <a:pt x="44" y="419"/>
                </a:lnTo>
                <a:lnTo>
                  <a:pt x="50" y="417"/>
                </a:lnTo>
                <a:lnTo>
                  <a:pt x="53" y="414"/>
                </a:lnTo>
                <a:lnTo>
                  <a:pt x="53" y="408"/>
                </a:lnTo>
                <a:lnTo>
                  <a:pt x="53" y="403"/>
                </a:lnTo>
                <a:lnTo>
                  <a:pt x="51" y="399"/>
                </a:lnTo>
                <a:lnTo>
                  <a:pt x="51" y="401"/>
                </a:lnTo>
                <a:lnTo>
                  <a:pt x="44" y="357"/>
                </a:lnTo>
                <a:lnTo>
                  <a:pt x="37" y="264"/>
                </a:lnTo>
                <a:lnTo>
                  <a:pt x="29" y="145"/>
                </a:lnTo>
                <a:lnTo>
                  <a:pt x="24" y="13"/>
                </a:lnTo>
                <a:lnTo>
                  <a:pt x="22" y="8"/>
                </a:lnTo>
                <a:lnTo>
                  <a:pt x="20" y="4"/>
                </a:lnTo>
                <a:lnTo>
                  <a:pt x="17" y="2"/>
                </a:lnTo>
                <a:lnTo>
                  <a:pt x="11" y="0"/>
                </a:lnTo>
                <a:lnTo>
                  <a:pt x="6" y="2"/>
                </a:lnTo>
                <a:lnTo>
                  <a:pt x="4" y="4"/>
                </a:lnTo>
                <a:lnTo>
                  <a:pt x="0" y="8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9" name="Freeform 148"/>
          <p:cNvSpPr>
            <a:spLocks/>
          </p:cNvSpPr>
          <p:nvPr/>
        </p:nvSpPr>
        <p:spPr bwMode="auto">
          <a:xfrm>
            <a:off x="7329488" y="3459163"/>
            <a:ext cx="592137" cy="234950"/>
          </a:xfrm>
          <a:custGeom>
            <a:avLst/>
            <a:gdLst>
              <a:gd name="T0" fmla="*/ 562340 w 934"/>
              <a:gd name="T1" fmla="*/ 126071 h 369"/>
              <a:gd name="T2" fmla="*/ 512256 w 934"/>
              <a:gd name="T3" fmla="*/ 94235 h 369"/>
              <a:gd name="T4" fmla="*/ 462805 w 934"/>
              <a:gd name="T5" fmla="*/ 82774 h 369"/>
              <a:gd name="T6" fmla="*/ 419695 w 934"/>
              <a:gd name="T7" fmla="*/ 81500 h 369"/>
              <a:gd name="T8" fmla="*/ 393067 w 934"/>
              <a:gd name="T9" fmla="*/ 85321 h 369"/>
              <a:gd name="T10" fmla="*/ 398139 w 934"/>
              <a:gd name="T11" fmla="*/ 71949 h 369"/>
              <a:gd name="T12" fmla="*/ 457733 w 934"/>
              <a:gd name="T13" fmla="*/ 52211 h 369"/>
              <a:gd name="T14" fmla="*/ 510988 w 934"/>
              <a:gd name="T15" fmla="*/ 50938 h 369"/>
              <a:gd name="T16" fmla="*/ 460269 w 934"/>
              <a:gd name="T17" fmla="*/ 30563 h 369"/>
              <a:gd name="T18" fmla="*/ 379120 w 934"/>
              <a:gd name="T19" fmla="*/ 37567 h 369"/>
              <a:gd name="T20" fmla="*/ 342349 w 934"/>
              <a:gd name="T21" fmla="*/ 49028 h 369"/>
              <a:gd name="T22" fmla="*/ 359466 w 934"/>
              <a:gd name="T23" fmla="*/ 31199 h 369"/>
              <a:gd name="T24" fmla="*/ 381656 w 934"/>
              <a:gd name="T25" fmla="*/ 22285 h 369"/>
              <a:gd name="T26" fmla="*/ 360734 w 934"/>
              <a:gd name="T27" fmla="*/ 18465 h 369"/>
              <a:gd name="T28" fmla="*/ 306212 w 934"/>
              <a:gd name="T29" fmla="*/ 31199 h 369"/>
              <a:gd name="T30" fmla="*/ 283389 w 934"/>
              <a:gd name="T31" fmla="*/ 49028 h 369"/>
              <a:gd name="T32" fmla="*/ 241546 w 934"/>
              <a:gd name="T33" fmla="*/ 15281 h 369"/>
              <a:gd name="T34" fmla="*/ 199704 w 934"/>
              <a:gd name="T35" fmla="*/ 0 h 369"/>
              <a:gd name="T36" fmla="*/ 186390 w 934"/>
              <a:gd name="T37" fmla="*/ 1273 h 369"/>
              <a:gd name="T38" fmla="*/ 217455 w 934"/>
              <a:gd name="T39" fmla="*/ 21012 h 369"/>
              <a:gd name="T40" fmla="*/ 233305 w 934"/>
              <a:gd name="T41" fmla="*/ 50301 h 369"/>
              <a:gd name="T42" fmla="*/ 213651 w 934"/>
              <a:gd name="T43" fmla="*/ 50938 h 369"/>
              <a:gd name="T44" fmla="*/ 148985 w 934"/>
              <a:gd name="T45" fmla="*/ 40750 h 369"/>
              <a:gd name="T46" fmla="*/ 91293 w 934"/>
              <a:gd name="T47" fmla="*/ 45207 h 369"/>
              <a:gd name="T48" fmla="*/ 43745 w 934"/>
              <a:gd name="T49" fmla="*/ 57305 h 369"/>
              <a:gd name="T50" fmla="*/ 11412 w 934"/>
              <a:gd name="T51" fmla="*/ 70039 h 369"/>
              <a:gd name="T52" fmla="*/ 0 w 934"/>
              <a:gd name="T53" fmla="*/ 75770 h 369"/>
              <a:gd name="T54" fmla="*/ 84319 w 934"/>
              <a:gd name="T55" fmla="*/ 64946 h 369"/>
              <a:gd name="T56" fmla="*/ 143279 w 934"/>
              <a:gd name="T57" fmla="*/ 68766 h 369"/>
              <a:gd name="T58" fmla="*/ 182586 w 934"/>
              <a:gd name="T59" fmla="*/ 81500 h 369"/>
              <a:gd name="T60" fmla="*/ 203507 w 934"/>
              <a:gd name="T61" fmla="*/ 94235 h 369"/>
              <a:gd name="T62" fmla="*/ 213017 w 934"/>
              <a:gd name="T63" fmla="*/ 102512 h 369"/>
              <a:gd name="T64" fmla="*/ 148985 w 934"/>
              <a:gd name="T65" fmla="*/ 103786 h 369"/>
              <a:gd name="T66" fmla="*/ 71640 w 934"/>
              <a:gd name="T67" fmla="*/ 139442 h 369"/>
              <a:gd name="T68" fmla="*/ 39307 w 934"/>
              <a:gd name="T69" fmla="*/ 165547 h 369"/>
              <a:gd name="T70" fmla="*/ 88757 w 934"/>
              <a:gd name="T71" fmla="*/ 143262 h 369"/>
              <a:gd name="T72" fmla="*/ 137574 w 934"/>
              <a:gd name="T73" fmla="*/ 141989 h 369"/>
              <a:gd name="T74" fmla="*/ 178148 w 934"/>
              <a:gd name="T75" fmla="*/ 151540 h 369"/>
              <a:gd name="T76" fmla="*/ 209213 w 934"/>
              <a:gd name="T77" fmla="*/ 165547 h 369"/>
              <a:gd name="T78" fmla="*/ 224429 w 934"/>
              <a:gd name="T79" fmla="*/ 174462 h 369"/>
              <a:gd name="T80" fmla="*/ 245984 w 934"/>
              <a:gd name="T81" fmla="*/ 187196 h 369"/>
              <a:gd name="T82" fmla="*/ 265003 w 934"/>
              <a:gd name="T83" fmla="*/ 210755 h 369"/>
              <a:gd name="T84" fmla="*/ 271977 w 934"/>
              <a:gd name="T85" fmla="*/ 234950 h 369"/>
              <a:gd name="T86" fmla="*/ 278951 w 934"/>
              <a:gd name="T87" fmla="*/ 210755 h 369"/>
              <a:gd name="T88" fmla="*/ 296069 w 934"/>
              <a:gd name="T89" fmla="*/ 186559 h 369"/>
              <a:gd name="T90" fmla="*/ 337911 w 934"/>
              <a:gd name="T91" fmla="*/ 172551 h 369"/>
              <a:gd name="T92" fmla="*/ 396871 w 934"/>
              <a:gd name="T93" fmla="*/ 187196 h 369"/>
              <a:gd name="T94" fmla="*/ 432374 w 934"/>
              <a:gd name="T95" fmla="*/ 210755 h 369"/>
              <a:gd name="T96" fmla="*/ 408283 w 934"/>
              <a:gd name="T97" fmla="*/ 130528 h 369"/>
              <a:gd name="T98" fmla="*/ 454563 w 934"/>
              <a:gd name="T99" fmla="*/ 119704 h 369"/>
              <a:gd name="T100" fmla="*/ 503380 w 934"/>
              <a:gd name="T101" fmla="*/ 126071 h 369"/>
              <a:gd name="T102" fmla="*/ 547124 w 934"/>
              <a:gd name="T103" fmla="*/ 138805 h 369"/>
              <a:gd name="T104" fmla="*/ 579457 w 934"/>
              <a:gd name="T105" fmla="*/ 152813 h 369"/>
              <a:gd name="T106" fmla="*/ 592137 w 934"/>
              <a:gd name="T107" fmla="*/ 159817 h 3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34" h="369">
                <a:moveTo>
                  <a:pt x="934" y="251"/>
                </a:moveTo>
                <a:lnTo>
                  <a:pt x="910" y="221"/>
                </a:lnTo>
                <a:lnTo>
                  <a:pt x="887" y="198"/>
                </a:lnTo>
                <a:lnTo>
                  <a:pt x="861" y="177"/>
                </a:lnTo>
                <a:lnTo>
                  <a:pt x="834" y="161"/>
                </a:lnTo>
                <a:lnTo>
                  <a:pt x="808" y="148"/>
                </a:lnTo>
                <a:lnTo>
                  <a:pt x="781" y="139"/>
                </a:lnTo>
                <a:lnTo>
                  <a:pt x="753" y="134"/>
                </a:lnTo>
                <a:lnTo>
                  <a:pt x="730" y="130"/>
                </a:lnTo>
                <a:lnTo>
                  <a:pt x="704" y="128"/>
                </a:lnTo>
                <a:lnTo>
                  <a:pt x="682" y="126"/>
                </a:lnTo>
                <a:lnTo>
                  <a:pt x="662" y="128"/>
                </a:lnTo>
                <a:lnTo>
                  <a:pt x="646" y="130"/>
                </a:lnTo>
                <a:lnTo>
                  <a:pt x="631" y="132"/>
                </a:lnTo>
                <a:lnTo>
                  <a:pt x="620" y="134"/>
                </a:lnTo>
                <a:lnTo>
                  <a:pt x="613" y="135"/>
                </a:lnTo>
                <a:lnTo>
                  <a:pt x="611" y="135"/>
                </a:lnTo>
                <a:lnTo>
                  <a:pt x="628" y="113"/>
                </a:lnTo>
                <a:lnTo>
                  <a:pt x="653" y="99"/>
                </a:lnTo>
                <a:lnTo>
                  <a:pt x="686" y="88"/>
                </a:lnTo>
                <a:lnTo>
                  <a:pt x="722" y="82"/>
                </a:lnTo>
                <a:lnTo>
                  <a:pt x="757" y="80"/>
                </a:lnTo>
                <a:lnTo>
                  <a:pt x="786" y="79"/>
                </a:lnTo>
                <a:lnTo>
                  <a:pt x="806" y="80"/>
                </a:lnTo>
                <a:lnTo>
                  <a:pt x="814" y="80"/>
                </a:lnTo>
                <a:lnTo>
                  <a:pt x="772" y="59"/>
                </a:lnTo>
                <a:lnTo>
                  <a:pt x="726" y="48"/>
                </a:lnTo>
                <a:lnTo>
                  <a:pt x="680" y="46"/>
                </a:lnTo>
                <a:lnTo>
                  <a:pt x="637" y="51"/>
                </a:lnTo>
                <a:lnTo>
                  <a:pt x="598" y="59"/>
                </a:lnTo>
                <a:lnTo>
                  <a:pt x="567" y="68"/>
                </a:lnTo>
                <a:lnTo>
                  <a:pt x="547" y="73"/>
                </a:lnTo>
                <a:lnTo>
                  <a:pt x="540" y="77"/>
                </a:lnTo>
                <a:lnTo>
                  <a:pt x="545" y="66"/>
                </a:lnTo>
                <a:lnTo>
                  <a:pt x="555" y="57"/>
                </a:lnTo>
                <a:lnTo>
                  <a:pt x="567" y="49"/>
                </a:lnTo>
                <a:lnTo>
                  <a:pt x="578" y="42"/>
                </a:lnTo>
                <a:lnTo>
                  <a:pt x="591" y="38"/>
                </a:lnTo>
                <a:lnTo>
                  <a:pt x="602" y="35"/>
                </a:lnTo>
                <a:lnTo>
                  <a:pt x="609" y="31"/>
                </a:lnTo>
                <a:lnTo>
                  <a:pt x="611" y="31"/>
                </a:lnTo>
                <a:lnTo>
                  <a:pt x="569" y="29"/>
                </a:lnTo>
                <a:lnTo>
                  <a:pt x="534" y="31"/>
                </a:lnTo>
                <a:lnTo>
                  <a:pt x="505" y="40"/>
                </a:lnTo>
                <a:lnTo>
                  <a:pt x="483" y="49"/>
                </a:lnTo>
                <a:lnTo>
                  <a:pt x="465" y="60"/>
                </a:lnTo>
                <a:lnTo>
                  <a:pt x="454" y="71"/>
                </a:lnTo>
                <a:lnTo>
                  <a:pt x="447" y="77"/>
                </a:lnTo>
                <a:lnTo>
                  <a:pt x="445" y="80"/>
                </a:lnTo>
                <a:lnTo>
                  <a:pt x="410" y="48"/>
                </a:lnTo>
                <a:lnTo>
                  <a:pt x="381" y="24"/>
                </a:lnTo>
                <a:lnTo>
                  <a:pt x="354" y="9"/>
                </a:lnTo>
                <a:lnTo>
                  <a:pt x="334" y="2"/>
                </a:lnTo>
                <a:lnTo>
                  <a:pt x="315" y="0"/>
                </a:lnTo>
                <a:lnTo>
                  <a:pt x="305" y="0"/>
                </a:lnTo>
                <a:lnTo>
                  <a:pt x="295" y="2"/>
                </a:lnTo>
                <a:lnTo>
                  <a:pt x="294" y="2"/>
                </a:lnTo>
                <a:lnTo>
                  <a:pt x="312" y="7"/>
                </a:lnTo>
                <a:lnTo>
                  <a:pt x="328" y="18"/>
                </a:lnTo>
                <a:lnTo>
                  <a:pt x="343" y="33"/>
                </a:lnTo>
                <a:lnTo>
                  <a:pt x="354" y="49"/>
                </a:lnTo>
                <a:lnTo>
                  <a:pt x="361" y="66"/>
                </a:lnTo>
                <a:lnTo>
                  <a:pt x="368" y="79"/>
                </a:lnTo>
                <a:lnTo>
                  <a:pt x="370" y="90"/>
                </a:lnTo>
                <a:lnTo>
                  <a:pt x="372" y="93"/>
                </a:lnTo>
                <a:lnTo>
                  <a:pt x="337" y="80"/>
                </a:lnTo>
                <a:lnTo>
                  <a:pt x="303" y="71"/>
                </a:lnTo>
                <a:lnTo>
                  <a:pt x="268" y="66"/>
                </a:lnTo>
                <a:lnTo>
                  <a:pt x="235" y="64"/>
                </a:lnTo>
                <a:lnTo>
                  <a:pt x="202" y="64"/>
                </a:lnTo>
                <a:lnTo>
                  <a:pt x="173" y="68"/>
                </a:lnTo>
                <a:lnTo>
                  <a:pt x="144" y="71"/>
                </a:lnTo>
                <a:lnTo>
                  <a:pt x="117" y="77"/>
                </a:lnTo>
                <a:lnTo>
                  <a:pt x="91" y="82"/>
                </a:lnTo>
                <a:lnTo>
                  <a:pt x="69" y="90"/>
                </a:lnTo>
                <a:lnTo>
                  <a:pt x="49" y="97"/>
                </a:lnTo>
                <a:lnTo>
                  <a:pt x="33" y="104"/>
                </a:lnTo>
                <a:lnTo>
                  <a:pt x="18" y="110"/>
                </a:lnTo>
                <a:lnTo>
                  <a:pt x="9" y="115"/>
                </a:lnTo>
                <a:lnTo>
                  <a:pt x="2" y="117"/>
                </a:lnTo>
                <a:lnTo>
                  <a:pt x="0" y="119"/>
                </a:lnTo>
                <a:lnTo>
                  <a:pt x="49" y="110"/>
                </a:lnTo>
                <a:lnTo>
                  <a:pt x="93" y="104"/>
                </a:lnTo>
                <a:lnTo>
                  <a:pt x="133" y="102"/>
                </a:lnTo>
                <a:lnTo>
                  <a:pt x="168" y="102"/>
                </a:lnTo>
                <a:lnTo>
                  <a:pt x="199" y="104"/>
                </a:lnTo>
                <a:lnTo>
                  <a:pt x="226" y="108"/>
                </a:lnTo>
                <a:lnTo>
                  <a:pt x="250" y="113"/>
                </a:lnTo>
                <a:lnTo>
                  <a:pt x="270" y="121"/>
                </a:lnTo>
                <a:lnTo>
                  <a:pt x="288" y="128"/>
                </a:lnTo>
                <a:lnTo>
                  <a:pt x="301" y="134"/>
                </a:lnTo>
                <a:lnTo>
                  <a:pt x="314" y="141"/>
                </a:lnTo>
                <a:lnTo>
                  <a:pt x="321" y="148"/>
                </a:lnTo>
                <a:lnTo>
                  <a:pt x="328" y="154"/>
                </a:lnTo>
                <a:lnTo>
                  <a:pt x="332" y="159"/>
                </a:lnTo>
                <a:lnTo>
                  <a:pt x="336" y="161"/>
                </a:lnTo>
                <a:lnTo>
                  <a:pt x="336" y="163"/>
                </a:lnTo>
                <a:lnTo>
                  <a:pt x="284" y="157"/>
                </a:lnTo>
                <a:lnTo>
                  <a:pt x="235" y="163"/>
                </a:lnTo>
                <a:lnTo>
                  <a:pt x="190" y="177"/>
                </a:lnTo>
                <a:lnTo>
                  <a:pt x="148" y="198"/>
                </a:lnTo>
                <a:lnTo>
                  <a:pt x="113" y="219"/>
                </a:lnTo>
                <a:lnTo>
                  <a:pt x="86" y="240"/>
                </a:lnTo>
                <a:lnTo>
                  <a:pt x="67" y="254"/>
                </a:lnTo>
                <a:lnTo>
                  <a:pt x="62" y="260"/>
                </a:lnTo>
                <a:lnTo>
                  <a:pt x="87" y="243"/>
                </a:lnTo>
                <a:lnTo>
                  <a:pt x="115" y="232"/>
                </a:lnTo>
                <a:lnTo>
                  <a:pt x="140" y="225"/>
                </a:lnTo>
                <a:lnTo>
                  <a:pt x="168" y="221"/>
                </a:lnTo>
                <a:lnTo>
                  <a:pt x="191" y="221"/>
                </a:lnTo>
                <a:lnTo>
                  <a:pt x="217" y="223"/>
                </a:lnTo>
                <a:lnTo>
                  <a:pt x="239" y="227"/>
                </a:lnTo>
                <a:lnTo>
                  <a:pt x="261" y="232"/>
                </a:lnTo>
                <a:lnTo>
                  <a:pt x="281" y="238"/>
                </a:lnTo>
                <a:lnTo>
                  <a:pt x="299" y="245"/>
                </a:lnTo>
                <a:lnTo>
                  <a:pt x="315" y="252"/>
                </a:lnTo>
                <a:lnTo>
                  <a:pt x="330" y="260"/>
                </a:lnTo>
                <a:lnTo>
                  <a:pt x="341" y="267"/>
                </a:lnTo>
                <a:lnTo>
                  <a:pt x="348" y="271"/>
                </a:lnTo>
                <a:lnTo>
                  <a:pt x="354" y="274"/>
                </a:lnTo>
                <a:lnTo>
                  <a:pt x="356" y="276"/>
                </a:lnTo>
                <a:lnTo>
                  <a:pt x="374" y="285"/>
                </a:lnTo>
                <a:lnTo>
                  <a:pt x="388" y="294"/>
                </a:lnTo>
                <a:lnTo>
                  <a:pt x="401" y="305"/>
                </a:lnTo>
                <a:lnTo>
                  <a:pt x="410" y="318"/>
                </a:lnTo>
                <a:lnTo>
                  <a:pt x="418" y="331"/>
                </a:lnTo>
                <a:lnTo>
                  <a:pt x="423" y="344"/>
                </a:lnTo>
                <a:lnTo>
                  <a:pt x="427" y="357"/>
                </a:lnTo>
                <a:lnTo>
                  <a:pt x="429" y="369"/>
                </a:lnTo>
                <a:lnTo>
                  <a:pt x="430" y="357"/>
                </a:lnTo>
                <a:lnTo>
                  <a:pt x="434" y="344"/>
                </a:lnTo>
                <a:lnTo>
                  <a:pt x="440" y="331"/>
                </a:lnTo>
                <a:lnTo>
                  <a:pt x="445" y="316"/>
                </a:lnTo>
                <a:lnTo>
                  <a:pt x="454" y="305"/>
                </a:lnTo>
                <a:lnTo>
                  <a:pt x="467" y="293"/>
                </a:lnTo>
                <a:lnTo>
                  <a:pt x="482" y="283"/>
                </a:lnTo>
                <a:lnTo>
                  <a:pt x="500" y="276"/>
                </a:lnTo>
                <a:lnTo>
                  <a:pt x="533" y="271"/>
                </a:lnTo>
                <a:lnTo>
                  <a:pt x="566" y="273"/>
                </a:lnTo>
                <a:lnTo>
                  <a:pt x="597" y="282"/>
                </a:lnTo>
                <a:lnTo>
                  <a:pt x="626" y="294"/>
                </a:lnTo>
                <a:lnTo>
                  <a:pt x="649" y="309"/>
                </a:lnTo>
                <a:lnTo>
                  <a:pt x="670" y="322"/>
                </a:lnTo>
                <a:lnTo>
                  <a:pt x="682" y="331"/>
                </a:lnTo>
                <a:lnTo>
                  <a:pt x="686" y="335"/>
                </a:lnTo>
                <a:lnTo>
                  <a:pt x="624" y="218"/>
                </a:lnTo>
                <a:lnTo>
                  <a:pt x="644" y="205"/>
                </a:lnTo>
                <a:lnTo>
                  <a:pt x="668" y="196"/>
                </a:lnTo>
                <a:lnTo>
                  <a:pt x="691" y="190"/>
                </a:lnTo>
                <a:lnTo>
                  <a:pt x="717" y="188"/>
                </a:lnTo>
                <a:lnTo>
                  <a:pt x="743" y="188"/>
                </a:lnTo>
                <a:lnTo>
                  <a:pt x="768" y="192"/>
                </a:lnTo>
                <a:lnTo>
                  <a:pt x="794" y="198"/>
                </a:lnTo>
                <a:lnTo>
                  <a:pt x="817" y="203"/>
                </a:lnTo>
                <a:lnTo>
                  <a:pt x="841" y="210"/>
                </a:lnTo>
                <a:lnTo>
                  <a:pt x="863" y="218"/>
                </a:lnTo>
                <a:lnTo>
                  <a:pt x="883" y="227"/>
                </a:lnTo>
                <a:lnTo>
                  <a:pt x="899" y="234"/>
                </a:lnTo>
                <a:lnTo>
                  <a:pt x="914" y="240"/>
                </a:lnTo>
                <a:lnTo>
                  <a:pt x="925" y="245"/>
                </a:lnTo>
                <a:lnTo>
                  <a:pt x="932" y="249"/>
                </a:lnTo>
                <a:lnTo>
                  <a:pt x="934" y="251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80" name="WordArt 149"/>
          <p:cNvSpPr>
            <a:spLocks noChangeArrowheads="1" noChangeShapeType="1" noTextEdit="1"/>
          </p:cNvSpPr>
          <p:nvPr/>
        </p:nvSpPr>
        <p:spPr bwMode="auto">
          <a:xfrm>
            <a:off x="326073" y="2489993"/>
            <a:ext cx="1277938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Pierre</a:t>
            </a:r>
          </a:p>
        </p:txBody>
      </p:sp>
      <p:sp>
        <p:nvSpPr>
          <p:cNvPr id="7281" name="WordArt 150"/>
          <p:cNvSpPr>
            <a:spLocks noChangeArrowheads="1" noChangeShapeType="1" noTextEdit="1"/>
          </p:cNvSpPr>
          <p:nvPr/>
        </p:nvSpPr>
        <p:spPr bwMode="auto">
          <a:xfrm>
            <a:off x="4962524" y="2451100"/>
            <a:ext cx="16621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Thierry</a:t>
            </a:r>
          </a:p>
        </p:txBody>
      </p:sp>
      <p:sp>
        <p:nvSpPr>
          <p:cNvPr id="7282" name="WordArt 151"/>
          <p:cNvSpPr>
            <a:spLocks noChangeArrowheads="1" noChangeShapeType="1" noTextEdit="1"/>
          </p:cNvSpPr>
          <p:nvPr/>
        </p:nvSpPr>
        <p:spPr bwMode="auto">
          <a:xfrm>
            <a:off x="655797" y="6060405"/>
            <a:ext cx="16986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Nicolas</a:t>
            </a:r>
          </a:p>
        </p:txBody>
      </p:sp>
      <p:sp>
        <p:nvSpPr>
          <p:cNvPr id="7283" name="WordArt 152"/>
          <p:cNvSpPr>
            <a:spLocks noChangeArrowheads="1" noChangeShapeType="1" noTextEdit="1"/>
          </p:cNvSpPr>
          <p:nvPr/>
        </p:nvSpPr>
        <p:spPr bwMode="auto">
          <a:xfrm>
            <a:off x="4841876" y="5927373"/>
            <a:ext cx="1616075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Fabien</a:t>
            </a:r>
          </a:p>
        </p:txBody>
      </p:sp>
      <p:sp>
        <p:nvSpPr>
          <p:cNvPr id="7284" name="WordArt 153"/>
          <p:cNvSpPr>
            <a:spLocks noChangeArrowheads="1" noChangeShapeType="1" noTextEdit="1"/>
          </p:cNvSpPr>
          <p:nvPr/>
        </p:nvSpPr>
        <p:spPr bwMode="auto">
          <a:xfrm>
            <a:off x="2860675" y="2494280"/>
            <a:ext cx="1344613" cy="542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Aline</a:t>
            </a:r>
            <a:endParaRPr lang="en-GB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85" name="WordArt 154"/>
          <p:cNvSpPr>
            <a:spLocks noChangeArrowheads="1" noChangeShapeType="1" noTextEdit="1"/>
          </p:cNvSpPr>
          <p:nvPr/>
        </p:nvSpPr>
        <p:spPr bwMode="auto">
          <a:xfrm>
            <a:off x="7092950" y="2500471"/>
            <a:ext cx="1583506" cy="504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Aude</a:t>
            </a:r>
            <a:endParaRPr lang="en-GB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86" name="WordArt 155"/>
          <p:cNvSpPr>
            <a:spLocks noChangeArrowheads="1" noChangeShapeType="1" noTextEdit="1"/>
          </p:cNvSpPr>
          <p:nvPr/>
        </p:nvSpPr>
        <p:spPr bwMode="auto">
          <a:xfrm>
            <a:off x="2827338" y="5949280"/>
            <a:ext cx="1583531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Laure</a:t>
            </a:r>
          </a:p>
        </p:txBody>
      </p:sp>
      <p:sp>
        <p:nvSpPr>
          <p:cNvPr id="7287" name="WordArt 156"/>
          <p:cNvSpPr>
            <a:spLocks noChangeArrowheads="1" noChangeShapeType="1" noTextEdit="1"/>
          </p:cNvSpPr>
          <p:nvPr/>
        </p:nvSpPr>
        <p:spPr bwMode="auto">
          <a:xfrm>
            <a:off x="6805612" y="5949280"/>
            <a:ext cx="1870843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Marie</a:t>
            </a:r>
          </a:p>
        </p:txBody>
      </p:sp>
    </p:spTree>
    <p:extLst>
      <p:ext uri="{BB962C8B-B14F-4D97-AF65-F5344CB8AC3E}">
        <p14:creationId xmlns:p14="http://schemas.microsoft.com/office/powerpoint/2010/main" val="11704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9221" name="Picture 5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9224" name="Picture 8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 animBg="1"/>
      <p:bldP spid="9223" grpId="0" animBg="1"/>
      <p:bldP spid="92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700338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427538" y="1557338"/>
            <a:ext cx="3816350" cy="2879725"/>
          </a:xfrm>
          <a:prstGeom prst="wedgeEllipseCallout">
            <a:avLst>
              <a:gd name="adj1" fmla="val 52912"/>
              <a:gd name="adj2" fmla="val -4311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3320" name="Picture 8" descr="j034354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1244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Freeform 9"/>
          <p:cNvSpPr>
            <a:spLocks/>
          </p:cNvSpPr>
          <p:nvPr/>
        </p:nvSpPr>
        <p:spPr bwMode="auto">
          <a:xfrm>
            <a:off x="4859338" y="2276475"/>
            <a:ext cx="1152525" cy="881063"/>
          </a:xfrm>
          <a:custGeom>
            <a:avLst/>
            <a:gdLst>
              <a:gd name="T0" fmla="*/ 161238 w 1401"/>
              <a:gd name="T1" fmla="*/ 665743 h 1158"/>
              <a:gd name="T2" fmla="*/ 106944 w 1401"/>
              <a:gd name="T3" fmla="*/ 772262 h 1158"/>
              <a:gd name="T4" fmla="*/ 154657 w 1401"/>
              <a:gd name="T5" fmla="*/ 767697 h 1158"/>
              <a:gd name="T6" fmla="*/ 128333 w 1401"/>
              <a:gd name="T7" fmla="*/ 850629 h 1158"/>
              <a:gd name="T8" fmla="*/ 98717 w 1401"/>
              <a:gd name="T9" fmla="*/ 878020 h 1158"/>
              <a:gd name="T10" fmla="*/ 69102 w 1401"/>
              <a:gd name="T11" fmla="*/ 839216 h 1158"/>
              <a:gd name="T12" fmla="*/ 26325 w 1401"/>
              <a:gd name="T13" fmla="*/ 760088 h 1158"/>
              <a:gd name="T14" fmla="*/ 0 w 1401"/>
              <a:gd name="T15" fmla="*/ 652808 h 1158"/>
              <a:gd name="T16" fmla="*/ 18098 w 1401"/>
              <a:gd name="T17" fmla="*/ 524225 h 1158"/>
              <a:gd name="T18" fmla="*/ 105299 w 1401"/>
              <a:gd name="T19" fmla="*/ 384990 h 1158"/>
              <a:gd name="T20" fmla="*/ 222937 w 1401"/>
              <a:gd name="T21" fmla="*/ 288362 h 1158"/>
              <a:gd name="T22" fmla="*/ 326590 w 1401"/>
              <a:gd name="T23" fmla="*/ 241189 h 1158"/>
              <a:gd name="T24" fmla="*/ 412968 w 1401"/>
              <a:gd name="T25" fmla="*/ 209233 h 1158"/>
              <a:gd name="T26" fmla="*/ 482892 w 1401"/>
              <a:gd name="T27" fmla="*/ 159017 h 1158"/>
              <a:gd name="T28" fmla="*/ 535542 w 1401"/>
              <a:gd name="T29" fmla="*/ 55542 h 1158"/>
              <a:gd name="T30" fmla="*/ 561044 w 1401"/>
              <a:gd name="T31" fmla="*/ 15978 h 1158"/>
              <a:gd name="T32" fmla="*/ 598063 w 1401"/>
              <a:gd name="T33" fmla="*/ 69998 h 1158"/>
              <a:gd name="T34" fmla="*/ 603821 w 1401"/>
              <a:gd name="T35" fmla="*/ 149887 h 1158"/>
              <a:gd name="T36" fmla="*/ 625210 w 1401"/>
              <a:gd name="T37" fmla="*/ 142279 h 1158"/>
              <a:gd name="T38" fmla="*/ 669633 w 1401"/>
              <a:gd name="T39" fmla="*/ 93584 h 1158"/>
              <a:gd name="T40" fmla="*/ 697603 w 1401"/>
              <a:gd name="T41" fmla="*/ 22065 h 1158"/>
              <a:gd name="T42" fmla="*/ 716523 w 1401"/>
              <a:gd name="T43" fmla="*/ 50216 h 1158"/>
              <a:gd name="T44" fmla="*/ 740380 w 1401"/>
              <a:gd name="T45" fmla="*/ 139235 h 1158"/>
              <a:gd name="T46" fmla="*/ 763414 w 1401"/>
              <a:gd name="T47" fmla="*/ 171952 h 1158"/>
              <a:gd name="T48" fmla="*/ 816063 w 1401"/>
              <a:gd name="T49" fmla="*/ 100432 h 1158"/>
              <a:gd name="T50" fmla="*/ 828403 w 1401"/>
              <a:gd name="T51" fmla="*/ 0 h 1158"/>
              <a:gd name="T52" fmla="*/ 849792 w 1401"/>
              <a:gd name="T53" fmla="*/ 3804 h 1158"/>
              <a:gd name="T54" fmla="*/ 903264 w 1401"/>
              <a:gd name="T55" fmla="*/ 19021 h 1158"/>
              <a:gd name="T56" fmla="*/ 968253 w 1401"/>
              <a:gd name="T57" fmla="*/ 54020 h 1158"/>
              <a:gd name="T58" fmla="*/ 1027483 w 1401"/>
              <a:gd name="T59" fmla="*/ 115649 h 1158"/>
              <a:gd name="T60" fmla="*/ 1062034 w 1401"/>
              <a:gd name="T61" fmla="*/ 211516 h 1158"/>
              <a:gd name="T62" fmla="*/ 1072728 w 1401"/>
              <a:gd name="T63" fmla="*/ 331730 h 1158"/>
              <a:gd name="T64" fmla="*/ 1105634 w 1401"/>
              <a:gd name="T65" fmla="*/ 394881 h 1158"/>
              <a:gd name="T66" fmla="*/ 1142653 w 1401"/>
              <a:gd name="T67" fmla="*/ 458031 h 1158"/>
              <a:gd name="T68" fmla="*/ 1148412 w 1401"/>
              <a:gd name="T69" fmla="*/ 551615 h 1158"/>
              <a:gd name="T70" fmla="*/ 1115506 w 1401"/>
              <a:gd name="T71" fmla="*/ 650526 h 1158"/>
              <a:gd name="T72" fmla="*/ 1077664 w 1401"/>
              <a:gd name="T73" fmla="*/ 703024 h 1158"/>
              <a:gd name="T74" fmla="*/ 1067793 w 1401"/>
              <a:gd name="T75" fmla="*/ 579006 h 1158"/>
              <a:gd name="T76" fmla="*/ 1003626 w 1401"/>
              <a:gd name="T77" fmla="*/ 441292 h 1158"/>
              <a:gd name="T78" fmla="*/ 931234 w 1401"/>
              <a:gd name="T79" fmla="*/ 413141 h 1158"/>
              <a:gd name="T80" fmla="*/ 887633 w 1401"/>
              <a:gd name="T81" fmla="*/ 410858 h 1158"/>
              <a:gd name="T82" fmla="*/ 846501 w 1401"/>
              <a:gd name="T83" fmla="*/ 416945 h 1158"/>
              <a:gd name="T84" fmla="*/ 805369 w 1401"/>
              <a:gd name="T85" fmla="*/ 435966 h 1158"/>
              <a:gd name="T86" fmla="*/ 766705 w 1401"/>
              <a:gd name="T87" fmla="*/ 467922 h 1158"/>
              <a:gd name="T88" fmla="*/ 742025 w 1401"/>
              <a:gd name="T89" fmla="*/ 493791 h 1158"/>
              <a:gd name="T90" fmla="*/ 747784 w 1401"/>
              <a:gd name="T91" fmla="*/ 464118 h 1158"/>
              <a:gd name="T92" fmla="*/ 748607 w 1401"/>
              <a:gd name="T93" fmla="*/ 420749 h 1158"/>
              <a:gd name="T94" fmla="*/ 727218 w 1401"/>
              <a:gd name="T95" fmla="*/ 391076 h 1158"/>
              <a:gd name="T96" fmla="*/ 667987 w 1401"/>
              <a:gd name="T97" fmla="*/ 398685 h 1158"/>
              <a:gd name="T98" fmla="*/ 552817 w 1401"/>
              <a:gd name="T99" fmla="*/ 470205 h 1158"/>
              <a:gd name="T100" fmla="*/ 551994 w 1401"/>
              <a:gd name="T101" fmla="*/ 451183 h 1158"/>
              <a:gd name="T102" fmla="*/ 539655 w 1401"/>
              <a:gd name="T103" fmla="*/ 414663 h 1158"/>
              <a:gd name="T104" fmla="*/ 504281 w 1401"/>
              <a:gd name="T105" fmla="*/ 386511 h 1158"/>
              <a:gd name="T106" fmla="*/ 431888 w 1401"/>
              <a:gd name="T107" fmla="*/ 394120 h 1158"/>
              <a:gd name="T108" fmla="*/ 310960 w 1401"/>
              <a:gd name="T109" fmla="*/ 465640 h 1158"/>
              <a:gd name="T110" fmla="*/ 241035 w 1401"/>
              <a:gd name="T111" fmla="*/ 522703 h 1158"/>
              <a:gd name="T112" fmla="*/ 192499 w 1401"/>
              <a:gd name="T113" fmla="*/ 577484 h 1158"/>
              <a:gd name="T114" fmla="*/ 185095 w 1401"/>
              <a:gd name="T115" fmla="*/ 628461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22" name="Picture 10" descr="j03435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1584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animBg="1"/>
      <p:bldP spid="13317" grpId="0" animBg="1"/>
      <p:bldP spid="133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0243" name="Picture 3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0246" name="Picture 6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4" grpId="0" animBg="1"/>
      <p:bldP spid="10245" grpId="0" animBg="1"/>
      <p:bldP spid="102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700338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427538" y="1557338"/>
            <a:ext cx="3816350" cy="2879725"/>
          </a:xfrm>
          <a:prstGeom prst="wedgeEllipseCallout">
            <a:avLst>
              <a:gd name="adj1" fmla="val 52912"/>
              <a:gd name="adj2" fmla="val -4311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4341" name="Picture 5" descr="j034354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1244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Freeform 6"/>
          <p:cNvSpPr>
            <a:spLocks/>
          </p:cNvSpPr>
          <p:nvPr/>
        </p:nvSpPr>
        <p:spPr bwMode="auto">
          <a:xfrm>
            <a:off x="4859338" y="2133600"/>
            <a:ext cx="1152525" cy="881063"/>
          </a:xfrm>
          <a:custGeom>
            <a:avLst/>
            <a:gdLst>
              <a:gd name="T0" fmla="*/ 161238 w 1401"/>
              <a:gd name="T1" fmla="*/ 665743 h 1158"/>
              <a:gd name="T2" fmla="*/ 106944 w 1401"/>
              <a:gd name="T3" fmla="*/ 772262 h 1158"/>
              <a:gd name="T4" fmla="*/ 154657 w 1401"/>
              <a:gd name="T5" fmla="*/ 767697 h 1158"/>
              <a:gd name="T6" fmla="*/ 128333 w 1401"/>
              <a:gd name="T7" fmla="*/ 850629 h 1158"/>
              <a:gd name="T8" fmla="*/ 98717 w 1401"/>
              <a:gd name="T9" fmla="*/ 878020 h 1158"/>
              <a:gd name="T10" fmla="*/ 69102 w 1401"/>
              <a:gd name="T11" fmla="*/ 839216 h 1158"/>
              <a:gd name="T12" fmla="*/ 26325 w 1401"/>
              <a:gd name="T13" fmla="*/ 760088 h 1158"/>
              <a:gd name="T14" fmla="*/ 0 w 1401"/>
              <a:gd name="T15" fmla="*/ 652808 h 1158"/>
              <a:gd name="T16" fmla="*/ 18098 w 1401"/>
              <a:gd name="T17" fmla="*/ 524225 h 1158"/>
              <a:gd name="T18" fmla="*/ 105299 w 1401"/>
              <a:gd name="T19" fmla="*/ 384990 h 1158"/>
              <a:gd name="T20" fmla="*/ 222937 w 1401"/>
              <a:gd name="T21" fmla="*/ 288362 h 1158"/>
              <a:gd name="T22" fmla="*/ 326590 w 1401"/>
              <a:gd name="T23" fmla="*/ 241189 h 1158"/>
              <a:gd name="T24" fmla="*/ 412968 w 1401"/>
              <a:gd name="T25" fmla="*/ 209233 h 1158"/>
              <a:gd name="T26" fmla="*/ 482892 w 1401"/>
              <a:gd name="T27" fmla="*/ 159017 h 1158"/>
              <a:gd name="T28" fmla="*/ 535542 w 1401"/>
              <a:gd name="T29" fmla="*/ 55542 h 1158"/>
              <a:gd name="T30" fmla="*/ 561044 w 1401"/>
              <a:gd name="T31" fmla="*/ 15978 h 1158"/>
              <a:gd name="T32" fmla="*/ 598063 w 1401"/>
              <a:gd name="T33" fmla="*/ 69998 h 1158"/>
              <a:gd name="T34" fmla="*/ 603821 w 1401"/>
              <a:gd name="T35" fmla="*/ 149887 h 1158"/>
              <a:gd name="T36" fmla="*/ 625210 w 1401"/>
              <a:gd name="T37" fmla="*/ 142279 h 1158"/>
              <a:gd name="T38" fmla="*/ 669633 w 1401"/>
              <a:gd name="T39" fmla="*/ 93584 h 1158"/>
              <a:gd name="T40" fmla="*/ 697603 w 1401"/>
              <a:gd name="T41" fmla="*/ 22065 h 1158"/>
              <a:gd name="T42" fmla="*/ 716523 w 1401"/>
              <a:gd name="T43" fmla="*/ 50216 h 1158"/>
              <a:gd name="T44" fmla="*/ 740380 w 1401"/>
              <a:gd name="T45" fmla="*/ 139235 h 1158"/>
              <a:gd name="T46" fmla="*/ 763414 w 1401"/>
              <a:gd name="T47" fmla="*/ 171952 h 1158"/>
              <a:gd name="T48" fmla="*/ 816063 w 1401"/>
              <a:gd name="T49" fmla="*/ 100432 h 1158"/>
              <a:gd name="T50" fmla="*/ 828403 w 1401"/>
              <a:gd name="T51" fmla="*/ 0 h 1158"/>
              <a:gd name="T52" fmla="*/ 849792 w 1401"/>
              <a:gd name="T53" fmla="*/ 3804 h 1158"/>
              <a:gd name="T54" fmla="*/ 903264 w 1401"/>
              <a:gd name="T55" fmla="*/ 19021 h 1158"/>
              <a:gd name="T56" fmla="*/ 968253 w 1401"/>
              <a:gd name="T57" fmla="*/ 54020 h 1158"/>
              <a:gd name="T58" fmla="*/ 1027483 w 1401"/>
              <a:gd name="T59" fmla="*/ 115649 h 1158"/>
              <a:gd name="T60" fmla="*/ 1062034 w 1401"/>
              <a:gd name="T61" fmla="*/ 211516 h 1158"/>
              <a:gd name="T62" fmla="*/ 1072728 w 1401"/>
              <a:gd name="T63" fmla="*/ 331730 h 1158"/>
              <a:gd name="T64" fmla="*/ 1105634 w 1401"/>
              <a:gd name="T65" fmla="*/ 394881 h 1158"/>
              <a:gd name="T66" fmla="*/ 1142653 w 1401"/>
              <a:gd name="T67" fmla="*/ 458031 h 1158"/>
              <a:gd name="T68" fmla="*/ 1148412 w 1401"/>
              <a:gd name="T69" fmla="*/ 551615 h 1158"/>
              <a:gd name="T70" fmla="*/ 1115506 w 1401"/>
              <a:gd name="T71" fmla="*/ 650526 h 1158"/>
              <a:gd name="T72" fmla="*/ 1077664 w 1401"/>
              <a:gd name="T73" fmla="*/ 703024 h 1158"/>
              <a:gd name="T74" fmla="*/ 1067793 w 1401"/>
              <a:gd name="T75" fmla="*/ 579006 h 1158"/>
              <a:gd name="T76" fmla="*/ 1003626 w 1401"/>
              <a:gd name="T77" fmla="*/ 441292 h 1158"/>
              <a:gd name="T78" fmla="*/ 931234 w 1401"/>
              <a:gd name="T79" fmla="*/ 413141 h 1158"/>
              <a:gd name="T80" fmla="*/ 887633 w 1401"/>
              <a:gd name="T81" fmla="*/ 410858 h 1158"/>
              <a:gd name="T82" fmla="*/ 846501 w 1401"/>
              <a:gd name="T83" fmla="*/ 416945 h 1158"/>
              <a:gd name="T84" fmla="*/ 805369 w 1401"/>
              <a:gd name="T85" fmla="*/ 435966 h 1158"/>
              <a:gd name="T86" fmla="*/ 766705 w 1401"/>
              <a:gd name="T87" fmla="*/ 467922 h 1158"/>
              <a:gd name="T88" fmla="*/ 742025 w 1401"/>
              <a:gd name="T89" fmla="*/ 493791 h 1158"/>
              <a:gd name="T90" fmla="*/ 747784 w 1401"/>
              <a:gd name="T91" fmla="*/ 464118 h 1158"/>
              <a:gd name="T92" fmla="*/ 748607 w 1401"/>
              <a:gd name="T93" fmla="*/ 420749 h 1158"/>
              <a:gd name="T94" fmla="*/ 727218 w 1401"/>
              <a:gd name="T95" fmla="*/ 391076 h 1158"/>
              <a:gd name="T96" fmla="*/ 667987 w 1401"/>
              <a:gd name="T97" fmla="*/ 398685 h 1158"/>
              <a:gd name="T98" fmla="*/ 552817 w 1401"/>
              <a:gd name="T99" fmla="*/ 470205 h 1158"/>
              <a:gd name="T100" fmla="*/ 551994 w 1401"/>
              <a:gd name="T101" fmla="*/ 451183 h 1158"/>
              <a:gd name="T102" fmla="*/ 539655 w 1401"/>
              <a:gd name="T103" fmla="*/ 414663 h 1158"/>
              <a:gd name="T104" fmla="*/ 504281 w 1401"/>
              <a:gd name="T105" fmla="*/ 386511 h 1158"/>
              <a:gd name="T106" fmla="*/ 431888 w 1401"/>
              <a:gd name="T107" fmla="*/ 394120 h 1158"/>
              <a:gd name="T108" fmla="*/ 310960 w 1401"/>
              <a:gd name="T109" fmla="*/ 465640 h 1158"/>
              <a:gd name="T110" fmla="*/ 241035 w 1401"/>
              <a:gd name="T111" fmla="*/ 522703 h 1158"/>
              <a:gd name="T112" fmla="*/ 192499 w 1401"/>
              <a:gd name="T113" fmla="*/ 577484 h 1158"/>
              <a:gd name="T114" fmla="*/ 185095 w 1401"/>
              <a:gd name="T115" fmla="*/ 628461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44" name="Picture 8" descr="j03435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89138"/>
            <a:ext cx="16716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1267" name="Picture 3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1270" name="Picture 6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700338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427538" y="1557338"/>
            <a:ext cx="3816350" cy="2879725"/>
          </a:xfrm>
          <a:prstGeom prst="wedgeEllipseCallout">
            <a:avLst>
              <a:gd name="adj1" fmla="val 52912"/>
              <a:gd name="adj2" fmla="val -4311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5365" name="Picture 5" descr="j034354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12446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j03435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10953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Freeform 9"/>
          <p:cNvSpPr>
            <a:spLocks/>
          </p:cNvSpPr>
          <p:nvPr/>
        </p:nvSpPr>
        <p:spPr bwMode="auto">
          <a:xfrm>
            <a:off x="5076825" y="2133600"/>
            <a:ext cx="1079500" cy="736600"/>
          </a:xfrm>
          <a:custGeom>
            <a:avLst/>
            <a:gdLst>
              <a:gd name="T0" fmla="*/ 151022 w 1401"/>
              <a:gd name="T1" fmla="*/ 556585 h 1158"/>
              <a:gd name="T2" fmla="*/ 100168 w 1401"/>
              <a:gd name="T3" fmla="*/ 645638 h 1158"/>
              <a:gd name="T4" fmla="*/ 144858 w 1401"/>
              <a:gd name="T5" fmla="*/ 641822 h 1158"/>
              <a:gd name="T6" fmla="*/ 120201 w 1401"/>
              <a:gd name="T7" fmla="*/ 711156 h 1158"/>
              <a:gd name="T8" fmla="*/ 92463 w 1401"/>
              <a:gd name="T9" fmla="*/ 734056 h 1158"/>
              <a:gd name="T10" fmla="*/ 64724 w 1401"/>
              <a:gd name="T11" fmla="*/ 701615 h 1158"/>
              <a:gd name="T12" fmla="*/ 24657 w 1401"/>
              <a:gd name="T13" fmla="*/ 635461 h 1158"/>
              <a:gd name="T14" fmla="*/ 0 w 1401"/>
              <a:gd name="T15" fmla="*/ 545771 h 1158"/>
              <a:gd name="T16" fmla="*/ 16951 w 1401"/>
              <a:gd name="T17" fmla="*/ 438271 h 1158"/>
              <a:gd name="T18" fmla="*/ 98627 w 1401"/>
              <a:gd name="T19" fmla="*/ 321865 h 1158"/>
              <a:gd name="T20" fmla="*/ 208811 w 1401"/>
              <a:gd name="T21" fmla="*/ 241081 h 1158"/>
              <a:gd name="T22" fmla="*/ 305897 w 1401"/>
              <a:gd name="T23" fmla="*/ 201643 h 1158"/>
              <a:gd name="T24" fmla="*/ 386802 w 1401"/>
              <a:gd name="T25" fmla="*/ 174927 h 1158"/>
              <a:gd name="T26" fmla="*/ 452296 w 1401"/>
              <a:gd name="T27" fmla="*/ 132944 h 1158"/>
              <a:gd name="T28" fmla="*/ 501609 w 1401"/>
              <a:gd name="T29" fmla="*/ 46435 h 1158"/>
              <a:gd name="T30" fmla="*/ 525495 w 1401"/>
              <a:gd name="T31" fmla="*/ 13358 h 1158"/>
              <a:gd name="T32" fmla="*/ 560169 w 1401"/>
              <a:gd name="T33" fmla="*/ 58521 h 1158"/>
              <a:gd name="T34" fmla="*/ 565562 w 1401"/>
              <a:gd name="T35" fmla="*/ 125311 h 1158"/>
              <a:gd name="T36" fmla="*/ 585596 w 1401"/>
              <a:gd name="T37" fmla="*/ 118950 h 1158"/>
              <a:gd name="T38" fmla="*/ 627204 w 1401"/>
              <a:gd name="T39" fmla="*/ 78240 h 1158"/>
              <a:gd name="T40" fmla="*/ 653402 w 1401"/>
              <a:gd name="T41" fmla="*/ 18447 h 1158"/>
              <a:gd name="T42" fmla="*/ 671124 w 1401"/>
              <a:gd name="T43" fmla="*/ 41982 h 1158"/>
              <a:gd name="T44" fmla="*/ 693469 w 1401"/>
              <a:gd name="T45" fmla="*/ 116406 h 1158"/>
              <a:gd name="T46" fmla="*/ 715044 w 1401"/>
              <a:gd name="T47" fmla="*/ 143758 h 1158"/>
              <a:gd name="T48" fmla="*/ 764357 w 1401"/>
              <a:gd name="T49" fmla="*/ 83965 h 1158"/>
              <a:gd name="T50" fmla="*/ 775915 w 1401"/>
              <a:gd name="T51" fmla="*/ 0 h 1158"/>
              <a:gd name="T52" fmla="*/ 795948 w 1401"/>
              <a:gd name="T53" fmla="*/ 3180 h 1158"/>
              <a:gd name="T54" fmla="*/ 846032 w 1401"/>
              <a:gd name="T55" fmla="*/ 15902 h 1158"/>
              <a:gd name="T56" fmla="*/ 906903 w 1401"/>
              <a:gd name="T57" fmla="*/ 45163 h 1158"/>
              <a:gd name="T58" fmla="*/ 962381 w 1401"/>
              <a:gd name="T59" fmla="*/ 96687 h 1158"/>
              <a:gd name="T60" fmla="*/ 994743 w 1401"/>
              <a:gd name="T61" fmla="*/ 176835 h 1158"/>
              <a:gd name="T62" fmla="*/ 1004759 w 1401"/>
              <a:gd name="T63" fmla="*/ 277338 h 1158"/>
              <a:gd name="T64" fmla="*/ 1035580 w 1401"/>
              <a:gd name="T65" fmla="*/ 330134 h 1158"/>
              <a:gd name="T66" fmla="*/ 1070254 w 1401"/>
              <a:gd name="T67" fmla="*/ 382930 h 1158"/>
              <a:gd name="T68" fmla="*/ 1075647 w 1401"/>
              <a:gd name="T69" fmla="*/ 461170 h 1158"/>
              <a:gd name="T70" fmla="*/ 1044827 w 1401"/>
              <a:gd name="T71" fmla="*/ 543863 h 1158"/>
              <a:gd name="T72" fmla="*/ 1009383 w 1401"/>
              <a:gd name="T73" fmla="*/ 587753 h 1158"/>
              <a:gd name="T74" fmla="*/ 1000136 w 1401"/>
              <a:gd name="T75" fmla="*/ 484070 h 1158"/>
              <a:gd name="T76" fmla="*/ 940036 w 1401"/>
              <a:gd name="T77" fmla="*/ 368936 h 1158"/>
              <a:gd name="T78" fmla="*/ 872230 w 1401"/>
              <a:gd name="T79" fmla="*/ 345401 h 1158"/>
              <a:gd name="T80" fmla="*/ 831392 w 1401"/>
              <a:gd name="T81" fmla="*/ 343492 h 1158"/>
              <a:gd name="T82" fmla="*/ 792866 w 1401"/>
              <a:gd name="T83" fmla="*/ 348581 h 1158"/>
              <a:gd name="T84" fmla="*/ 754340 w 1401"/>
              <a:gd name="T85" fmla="*/ 364483 h 1158"/>
              <a:gd name="T86" fmla="*/ 718126 w 1401"/>
              <a:gd name="T87" fmla="*/ 391199 h 1158"/>
              <a:gd name="T88" fmla="*/ 695010 w 1401"/>
              <a:gd name="T89" fmla="*/ 412827 h 1158"/>
              <a:gd name="T90" fmla="*/ 700404 w 1401"/>
              <a:gd name="T91" fmla="*/ 388019 h 1158"/>
              <a:gd name="T92" fmla="*/ 701174 w 1401"/>
              <a:gd name="T93" fmla="*/ 351761 h 1158"/>
              <a:gd name="T94" fmla="*/ 681141 w 1401"/>
              <a:gd name="T95" fmla="*/ 326954 h 1158"/>
              <a:gd name="T96" fmla="*/ 625663 w 1401"/>
              <a:gd name="T97" fmla="*/ 333315 h 1158"/>
              <a:gd name="T98" fmla="*/ 517790 w 1401"/>
              <a:gd name="T99" fmla="*/ 393108 h 1158"/>
              <a:gd name="T100" fmla="*/ 517020 w 1401"/>
              <a:gd name="T101" fmla="*/ 377205 h 1158"/>
              <a:gd name="T102" fmla="*/ 505462 w 1401"/>
              <a:gd name="T103" fmla="*/ 346673 h 1158"/>
              <a:gd name="T104" fmla="*/ 472329 w 1401"/>
              <a:gd name="T105" fmla="*/ 323137 h 1158"/>
              <a:gd name="T106" fmla="*/ 404524 w 1401"/>
              <a:gd name="T107" fmla="*/ 329498 h 1158"/>
              <a:gd name="T108" fmla="*/ 291257 w 1401"/>
              <a:gd name="T109" fmla="*/ 389291 h 1158"/>
              <a:gd name="T110" fmla="*/ 225763 w 1401"/>
              <a:gd name="T111" fmla="*/ 436998 h 1158"/>
              <a:gd name="T112" fmla="*/ 180302 w 1401"/>
              <a:gd name="T113" fmla="*/ 482797 h 1158"/>
              <a:gd name="T114" fmla="*/ 173367 w 1401"/>
              <a:gd name="T115" fmla="*/ 525416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11188" y="1628775"/>
            <a:ext cx="3311525" cy="20161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2291" name="Picture 3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843213" y="2205038"/>
            <a:ext cx="358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427538" y="1557338"/>
            <a:ext cx="3529012" cy="2697162"/>
          </a:xfrm>
          <a:prstGeom prst="wedgeEllipseCallout">
            <a:avLst>
              <a:gd name="adj1" fmla="val 61292"/>
              <a:gd name="adj2" fmla="val -426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/>
          </a:p>
        </p:txBody>
      </p:sp>
      <p:pic>
        <p:nvPicPr>
          <p:cNvPr id="12294" name="Picture 6" descr="j033919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6443663" y="2420938"/>
            <a:ext cx="914400" cy="9144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3" grpId="0" animBg="1"/>
      <p:bldP spid="122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374900" y="908050"/>
            <a:ext cx="1836738" cy="792163"/>
          </a:xfrm>
          <a:prstGeom prst="wedgeRoundRectCallout">
            <a:avLst>
              <a:gd name="adj1" fmla="val -64694"/>
              <a:gd name="adj2" fmla="val 81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339975" y="1844675"/>
            <a:ext cx="1871663" cy="792163"/>
          </a:xfrm>
          <a:prstGeom prst="wedgeRoundRectCallout">
            <a:avLst>
              <a:gd name="adj1" fmla="val -64333"/>
              <a:gd name="adj2" fmla="val 10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411413" y="2781300"/>
            <a:ext cx="1871662" cy="792163"/>
          </a:xfrm>
          <a:prstGeom prst="wedgeRoundRectCallout">
            <a:avLst>
              <a:gd name="adj1" fmla="val -68407"/>
              <a:gd name="adj2" fmla="val -32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411413" y="3716338"/>
            <a:ext cx="1873250" cy="792162"/>
          </a:xfrm>
          <a:prstGeom prst="wedgeRoundRectCallout">
            <a:avLst>
              <a:gd name="adj1" fmla="val -64324"/>
              <a:gd name="adj2" fmla="val -93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572000" y="908050"/>
            <a:ext cx="1944688" cy="649288"/>
          </a:xfrm>
          <a:prstGeom prst="wedgeRoundRectCallout">
            <a:avLst>
              <a:gd name="adj1" fmla="val 70815"/>
              <a:gd name="adj2" fmla="val 270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4000">
              <a:solidFill>
                <a:srgbClr val="0033CC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572000" y="1844675"/>
            <a:ext cx="1944688" cy="720725"/>
          </a:xfrm>
          <a:prstGeom prst="wedgeRoundRectCallout">
            <a:avLst>
              <a:gd name="adj1" fmla="val 67958"/>
              <a:gd name="adj2" fmla="val -22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4000">
              <a:solidFill>
                <a:srgbClr val="0033CC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4572000" y="2781300"/>
            <a:ext cx="1943100" cy="720725"/>
          </a:xfrm>
          <a:prstGeom prst="wedgeRoundRectCallout">
            <a:avLst>
              <a:gd name="adj1" fmla="val 73940"/>
              <a:gd name="adj2" fmla="val -121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4000">
              <a:solidFill>
                <a:srgbClr val="0033CC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572000" y="3789363"/>
            <a:ext cx="1944688" cy="719137"/>
          </a:xfrm>
          <a:prstGeom prst="wedgeRoundRectCallout">
            <a:avLst>
              <a:gd name="adj1" fmla="val 68694"/>
              <a:gd name="adj2" fmla="val -122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4000">
              <a:solidFill>
                <a:srgbClr val="0033CC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7421" name="Picture 13" descr="j02363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88913"/>
            <a:ext cx="7921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j02363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8913"/>
            <a:ext cx="7921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1582738" y="26035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7775575" y="26035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50825" y="1052513"/>
            <a:ext cx="1692275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Comment tu t’appelles?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0" y="1989138"/>
            <a:ext cx="1908175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Quel </a:t>
            </a:r>
            <a:r>
              <a:rPr lang="en-US" altLang="en-US" sz="1600">
                <a:latin typeface="Comic Sans MS" pitchFamily="66" charset="0"/>
              </a:rPr>
              <a:t>âge as-tu?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0" y="2924175"/>
            <a:ext cx="2124075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Quelle est la date de ton anniversaire?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0" y="3933825"/>
            <a:ext cx="2089150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Comic Sans MS" pitchFamily="66" charset="0"/>
              </a:rPr>
              <a:t>Tu as les yeux de quelle couleur?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732588" y="1125538"/>
            <a:ext cx="2232025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Je m’appelle Janine.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948488" y="1989138"/>
            <a:ext cx="1511300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J’ai onze ans.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732588" y="2924175"/>
            <a:ext cx="2232025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Mon anniversaire, c’est le dix mars.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948488" y="3860800"/>
            <a:ext cx="2195512" cy="3365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J’ai les yeux bleus.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 rot="2546389">
            <a:off x="7019925" y="3141663"/>
            <a:ext cx="576263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 rot="2546389">
            <a:off x="8027988" y="3933825"/>
            <a:ext cx="431800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 rot="2546389">
            <a:off x="7596188" y="2060575"/>
            <a:ext cx="504825" cy="14446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 rot="2546389">
            <a:off x="755650" y="1052513"/>
            <a:ext cx="144463" cy="646112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 rot="2546389">
            <a:off x="755650" y="1989138"/>
            <a:ext cx="215900" cy="504825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 rot="2546389">
            <a:off x="1403350" y="2997200"/>
            <a:ext cx="142875" cy="57626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 rot="2546389">
            <a:off x="550863" y="2892425"/>
            <a:ext cx="215900" cy="64611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 rot="2546389">
            <a:off x="7380288" y="1196975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 rot="2546389">
            <a:off x="7885113" y="3141663"/>
            <a:ext cx="431800" cy="144462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 rot="2546389">
            <a:off x="7196138" y="3900488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79" name="AutoShape 71"/>
          <p:cNvSpPr>
            <a:spLocks noChangeArrowheads="1"/>
          </p:cNvSpPr>
          <p:nvPr/>
        </p:nvSpPr>
        <p:spPr bwMode="auto">
          <a:xfrm>
            <a:off x="2411413" y="4652963"/>
            <a:ext cx="1873250" cy="792162"/>
          </a:xfrm>
          <a:prstGeom prst="wedgeRoundRectCallout">
            <a:avLst>
              <a:gd name="adj1" fmla="val -64324"/>
              <a:gd name="adj2" fmla="val -93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80" name="Text Box 72"/>
          <p:cNvSpPr txBox="1">
            <a:spLocks noChangeArrowheads="1"/>
          </p:cNvSpPr>
          <p:nvPr/>
        </p:nvSpPr>
        <p:spPr bwMode="auto">
          <a:xfrm>
            <a:off x="0" y="4797425"/>
            <a:ext cx="2089150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Comic Sans MS" pitchFamily="66" charset="0"/>
              </a:rPr>
              <a:t>Tu as les cheveux de quelle couleur?</a:t>
            </a:r>
          </a:p>
        </p:txBody>
      </p:sp>
      <p:sp>
        <p:nvSpPr>
          <p:cNvPr id="17481" name="Rectangle 73"/>
          <p:cNvSpPr>
            <a:spLocks noChangeArrowheads="1"/>
          </p:cNvSpPr>
          <p:nvPr/>
        </p:nvSpPr>
        <p:spPr bwMode="auto">
          <a:xfrm rot="2546389">
            <a:off x="395288" y="3933825"/>
            <a:ext cx="142875" cy="57626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2" name="Rectangle 74"/>
          <p:cNvSpPr>
            <a:spLocks noChangeArrowheads="1"/>
          </p:cNvSpPr>
          <p:nvPr/>
        </p:nvSpPr>
        <p:spPr bwMode="auto">
          <a:xfrm rot="2546389">
            <a:off x="1116013" y="4005263"/>
            <a:ext cx="142875" cy="576262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3" name="Rectangle 75"/>
          <p:cNvSpPr>
            <a:spLocks noChangeArrowheads="1"/>
          </p:cNvSpPr>
          <p:nvPr/>
        </p:nvSpPr>
        <p:spPr bwMode="auto">
          <a:xfrm rot="2546389">
            <a:off x="468313" y="4797425"/>
            <a:ext cx="142875" cy="57626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4" name="Rectangle 76"/>
          <p:cNvSpPr>
            <a:spLocks noChangeArrowheads="1"/>
          </p:cNvSpPr>
          <p:nvPr/>
        </p:nvSpPr>
        <p:spPr bwMode="auto">
          <a:xfrm rot="2546389">
            <a:off x="1258888" y="4868863"/>
            <a:ext cx="142875" cy="576262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5" name="AutoShape 77"/>
          <p:cNvSpPr>
            <a:spLocks noChangeArrowheads="1"/>
          </p:cNvSpPr>
          <p:nvPr/>
        </p:nvSpPr>
        <p:spPr bwMode="auto">
          <a:xfrm>
            <a:off x="4572000" y="4724400"/>
            <a:ext cx="1873250" cy="792163"/>
          </a:xfrm>
          <a:prstGeom prst="wedgeRoundRectCallout">
            <a:avLst>
              <a:gd name="adj1" fmla="val 69917"/>
              <a:gd name="adj2" fmla="val -131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altLang="en-US" sz="1800">
              <a:latin typeface="Arial" charset="0"/>
            </a:endParaRP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6659563" y="4724400"/>
            <a:ext cx="2484437" cy="58102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J’ai les cheveux blonds et courts.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 rot="2546389">
            <a:off x="6948488" y="4941888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8" name="Rectangle 80"/>
          <p:cNvSpPr>
            <a:spLocks noChangeArrowheads="1"/>
          </p:cNvSpPr>
          <p:nvPr/>
        </p:nvSpPr>
        <p:spPr bwMode="auto">
          <a:xfrm rot="2546389">
            <a:off x="7885113" y="4797425"/>
            <a:ext cx="576262" cy="2159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89" name="AutoShape 81"/>
          <p:cNvSpPr>
            <a:spLocks noChangeArrowheads="1"/>
          </p:cNvSpPr>
          <p:nvPr/>
        </p:nvSpPr>
        <p:spPr bwMode="auto">
          <a:xfrm>
            <a:off x="2627313" y="1125538"/>
            <a:ext cx="360362" cy="28733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90" name="WordArt 82"/>
          <p:cNvSpPr>
            <a:spLocks noChangeArrowheads="1" noChangeShapeType="1" noTextEdit="1"/>
          </p:cNvSpPr>
          <p:nvPr/>
        </p:nvSpPr>
        <p:spPr bwMode="auto">
          <a:xfrm>
            <a:off x="2987675" y="1052513"/>
            <a:ext cx="1008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prenom?</a:t>
            </a:r>
          </a:p>
        </p:txBody>
      </p:sp>
      <p:sp>
        <p:nvSpPr>
          <p:cNvPr id="17491" name="WordArt 83"/>
          <p:cNvSpPr>
            <a:spLocks noChangeArrowheads="1" noChangeShapeType="1" noTextEdit="1"/>
          </p:cNvSpPr>
          <p:nvPr/>
        </p:nvSpPr>
        <p:spPr bwMode="auto">
          <a:xfrm>
            <a:off x="5003800" y="908050"/>
            <a:ext cx="936625" cy="576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Janine</a:t>
            </a:r>
          </a:p>
        </p:txBody>
      </p:sp>
      <p:pic>
        <p:nvPicPr>
          <p:cNvPr id="17492" name="Picture 84" descr="j0339198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3" name="Picture 85" descr="j034354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506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94" name="WordArt 86"/>
          <p:cNvSpPr>
            <a:spLocks noChangeArrowheads="1" noChangeShapeType="1" noTextEdit="1"/>
          </p:cNvSpPr>
          <p:nvPr/>
        </p:nvSpPr>
        <p:spPr bwMode="auto">
          <a:xfrm>
            <a:off x="3635375" y="3789363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7495" name="WordArt 87"/>
          <p:cNvSpPr>
            <a:spLocks noChangeArrowheads="1" noChangeShapeType="1" noTextEdit="1"/>
          </p:cNvSpPr>
          <p:nvPr/>
        </p:nvSpPr>
        <p:spPr bwMode="auto">
          <a:xfrm>
            <a:off x="3635375" y="4724400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17496" name="Picture 88" descr="j02376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7" name="Picture 89" descr="j02376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2984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98" name="WordArt 90"/>
          <p:cNvSpPr>
            <a:spLocks noChangeArrowheads="1" noChangeShapeType="1" noTextEdit="1"/>
          </p:cNvSpPr>
          <p:nvPr/>
        </p:nvSpPr>
        <p:spPr bwMode="auto">
          <a:xfrm>
            <a:off x="3563938" y="1989138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7499" name="WordArt 91"/>
          <p:cNvSpPr>
            <a:spLocks noChangeArrowheads="1" noChangeShapeType="1" noTextEdit="1"/>
          </p:cNvSpPr>
          <p:nvPr/>
        </p:nvSpPr>
        <p:spPr bwMode="auto">
          <a:xfrm>
            <a:off x="3563938" y="2924175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17500" name="Picture 92" descr="j02376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984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1" name="WordArt 93"/>
          <p:cNvSpPr>
            <a:spLocks noChangeArrowheads="1" noChangeShapeType="1" noTextEdit="1"/>
          </p:cNvSpPr>
          <p:nvPr/>
        </p:nvSpPr>
        <p:spPr bwMode="auto">
          <a:xfrm>
            <a:off x="5148263" y="1916113"/>
            <a:ext cx="342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7502" name="WordArt 94"/>
          <p:cNvSpPr>
            <a:spLocks noChangeArrowheads="1" noChangeShapeType="1" noTextEdit="1"/>
          </p:cNvSpPr>
          <p:nvPr/>
        </p:nvSpPr>
        <p:spPr bwMode="auto">
          <a:xfrm>
            <a:off x="5076825" y="2852738"/>
            <a:ext cx="990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10.03</a:t>
            </a:r>
          </a:p>
        </p:txBody>
      </p:sp>
      <p:pic>
        <p:nvPicPr>
          <p:cNvPr id="17503" name="Picture 95" descr="j0339198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4" name="Oval 96"/>
          <p:cNvSpPr>
            <a:spLocks noChangeArrowheads="1"/>
          </p:cNvSpPr>
          <p:nvPr/>
        </p:nvSpPr>
        <p:spPr bwMode="auto">
          <a:xfrm>
            <a:off x="5724525" y="3933825"/>
            <a:ext cx="431800" cy="358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505" name="Freeform 97"/>
          <p:cNvSpPr>
            <a:spLocks/>
          </p:cNvSpPr>
          <p:nvPr/>
        </p:nvSpPr>
        <p:spPr bwMode="auto">
          <a:xfrm>
            <a:off x="4643438" y="4797425"/>
            <a:ext cx="720725" cy="503238"/>
          </a:xfrm>
          <a:custGeom>
            <a:avLst/>
            <a:gdLst>
              <a:gd name="T0" fmla="*/ 100829 w 1401"/>
              <a:gd name="T1" fmla="*/ 380253 h 1158"/>
              <a:gd name="T2" fmla="*/ 66877 w 1401"/>
              <a:gd name="T3" fmla="*/ 441094 h 1158"/>
              <a:gd name="T4" fmla="*/ 96714 w 1401"/>
              <a:gd name="T5" fmla="*/ 438486 h 1158"/>
              <a:gd name="T6" fmla="*/ 80252 w 1401"/>
              <a:gd name="T7" fmla="*/ 485855 h 1158"/>
              <a:gd name="T8" fmla="*/ 61732 w 1401"/>
              <a:gd name="T9" fmla="*/ 501500 h 1158"/>
              <a:gd name="T10" fmla="*/ 43213 w 1401"/>
              <a:gd name="T11" fmla="*/ 479336 h 1158"/>
              <a:gd name="T12" fmla="*/ 16462 w 1401"/>
              <a:gd name="T13" fmla="*/ 434141 h 1158"/>
              <a:gd name="T14" fmla="*/ 0 w 1401"/>
              <a:gd name="T15" fmla="*/ 372865 h 1158"/>
              <a:gd name="T16" fmla="*/ 11318 w 1401"/>
              <a:gd name="T17" fmla="*/ 299422 h 1158"/>
              <a:gd name="T18" fmla="*/ 65848 w 1401"/>
              <a:gd name="T19" fmla="*/ 219895 h 1158"/>
              <a:gd name="T20" fmla="*/ 139412 w 1401"/>
              <a:gd name="T21" fmla="*/ 164704 h 1158"/>
              <a:gd name="T22" fmla="*/ 204231 w 1401"/>
              <a:gd name="T23" fmla="*/ 137760 h 1158"/>
              <a:gd name="T24" fmla="*/ 258247 w 1401"/>
              <a:gd name="T25" fmla="*/ 119508 h 1158"/>
              <a:gd name="T26" fmla="*/ 301974 w 1401"/>
              <a:gd name="T27" fmla="*/ 90826 h 1158"/>
              <a:gd name="T28" fmla="*/ 334898 w 1401"/>
              <a:gd name="T29" fmla="*/ 31724 h 1158"/>
              <a:gd name="T30" fmla="*/ 350845 w 1401"/>
              <a:gd name="T31" fmla="*/ 9126 h 1158"/>
              <a:gd name="T32" fmla="*/ 373995 w 1401"/>
              <a:gd name="T33" fmla="*/ 39981 h 1158"/>
              <a:gd name="T34" fmla="*/ 377596 w 1401"/>
              <a:gd name="T35" fmla="*/ 85611 h 1158"/>
              <a:gd name="T36" fmla="*/ 390971 w 1401"/>
              <a:gd name="T37" fmla="*/ 81266 h 1158"/>
              <a:gd name="T38" fmla="*/ 418751 w 1401"/>
              <a:gd name="T39" fmla="*/ 53453 h 1158"/>
              <a:gd name="T40" fmla="*/ 436242 w 1401"/>
              <a:gd name="T41" fmla="*/ 12603 h 1158"/>
              <a:gd name="T42" fmla="*/ 448074 w 1401"/>
              <a:gd name="T43" fmla="*/ 28682 h 1158"/>
              <a:gd name="T44" fmla="*/ 462993 w 1401"/>
              <a:gd name="T45" fmla="*/ 79527 h 1158"/>
              <a:gd name="T46" fmla="*/ 477397 w 1401"/>
              <a:gd name="T47" fmla="*/ 98214 h 1158"/>
              <a:gd name="T48" fmla="*/ 510321 w 1401"/>
              <a:gd name="T49" fmla="*/ 57364 h 1158"/>
              <a:gd name="T50" fmla="*/ 518037 w 1401"/>
              <a:gd name="T51" fmla="*/ 0 h 1158"/>
              <a:gd name="T52" fmla="*/ 531413 w 1401"/>
              <a:gd name="T53" fmla="*/ 2173 h 1158"/>
              <a:gd name="T54" fmla="*/ 564851 w 1401"/>
              <a:gd name="T55" fmla="*/ 10864 h 1158"/>
              <a:gd name="T56" fmla="*/ 605491 w 1401"/>
              <a:gd name="T57" fmla="*/ 30855 h 1158"/>
              <a:gd name="T58" fmla="*/ 642531 w 1401"/>
              <a:gd name="T59" fmla="*/ 66055 h 1158"/>
              <a:gd name="T60" fmla="*/ 664137 w 1401"/>
              <a:gd name="T61" fmla="*/ 120812 h 1158"/>
              <a:gd name="T62" fmla="*/ 670825 w 1401"/>
              <a:gd name="T63" fmla="*/ 189475 h 1158"/>
              <a:gd name="T64" fmla="*/ 691402 w 1401"/>
              <a:gd name="T65" fmla="*/ 225544 h 1158"/>
              <a:gd name="T66" fmla="*/ 714552 w 1401"/>
              <a:gd name="T67" fmla="*/ 261614 h 1158"/>
              <a:gd name="T68" fmla="*/ 718153 w 1401"/>
              <a:gd name="T69" fmla="*/ 315067 h 1158"/>
              <a:gd name="T70" fmla="*/ 697575 w 1401"/>
              <a:gd name="T71" fmla="*/ 371562 h 1158"/>
              <a:gd name="T72" fmla="*/ 673911 w 1401"/>
              <a:gd name="T73" fmla="*/ 401547 h 1158"/>
              <a:gd name="T74" fmla="*/ 667738 w 1401"/>
              <a:gd name="T75" fmla="*/ 330712 h 1158"/>
              <a:gd name="T76" fmla="*/ 627612 w 1401"/>
              <a:gd name="T77" fmla="*/ 252054 h 1158"/>
              <a:gd name="T78" fmla="*/ 582342 w 1401"/>
              <a:gd name="T79" fmla="*/ 235974 h 1158"/>
              <a:gd name="T80" fmla="*/ 555077 w 1401"/>
              <a:gd name="T81" fmla="*/ 234671 h 1158"/>
              <a:gd name="T82" fmla="*/ 529355 w 1401"/>
              <a:gd name="T83" fmla="*/ 238147 h 1158"/>
              <a:gd name="T84" fmla="*/ 503633 w 1401"/>
              <a:gd name="T85" fmla="*/ 249012 h 1158"/>
              <a:gd name="T86" fmla="*/ 479454 w 1401"/>
              <a:gd name="T87" fmla="*/ 267264 h 1158"/>
              <a:gd name="T88" fmla="*/ 464021 w 1401"/>
              <a:gd name="T89" fmla="*/ 282039 h 1158"/>
              <a:gd name="T90" fmla="*/ 467622 w 1401"/>
              <a:gd name="T91" fmla="*/ 265091 h 1158"/>
              <a:gd name="T92" fmla="*/ 468137 w 1401"/>
              <a:gd name="T93" fmla="*/ 240320 h 1158"/>
              <a:gd name="T94" fmla="*/ 454762 w 1401"/>
              <a:gd name="T95" fmla="*/ 223372 h 1158"/>
              <a:gd name="T96" fmla="*/ 417722 w 1401"/>
              <a:gd name="T97" fmla="*/ 227717 h 1158"/>
              <a:gd name="T98" fmla="*/ 345701 w 1401"/>
              <a:gd name="T99" fmla="*/ 268567 h 1158"/>
              <a:gd name="T100" fmla="*/ 345187 w 1401"/>
              <a:gd name="T101" fmla="*/ 257703 h 1158"/>
              <a:gd name="T102" fmla="*/ 337470 w 1401"/>
              <a:gd name="T103" fmla="*/ 236843 h 1158"/>
              <a:gd name="T104" fmla="*/ 315349 w 1401"/>
              <a:gd name="T105" fmla="*/ 220764 h 1158"/>
              <a:gd name="T106" fmla="*/ 270079 w 1401"/>
              <a:gd name="T107" fmla="*/ 225110 h 1158"/>
              <a:gd name="T108" fmla="*/ 194457 w 1401"/>
              <a:gd name="T109" fmla="*/ 265960 h 1158"/>
              <a:gd name="T110" fmla="*/ 150730 w 1401"/>
              <a:gd name="T111" fmla="*/ 298553 h 1158"/>
              <a:gd name="T112" fmla="*/ 120378 w 1401"/>
              <a:gd name="T113" fmla="*/ 329843 h 1158"/>
              <a:gd name="T114" fmla="*/ 115748 w 1401"/>
              <a:gd name="T115" fmla="*/ 358959 h 1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1" h="1158">
                <a:moveTo>
                  <a:pt x="225" y="826"/>
                </a:moveTo>
                <a:lnTo>
                  <a:pt x="216" y="840"/>
                </a:lnTo>
                <a:lnTo>
                  <a:pt x="196" y="875"/>
                </a:lnTo>
                <a:lnTo>
                  <a:pt x="172" y="923"/>
                </a:lnTo>
                <a:lnTo>
                  <a:pt x="147" y="972"/>
                </a:lnTo>
                <a:lnTo>
                  <a:pt x="130" y="1015"/>
                </a:lnTo>
                <a:lnTo>
                  <a:pt x="127" y="1041"/>
                </a:lnTo>
                <a:lnTo>
                  <a:pt x="144" y="1043"/>
                </a:lnTo>
                <a:lnTo>
                  <a:pt x="188" y="1009"/>
                </a:lnTo>
                <a:lnTo>
                  <a:pt x="182" y="1027"/>
                </a:lnTo>
                <a:lnTo>
                  <a:pt x="169" y="1069"/>
                </a:lnTo>
                <a:lnTo>
                  <a:pt x="156" y="1118"/>
                </a:lnTo>
                <a:lnTo>
                  <a:pt x="150" y="1158"/>
                </a:lnTo>
                <a:lnTo>
                  <a:pt x="123" y="1158"/>
                </a:lnTo>
                <a:lnTo>
                  <a:pt x="120" y="1154"/>
                </a:lnTo>
                <a:lnTo>
                  <a:pt x="111" y="1144"/>
                </a:lnTo>
                <a:lnTo>
                  <a:pt x="98" y="1126"/>
                </a:lnTo>
                <a:lnTo>
                  <a:pt x="84" y="1103"/>
                </a:lnTo>
                <a:lnTo>
                  <a:pt x="66" y="1073"/>
                </a:lnTo>
                <a:lnTo>
                  <a:pt x="49" y="1038"/>
                </a:lnTo>
                <a:lnTo>
                  <a:pt x="32" y="999"/>
                </a:lnTo>
                <a:lnTo>
                  <a:pt x="17" y="956"/>
                </a:lnTo>
                <a:lnTo>
                  <a:pt x="7" y="908"/>
                </a:lnTo>
                <a:lnTo>
                  <a:pt x="0" y="858"/>
                </a:lnTo>
                <a:lnTo>
                  <a:pt x="0" y="804"/>
                </a:lnTo>
                <a:lnTo>
                  <a:pt x="6" y="748"/>
                </a:lnTo>
                <a:lnTo>
                  <a:pt x="22" y="689"/>
                </a:lnTo>
                <a:lnTo>
                  <a:pt x="46" y="629"/>
                </a:lnTo>
                <a:lnTo>
                  <a:pt x="81" y="569"/>
                </a:lnTo>
                <a:lnTo>
                  <a:pt x="128" y="506"/>
                </a:lnTo>
                <a:lnTo>
                  <a:pt x="178" y="454"/>
                </a:lnTo>
                <a:lnTo>
                  <a:pt x="227" y="412"/>
                </a:lnTo>
                <a:lnTo>
                  <a:pt x="271" y="379"/>
                </a:lnTo>
                <a:lnTo>
                  <a:pt x="316" y="353"/>
                </a:lnTo>
                <a:lnTo>
                  <a:pt x="356" y="333"/>
                </a:lnTo>
                <a:lnTo>
                  <a:pt x="397" y="317"/>
                </a:lnTo>
                <a:lnTo>
                  <a:pt x="434" y="303"/>
                </a:lnTo>
                <a:lnTo>
                  <a:pt x="469" y="290"/>
                </a:lnTo>
                <a:lnTo>
                  <a:pt x="502" y="275"/>
                </a:lnTo>
                <a:lnTo>
                  <a:pt x="534" y="258"/>
                </a:lnTo>
                <a:lnTo>
                  <a:pt x="561" y="236"/>
                </a:lnTo>
                <a:lnTo>
                  <a:pt x="587" y="209"/>
                </a:lnTo>
                <a:lnTo>
                  <a:pt x="612" y="174"/>
                </a:lnTo>
                <a:lnTo>
                  <a:pt x="632" y="129"/>
                </a:lnTo>
                <a:lnTo>
                  <a:pt x="651" y="73"/>
                </a:lnTo>
                <a:lnTo>
                  <a:pt x="666" y="5"/>
                </a:lnTo>
                <a:lnTo>
                  <a:pt x="671" y="9"/>
                </a:lnTo>
                <a:lnTo>
                  <a:pt x="682" y="21"/>
                </a:lnTo>
                <a:lnTo>
                  <a:pt x="697" y="39"/>
                </a:lnTo>
                <a:lnTo>
                  <a:pt x="713" y="63"/>
                </a:lnTo>
                <a:lnTo>
                  <a:pt x="727" y="92"/>
                </a:lnTo>
                <a:lnTo>
                  <a:pt x="737" y="125"/>
                </a:lnTo>
                <a:lnTo>
                  <a:pt x="741" y="159"/>
                </a:lnTo>
                <a:lnTo>
                  <a:pt x="734" y="197"/>
                </a:lnTo>
                <a:lnTo>
                  <a:pt x="737" y="197"/>
                </a:lnTo>
                <a:lnTo>
                  <a:pt x="747" y="194"/>
                </a:lnTo>
                <a:lnTo>
                  <a:pt x="760" y="187"/>
                </a:lnTo>
                <a:lnTo>
                  <a:pt x="778" y="174"/>
                </a:lnTo>
                <a:lnTo>
                  <a:pt x="795" y="154"/>
                </a:lnTo>
                <a:lnTo>
                  <a:pt x="814" y="123"/>
                </a:lnTo>
                <a:lnTo>
                  <a:pt x="831" y="81"/>
                </a:lnTo>
                <a:lnTo>
                  <a:pt x="845" y="28"/>
                </a:lnTo>
                <a:lnTo>
                  <a:pt x="848" y="29"/>
                </a:lnTo>
                <a:lnTo>
                  <a:pt x="854" y="35"/>
                </a:lnTo>
                <a:lnTo>
                  <a:pt x="861" y="47"/>
                </a:lnTo>
                <a:lnTo>
                  <a:pt x="871" y="66"/>
                </a:lnTo>
                <a:lnTo>
                  <a:pt x="883" y="93"/>
                </a:lnTo>
                <a:lnTo>
                  <a:pt x="891" y="132"/>
                </a:lnTo>
                <a:lnTo>
                  <a:pt x="900" y="183"/>
                </a:lnTo>
                <a:lnTo>
                  <a:pt x="906" y="248"/>
                </a:lnTo>
                <a:lnTo>
                  <a:pt x="912" y="242"/>
                </a:lnTo>
                <a:lnTo>
                  <a:pt x="928" y="226"/>
                </a:lnTo>
                <a:lnTo>
                  <a:pt x="949" y="201"/>
                </a:lnTo>
                <a:lnTo>
                  <a:pt x="972" y="170"/>
                </a:lnTo>
                <a:lnTo>
                  <a:pt x="992" y="132"/>
                </a:lnTo>
                <a:lnTo>
                  <a:pt x="1008" y="92"/>
                </a:lnTo>
                <a:lnTo>
                  <a:pt x="1014" y="47"/>
                </a:lnTo>
                <a:lnTo>
                  <a:pt x="1007" y="0"/>
                </a:lnTo>
                <a:lnTo>
                  <a:pt x="1010" y="0"/>
                </a:lnTo>
                <a:lnTo>
                  <a:pt x="1020" y="2"/>
                </a:lnTo>
                <a:lnTo>
                  <a:pt x="1033" y="5"/>
                </a:lnTo>
                <a:lnTo>
                  <a:pt x="1052" y="9"/>
                </a:lnTo>
                <a:lnTo>
                  <a:pt x="1073" y="16"/>
                </a:lnTo>
                <a:lnTo>
                  <a:pt x="1098" y="25"/>
                </a:lnTo>
                <a:lnTo>
                  <a:pt x="1124" y="37"/>
                </a:lnTo>
                <a:lnTo>
                  <a:pt x="1151" y="53"/>
                </a:lnTo>
                <a:lnTo>
                  <a:pt x="1177" y="71"/>
                </a:lnTo>
                <a:lnTo>
                  <a:pt x="1203" y="93"/>
                </a:lnTo>
                <a:lnTo>
                  <a:pt x="1228" y="120"/>
                </a:lnTo>
                <a:lnTo>
                  <a:pt x="1249" y="152"/>
                </a:lnTo>
                <a:lnTo>
                  <a:pt x="1268" y="188"/>
                </a:lnTo>
                <a:lnTo>
                  <a:pt x="1281" y="230"/>
                </a:lnTo>
                <a:lnTo>
                  <a:pt x="1291" y="278"/>
                </a:lnTo>
                <a:lnTo>
                  <a:pt x="1294" y="331"/>
                </a:lnTo>
                <a:lnTo>
                  <a:pt x="1297" y="391"/>
                </a:lnTo>
                <a:lnTo>
                  <a:pt x="1304" y="436"/>
                </a:lnTo>
                <a:lnTo>
                  <a:pt x="1316" y="469"/>
                </a:lnTo>
                <a:lnTo>
                  <a:pt x="1329" y="496"/>
                </a:lnTo>
                <a:lnTo>
                  <a:pt x="1344" y="519"/>
                </a:lnTo>
                <a:lnTo>
                  <a:pt x="1360" y="543"/>
                </a:lnTo>
                <a:lnTo>
                  <a:pt x="1375" y="569"/>
                </a:lnTo>
                <a:lnTo>
                  <a:pt x="1389" y="602"/>
                </a:lnTo>
                <a:lnTo>
                  <a:pt x="1398" y="641"/>
                </a:lnTo>
                <a:lnTo>
                  <a:pt x="1401" y="683"/>
                </a:lnTo>
                <a:lnTo>
                  <a:pt x="1396" y="725"/>
                </a:lnTo>
                <a:lnTo>
                  <a:pt x="1388" y="768"/>
                </a:lnTo>
                <a:lnTo>
                  <a:pt x="1373" y="811"/>
                </a:lnTo>
                <a:lnTo>
                  <a:pt x="1356" y="855"/>
                </a:lnTo>
                <a:lnTo>
                  <a:pt x="1334" y="898"/>
                </a:lnTo>
                <a:lnTo>
                  <a:pt x="1310" y="939"/>
                </a:lnTo>
                <a:lnTo>
                  <a:pt x="1310" y="924"/>
                </a:lnTo>
                <a:lnTo>
                  <a:pt x="1310" y="884"/>
                </a:lnTo>
                <a:lnTo>
                  <a:pt x="1307" y="827"/>
                </a:lnTo>
                <a:lnTo>
                  <a:pt x="1298" y="761"/>
                </a:lnTo>
                <a:lnTo>
                  <a:pt x="1284" y="693"/>
                </a:lnTo>
                <a:lnTo>
                  <a:pt x="1258" y="631"/>
                </a:lnTo>
                <a:lnTo>
                  <a:pt x="1220" y="580"/>
                </a:lnTo>
                <a:lnTo>
                  <a:pt x="1170" y="551"/>
                </a:lnTo>
                <a:lnTo>
                  <a:pt x="1151" y="547"/>
                </a:lnTo>
                <a:lnTo>
                  <a:pt x="1132" y="543"/>
                </a:lnTo>
                <a:lnTo>
                  <a:pt x="1115" y="540"/>
                </a:lnTo>
                <a:lnTo>
                  <a:pt x="1098" y="540"/>
                </a:lnTo>
                <a:lnTo>
                  <a:pt x="1079" y="540"/>
                </a:lnTo>
                <a:lnTo>
                  <a:pt x="1063" y="541"/>
                </a:lnTo>
                <a:lnTo>
                  <a:pt x="1046" y="544"/>
                </a:lnTo>
                <a:lnTo>
                  <a:pt x="1029" y="548"/>
                </a:lnTo>
                <a:lnTo>
                  <a:pt x="1013" y="556"/>
                </a:lnTo>
                <a:lnTo>
                  <a:pt x="997" y="563"/>
                </a:lnTo>
                <a:lnTo>
                  <a:pt x="979" y="573"/>
                </a:lnTo>
                <a:lnTo>
                  <a:pt x="964" y="584"/>
                </a:lnTo>
                <a:lnTo>
                  <a:pt x="948" y="599"/>
                </a:lnTo>
                <a:lnTo>
                  <a:pt x="932" y="615"/>
                </a:lnTo>
                <a:lnTo>
                  <a:pt x="916" y="632"/>
                </a:lnTo>
                <a:lnTo>
                  <a:pt x="900" y="652"/>
                </a:lnTo>
                <a:lnTo>
                  <a:pt x="902" y="649"/>
                </a:lnTo>
                <a:lnTo>
                  <a:pt x="903" y="641"/>
                </a:lnTo>
                <a:lnTo>
                  <a:pt x="906" y="626"/>
                </a:lnTo>
                <a:lnTo>
                  <a:pt x="909" y="610"/>
                </a:lnTo>
                <a:lnTo>
                  <a:pt x="912" y="592"/>
                </a:lnTo>
                <a:lnTo>
                  <a:pt x="912" y="571"/>
                </a:lnTo>
                <a:lnTo>
                  <a:pt x="910" y="553"/>
                </a:lnTo>
                <a:lnTo>
                  <a:pt x="906" y="537"/>
                </a:lnTo>
                <a:lnTo>
                  <a:pt x="897" y="522"/>
                </a:lnTo>
                <a:lnTo>
                  <a:pt x="884" y="514"/>
                </a:lnTo>
                <a:lnTo>
                  <a:pt x="867" y="509"/>
                </a:lnTo>
                <a:lnTo>
                  <a:pt x="842" y="512"/>
                </a:lnTo>
                <a:lnTo>
                  <a:pt x="812" y="524"/>
                </a:lnTo>
                <a:lnTo>
                  <a:pt x="773" y="544"/>
                </a:lnTo>
                <a:lnTo>
                  <a:pt x="727" y="574"/>
                </a:lnTo>
                <a:lnTo>
                  <a:pt x="672" y="618"/>
                </a:lnTo>
                <a:lnTo>
                  <a:pt x="672" y="615"/>
                </a:lnTo>
                <a:lnTo>
                  <a:pt x="672" y="606"/>
                </a:lnTo>
                <a:lnTo>
                  <a:pt x="671" y="593"/>
                </a:lnTo>
                <a:lnTo>
                  <a:pt x="668" y="579"/>
                </a:lnTo>
                <a:lnTo>
                  <a:pt x="664" y="561"/>
                </a:lnTo>
                <a:lnTo>
                  <a:pt x="656" y="545"/>
                </a:lnTo>
                <a:lnTo>
                  <a:pt x="646" y="530"/>
                </a:lnTo>
                <a:lnTo>
                  <a:pt x="632" y="516"/>
                </a:lnTo>
                <a:lnTo>
                  <a:pt x="613" y="508"/>
                </a:lnTo>
                <a:lnTo>
                  <a:pt x="590" y="505"/>
                </a:lnTo>
                <a:lnTo>
                  <a:pt x="561" y="508"/>
                </a:lnTo>
                <a:lnTo>
                  <a:pt x="525" y="518"/>
                </a:lnTo>
                <a:lnTo>
                  <a:pt x="483" y="538"/>
                </a:lnTo>
                <a:lnTo>
                  <a:pt x="434" y="570"/>
                </a:lnTo>
                <a:lnTo>
                  <a:pt x="378" y="612"/>
                </a:lnTo>
                <a:lnTo>
                  <a:pt x="313" y="668"/>
                </a:lnTo>
                <a:lnTo>
                  <a:pt x="307" y="674"/>
                </a:lnTo>
                <a:lnTo>
                  <a:pt x="293" y="687"/>
                </a:lnTo>
                <a:lnTo>
                  <a:pt x="274" y="707"/>
                </a:lnTo>
                <a:lnTo>
                  <a:pt x="253" y="732"/>
                </a:lnTo>
                <a:lnTo>
                  <a:pt x="234" y="759"/>
                </a:lnTo>
                <a:lnTo>
                  <a:pt x="221" y="785"/>
                </a:lnTo>
                <a:lnTo>
                  <a:pt x="216" y="808"/>
                </a:lnTo>
                <a:lnTo>
                  <a:pt x="225" y="82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506" name="Picture 98" descr="j03435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24400"/>
            <a:ext cx="7921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7" name="Rectangle 99"/>
          <p:cNvSpPr>
            <a:spLocks noChangeArrowheads="1"/>
          </p:cNvSpPr>
          <p:nvPr/>
        </p:nvSpPr>
        <p:spPr bwMode="auto">
          <a:xfrm>
            <a:off x="6588125" y="908050"/>
            <a:ext cx="2376488" cy="4681538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508" name="Rectangle 100"/>
          <p:cNvSpPr>
            <a:spLocks noChangeArrowheads="1"/>
          </p:cNvSpPr>
          <p:nvPr/>
        </p:nvSpPr>
        <p:spPr bwMode="auto">
          <a:xfrm>
            <a:off x="0" y="908050"/>
            <a:ext cx="2051050" cy="4608513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8" grpId="0" animBg="1"/>
      <p:bldP spid="17439" grpId="0" animBg="1"/>
      <p:bldP spid="17440" grpId="0" animBg="1"/>
      <p:bldP spid="17443" grpId="0" animBg="1"/>
      <p:bldP spid="17447" grpId="0" animBg="1"/>
      <p:bldP spid="17448" grpId="0" animBg="1"/>
      <p:bldP spid="17449" grpId="0" animBg="1"/>
      <p:bldP spid="17479" grpId="0" animBg="1"/>
      <p:bldP spid="17480" grpId="0" animBg="1"/>
      <p:bldP spid="17481" grpId="0" animBg="1"/>
      <p:bldP spid="17482" grpId="0" animBg="1"/>
      <p:bldP spid="17483" grpId="0" animBg="1"/>
      <p:bldP spid="17484" grpId="0" animBg="1"/>
      <p:bldP spid="17485" grpId="0" animBg="1"/>
      <p:bldP spid="17486" grpId="0" animBg="1"/>
      <p:bldP spid="17487" grpId="0" animBg="1"/>
      <p:bldP spid="17488" grpId="0" animBg="1"/>
      <p:bldP spid="17489" grpId="0" animBg="1"/>
      <p:bldP spid="17490" grpId="0" animBg="1"/>
      <p:bldP spid="17491" grpId="0" animBg="1"/>
      <p:bldP spid="17494" grpId="0" animBg="1"/>
      <p:bldP spid="17495" grpId="0" animBg="1"/>
      <p:bldP spid="17498" grpId="0" animBg="1"/>
      <p:bldP spid="17499" grpId="0" animBg="1"/>
      <p:bldP spid="17501" grpId="0" animBg="1"/>
      <p:bldP spid="17502" grpId="0" animBg="1"/>
      <p:bldP spid="17504" grpId="0" animBg="1"/>
      <p:bldP spid="17505" grpId="0" animBg="1"/>
      <p:bldP spid="17507" grpId="0" animBg="1"/>
      <p:bldP spid="1750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_____________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opeh-s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07" y="1844823"/>
            <a:ext cx="5015830" cy="24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comment?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cheveux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__________,   _________  et __________.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1168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80485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02345" y="4804857"/>
            <a:ext cx="255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curly/ straight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8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332656"/>
            <a:ext cx="8686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u="sng" dirty="0" err="1" smtClean="0">
                <a:latin typeface="Calibri" pitchFamily="34" charset="0"/>
                <a:ea typeface="ＭＳ Ｐゴシック" charset="-128"/>
              </a:rPr>
              <a:t>Paired</a:t>
            </a:r>
            <a:r>
              <a:rPr lang="fr-FR" sz="3200" b="1" u="sng" dirty="0" smtClean="0">
                <a:latin typeface="Calibri" pitchFamily="34" charset="0"/>
                <a:ea typeface="ＭＳ Ｐゴシック" charset="-128"/>
              </a:rPr>
              <a:t> </a:t>
            </a:r>
            <a:r>
              <a:rPr lang="fr-FR" sz="3200" b="1" u="sng" dirty="0" err="1" smtClean="0">
                <a:latin typeface="Calibri" pitchFamily="34" charset="0"/>
                <a:ea typeface="ＭＳ Ｐゴシック" charset="-128"/>
              </a:rPr>
              <a:t>speaking</a:t>
            </a:r>
            <a:r>
              <a:rPr lang="fr-FR" sz="3200" b="1" u="sng" dirty="0" smtClean="0">
                <a:latin typeface="Calibri" pitchFamily="34" charset="0"/>
                <a:ea typeface="ＭＳ Ｐゴシック" charset="-128"/>
              </a:rPr>
              <a:t> practice</a:t>
            </a:r>
            <a:endParaRPr lang="fr-FR" sz="3200" b="1" u="sng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04" y="485055"/>
            <a:ext cx="8686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u="sng" dirty="0" smtClean="0">
                <a:latin typeface="Calibri" pitchFamily="34" charset="0"/>
                <a:ea typeface="ＭＳ Ｐゴシック" charset="-128"/>
              </a:rPr>
              <a:t>Qu’est-ce que j’ai appris?</a:t>
            </a:r>
            <a:endParaRPr lang="fr-FR" sz="3200" b="1" u="sng" dirty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4" name="Picture 2" descr="C:\Users\hopeh-s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1368152" cy="19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peh-s\Desktop\download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33" y="1916832"/>
            <a:ext cx="2476742" cy="16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blogs.sheknows.com/celebsalon.sheknows.com/2010/10/rihanna-ha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6451" y="1925362"/>
            <a:ext cx="1454315" cy="191683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4785" y="4301458"/>
            <a:ext cx="8712968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407659" y="4561785"/>
            <a:ext cx="7780015" cy="1044179"/>
            <a:chOff x="882802" y="4970905"/>
            <a:chExt cx="8580230" cy="913409"/>
          </a:xfrm>
        </p:grpSpPr>
        <p:pic>
          <p:nvPicPr>
            <p:cNvPr id="12" name="Picture 2" descr="C:\Users\hopeh-s\Desktop\764ADDFF4B6966B62422A392DC0F8481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02" y="4987823"/>
              <a:ext cx="3603163" cy="8964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485964" y="4970905"/>
              <a:ext cx="4977068" cy="76944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200" b="1" dirty="0" smtClean="0"/>
                <a:t>What skills have you used today?</a:t>
              </a:r>
            </a:p>
            <a:p>
              <a:r>
                <a:rPr lang="en-GB" sz="2200" b="1" dirty="0" smtClean="0"/>
                <a:t>What have those skills helped you to do?</a:t>
              </a:r>
              <a:endParaRPr lang="en-GB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0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peh-s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80" y="1844824"/>
            <a:ext cx="51867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9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peh-s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2232248" cy="29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782" y="4941168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5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peh-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830388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5107" y="36576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653136"/>
            <a:ext cx="6048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GB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marron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3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hopeh-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66" y="4237171"/>
            <a:ext cx="2138897" cy="12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hopeh-s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1135"/>
            <a:ext cx="2574367" cy="9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1124744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a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901135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b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4439" y="4277108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c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7646" y="4237171"/>
            <a:ext cx="4320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d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291"/>
            <a:ext cx="4067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fr-FR" sz="2500" u="sng" dirty="0" smtClean="0">
                <a:solidFill>
                  <a:srgbClr val="C00000"/>
                </a:solidFill>
              </a:rPr>
              <a:t>MATCH 1-4 WITH A-D</a:t>
            </a:r>
          </a:p>
          <a:p>
            <a:pPr marL="457200" indent="-457200"/>
            <a:endParaRPr lang="fr-FR" sz="800" dirty="0">
              <a:solidFill>
                <a:srgbClr val="C00000"/>
              </a:solidFill>
            </a:endParaRPr>
          </a:p>
          <a:p>
            <a:pPr marL="457200" indent="-457200"/>
            <a:endParaRPr lang="fr-FR" sz="12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verts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marron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gris</a:t>
            </a:r>
            <a:endParaRPr lang="en-GB" sz="32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 smtClean="0"/>
              <a:t>J’ai</a:t>
            </a:r>
            <a:r>
              <a:rPr lang="en-GB" sz="3200" b="1" dirty="0" smtClean="0"/>
              <a:t> les </a:t>
            </a:r>
            <a:r>
              <a:rPr lang="en-GB" sz="3200" b="1" dirty="0" err="1" smtClean="0"/>
              <a:t>yeux</a:t>
            </a:r>
            <a:r>
              <a:rPr lang="en-GB" sz="3200" b="1" dirty="0" smtClean="0"/>
              <a:t> bleus</a:t>
            </a:r>
            <a:endParaRPr lang="en-GB" sz="3200" b="1" dirty="0"/>
          </a:p>
          <a:p>
            <a:pPr marL="457200" indent="-457200">
              <a:buFont typeface="+mj-lt"/>
              <a:buAutoNum type="arabicPeriod"/>
            </a:pPr>
            <a:endParaRPr lang="fr-FR" sz="2500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1" name="Picture 2" descr="C:\Users\hopeh-s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87" y="4300439"/>
            <a:ext cx="2302993" cy="11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opeh-s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01135"/>
            <a:ext cx="1174797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4" y="640706"/>
            <a:ext cx="587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un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hopeh-s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44" y="4913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80928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	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les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87" y="4149080"/>
            <a:ext cx="821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n-GB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yeux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_____________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5866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AA05FCDB-09E5-48CF-A493-BF10BEBE0A0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430</Words>
  <Application>Microsoft Office PowerPoint</Application>
  <PresentationFormat>On-screen Show (4:3)</PresentationFormat>
  <Paragraphs>208</Paragraphs>
  <Slides>41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Aldersley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S Pitchford</dc:creator>
  <cp:lastModifiedBy>Hope, Helen</cp:lastModifiedBy>
  <cp:revision>126</cp:revision>
  <dcterms:created xsi:type="dcterms:W3CDTF">2014-03-24T09:36:42Z</dcterms:created>
  <dcterms:modified xsi:type="dcterms:W3CDTF">2017-09-08T13:25:19Z</dcterms:modified>
</cp:coreProperties>
</file>