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14"/>
  </p:notesMasterIdLst>
  <p:sldIdLst>
    <p:sldId id="440" r:id="rId3"/>
    <p:sldId id="460" r:id="rId4"/>
    <p:sldId id="461" r:id="rId5"/>
    <p:sldId id="422" r:id="rId6"/>
    <p:sldId id="429" r:id="rId7"/>
    <p:sldId id="398" r:id="rId8"/>
    <p:sldId id="423" r:id="rId9"/>
    <p:sldId id="462" r:id="rId10"/>
    <p:sldId id="463" r:id="rId11"/>
    <p:sldId id="465" r:id="rId12"/>
    <p:sldId id="466" r:id="rId1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64" d="100"/>
          <a:sy n="64" d="100"/>
        </p:scale>
        <p:origin x="-7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over text boxes in English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trap door activity</a:t>
            </a:r>
            <a:r>
              <a:rPr lang="en-GB" baseline="0" dirty="0" smtClean="0"/>
              <a:t> – do as paired activity or whole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5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revise so</a:t>
            </a:r>
            <a:r>
              <a:rPr lang="en-GB" baseline="0" dirty="0" smtClean="0"/>
              <a:t> far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revise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revise long/ short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35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out a text box per</a:t>
            </a:r>
            <a:r>
              <a:rPr lang="en-GB" baseline="0" dirty="0" smtClean="0"/>
              <a:t> pair.  Class follows the instructions above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5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7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4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5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2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2240626" cy="38164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 smtClean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3330591" y="1347035"/>
            <a:ext cx="2240626" cy="41549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someone else – personality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someone else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 smtClean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156176" y="1347035"/>
            <a:ext cx="2638128" cy="517064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yourself and others –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Personality,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use little important words like ‘very’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pic>
        <p:nvPicPr>
          <p:cNvPr id="1026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0"/>
          <a:stretch/>
        </p:blipFill>
        <p:spPr bwMode="auto">
          <a:xfrm>
            <a:off x="2192912" y="3580400"/>
            <a:ext cx="572256" cy="112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0" r="34339"/>
          <a:stretch/>
        </p:blipFill>
        <p:spPr bwMode="auto">
          <a:xfrm>
            <a:off x="4806684" y="4397379"/>
            <a:ext cx="451464" cy="99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/>
          <a:stretch/>
        </p:blipFill>
        <p:spPr bwMode="auto">
          <a:xfrm>
            <a:off x="7936317" y="5312391"/>
            <a:ext cx="577951" cy="10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7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13" descr="http://www.polyvore.com/cgi/img-thing?.out=jpg&amp;size=l&amp;tid=10391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1439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1720" y="914400"/>
            <a:ext cx="3600400" cy="17225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raides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mi-longs et marron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verts.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petit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grande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bouche.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8932" y="3645024"/>
            <a:ext cx="3680743" cy="21602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courts, noirs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bouclés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petits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bleus.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moyen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petite bouche. Je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porte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boucles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d’oreille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or.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8144" y="761046"/>
            <a:ext cx="3096344" cy="288397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longs, blonds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raides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bruns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grand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pointu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grande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bouche.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des taches de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rousseur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sur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joues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457092" y="3933056"/>
            <a:ext cx="3456384" cy="22700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très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courts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gris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noirs.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petite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barbe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grise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des lunettes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noires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aussi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bouton sur le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23528" y="72479"/>
            <a:ext cx="80648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comment?                                                                                                                                                                                                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                	           	    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       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8110736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Today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your eye/ hair colour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hair length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3   reading skills – decoding with familiar and unfamiliar     	sentences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4785" y="4606036"/>
            <a:ext cx="8712968" cy="1584176"/>
            <a:chOff x="194785" y="4301458"/>
            <a:chExt cx="8712968" cy="1584176"/>
          </a:xfrm>
        </p:grpSpPr>
        <p:sp>
          <p:nvSpPr>
            <p:cNvPr id="4" name="Rectangle 3"/>
            <p:cNvSpPr/>
            <p:nvPr/>
          </p:nvSpPr>
          <p:spPr>
            <a:xfrm>
              <a:off x="194785" y="4301458"/>
              <a:ext cx="8712968" cy="158417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07659" y="4561785"/>
              <a:ext cx="7780015" cy="1044179"/>
              <a:chOff x="882802" y="4970905"/>
              <a:chExt cx="8580230" cy="913409"/>
            </a:xfrm>
          </p:grpSpPr>
          <p:pic>
            <p:nvPicPr>
              <p:cNvPr id="6" name="Picture 2" descr="C:\Users\hopeh-s\Desktop\764ADDFF4B6966B62422A392DC0F8481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802" y="4987823"/>
                <a:ext cx="3603163" cy="89649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485964" y="4970905"/>
                <a:ext cx="4977068" cy="76944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GB" sz="2200" b="1" dirty="0" smtClean="0"/>
                  <a:t>What skills have you used today?</a:t>
                </a:r>
              </a:p>
              <a:p>
                <a:r>
                  <a:rPr lang="en-GB" sz="2200" b="1" dirty="0" smtClean="0"/>
                  <a:t>What have those skills helped you to do?</a:t>
                </a:r>
                <a:endParaRPr lang="en-GB" sz="2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33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8110736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Today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your eye/ hair colour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hair length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3   reading skills – decoding with familiar and unfamiliar     	sentences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</p:spTree>
    <p:extLst>
      <p:ext uri="{BB962C8B-B14F-4D97-AF65-F5344CB8AC3E}">
        <p14:creationId xmlns:p14="http://schemas.microsoft.com/office/powerpoint/2010/main" val="189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0807" y="629523"/>
            <a:ext cx="2697018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yeux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93256" y="106303"/>
            <a:ext cx="2325687" cy="2462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bleus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marron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33922" y="244802"/>
            <a:ext cx="2725426" cy="769441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kern="1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4400" b="1" kern="1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trappe</a:t>
            </a:r>
            <a:endParaRPr lang="en-GB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8600" y="2924944"/>
            <a:ext cx="3092082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cheveux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81817" y="2949565"/>
            <a:ext cx="1462192" cy="2462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blonds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noirs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bruns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roux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678783" y="2924943"/>
            <a:ext cx="608713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02304" y="2949565"/>
            <a:ext cx="1789975" cy="18158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mi-longs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092279" y="2949565"/>
            <a:ext cx="608713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660756" y="2924943"/>
            <a:ext cx="1789975" cy="116955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raides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fris</a:t>
            </a:r>
            <a:r>
              <a:rPr lang="en-GB" altLang="en-US" sz="2800" dirty="0" err="1" smtClean="0">
                <a:latin typeface="Arial"/>
                <a:cs typeface="Arial"/>
              </a:rPr>
              <a:t>és</a:t>
            </a:r>
            <a:endParaRPr lang="en-GB" altLang="en-US" sz="2800" dirty="0" smtClean="0">
              <a:latin typeface="Arial"/>
              <a:cs typeface="Arial"/>
            </a:endParaRPr>
          </a:p>
        </p:txBody>
      </p:sp>
      <p:pic>
        <p:nvPicPr>
          <p:cNvPr id="1026" name="Picture 2" descr="C:\Users\hopeh-s\Desktop\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919" y="1078038"/>
            <a:ext cx="2152568" cy="16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hopeh-s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366" y="4237171"/>
            <a:ext cx="2138897" cy="129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hopeh-s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01135"/>
            <a:ext cx="2574367" cy="9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1960" y="112474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1901135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4439" y="4277108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7646" y="423717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00641"/>
            <a:ext cx="641367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3200" b="1" u="sng" dirty="0" smtClean="0">
                <a:solidFill>
                  <a:srgbClr val="C00000"/>
                </a:solidFill>
              </a:rPr>
              <a:t>Tu as les yeux de quelle couleur?</a:t>
            </a:r>
            <a:endParaRPr lang="fr-FR" sz="32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fr-FR" sz="12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verts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gris</a:t>
            </a:r>
            <a:endParaRPr lang="en-GB" sz="3200" b="1" dirty="0" smtClean="0"/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bleus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marron</a:t>
            </a:r>
            <a:endParaRPr lang="en-GB" sz="3200" b="1" dirty="0"/>
          </a:p>
          <a:p>
            <a:pPr marL="457200" indent="-457200">
              <a:buFont typeface="+mj-lt"/>
              <a:buAutoNum type="arabicPeriod"/>
            </a:pPr>
            <a:endParaRPr lang="fr-FR" sz="2500" dirty="0" smtClean="0">
              <a:solidFill>
                <a:srgbClr val="C00000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21" name="Picture 2" descr="C:\Users\hopeh-s\Desktop\downloa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87" y="4300439"/>
            <a:ext cx="2302993" cy="11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opeh-s\Desktop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01135"/>
            <a:ext cx="1174797" cy="156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9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hopeh-s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158" y="3848370"/>
            <a:ext cx="1624577" cy="227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hopeh-s\Desktop\download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734" y="513603"/>
            <a:ext cx="1420750" cy="251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hopeh-s\Desktop\download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93" y="3928861"/>
            <a:ext cx="2102468" cy="138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hopeh-s\Desktop\download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417" y="539969"/>
            <a:ext cx="1296978" cy="173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032" y="559000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0633" y="539969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8710" y="386184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5393" y="389498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74" y="8400"/>
            <a:ext cx="52774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2800" b="1" u="sng" dirty="0" smtClean="0">
                <a:solidFill>
                  <a:srgbClr val="C00000"/>
                </a:solidFill>
              </a:rPr>
              <a:t>Tu as les cheveux de quelle couleur?</a:t>
            </a:r>
          </a:p>
          <a:p>
            <a:pPr marL="457200" indent="-457200"/>
            <a:endParaRPr lang="fr-FR" sz="800" dirty="0">
              <a:solidFill>
                <a:srgbClr val="C00000"/>
              </a:solidFill>
            </a:endParaRPr>
          </a:p>
          <a:p>
            <a:pPr marL="457200" indent="-457200"/>
            <a:endParaRPr lang="fr-FR" sz="1200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blonds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roux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bruns</a:t>
            </a:r>
            <a:endParaRPr lang="en-GB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noirs</a:t>
            </a:r>
            <a:endParaRPr lang="fr-FR" sz="2500" dirty="0" smtClean="0">
              <a:solidFill>
                <a:srgbClr val="C00000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216" y="1782637"/>
            <a:ext cx="27712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bleus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verts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noirs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marron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gris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 smtClean="0"/>
          </a:p>
          <a:p>
            <a:endParaRPr lang="en-GB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60032" y="1189836"/>
            <a:ext cx="326009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6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.  longs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7. courts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mi-longs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blonds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raides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Frisés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Noirs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Roux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bruns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5217" y="365767"/>
            <a:ext cx="3216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J’ai</a:t>
            </a:r>
            <a:r>
              <a:rPr lang="en-GB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les </a:t>
            </a:r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yeux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365767"/>
            <a:ext cx="3968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J’ai</a:t>
            </a:r>
            <a:r>
              <a:rPr lang="en-GB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les </a:t>
            </a:r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cheveux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C:\Users\hopeh-s\Desktop\downlo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4290"/>
            <a:ext cx="1238374" cy="59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hopeh-s\Desktop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13" y="118373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106" y="365767"/>
            <a:ext cx="6673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skills</a:t>
            </a:r>
            <a:endParaRPr lang="en-GB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hopeh-s\Desktop\51zhZRZx+tL._SX351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2060153" cy="291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peh-s\Desktop\franca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68" y="2420888"/>
            <a:ext cx="3094097" cy="17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106" y="365767"/>
            <a:ext cx="6673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skills</a:t>
            </a:r>
            <a:endParaRPr lang="en-GB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hopeh-s\Desktop\51zhZRZx+tL._SX351_BO1,204,203,200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9" y="704404"/>
            <a:ext cx="776094" cy="109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peh-s\Desktop\franca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58" y="816689"/>
            <a:ext cx="1547049" cy="8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329" y="2132856"/>
            <a:ext cx="8483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Aims of activity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unfamiliar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 using strategies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create a glossary of useful new words in French and English in your jotter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2491" y="1124744"/>
            <a:ext cx="8064896" cy="40324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Instructions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partner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, work out what your text box means in English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partner,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 make up a glossary of useful new phrases you have learned to share with others in your group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group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, make sure you have all the new phrases your group has discovered in your jotter in French and English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Draw the faces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that your group has worked on</a:t>
            </a: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23528" y="72479"/>
            <a:ext cx="80648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comment?                                                                                                                                                                                                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       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524</Words>
  <Application>Microsoft Office PowerPoint</Application>
  <PresentationFormat>On-screen Show (4:3)</PresentationFormat>
  <Paragraphs>134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Hope, Helen</cp:lastModifiedBy>
  <cp:revision>135</cp:revision>
  <dcterms:created xsi:type="dcterms:W3CDTF">2014-03-24T09:36:42Z</dcterms:created>
  <dcterms:modified xsi:type="dcterms:W3CDTF">2017-09-13T14:01:54Z</dcterms:modified>
</cp:coreProperties>
</file>