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765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9FC1B-D037-4629-BE04-BB5F2972706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3D7992-B9D0-4EDE-861B-FEB9221490E4}">
      <dgm:prSet phldrT="[Text]"/>
      <dgm:spPr/>
      <dgm:t>
        <a:bodyPr/>
        <a:lstStyle/>
        <a:p>
          <a:r>
            <a:rPr lang="en-GB" dirty="0" smtClean="0"/>
            <a:t>Formative Assessment</a:t>
          </a:r>
          <a:endParaRPr lang="en-GB" dirty="0"/>
        </a:p>
      </dgm:t>
    </dgm:pt>
    <dgm:pt modelId="{32FB93AA-775B-4917-99CE-14164BE51EF6}" type="parTrans" cxnId="{F9595989-89F4-4C57-A60F-D67420028020}">
      <dgm:prSet/>
      <dgm:spPr/>
      <dgm:t>
        <a:bodyPr/>
        <a:lstStyle/>
        <a:p>
          <a:endParaRPr lang="en-GB"/>
        </a:p>
      </dgm:t>
    </dgm:pt>
    <dgm:pt modelId="{92C505E0-63FB-42D5-B6FD-94CC8BE93232}" type="sibTrans" cxnId="{F9595989-89F4-4C57-A60F-D67420028020}">
      <dgm:prSet/>
      <dgm:spPr/>
      <dgm:t>
        <a:bodyPr/>
        <a:lstStyle/>
        <a:p>
          <a:endParaRPr lang="en-GB"/>
        </a:p>
      </dgm:t>
    </dgm:pt>
    <dgm:pt modelId="{37A9D731-52E6-4E4C-9521-1F7F6E276B37}">
      <dgm:prSet phldrT="[Text]" custT="1"/>
      <dgm:spPr/>
      <dgm:t>
        <a:bodyPr/>
        <a:lstStyle/>
        <a:p>
          <a:r>
            <a:rPr lang="en-GB" sz="2000" dirty="0" smtClean="0"/>
            <a:t>Effective </a:t>
          </a:r>
          <a:r>
            <a:rPr lang="en-GB" sz="2000" dirty="0" err="1" smtClean="0"/>
            <a:t>questio-ning</a:t>
          </a:r>
          <a:endParaRPr lang="en-GB" sz="2000" dirty="0"/>
        </a:p>
      </dgm:t>
    </dgm:pt>
    <dgm:pt modelId="{FB3AA36F-0657-40C2-A400-291331273A6F}" type="parTrans" cxnId="{F1829119-01AB-4D47-8A52-58E2882960E4}">
      <dgm:prSet/>
      <dgm:spPr/>
      <dgm:t>
        <a:bodyPr/>
        <a:lstStyle/>
        <a:p>
          <a:endParaRPr lang="en-GB"/>
        </a:p>
      </dgm:t>
    </dgm:pt>
    <dgm:pt modelId="{62F753A0-3A75-49A6-A570-F2BB03D9FA15}" type="sibTrans" cxnId="{F1829119-01AB-4D47-8A52-58E2882960E4}">
      <dgm:prSet/>
      <dgm:spPr/>
      <dgm:t>
        <a:bodyPr/>
        <a:lstStyle/>
        <a:p>
          <a:endParaRPr lang="en-GB"/>
        </a:p>
      </dgm:t>
    </dgm:pt>
    <dgm:pt modelId="{9C8A6ACD-7F90-4E45-B7C0-421CF07BC58E}">
      <dgm:prSet phldrT="[Text]" custT="1"/>
      <dgm:spPr/>
      <dgm:t>
        <a:bodyPr/>
        <a:lstStyle/>
        <a:p>
          <a:r>
            <a:rPr lang="en-GB" sz="2000" dirty="0" smtClean="0"/>
            <a:t>Self and peer assessment</a:t>
          </a:r>
          <a:endParaRPr lang="en-GB" sz="2000" dirty="0"/>
        </a:p>
      </dgm:t>
    </dgm:pt>
    <dgm:pt modelId="{24030AE1-CCC8-4462-A665-DC51ADCD2995}" type="parTrans" cxnId="{8C83EE5F-D681-43F4-8AFE-6019982EF343}">
      <dgm:prSet/>
      <dgm:spPr/>
      <dgm:t>
        <a:bodyPr/>
        <a:lstStyle/>
        <a:p>
          <a:endParaRPr lang="en-GB"/>
        </a:p>
      </dgm:t>
    </dgm:pt>
    <dgm:pt modelId="{5DD7B018-B276-410E-8630-5B3B86AD25AA}" type="sibTrans" cxnId="{8C83EE5F-D681-43F4-8AFE-6019982EF343}">
      <dgm:prSet/>
      <dgm:spPr/>
      <dgm:t>
        <a:bodyPr/>
        <a:lstStyle/>
        <a:p>
          <a:endParaRPr lang="en-GB"/>
        </a:p>
      </dgm:t>
    </dgm:pt>
    <dgm:pt modelId="{FCC1A0E7-6971-4B7A-8DD5-69C11C9B9AEE}">
      <dgm:prSet phldrT="[Text]" custT="1"/>
      <dgm:spPr/>
      <dgm:t>
        <a:bodyPr/>
        <a:lstStyle/>
        <a:p>
          <a:r>
            <a:rPr lang="en-GB" sz="2000" dirty="0" smtClean="0"/>
            <a:t>Effective feedback</a:t>
          </a:r>
          <a:endParaRPr lang="en-GB" sz="2000" dirty="0"/>
        </a:p>
      </dgm:t>
    </dgm:pt>
    <dgm:pt modelId="{C85D5302-C392-4642-B481-E30047639152}" type="parTrans" cxnId="{08E00688-73D8-46EA-818C-19AF026D6C45}">
      <dgm:prSet/>
      <dgm:spPr/>
      <dgm:t>
        <a:bodyPr/>
        <a:lstStyle/>
        <a:p>
          <a:endParaRPr lang="en-GB"/>
        </a:p>
      </dgm:t>
    </dgm:pt>
    <dgm:pt modelId="{7A39E890-0859-4A3C-BD2F-28DAC44C9702}" type="sibTrans" cxnId="{08E00688-73D8-46EA-818C-19AF026D6C45}">
      <dgm:prSet/>
      <dgm:spPr/>
      <dgm:t>
        <a:bodyPr/>
        <a:lstStyle/>
        <a:p>
          <a:endParaRPr lang="en-GB"/>
        </a:p>
      </dgm:t>
    </dgm:pt>
    <dgm:pt modelId="{BF330FD0-AA8E-4336-A078-0085EE2F6C74}">
      <dgm:prSet phldrT="[Text]" custT="1"/>
      <dgm:spPr/>
      <dgm:t>
        <a:bodyPr/>
        <a:lstStyle/>
        <a:p>
          <a:r>
            <a:rPr lang="en-GB" sz="2400" dirty="0" smtClean="0"/>
            <a:t>Sharing learning goals</a:t>
          </a:r>
          <a:endParaRPr lang="en-GB" sz="2400" dirty="0"/>
        </a:p>
      </dgm:t>
    </dgm:pt>
    <dgm:pt modelId="{99BA4867-A318-4327-B129-915E54A03AE0}" type="parTrans" cxnId="{B691831E-EE53-4591-AF19-B0C2DEA99410}">
      <dgm:prSet/>
      <dgm:spPr/>
      <dgm:t>
        <a:bodyPr/>
        <a:lstStyle/>
        <a:p>
          <a:endParaRPr lang="en-GB"/>
        </a:p>
      </dgm:t>
    </dgm:pt>
    <dgm:pt modelId="{BA83117D-8D8D-416E-A98E-F765BB55A10F}" type="sibTrans" cxnId="{B691831E-EE53-4591-AF19-B0C2DEA99410}">
      <dgm:prSet/>
      <dgm:spPr/>
      <dgm:t>
        <a:bodyPr/>
        <a:lstStyle/>
        <a:p>
          <a:endParaRPr lang="en-GB"/>
        </a:p>
      </dgm:t>
    </dgm:pt>
    <dgm:pt modelId="{E4DA29F8-DAD6-4BBC-BA6E-FDE2E9472BC2}" type="pres">
      <dgm:prSet presAssocID="{7039FC1B-D037-4629-BE04-BB5F297270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3448F5-AEAB-4906-9363-A3483AD12B61}" type="pres">
      <dgm:prSet presAssocID="{C83D7992-B9D0-4EDE-861B-FEB9221490E4}" presName="centerShape" presStyleLbl="node0" presStyleIdx="0" presStyleCnt="1"/>
      <dgm:spPr/>
      <dgm:t>
        <a:bodyPr/>
        <a:lstStyle/>
        <a:p>
          <a:endParaRPr lang="en-GB"/>
        </a:p>
      </dgm:t>
    </dgm:pt>
    <dgm:pt modelId="{A04D6505-1F41-45D0-83C5-BE47FD079752}" type="pres">
      <dgm:prSet presAssocID="{37A9D731-52E6-4E4C-9521-1F7F6E276B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E44B4-138F-4922-BD7E-323BF5F30ABA}" type="pres">
      <dgm:prSet presAssocID="{37A9D731-52E6-4E4C-9521-1F7F6E276B37}" presName="dummy" presStyleCnt="0"/>
      <dgm:spPr/>
    </dgm:pt>
    <dgm:pt modelId="{5F0A41A2-6C82-44CC-B328-8847FF6F7EED}" type="pres">
      <dgm:prSet presAssocID="{62F753A0-3A75-49A6-A570-F2BB03D9FA1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854E0EA0-B5C4-42CD-B4D4-9724177CA74A}" type="pres">
      <dgm:prSet presAssocID="{9C8A6ACD-7F90-4E45-B7C0-421CF07BC58E}" presName="node" presStyleLbl="node1" presStyleIdx="1" presStyleCnt="4" custScaleX="103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A395CF-149A-4A4B-9853-AF9D3B1C543C}" type="pres">
      <dgm:prSet presAssocID="{9C8A6ACD-7F90-4E45-B7C0-421CF07BC58E}" presName="dummy" presStyleCnt="0"/>
      <dgm:spPr/>
    </dgm:pt>
    <dgm:pt modelId="{94E36CDB-C86F-4984-9F46-AF8256F33A11}" type="pres">
      <dgm:prSet presAssocID="{5DD7B018-B276-410E-8630-5B3B86AD25AA}" presName="sibTrans" presStyleLbl="sibTrans2D1" presStyleIdx="1" presStyleCnt="4"/>
      <dgm:spPr/>
      <dgm:t>
        <a:bodyPr/>
        <a:lstStyle/>
        <a:p>
          <a:endParaRPr lang="en-GB"/>
        </a:p>
      </dgm:t>
    </dgm:pt>
    <dgm:pt modelId="{1ACDE848-ED7F-4686-B2CC-2F12970D3B9A}" type="pres">
      <dgm:prSet presAssocID="{FCC1A0E7-6971-4B7A-8DD5-69C11C9B9A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AC25D6-AB88-41D9-83C1-AEEF2666F20A}" type="pres">
      <dgm:prSet presAssocID="{FCC1A0E7-6971-4B7A-8DD5-69C11C9B9AEE}" presName="dummy" presStyleCnt="0"/>
      <dgm:spPr/>
    </dgm:pt>
    <dgm:pt modelId="{1A395669-A3DC-4CD7-BAFC-59AB0593AA2E}" type="pres">
      <dgm:prSet presAssocID="{7A39E890-0859-4A3C-BD2F-28DAC44C9702}" presName="sibTrans" presStyleLbl="sibTrans2D1" presStyleIdx="2" presStyleCnt="4"/>
      <dgm:spPr/>
      <dgm:t>
        <a:bodyPr/>
        <a:lstStyle/>
        <a:p>
          <a:endParaRPr lang="en-GB"/>
        </a:p>
      </dgm:t>
    </dgm:pt>
    <dgm:pt modelId="{6E4104C6-15FD-4CCF-A1A1-EC394858C862}" type="pres">
      <dgm:prSet presAssocID="{BF330FD0-AA8E-4336-A078-0085EE2F6C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4BE49D-153D-488B-91CB-EE290F8DD13F}" type="pres">
      <dgm:prSet presAssocID="{BF330FD0-AA8E-4336-A078-0085EE2F6C74}" presName="dummy" presStyleCnt="0"/>
      <dgm:spPr/>
    </dgm:pt>
    <dgm:pt modelId="{376B3068-02CD-4E5B-9A1D-5B21D08AE6F2}" type="pres">
      <dgm:prSet presAssocID="{BA83117D-8D8D-416E-A98E-F765BB55A10F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F9595989-89F4-4C57-A60F-D67420028020}" srcId="{7039FC1B-D037-4629-BE04-BB5F2972706D}" destId="{C83D7992-B9D0-4EDE-861B-FEB9221490E4}" srcOrd="0" destOrd="0" parTransId="{32FB93AA-775B-4917-99CE-14164BE51EF6}" sibTransId="{92C505E0-63FB-42D5-B6FD-94CC8BE93232}"/>
    <dgm:cxn modelId="{389B73E7-7149-416E-B7BF-C5FBCC6591C8}" type="presOf" srcId="{5DD7B018-B276-410E-8630-5B3B86AD25AA}" destId="{94E36CDB-C86F-4984-9F46-AF8256F33A11}" srcOrd="0" destOrd="0" presId="urn:microsoft.com/office/officeart/2005/8/layout/radial6"/>
    <dgm:cxn modelId="{9804ACAB-9344-4EA4-B25C-D98132341ED3}" type="presOf" srcId="{37A9D731-52E6-4E4C-9521-1F7F6E276B37}" destId="{A04D6505-1F41-45D0-83C5-BE47FD079752}" srcOrd="0" destOrd="0" presId="urn:microsoft.com/office/officeart/2005/8/layout/radial6"/>
    <dgm:cxn modelId="{F1829119-01AB-4D47-8A52-58E2882960E4}" srcId="{C83D7992-B9D0-4EDE-861B-FEB9221490E4}" destId="{37A9D731-52E6-4E4C-9521-1F7F6E276B37}" srcOrd="0" destOrd="0" parTransId="{FB3AA36F-0657-40C2-A400-291331273A6F}" sibTransId="{62F753A0-3A75-49A6-A570-F2BB03D9FA15}"/>
    <dgm:cxn modelId="{F6C3B0D4-5E0A-4A31-B12E-19D131D28438}" type="presOf" srcId="{BF330FD0-AA8E-4336-A078-0085EE2F6C74}" destId="{6E4104C6-15FD-4CCF-A1A1-EC394858C862}" srcOrd="0" destOrd="0" presId="urn:microsoft.com/office/officeart/2005/8/layout/radial6"/>
    <dgm:cxn modelId="{53B843F2-D0E0-4797-B853-AADB11D631AC}" type="presOf" srcId="{FCC1A0E7-6971-4B7A-8DD5-69C11C9B9AEE}" destId="{1ACDE848-ED7F-4686-B2CC-2F12970D3B9A}" srcOrd="0" destOrd="0" presId="urn:microsoft.com/office/officeart/2005/8/layout/radial6"/>
    <dgm:cxn modelId="{08E00688-73D8-46EA-818C-19AF026D6C45}" srcId="{C83D7992-B9D0-4EDE-861B-FEB9221490E4}" destId="{FCC1A0E7-6971-4B7A-8DD5-69C11C9B9AEE}" srcOrd="2" destOrd="0" parTransId="{C85D5302-C392-4642-B481-E30047639152}" sibTransId="{7A39E890-0859-4A3C-BD2F-28DAC44C9702}"/>
    <dgm:cxn modelId="{B691831E-EE53-4591-AF19-B0C2DEA99410}" srcId="{C83D7992-B9D0-4EDE-861B-FEB9221490E4}" destId="{BF330FD0-AA8E-4336-A078-0085EE2F6C74}" srcOrd="3" destOrd="0" parTransId="{99BA4867-A318-4327-B129-915E54A03AE0}" sibTransId="{BA83117D-8D8D-416E-A98E-F765BB55A10F}"/>
    <dgm:cxn modelId="{8C83EE5F-D681-43F4-8AFE-6019982EF343}" srcId="{C83D7992-B9D0-4EDE-861B-FEB9221490E4}" destId="{9C8A6ACD-7F90-4E45-B7C0-421CF07BC58E}" srcOrd="1" destOrd="0" parTransId="{24030AE1-CCC8-4462-A665-DC51ADCD2995}" sibTransId="{5DD7B018-B276-410E-8630-5B3B86AD25AA}"/>
    <dgm:cxn modelId="{54446E79-D9D2-4D00-AB9D-2E8032CE75A6}" type="presOf" srcId="{C83D7992-B9D0-4EDE-861B-FEB9221490E4}" destId="{313448F5-AEAB-4906-9363-A3483AD12B61}" srcOrd="0" destOrd="0" presId="urn:microsoft.com/office/officeart/2005/8/layout/radial6"/>
    <dgm:cxn modelId="{59CD2F96-E492-4265-86D9-135972EC0CB0}" type="presOf" srcId="{BA83117D-8D8D-416E-A98E-F765BB55A10F}" destId="{376B3068-02CD-4E5B-9A1D-5B21D08AE6F2}" srcOrd="0" destOrd="0" presId="urn:microsoft.com/office/officeart/2005/8/layout/radial6"/>
    <dgm:cxn modelId="{763EDC36-B000-4C1B-8FF8-2544C24633BE}" type="presOf" srcId="{9C8A6ACD-7F90-4E45-B7C0-421CF07BC58E}" destId="{854E0EA0-B5C4-42CD-B4D4-9724177CA74A}" srcOrd="0" destOrd="0" presId="urn:microsoft.com/office/officeart/2005/8/layout/radial6"/>
    <dgm:cxn modelId="{20EB251E-8243-4A74-918F-11D467AB6BAC}" type="presOf" srcId="{62F753A0-3A75-49A6-A570-F2BB03D9FA15}" destId="{5F0A41A2-6C82-44CC-B328-8847FF6F7EED}" srcOrd="0" destOrd="0" presId="urn:microsoft.com/office/officeart/2005/8/layout/radial6"/>
    <dgm:cxn modelId="{B7786A1F-4BE6-4774-BF7B-BC93D60FE1E8}" type="presOf" srcId="{7039FC1B-D037-4629-BE04-BB5F2972706D}" destId="{E4DA29F8-DAD6-4BBC-BA6E-FDE2E9472BC2}" srcOrd="0" destOrd="0" presId="urn:microsoft.com/office/officeart/2005/8/layout/radial6"/>
    <dgm:cxn modelId="{C87DDB74-29EA-4C11-BFD4-4F424F02C8F6}" type="presOf" srcId="{7A39E890-0859-4A3C-BD2F-28DAC44C9702}" destId="{1A395669-A3DC-4CD7-BAFC-59AB0593AA2E}" srcOrd="0" destOrd="0" presId="urn:microsoft.com/office/officeart/2005/8/layout/radial6"/>
    <dgm:cxn modelId="{CF2A58E2-F8BF-4F40-B592-6101C861DE95}" type="presParOf" srcId="{E4DA29F8-DAD6-4BBC-BA6E-FDE2E9472BC2}" destId="{313448F5-AEAB-4906-9363-A3483AD12B61}" srcOrd="0" destOrd="0" presId="urn:microsoft.com/office/officeart/2005/8/layout/radial6"/>
    <dgm:cxn modelId="{0A5029D0-A62E-494D-902F-669156AC4817}" type="presParOf" srcId="{E4DA29F8-DAD6-4BBC-BA6E-FDE2E9472BC2}" destId="{A04D6505-1F41-45D0-83C5-BE47FD079752}" srcOrd="1" destOrd="0" presId="urn:microsoft.com/office/officeart/2005/8/layout/radial6"/>
    <dgm:cxn modelId="{FC0D2C8F-AA58-4F68-9CC8-C3FC2BB976E9}" type="presParOf" srcId="{E4DA29F8-DAD6-4BBC-BA6E-FDE2E9472BC2}" destId="{A0AE44B4-138F-4922-BD7E-323BF5F30ABA}" srcOrd="2" destOrd="0" presId="urn:microsoft.com/office/officeart/2005/8/layout/radial6"/>
    <dgm:cxn modelId="{28CAD2DD-AC51-4BEE-8A80-5A9AB03E693D}" type="presParOf" srcId="{E4DA29F8-DAD6-4BBC-BA6E-FDE2E9472BC2}" destId="{5F0A41A2-6C82-44CC-B328-8847FF6F7EED}" srcOrd="3" destOrd="0" presId="urn:microsoft.com/office/officeart/2005/8/layout/radial6"/>
    <dgm:cxn modelId="{4C7B1D3A-6BA9-4323-8795-B53390AC4CE9}" type="presParOf" srcId="{E4DA29F8-DAD6-4BBC-BA6E-FDE2E9472BC2}" destId="{854E0EA0-B5C4-42CD-B4D4-9724177CA74A}" srcOrd="4" destOrd="0" presId="urn:microsoft.com/office/officeart/2005/8/layout/radial6"/>
    <dgm:cxn modelId="{58D1E960-DE40-4B85-A377-258977C466DC}" type="presParOf" srcId="{E4DA29F8-DAD6-4BBC-BA6E-FDE2E9472BC2}" destId="{D1A395CF-149A-4A4B-9853-AF9D3B1C543C}" srcOrd="5" destOrd="0" presId="urn:microsoft.com/office/officeart/2005/8/layout/radial6"/>
    <dgm:cxn modelId="{9F9B4EBC-8C83-462D-A62F-188ECDAEE5BF}" type="presParOf" srcId="{E4DA29F8-DAD6-4BBC-BA6E-FDE2E9472BC2}" destId="{94E36CDB-C86F-4984-9F46-AF8256F33A11}" srcOrd="6" destOrd="0" presId="urn:microsoft.com/office/officeart/2005/8/layout/radial6"/>
    <dgm:cxn modelId="{B10E183A-1947-4BEB-AD43-11130B29BA52}" type="presParOf" srcId="{E4DA29F8-DAD6-4BBC-BA6E-FDE2E9472BC2}" destId="{1ACDE848-ED7F-4686-B2CC-2F12970D3B9A}" srcOrd="7" destOrd="0" presId="urn:microsoft.com/office/officeart/2005/8/layout/radial6"/>
    <dgm:cxn modelId="{335329B1-0278-4A70-B760-F390C92AA2D7}" type="presParOf" srcId="{E4DA29F8-DAD6-4BBC-BA6E-FDE2E9472BC2}" destId="{70AC25D6-AB88-41D9-83C1-AEEF2666F20A}" srcOrd="8" destOrd="0" presId="urn:microsoft.com/office/officeart/2005/8/layout/radial6"/>
    <dgm:cxn modelId="{4F802931-DDA8-417A-97E0-0A891FE15E1B}" type="presParOf" srcId="{E4DA29F8-DAD6-4BBC-BA6E-FDE2E9472BC2}" destId="{1A395669-A3DC-4CD7-BAFC-59AB0593AA2E}" srcOrd="9" destOrd="0" presId="urn:microsoft.com/office/officeart/2005/8/layout/radial6"/>
    <dgm:cxn modelId="{324E96EA-8DE9-457A-AA54-DBD186825675}" type="presParOf" srcId="{E4DA29F8-DAD6-4BBC-BA6E-FDE2E9472BC2}" destId="{6E4104C6-15FD-4CCF-A1A1-EC394858C862}" srcOrd="10" destOrd="0" presId="urn:microsoft.com/office/officeart/2005/8/layout/radial6"/>
    <dgm:cxn modelId="{3AF07377-A2EA-41BA-9ED4-6CEFE4C3F453}" type="presParOf" srcId="{E4DA29F8-DAD6-4BBC-BA6E-FDE2E9472BC2}" destId="{D04BE49D-153D-488B-91CB-EE290F8DD13F}" srcOrd="11" destOrd="0" presId="urn:microsoft.com/office/officeart/2005/8/layout/radial6"/>
    <dgm:cxn modelId="{327B4A55-C668-480C-A098-B6E21A90EC58}" type="presParOf" srcId="{E4DA29F8-DAD6-4BBC-BA6E-FDE2E9472BC2}" destId="{376B3068-02CD-4E5B-9A1D-5B21D08AE6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9FC1B-D037-4629-BE04-BB5F2972706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3D7992-B9D0-4EDE-861B-FEB9221490E4}">
      <dgm:prSet phldrT="[Text]"/>
      <dgm:spPr/>
      <dgm:t>
        <a:bodyPr/>
        <a:lstStyle/>
        <a:p>
          <a:r>
            <a:rPr lang="en-GB" dirty="0" smtClean="0"/>
            <a:t>Formative Assessment</a:t>
          </a:r>
          <a:endParaRPr lang="en-GB" dirty="0"/>
        </a:p>
      </dgm:t>
    </dgm:pt>
    <dgm:pt modelId="{32FB93AA-775B-4917-99CE-14164BE51EF6}" type="parTrans" cxnId="{F9595989-89F4-4C57-A60F-D67420028020}">
      <dgm:prSet/>
      <dgm:spPr/>
      <dgm:t>
        <a:bodyPr/>
        <a:lstStyle/>
        <a:p>
          <a:endParaRPr lang="en-GB"/>
        </a:p>
      </dgm:t>
    </dgm:pt>
    <dgm:pt modelId="{92C505E0-63FB-42D5-B6FD-94CC8BE93232}" type="sibTrans" cxnId="{F9595989-89F4-4C57-A60F-D67420028020}">
      <dgm:prSet/>
      <dgm:spPr/>
      <dgm:t>
        <a:bodyPr/>
        <a:lstStyle/>
        <a:p>
          <a:endParaRPr lang="en-GB"/>
        </a:p>
      </dgm:t>
    </dgm:pt>
    <dgm:pt modelId="{37A9D731-52E6-4E4C-9521-1F7F6E276B3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000" dirty="0" smtClean="0"/>
            <a:t>Effective </a:t>
          </a:r>
          <a:r>
            <a:rPr lang="en-GB" sz="2000" dirty="0" err="1" smtClean="0"/>
            <a:t>questio-ning</a:t>
          </a:r>
          <a:endParaRPr lang="en-GB" sz="2000" dirty="0"/>
        </a:p>
      </dgm:t>
    </dgm:pt>
    <dgm:pt modelId="{FB3AA36F-0657-40C2-A400-291331273A6F}" type="parTrans" cxnId="{F1829119-01AB-4D47-8A52-58E2882960E4}">
      <dgm:prSet/>
      <dgm:spPr/>
      <dgm:t>
        <a:bodyPr/>
        <a:lstStyle/>
        <a:p>
          <a:endParaRPr lang="en-GB"/>
        </a:p>
      </dgm:t>
    </dgm:pt>
    <dgm:pt modelId="{62F753A0-3A75-49A6-A570-F2BB03D9FA15}" type="sibTrans" cxnId="{F1829119-01AB-4D47-8A52-58E2882960E4}">
      <dgm:prSet/>
      <dgm:spPr/>
      <dgm:t>
        <a:bodyPr/>
        <a:lstStyle/>
        <a:p>
          <a:endParaRPr lang="en-GB"/>
        </a:p>
      </dgm:t>
    </dgm:pt>
    <dgm:pt modelId="{9C8A6ACD-7F90-4E45-B7C0-421CF07BC58E}">
      <dgm:prSet phldrT="[Text]" custT="1"/>
      <dgm:spPr/>
      <dgm:t>
        <a:bodyPr/>
        <a:lstStyle/>
        <a:p>
          <a:r>
            <a:rPr lang="en-GB" sz="2000" dirty="0" smtClean="0"/>
            <a:t>Self and peer assessment</a:t>
          </a:r>
          <a:endParaRPr lang="en-GB" sz="2000" dirty="0"/>
        </a:p>
      </dgm:t>
    </dgm:pt>
    <dgm:pt modelId="{24030AE1-CCC8-4462-A665-DC51ADCD2995}" type="parTrans" cxnId="{8C83EE5F-D681-43F4-8AFE-6019982EF343}">
      <dgm:prSet/>
      <dgm:spPr/>
      <dgm:t>
        <a:bodyPr/>
        <a:lstStyle/>
        <a:p>
          <a:endParaRPr lang="en-GB"/>
        </a:p>
      </dgm:t>
    </dgm:pt>
    <dgm:pt modelId="{5DD7B018-B276-410E-8630-5B3B86AD25AA}" type="sibTrans" cxnId="{8C83EE5F-D681-43F4-8AFE-6019982EF343}">
      <dgm:prSet/>
      <dgm:spPr/>
      <dgm:t>
        <a:bodyPr/>
        <a:lstStyle/>
        <a:p>
          <a:endParaRPr lang="en-GB"/>
        </a:p>
      </dgm:t>
    </dgm:pt>
    <dgm:pt modelId="{FCC1A0E7-6971-4B7A-8DD5-69C11C9B9AEE}">
      <dgm:prSet phldrT="[Text]" custT="1"/>
      <dgm:spPr/>
      <dgm:t>
        <a:bodyPr/>
        <a:lstStyle/>
        <a:p>
          <a:r>
            <a:rPr lang="en-GB" sz="2000" dirty="0" smtClean="0"/>
            <a:t>Effective feedback</a:t>
          </a:r>
          <a:endParaRPr lang="en-GB" sz="2000" dirty="0"/>
        </a:p>
      </dgm:t>
    </dgm:pt>
    <dgm:pt modelId="{C85D5302-C392-4642-B481-E30047639152}" type="parTrans" cxnId="{08E00688-73D8-46EA-818C-19AF026D6C45}">
      <dgm:prSet/>
      <dgm:spPr/>
      <dgm:t>
        <a:bodyPr/>
        <a:lstStyle/>
        <a:p>
          <a:endParaRPr lang="en-GB"/>
        </a:p>
      </dgm:t>
    </dgm:pt>
    <dgm:pt modelId="{7A39E890-0859-4A3C-BD2F-28DAC44C9702}" type="sibTrans" cxnId="{08E00688-73D8-46EA-818C-19AF026D6C45}">
      <dgm:prSet/>
      <dgm:spPr/>
      <dgm:t>
        <a:bodyPr/>
        <a:lstStyle/>
        <a:p>
          <a:endParaRPr lang="en-GB"/>
        </a:p>
      </dgm:t>
    </dgm:pt>
    <dgm:pt modelId="{4EFA6B6F-ECAC-449F-83F9-45C2A82A6F54}">
      <dgm:prSet phldrT="[Text]" custT="1"/>
      <dgm:spPr/>
      <dgm:t>
        <a:bodyPr/>
        <a:lstStyle/>
        <a:p>
          <a:r>
            <a:rPr lang="en-GB" sz="2400" dirty="0" smtClean="0"/>
            <a:t>Sharing learning goals</a:t>
          </a:r>
          <a:endParaRPr lang="en-GB" sz="2400" dirty="0"/>
        </a:p>
      </dgm:t>
    </dgm:pt>
    <dgm:pt modelId="{4D73FC3C-A47A-4F2F-B706-D55579EE0E79}" type="parTrans" cxnId="{B4B8BFCB-E07F-447D-87D0-8D86A78B7F8D}">
      <dgm:prSet/>
      <dgm:spPr/>
      <dgm:t>
        <a:bodyPr/>
        <a:lstStyle/>
        <a:p>
          <a:endParaRPr lang="en-GB"/>
        </a:p>
      </dgm:t>
    </dgm:pt>
    <dgm:pt modelId="{6B67AE00-0AFD-466F-8C57-05D684FD69BC}" type="sibTrans" cxnId="{B4B8BFCB-E07F-447D-87D0-8D86A78B7F8D}">
      <dgm:prSet/>
      <dgm:spPr/>
      <dgm:t>
        <a:bodyPr/>
        <a:lstStyle/>
        <a:p>
          <a:endParaRPr lang="en-GB"/>
        </a:p>
      </dgm:t>
    </dgm:pt>
    <dgm:pt modelId="{E4DA29F8-DAD6-4BBC-BA6E-FDE2E9472BC2}" type="pres">
      <dgm:prSet presAssocID="{7039FC1B-D037-4629-BE04-BB5F297270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3448F5-AEAB-4906-9363-A3483AD12B61}" type="pres">
      <dgm:prSet presAssocID="{C83D7992-B9D0-4EDE-861B-FEB9221490E4}" presName="centerShape" presStyleLbl="node0" presStyleIdx="0" presStyleCnt="1"/>
      <dgm:spPr/>
      <dgm:t>
        <a:bodyPr/>
        <a:lstStyle/>
        <a:p>
          <a:endParaRPr lang="en-GB"/>
        </a:p>
      </dgm:t>
    </dgm:pt>
    <dgm:pt modelId="{A04D6505-1F41-45D0-83C5-BE47FD079752}" type="pres">
      <dgm:prSet presAssocID="{37A9D731-52E6-4E4C-9521-1F7F6E276B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E44B4-138F-4922-BD7E-323BF5F30ABA}" type="pres">
      <dgm:prSet presAssocID="{37A9D731-52E6-4E4C-9521-1F7F6E276B37}" presName="dummy" presStyleCnt="0"/>
      <dgm:spPr/>
    </dgm:pt>
    <dgm:pt modelId="{5F0A41A2-6C82-44CC-B328-8847FF6F7EED}" type="pres">
      <dgm:prSet presAssocID="{62F753A0-3A75-49A6-A570-F2BB03D9FA1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854E0EA0-B5C4-42CD-B4D4-9724177CA74A}" type="pres">
      <dgm:prSet presAssocID="{9C8A6ACD-7F90-4E45-B7C0-421CF07BC58E}" presName="node" presStyleLbl="node1" presStyleIdx="1" presStyleCnt="4" custScaleX="103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A395CF-149A-4A4B-9853-AF9D3B1C543C}" type="pres">
      <dgm:prSet presAssocID="{9C8A6ACD-7F90-4E45-B7C0-421CF07BC58E}" presName="dummy" presStyleCnt="0"/>
      <dgm:spPr/>
    </dgm:pt>
    <dgm:pt modelId="{94E36CDB-C86F-4984-9F46-AF8256F33A11}" type="pres">
      <dgm:prSet presAssocID="{5DD7B018-B276-410E-8630-5B3B86AD25AA}" presName="sibTrans" presStyleLbl="sibTrans2D1" presStyleIdx="1" presStyleCnt="4"/>
      <dgm:spPr/>
      <dgm:t>
        <a:bodyPr/>
        <a:lstStyle/>
        <a:p>
          <a:endParaRPr lang="en-GB"/>
        </a:p>
      </dgm:t>
    </dgm:pt>
    <dgm:pt modelId="{1ACDE848-ED7F-4686-B2CC-2F12970D3B9A}" type="pres">
      <dgm:prSet presAssocID="{FCC1A0E7-6971-4B7A-8DD5-69C11C9B9A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AC25D6-AB88-41D9-83C1-AEEF2666F20A}" type="pres">
      <dgm:prSet presAssocID="{FCC1A0E7-6971-4B7A-8DD5-69C11C9B9AEE}" presName="dummy" presStyleCnt="0"/>
      <dgm:spPr/>
    </dgm:pt>
    <dgm:pt modelId="{1A395669-A3DC-4CD7-BAFC-59AB0593AA2E}" type="pres">
      <dgm:prSet presAssocID="{7A39E890-0859-4A3C-BD2F-28DAC44C9702}" presName="sibTrans" presStyleLbl="sibTrans2D1" presStyleIdx="2" presStyleCnt="4"/>
      <dgm:spPr/>
      <dgm:t>
        <a:bodyPr/>
        <a:lstStyle/>
        <a:p>
          <a:endParaRPr lang="en-GB"/>
        </a:p>
      </dgm:t>
    </dgm:pt>
    <dgm:pt modelId="{9168AE27-C807-4DD4-A0F7-56659A937998}" type="pres">
      <dgm:prSet presAssocID="{4EFA6B6F-ECAC-449F-83F9-45C2A82A6F5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DB8C27-5557-4FAD-93B3-71F12448CE31}" type="pres">
      <dgm:prSet presAssocID="{4EFA6B6F-ECAC-449F-83F9-45C2A82A6F54}" presName="dummy" presStyleCnt="0"/>
      <dgm:spPr/>
    </dgm:pt>
    <dgm:pt modelId="{EA809FD7-BE04-408C-8E44-7FE54C4FCD0D}" type="pres">
      <dgm:prSet presAssocID="{6B67AE00-0AFD-466F-8C57-05D684FD69BC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4DDCCB38-81B5-49A2-B2E0-B938A44FB1C0}" type="presOf" srcId="{7039FC1B-D037-4629-BE04-BB5F2972706D}" destId="{E4DA29F8-DAD6-4BBC-BA6E-FDE2E9472BC2}" srcOrd="0" destOrd="0" presId="urn:microsoft.com/office/officeart/2005/8/layout/radial6"/>
    <dgm:cxn modelId="{F9595989-89F4-4C57-A60F-D67420028020}" srcId="{7039FC1B-D037-4629-BE04-BB5F2972706D}" destId="{C83D7992-B9D0-4EDE-861B-FEB9221490E4}" srcOrd="0" destOrd="0" parTransId="{32FB93AA-775B-4917-99CE-14164BE51EF6}" sibTransId="{92C505E0-63FB-42D5-B6FD-94CC8BE93232}"/>
    <dgm:cxn modelId="{64C241C5-60AD-4C5E-8A29-FD8E36C59441}" type="presOf" srcId="{FCC1A0E7-6971-4B7A-8DD5-69C11C9B9AEE}" destId="{1ACDE848-ED7F-4686-B2CC-2F12970D3B9A}" srcOrd="0" destOrd="0" presId="urn:microsoft.com/office/officeart/2005/8/layout/radial6"/>
    <dgm:cxn modelId="{F1829119-01AB-4D47-8A52-58E2882960E4}" srcId="{C83D7992-B9D0-4EDE-861B-FEB9221490E4}" destId="{37A9D731-52E6-4E4C-9521-1F7F6E276B37}" srcOrd="0" destOrd="0" parTransId="{FB3AA36F-0657-40C2-A400-291331273A6F}" sibTransId="{62F753A0-3A75-49A6-A570-F2BB03D9FA15}"/>
    <dgm:cxn modelId="{08E00688-73D8-46EA-818C-19AF026D6C45}" srcId="{C83D7992-B9D0-4EDE-861B-FEB9221490E4}" destId="{FCC1A0E7-6971-4B7A-8DD5-69C11C9B9AEE}" srcOrd="2" destOrd="0" parTransId="{C85D5302-C392-4642-B481-E30047639152}" sibTransId="{7A39E890-0859-4A3C-BD2F-28DAC44C9702}"/>
    <dgm:cxn modelId="{A8FFFCED-E5BF-457C-AA42-2AE826A7DF18}" type="presOf" srcId="{C83D7992-B9D0-4EDE-861B-FEB9221490E4}" destId="{313448F5-AEAB-4906-9363-A3483AD12B61}" srcOrd="0" destOrd="0" presId="urn:microsoft.com/office/officeart/2005/8/layout/radial6"/>
    <dgm:cxn modelId="{8C83EE5F-D681-43F4-8AFE-6019982EF343}" srcId="{C83D7992-B9D0-4EDE-861B-FEB9221490E4}" destId="{9C8A6ACD-7F90-4E45-B7C0-421CF07BC58E}" srcOrd="1" destOrd="0" parTransId="{24030AE1-CCC8-4462-A665-DC51ADCD2995}" sibTransId="{5DD7B018-B276-410E-8630-5B3B86AD25AA}"/>
    <dgm:cxn modelId="{D5AC46DF-F349-4540-A0E7-A0CB51963233}" type="presOf" srcId="{62F753A0-3A75-49A6-A570-F2BB03D9FA15}" destId="{5F0A41A2-6C82-44CC-B328-8847FF6F7EED}" srcOrd="0" destOrd="0" presId="urn:microsoft.com/office/officeart/2005/8/layout/radial6"/>
    <dgm:cxn modelId="{9F397C40-EB81-4AF5-AF05-58EC2161DDF0}" type="presOf" srcId="{37A9D731-52E6-4E4C-9521-1F7F6E276B37}" destId="{A04D6505-1F41-45D0-83C5-BE47FD079752}" srcOrd="0" destOrd="0" presId="urn:microsoft.com/office/officeart/2005/8/layout/radial6"/>
    <dgm:cxn modelId="{B4B8BFCB-E07F-447D-87D0-8D86A78B7F8D}" srcId="{C83D7992-B9D0-4EDE-861B-FEB9221490E4}" destId="{4EFA6B6F-ECAC-449F-83F9-45C2A82A6F54}" srcOrd="3" destOrd="0" parTransId="{4D73FC3C-A47A-4F2F-B706-D55579EE0E79}" sibTransId="{6B67AE00-0AFD-466F-8C57-05D684FD69BC}"/>
    <dgm:cxn modelId="{8132297B-3A38-4F41-A752-C72FBCAD7C58}" type="presOf" srcId="{5DD7B018-B276-410E-8630-5B3B86AD25AA}" destId="{94E36CDB-C86F-4984-9F46-AF8256F33A11}" srcOrd="0" destOrd="0" presId="urn:microsoft.com/office/officeart/2005/8/layout/radial6"/>
    <dgm:cxn modelId="{162E031C-50E3-4F8D-B62D-8208CF77291F}" type="presOf" srcId="{4EFA6B6F-ECAC-449F-83F9-45C2A82A6F54}" destId="{9168AE27-C807-4DD4-A0F7-56659A937998}" srcOrd="0" destOrd="0" presId="urn:microsoft.com/office/officeart/2005/8/layout/radial6"/>
    <dgm:cxn modelId="{57C56A96-DF2C-4817-B3DF-C3C521BAB14B}" type="presOf" srcId="{6B67AE00-0AFD-466F-8C57-05D684FD69BC}" destId="{EA809FD7-BE04-408C-8E44-7FE54C4FCD0D}" srcOrd="0" destOrd="0" presId="urn:microsoft.com/office/officeart/2005/8/layout/radial6"/>
    <dgm:cxn modelId="{CBFF9C58-8931-49D0-A7ED-8943BE56D228}" type="presOf" srcId="{7A39E890-0859-4A3C-BD2F-28DAC44C9702}" destId="{1A395669-A3DC-4CD7-BAFC-59AB0593AA2E}" srcOrd="0" destOrd="0" presId="urn:microsoft.com/office/officeart/2005/8/layout/radial6"/>
    <dgm:cxn modelId="{C3CC850B-AAC7-46C8-B915-4A07A16C9745}" type="presOf" srcId="{9C8A6ACD-7F90-4E45-B7C0-421CF07BC58E}" destId="{854E0EA0-B5C4-42CD-B4D4-9724177CA74A}" srcOrd="0" destOrd="0" presId="urn:microsoft.com/office/officeart/2005/8/layout/radial6"/>
    <dgm:cxn modelId="{068FBF75-D210-4695-BAF3-07F70E2B13F5}" type="presParOf" srcId="{E4DA29F8-DAD6-4BBC-BA6E-FDE2E9472BC2}" destId="{313448F5-AEAB-4906-9363-A3483AD12B61}" srcOrd="0" destOrd="0" presId="urn:microsoft.com/office/officeart/2005/8/layout/radial6"/>
    <dgm:cxn modelId="{91D6194D-8ADB-4991-B193-66889D8CE7A3}" type="presParOf" srcId="{E4DA29F8-DAD6-4BBC-BA6E-FDE2E9472BC2}" destId="{A04D6505-1F41-45D0-83C5-BE47FD079752}" srcOrd="1" destOrd="0" presId="urn:microsoft.com/office/officeart/2005/8/layout/radial6"/>
    <dgm:cxn modelId="{9B0B54B7-6360-4FB1-B4C3-D3DD46849AD2}" type="presParOf" srcId="{E4DA29F8-DAD6-4BBC-BA6E-FDE2E9472BC2}" destId="{A0AE44B4-138F-4922-BD7E-323BF5F30ABA}" srcOrd="2" destOrd="0" presId="urn:microsoft.com/office/officeart/2005/8/layout/radial6"/>
    <dgm:cxn modelId="{452593C4-77C0-44DF-BC12-D4328E258484}" type="presParOf" srcId="{E4DA29F8-DAD6-4BBC-BA6E-FDE2E9472BC2}" destId="{5F0A41A2-6C82-44CC-B328-8847FF6F7EED}" srcOrd="3" destOrd="0" presId="urn:microsoft.com/office/officeart/2005/8/layout/radial6"/>
    <dgm:cxn modelId="{DD1A0F11-F0CD-48CC-9B21-4AA4EEABCAA9}" type="presParOf" srcId="{E4DA29F8-DAD6-4BBC-BA6E-FDE2E9472BC2}" destId="{854E0EA0-B5C4-42CD-B4D4-9724177CA74A}" srcOrd="4" destOrd="0" presId="urn:microsoft.com/office/officeart/2005/8/layout/radial6"/>
    <dgm:cxn modelId="{F48768A2-2D23-4D79-8F00-BE5D2FFF76CE}" type="presParOf" srcId="{E4DA29F8-DAD6-4BBC-BA6E-FDE2E9472BC2}" destId="{D1A395CF-149A-4A4B-9853-AF9D3B1C543C}" srcOrd="5" destOrd="0" presId="urn:microsoft.com/office/officeart/2005/8/layout/radial6"/>
    <dgm:cxn modelId="{DD457198-49B7-417F-9CA7-78E5464168E5}" type="presParOf" srcId="{E4DA29F8-DAD6-4BBC-BA6E-FDE2E9472BC2}" destId="{94E36CDB-C86F-4984-9F46-AF8256F33A11}" srcOrd="6" destOrd="0" presId="urn:microsoft.com/office/officeart/2005/8/layout/radial6"/>
    <dgm:cxn modelId="{4003C699-1BBF-466A-90B3-B2BEFF9A7797}" type="presParOf" srcId="{E4DA29F8-DAD6-4BBC-BA6E-FDE2E9472BC2}" destId="{1ACDE848-ED7F-4686-B2CC-2F12970D3B9A}" srcOrd="7" destOrd="0" presId="urn:microsoft.com/office/officeart/2005/8/layout/radial6"/>
    <dgm:cxn modelId="{9F7EA0E9-1A1B-4DD0-A0D9-C5E6BCD5C230}" type="presParOf" srcId="{E4DA29F8-DAD6-4BBC-BA6E-FDE2E9472BC2}" destId="{70AC25D6-AB88-41D9-83C1-AEEF2666F20A}" srcOrd="8" destOrd="0" presId="urn:microsoft.com/office/officeart/2005/8/layout/radial6"/>
    <dgm:cxn modelId="{A63250F6-9BB1-4740-BA8B-A4072B87310D}" type="presParOf" srcId="{E4DA29F8-DAD6-4BBC-BA6E-FDE2E9472BC2}" destId="{1A395669-A3DC-4CD7-BAFC-59AB0593AA2E}" srcOrd="9" destOrd="0" presId="urn:microsoft.com/office/officeart/2005/8/layout/radial6"/>
    <dgm:cxn modelId="{D218352F-0A24-4E35-8E05-BF46A6F30AD6}" type="presParOf" srcId="{E4DA29F8-DAD6-4BBC-BA6E-FDE2E9472BC2}" destId="{9168AE27-C807-4DD4-A0F7-56659A937998}" srcOrd="10" destOrd="0" presId="urn:microsoft.com/office/officeart/2005/8/layout/radial6"/>
    <dgm:cxn modelId="{7B9093F8-5037-4508-816B-43AD55A50BD9}" type="presParOf" srcId="{E4DA29F8-DAD6-4BBC-BA6E-FDE2E9472BC2}" destId="{F5DB8C27-5557-4FAD-93B3-71F12448CE31}" srcOrd="11" destOrd="0" presId="urn:microsoft.com/office/officeart/2005/8/layout/radial6"/>
    <dgm:cxn modelId="{A2A5BB28-B904-4105-9A82-869A79D050AD}" type="presParOf" srcId="{E4DA29F8-DAD6-4BBC-BA6E-FDE2E9472BC2}" destId="{EA809FD7-BE04-408C-8E44-7FE54C4FCD0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B3068-02CD-4E5B-9A1D-5B21D08AE6F2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95669-A3DC-4CD7-BAFC-59AB0593AA2E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36CDB-C86F-4984-9F46-AF8256F33A11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A41A2-6C82-44CC-B328-8847FF6F7EED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448F5-AEAB-4906-9363-A3483AD12B61}">
      <dsp:nvSpPr>
        <dsp:cNvPr id="0" name=""/>
        <dsp:cNvSpPr/>
      </dsp:nvSpPr>
      <dsp:spPr>
        <a:xfrm>
          <a:off x="4258405" y="2166298"/>
          <a:ext cx="2375030" cy="237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Formative Assessment</a:t>
          </a:r>
          <a:endParaRPr lang="en-GB" sz="2600" kern="1200" dirty="0"/>
        </a:p>
      </dsp:txBody>
      <dsp:txXfrm>
        <a:off x="4606220" y="2514113"/>
        <a:ext cx="1679400" cy="1679400"/>
      </dsp:txXfrm>
    </dsp:sp>
    <dsp:sp modelId="{A04D6505-1F41-45D0-83C5-BE47FD079752}">
      <dsp:nvSpPr>
        <dsp:cNvPr id="0" name=""/>
        <dsp:cNvSpPr/>
      </dsp:nvSpPr>
      <dsp:spPr>
        <a:xfrm>
          <a:off x="4614660" y="2360"/>
          <a:ext cx="1662521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Effective </a:t>
          </a:r>
          <a:r>
            <a:rPr lang="en-GB" sz="2000" kern="1200" dirty="0" err="1" smtClean="0"/>
            <a:t>questio-ning</a:t>
          </a:r>
          <a:endParaRPr lang="en-GB" sz="2000" kern="1200" dirty="0"/>
        </a:p>
      </dsp:txBody>
      <dsp:txXfrm>
        <a:off x="4858131" y="245831"/>
        <a:ext cx="1175579" cy="1175579"/>
      </dsp:txXfrm>
    </dsp:sp>
    <dsp:sp modelId="{854E0EA0-B5C4-42CD-B4D4-9724177CA74A}">
      <dsp:nvSpPr>
        <dsp:cNvPr id="0" name=""/>
        <dsp:cNvSpPr/>
      </dsp:nvSpPr>
      <dsp:spPr>
        <a:xfrm>
          <a:off x="7108484" y="2522552"/>
          <a:ext cx="1715256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Self and peer assessment</a:t>
          </a:r>
          <a:endParaRPr lang="en-GB" sz="2000" kern="1200" dirty="0"/>
        </a:p>
      </dsp:txBody>
      <dsp:txXfrm>
        <a:off x="7359677" y="2766023"/>
        <a:ext cx="1212870" cy="1175579"/>
      </dsp:txXfrm>
    </dsp:sp>
    <dsp:sp modelId="{1ACDE848-ED7F-4686-B2CC-2F12970D3B9A}">
      <dsp:nvSpPr>
        <dsp:cNvPr id="0" name=""/>
        <dsp:cNvSpPr/>
      </dsp:nvSpPr>
      <dsp:spPr>
        <a:xfrm>
          <a:off x="4614660" y="5042744"/>
          <a:ext cx="1662521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Effective feedback</a:t>
          </a:r>
          <a:endParaRPr lang="en-GB" sz="2000" kern="1200" dirty="0"/>
        </a:p>
      </dsp:txBody>
      <dsp:txXfrm>
        <a:off x="4858131" y="5286215"/>
        <a:ext cx="1175579" cy="1175579"/>
      </dsp:txXfrm>
    </dsp:sp>
    <dsp:sp modelId="{6E4104C6-15FD-4CCF-A1A1-EC394858C862}">
      <dsp:nvSpPr>
        <dsp:cNvPr id="0" name=""/>
        <dsp:cNvSpPr/>
      </dsp:nvSpPr>
      <dsp:spPr>
        <a:xfrm>
          <a:off x="2094468" y="2522552"/>
          <a:ext cx="1662521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Sharing learning goals</a:t>
          </a:r>
          <a:endParaRPr lang="en-GB" sz="2400" kern="1200" dirty="0"/>
        </a:p>
      </dsp:txBody>
      <dsp:txXfrm>
        <a:off x="2337939" y="2766023"/>
        <a:ext cx="1175579" cy="1175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F234A-3D20-4506-9153-66DA13EEF92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79E9D-2038-46C3-A8BF-50B3FAC53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58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irleyclarke-education.org/video/science-soil-study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irleyclarke-education.org/video/math-word-problems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Formative</a:t>
            </a:r>
            <a:r>
              <a:rPr lang="en-GB" baseline="0" dirty="0" smtClean="0"/>
              <a:t> Assessment – all about using assessment to make adjustments to support pupils; literally to support learning, to see what needs to be retaught, to see what can be moved on from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8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6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will we know we can do these?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- Be able to explain strategies to others; be able to use one tomorrow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7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simply asking questions and immediately taking answers from the same pupils who quickly raise their hands. If a pupil is trying to think of an answer, hands shooting up around them will be distracting and disheartening; constantly experiencing this may lead to pupils opting out of class discussion.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4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Issue of making some pupils</a:t>
            </a:r>
            <a:r>
              <a:rPr lang="en-GB" baseline="0" dirty="0" smtClean="0"/>
              <a:t> uncomfortable</a:t>
            </a:r>
          </a:p>
          <a:p>
            <a:r>
              <a:rPr lang="en-GB" baseline="0" dirty="0" smtClean="0"/>
              <a:t>Needs to be a culture that all pupils are involved so they’re used to it</a:t>
            </a:r>
          </a:p>
          <a:p>
            <a:r>
              <a:rPr lang="en-GB" baseline="0" dirty="0" smtClean="0"/>
              <a:t>Try to chip away over time</a:t>
            </a:r>
          </a:p>
          <a:p>
            <a:r>
              <a:rPr lang="en-GB" baseline="0" dirty="0" smtClean="0"/>
              <a:t>But must respect pupils’ feelings obviously – if they’re uncomfortable make a subtle agreement with them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11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r>
              <a:rPr lang="en-GB" baseline="0" dirty="0" smtClean="0"/>
              <a:t> – problems with this?</a:t>
            </a:r>
          </a:p>
          <a:p>
            <a:endParaRPr lang="en-GB" baseline="0" dirty="0" smtClean="0"/>
          </a:p>
          <a:p>
            <a:r>
              <a:rPr lang="en-GB" dirty="0" smtClean="0">
                <a:hlinkClick r:id="rId3"/>
              </a:rPr>
              <a:t>https://www.shirleyclarke-education.org/video/science-soil-study/</a:t>
            </a:r>
            <a:r>
              <a:rPr lang="en-GB" dirty="0" smtClean="0"/>
              <a:t> Older Pupils</a:t>
            </a:r>
          </a:p>
          <a:p>
            <a:r>
              <a:rPr lang="en-GB" dirty="0" smtClean="0">
                <a:hlinkClick r:id="rId4"/>
              </a:rPr>
              <a:t>https://www.shirleyclarke-education.org/video/math-word-problems/</a:t>
            </a:r>
            <a:r>
              <a:rPr lang="en-GB" dirty="0" smtClean="0"/>
              <a:t> Talk partners, mid-lesson stop; with 3.44 left, teacher discussion about the talk partners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2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will we know we can do these?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- Be able to explain strategies to others; be able to use one tomorrow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6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674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8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7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26438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261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748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4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9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7806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1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31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Assessment is for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Talk Partners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80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Talking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Chance for pupils to consider answers together</a:t>
            </a:r>
          </a:p>
          <a:p>
            <a:r>
              <a:rPr lang="en-GB" sz="2800" dirty="0" smtClean="0"/>
              <a:t>30 seconds after questions, especially at start of lesson</a:t>
            </a:r>
          </a:p>
          <a:p>
            <a:pPr lvl="0"/>
            <a:r>
              <a:rPr lang="en-GB" sz="2800" dirty="0" smtClean="0"/>
              <a:t>Change </a:t>
            </a:r>
            <a:r>
              <a:rPr lang="en-GB" sz="2800" dirty="0"/>
              <a:t>regularly – weekly, if </a:t>
            </a:r>
            <a:r>
              <a:rPr lang="en-GB" sz="2800" dirty="0" smtClean="0"/>
              <a:t>possible</a:t>
            </a:r>
          </a:p>
          <a:p>
            <a:pPr lvl="0"/>
            <a:r>
              <a:rPr lang="en-GB" sz="2800" dirty="0" smtClean="0"/>
              <a:t>Continue to </a:t>
            </a:r>
            <a:r>
              <a:rPr lang="en-GB" sz="2800" dirty="0"/>
              <a:t>randomly select pupils to answer </a:t>
            </a:r>
            <a:r>
              <a:rPr lang="en-GB" sz="2800" dirty="0" smtClean="0"/>
              <a:t>questions</a:t>
            </a:r>
            <a:endParaRPr lang="en-GB" sz="2800" dirty="0"/>
          </a:p>
          <a:p>
            <a:pPr lvl="0"/>
            <a:r>
              <a:rPr lang="en-GB" sz="2800" dirty="0"/>
              <a:t>A class success criteria </a:t>
            </a:r>
            <a:r>
              <a:rPr lang="en-GB" sz="2800" dirty="0" smtClean="0"/>
              <a:t>for </a:t>
            </a:r>
            <a:r>
              <a:rPr lang="en-GB" sz="2800" dirty="0"/>
              <a:t>being an effective talk </a:t>
            </a:r>
            <a:r>
              <a:rPr lang="en-GB" sz="2800" dirty="0" smtClean="0"/>
              <a:t>partner (like a list of rules)  </a:t>
            </a:r>
            <a:r>
              <a:rPr lang="en-GB" sz="2800" dirty="0"/>
              <a:t>should be established at the start of the session and </a:t>
            </a:r>
            <a:r>
              <a:rPr lang="en-GB" sz="2800" dirty="0" smtClean="0"/>
              <a:t>displayed</a:t>
            </a:r>
          </a:p>
          <a:p>
            <a:pPr lvl="0"/>
            <a:r>
              <a:rPr lang="en-GB" sz="2800" dirty="0" smtClean="0"/>
              <a:t>Where </a:t>
            </a:r>
            <a:r>
              <a:rPr lang="en-GB" sz="2800" dirty="0"/>
              <a:t>particular support is required </a:t>
            </a:r>
            <a:r>
              <a:rPr lang="en-GB" sz="2800" dirty="0" smtClean="0"/>
              <a:t>there </a:t>
            </a:r>
            <a:r>
              <a:rPr lang="en-GB" sz="2800" dirty="0"/>
              <a:t>should be a trio rather than a pair.</a:t>
            </a:r>
          </a:p>
          <a:p>
            <a:pPr lvl="0"/>
            <a:r>
              <a:rPr lang="en-GB" sz="2800" dirty="0"/>
              <a:t>Partners must be assigned by the teacher, rather than pupils just being instructed to discuss their ideas with </a:t>
            </a:r>
            <a:r>
              <a:rPr lang="en-GB" sz="2800" dirty="0" smtClean="0"/>
              <a:t>someone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499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Benefits of talk partners?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Drawbacks of talk partners?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352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Talking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Not paired up by ability, gender, friendship…</a:t>
            </a:r>
          </a:p>
          <a:p>
            <a:r>
              <a:rPr lang="en-GB" sz="2800" dirty="0" smtClean="0"/>
              <a:t>But </a:t>
            </a:r>
            <a:r>
              <a:rPr lang="en-GB" sz="2800" b="1" dirty="0" smtClean="0"/>
              <a:t>randomly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0889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cathrog\AppData\Local\Microsoft\Windows\INetCache\Content.Outlook\RL0JBEER\Screenshot_20181120-15122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8" b="19697"/>
          <a:stretch/>
        </p:blipFill>
        <p:spPr bwMode="auto">
          <a:xfrm>
            <a:off x="1486882" y="127719"/>
            <a:ext cx="9235195" cy="6548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765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We will be able to establish a classroom culture in which all pupils engage in </a:t>
            </a:r>
            <a:r>
              <a:rPr lang="en-GB" sz="2400" dirty="0" smtClean="0"/>
              <a:t>discussion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380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5400000">
            <a:off x="4114798" y="3238053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203510" y="3289109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11790" y="41190"/>
          <a:ext cx="10918210" cy="67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73497" y="3919094"/>
            <a:ext cx="24618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Underpinned by a belief that all learners can make progress; that achievement comes from effort not just ability.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641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4114798" y="3238053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203510" y="3289109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11790" y="41190"/>
          <a:ext cx="10918210" cy="67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83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We will be able to establish a classroom culture in which all pupils engage in </a:t>
            </a:r>
            <a:r>
              <a:rPr lang="en-GB" sz="2400" dirty="0" smtClean="0"/>
              <a:t>discussion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072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T-p-s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effective questioning strategies do we use already</a:t>
            </a:r>
            <a:r>
              <a:rPr lang="en-GB" sz="28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118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establish a culture where all pupils are involved…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Thinking time</a:t>
            </a:r>
          </a:p>
          <a:p>
            <a:r>
              <a:rPr lang="en-GB" sz="2800" dirty="0" smtClean="0"/>
              <a:t>Random selection</a:t>
            </a:r>
          </a:p>
          <a:p>
            <a:r>
              <a:rPr lang="en-GB" sz="2800" dirty="0" smtClean="0"/>
              <a:t>Talking Partners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9945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Thinking </a:t>
            </a:r>
            <a:r>
              <a:rPr lang="en-GB" sz="5400" dirty="0" smtClean="0"/>
              <a:t>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Five seconds at least (rather than one)</a:t>
            </a:r>
          </a:p>
          <a:p>
            <a:r>
              <a:rPr lang="en-GB" sz="2800" dirty="0" smtClean="0"/>
              <a:t>Making it clear that it is thinking time</a:t>
            </a:r>
          </a:p>
          <a:p>
            <a:r>
              <a:rPr lang="en-GB" sz="2800" dirty="0" smtClean="0"/>
              <a:t>Better to have something to do – jot down answer; discuss with a partner; Think Pair Share…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0367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Selecting pupils to answer rather than having them put their hands up</a:t>
            </a:r>
          </a:p>
          <a:p>
            <a:pPr lvl="1"/>
            <a:r>
              <a:rPr lang="en-GB" sz="2200" dirty="0" smtClean="0"/>
              <a:t>“Hands up? You must have a question!”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3717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in answers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20878777">
            <a:off x="1293101" y="1907484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No hands up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 rot="20878777">
            <a:off x="2721325" y="3149349"/>
            <a:ext cx="3307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Select pupil to give partner’s response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878777">
            <a:off x="1589275" y="5274954"/>
            <a:ext cx="330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“Popcorn”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 rot="308907">
            <a:off x="8512015" y="1612908"/>
            <a:ext cx="330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Word wave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08907">
            <a:off x="5059207" y="5054515"/>
            <a:ext cx="2091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Shouting out at once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158461">
            <a:off x="7632435" y="3539903"/>
            <a:ext cx="3578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Select pair; both pupils need to answer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663938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66</TotalTime>
  <Words>548</Words>
  <Application>Microsoft Office PowerPoint</Application>
  <PresentationFormat>Widescreen</PresentationFormat>
  <Paragraphs>74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Badge</vt:lpstr>
      <vt:lpstr>Assessment is for Learning</vt:lpstr>
      <vt:lpstr>PowerPoint Presentation</vt:lpstr>
      <vt:lpstr>PowerPoint Presentation</vt:lpstr>
      <vt:lpstr>Learning Intentions</vt:lpstr>
      <vt:lpstr>T-p-s</vt:lpstr>
      <vt:lpstr>To establish a culture where all pupils are involved… </vt:lpstr>
      <vt:lpstr>Thinking time</vt:lpstr>
      <vt:lpstr>Random selection</vt:lpstr>
      <vt:lpstr>Taking in answers</vt:lpstr>
      <vt:lpstr>Talking Partners</vt:lpstr>
      <vt:lpstr>Discussion points</vt:lpstr>
      <vt:lpstr>Talking Partners</vt:lpstr>
      <vt:lpstr>PowerPoint Presentation</vt:lpstr>
      <vt:lpstr>Learning Intentions</vt:lpstr>
    </vt:vector>
  </TitlesOfParts>
  <Company>Argyll &amp; Bute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is for Learning</dc:title>
  <dc:creator>Cathro, Gillian</dc:creator>
  <cp:lastModifiedBy>Cathro, Gillian</cp:lastModifiedBy>
  <cp:revision>9</cp:revision>
  <dcterms:created xsi:type="dcterms:W3CDTF">2018-10-31T16:06:34Z</dcterms:created>
  <dcterms:modified xsi:type="dcterms:W3CDTF">2019-02-27T16:32:41Z</dcterms:modified>
</cp:coreProperties>
</file>