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-17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44443" y="543209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397556" y="541708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42942" y="1981135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396055" y="1979634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42942" y="3420562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396055" y="3419061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241441" y="4858488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2403607" y="4866040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4923343" y="541708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076456" y="540207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4921842" y="1979634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7084008" y="1987186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4921842" y="3419061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7084008" y="3426613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929394" y="4866040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082507" y="4864539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FV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2363" y="555248"/>
            <a:ext cx="1793719" cy="1181043"/>
          </a:xfrm>
          <a:prstGeom prst="rect">
            <a:avLst/>
          </a:prstGeom>
        </p:spPr>
      </p:pic>
      <p:pic>
        <p:nvPicPr>
          <p:cNvPr id="19" name="Picture 18" descr="FV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854" y="1993240"/>
            <a:ext cx="1793719" cy="1181043"/>
          </a:xfrm>
          <a:prstGeom prst="rect">
            <a:avLst/>
          </a:prstGeom>
        </p:spPr>
      </p:pic>
      <p:pic>
        <p:nvPicPr>
          <p:cNvPr id="32" name="Picture 31" descr="FV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856" y="3432742"/>
            <a:ext cx="1793719" cy="1181043"/>
          </a:xfrm>
          <a:prstGeom prst="rect">
            <a:avLst/>
          </a:prstGeom>
        </p:spPr>
      </p:pic>
      <p:pic>
        <p:nvPicPr>
          <p:cNvPr id="33" name="Picture 32" descr="FV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854" y="4872242"/>
            <a:ext cx="1793719" cy="1181043"/>
          </a:xfrm>
          <a:prstGeom prst="rect">
            <a:avLst/>
          </a:prstGeom>
        </p:spPr>
      </p:pic>
      <p:pic>
        <p:nvPicPr>
          <p:cNvPr id="34" name="Picture 33" descr="FV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5579" y="553739"/>
            <a:ext cx="1793719" cy="1181043"/>
          </a:xfrm>
          <a:prstGeom prst="rect">
            <a:avLst/>
          </a:prstGeom>
        </p:spPr>
      </p:pic>
      <p:pic>
        <p:nvPicPr>
          <p:cNvPr id="35" name="Picture 34" descr="FV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5578" y="1993240"/>
            <a:ext cx="1793719" cy="1181043"/>
          </a:xfrm>
          <a:prstGeom prst="rect">
            <a:avLst/>
          </a:prstGeom>
        </p:spPr>
      </p:pic>
      <p:pic>
        <p:nvPicPr>
          <p:cNvPr id="36" name="Picture 35" descr="FV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5579" y="3432741"/>
            <a:ext cx="1793719" cy="1181043"/>
          </a:xfrm>
          <a:prstGeom prst="rect">
            <a:avLst/>
          </a:prstGeom>
        </p:spPr>
      </p:pic>
      <p:pic>
        <p:nvPicPr>
          <p:cNvPr id="37" name="Picture 36" descr="FV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5578" y="4872242"/>
            <a:ext cx="1793719" cy="1181043"/>
          </a:xfrm>
          <a:prstGeom prst="rect">
            <a:avLst/>
          </a:prstGeom>
        </p:spPr>
      </p:pic>
      <p:pic>
        <p:nvPicPr>
          <p:cNvPr id="38" name="Picture 37" descr="FV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1495" y="553739"/>
            <a:ext cx="1793719" cy="1181043"/>
          </a:xfrm>
          <a:prstGeom prst="rect">
            <a:avLst/>
          </a:prstGeom>
        </p:spPr>
      </p:pic>
      <p:pic>
        <p:nvPicPr>
          <p:cNvPr id="39" name="Picture 38" descr="FV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221" y="553739"/>
            <a:ext cx="1793719" cy="1181043"/>
          </a:xfrm>
          <a:prstGeom prst="rect">
            <a:avLst/>
          </a:prstGeom>
        </p:spPr>
      </p:pic>
      <p:pic>
        <p:nvPicPr>
          <p:cNvPr id="40" name="Picture 39" descr="FV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1496" y="1993240"/>
            <a:ext cx="1793719" cy="1181043"/>
          </a:xfrm>
          <a:prstGeom prst="rect">
            <a:avLst/>
          </a:prstGeom>
        </p:spPr>
      </p:pic>
      <p:pic>
        <p:nvPicPr>
          <p:cNvPr id="41" name="Picture 40" descr="FV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220" y="1993239"/>
            <a:ext cx="1793719" cy="1181043"/>
          </a:xfrm>
          <a:prstGeom prst="rect">
            <a:avLst/>
          </a:prstGeom>
        </p:spPr>
      </p:pic>
      <p:pic>
        <p:nvPicPr>
          <p:cNvPr id="42" name="Picture 41" descr="FV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1496" y="3432741"/>
            <a:ext cx="1793719" cy="1181043"/>
          </a:xfrm>
          <a:prstGeom prst="rect">
            <a:avLst/>
          </a:prstGeom>
        </p:spPr>
      </p:pic>
      <p:pic>
        <p:nvPicPr>
          <p:cNvPr id="43" name="Picture 42" descr="FV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220" y="3432741"/>
            <a:ext cx="1793719" cy="1181043"/>
          </a:xfrm>
          <a:prstGeom prst="rect">
            <a:avLst/>
          </a:prstGeom>
        </p:spPr>
      </p:pic>
      <p:pic>
        <p:nvPicPr>
          <p:cNvPr id="44" name="Picture 43" descr="FV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1494" y="4872242"/>
            <a:ext cx="1793719" cy="1181043"/>
          </a:xfrm>
          <a:prstGeom prst="rect">
            <a:avLst/>
          </a:prstGeom>
        </p:spPr>
      </p:pic>
      <p:pic>
        <p:nvPicPr>
          <p:cNvPr id="45" name="Picture 44" descr="FV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220" y="4872242"/>
            <a:ext cx="1793719" cy="118104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44443" y="543209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397556" y="541708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42942" y="1981135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396055" y="1979634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42942" y="3420562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396055" y="3419061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241441" y="4858488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2403607" y="4866040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4923343" y="541708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076456" y="540207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4921842" y="1979634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7074955" y="1987186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4921842" y="3419061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7074955" y="3426613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920341" y="4866040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082507" y="4864539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425517" y="923456"/>
            <a:ext cx="1430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Field Vole</a:t>
            </a:r>
            <a:endParaRPr lang="en-GB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569678" y="5249505"/>
            <a:ext cx="1430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Field Vole</a:t>
            </a:r>
            <a:endParaRPr lang="en-GB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550063" y="3808494"/>
            <a:ext cx="1430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Field Vole</a:t>
            </a:r>
            <a:endParaRPr lang="en-GB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539502" y="2367485"/>
            <a:ext cx="1430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Field Vole</a:t>
            </a:r>
            <a:endParaRPr lang="en-GB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556097" y="935527"/>
            <a:ext cx="1430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Field Vole</a:t>
            </a:r>
            <a:endParaRPr lang="en-GB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116721" y="5252524"/>
            <a:ext cx="1430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Field Vole</a:t>
            </a:r>
            <a:endParaRPr lang="en-GB" sz="2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115209" y="3802458"/>
            <a:ext cx="1430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Field Vole</a:t>
            </a:r>
            <a:endParaRPr lang="en-GB" sz="2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5104649" y="2361446"/>
            <a:ext cx="1430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Field Vole</a:t>
            </a:r>
            <a:endParaRPr lang="en-GB" sz="2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112195" y="920437"/>
            <a:ext cx="1430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Field Vole</a:t>
            </a:r>
            <a:endParaRPr lang="en-GB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7292572" y="918928"/>
            <a:ext cx="1430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Field Vole</a:t>
            </a:r>
            <a:endParaRPr lang="en-GB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263901" y="2375026"/>
            <a:ext cx="1430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Field Vole</a:t>
            </a:r>
            <a:endParaRPr lang="en-GB" sz="2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262391" y="3803966"/>
            <a:ext cx="1430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Field Vole</a:t>
            </a:r>
            <a:endParaRPr lang="en-GB" sz="2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7297098" y="5241954"/>
            <a:ext cx="1430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Field Vole</a:t>
            </a:r>
            <a:endParaRPr lang="en-GB" sz="2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33063" y="2370504"/>
            <a:ext cx="1430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Field Vole</a:t>
            </a:r>
            <a:endParaRPr lang="en-GB" sz="2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431552" y="3799441"/>
            <a:ext cx="1430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Field Vole</a:t>
            </a:r>
            <a:endParaRPr lang="en-GB" sz="2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30039" y="5246488"/>
            <a:ext cx="1430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Field Vole</a:t>
            </a:r>
            <a:endParaRPr lang="en-GB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32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tso8</dc:creator>
  <cp:lastModifiedBy>tso8</cp:lastModifiedBy>
  <cp:revision>8</cp:revision>
  <dcterms:created xsi:type="dcterms:W3CDTF">2013-06-11T07:56:54Z</dcterms:created>
  <dcterms:modified xsi:type="dcterms:W3CDTF">2013-06-11T09:23:26Z</dcterms:modified>
</cp:coreProperties>
</file>