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-174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1E877-F524-40E0-9757-603A7D95EE12}" type="datetimeFigureOut">
              <a:rPr lang="en-GB" smtClean="0"/>
              <a:pPr/>
              <a:t>11/06/2013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2B3BC-7B2C-4C3E-B4E7-352DB49E799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1E877-F524-40E0-9757-603A7D95EE12}" type="datetimeFigureOut">
              <a:rPr lang="en-GB" smtClean="0"/>
              <a:pPr/>
              <a:t>11/06/2013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2B3BC-7B2C-4C3E-B4E7-352DB49E799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1E877-F524-40E0-9757-603A7D95EE12}" type="datetimeFigureOut">
              <a:rPr lang="en-GB" smtClean="0"/>
              <a:pPr/>
              <a:t>11/06/2013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2B3BC-7B2C-4C3E-B4E7-352DB49E799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1E877-F524-40E0-9757-603A7D95EE12}" type="datetimeFigureOut">
              <a:rPr lang="en-GB" smtClean="0"/>
              <a:pPr/>
              <a:t>11/06/2013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2B3BC-7B2C-4C3E-B4E7-352DB49E799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1E877-F524-40E0-9757-603A7D95EE12}" type="datetimeFigureOut">
              <a:rPr lang="en-GB" smtClean="0"/>
              <a:pPr/>
              <a:t>11/06/2013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2B3BC-7B2C-4C3E-B4E7-352DB49E799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1E877-F524-40E0-9757-603A7D95EE12}" type="datetimeFigureOut">
              <a:rPr lang="en-GB" smtClean="0"/>
              <a:pPr/>
              <a:t>11/06/2013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2B3BC-7B2C-4C3E-B4E7-352DB49E799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1E877-F524-40E0-9757-603A7D95EE12}" type="datetimeFigureOut">
              <a:rPr lang="en-GB" smtClean="0"/>
              <a:pPr/>
              <a:t>11/06/2013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2B3BC-7B2C-4C3E-B4E7-352DB49E799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1E877-F524-40E0-9757-603A7D95EE12}" type="datetimeFigureOut">
              <a:rPr lang="en-GB" smtClean="0"/>
              <a:pPr/>
              <a:t>11/06/2013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2B3BC-7B2C-4C3E-B4E7-352DB49E799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1E877-F524-40E0-9757-603A7D95EE12}" type="datetimeFigureOut">
              <a:rPr lang="en-GB" smtClean="0"/>
              <a:pPr/>
              <a:t>11/06/2013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2B3BC-7B2C-4C3E-B4E7-352DB49E799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1E877-F524-40E0-9757-603A7D95EE12}" type="datetimeFigureOut">
              <a:rPr lang="en-GB" smtClean="0"/>
              <a:pPr/>
              <a:t>11/06/2013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2B3BC-7B2C-4C3E-B4E7-352DB49E799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1E877-F524-40E0-9757-603A7D95EE12}" type="datetimeFigureOut">
              <a:rPr lang="en-GB" smtClean="0"/>
              <a:pPr/>
              <a:t>11/06/2013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2B3BC-7B2C-4C3E-B4E7-352DB49E799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81E877-F524-40E0-9757-603A7D95EE12}" type="datetimeFigureOut">
              <a:rPr lang="en-GB" smtClean="0"/>
              <a:pPr/>
              <a:t>11/06/2013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92B3BC-7B2C-4C3E-B4E7-352DB49E7994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244443" y="543209"/>
            <a:ext cx="1801640" cy="1195057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2397556" y="541708"/>
            <a:ext cx="1801640" cy="1195057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242942" y="1981135"/>
            <a:ext cx="1801640" cy="1195057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2396055" y="1979634"/>
            <a:ext cx="1801640" cy="1195057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/>
          <p:cNvSpPr/>
          <p:nvPr/>
        </p:nvSpPr>
        <p:spPr>
          <a:xfrm>
            <a:off x="242942" y="3420562"/>
            <a:ext cx="1801640" cy="1195057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 20"/>
          <p:cNvSpPr/>
          <p:nvPr/>
        </p:nvSpPr>
        <p:spPr>
          <a:xfrm>
            <a:off x="2396055" y="3419061"/>
            <a:ext cx="1801640" cy="1195057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/>
          <p:cNvSpPr/>
          <p:nvPr/>
        </p:nvSpPr>
        <p:spPr>
          <a:xfrm>
            <a:off x="241441" y="4858488"/>
            <a:ext cx="1801640" cy="1195057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ctangle 22"/>
          <p:cNvSpPr/>
          <p:nvPr/>
        </p:nvSpPr>
        <p:spPr>
          <a:xfrm>
            <a:off x="2403607" y="4866040"/>
            <a:ext cx="1801640" cy="1195057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ectangle 23"/>
          <p:cNvSpPr/>
          <p:nvPr/>
        </p:nvSpPr>
        <p:spPr>
          <a:xfrm>
            <a:off x="4923343" y="541708"/>
            <a:ext cx="1801640" cy="1195057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Rectangle 24"/>
          <p:cNvSpPr/>
          <p:nvPr/>
        </p:nvSpPr>
        <p:spPr>
          <a:xfrm>
            <a:off x="7076456" y="540207"/>
            <a:ext cx="1801640" cy="1195057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Rectangle 25"/>
          <p:cNvSpPr/>
          <p:nvPr/>
        </p:nvSpPr>
        <p:spPr>
          <a:xfrm>
            <a:off x="4921842" y="1979634"/>
            <a:ext cx="1801640" cy="1195057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Rectangle 26"/>
          <p:cNvSpPr/>
          <p:nvPr/>
        </p:nvSpPr>
        <p:spPr>
          <a:xfrm>
            <a:off x="7074955" y="1987186"/>
            <a:ext cx="1801640" cy="1195057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Rectangle 27"/>
          <p:cNvSpPr/>
          <p:nvPr/>
        </p:nvSpPr>
        <p:spPr>
          <a:xfrm>
            <a:off x="4921842" y="3419061"/>
            <a:ext cx="1801640" cy="1195057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Rectangle 28"/>
          <p:cNvSpPr/>
          <p:nvPr/>
        </p:nvSpPr>
        <p:spPr>
          <a:xfrm>
            <a:off x="7074955" y="3426613"/>
            <a:ext cx="1801640" cy="1195057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Rectangle 29"/>
          <p:cNvSpPr/>
          <p:nvPr/>
        </p:nvSpPr>
        <p:spPr>
          <a:xfrm>
            <a:off x="4920341" y="4866040"/>
            <a:ext cx="1801640" cy="1195057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Rectangle 30"/>
          <p:cNvSpPr/>
          <p:nvPr/>
        </p:nvSpPr>
        <p:spPr>
          <a:xfrm>
            <a:off x="7082507" y="4864539"/>
            <a:ext cx="1801640" cy="1195057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8" name="Picture 17" descr="BVol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5363" y="1992592"/>
            <a:ext cx="1800720" cy="1191799"/>
          </a:xfrm>
          <a:prstGeom prst="rect">
            <a:avLst/>
          </a:prstGeom>
        </p:spPr>
      </p:pic>
      <p:pic>
        <p:nvPicPr>
          <p:cNvPr id="19" name="Picture 18" descr="BVol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5363" y="553091"/>
            <a:ext cx="1800720" cy="1191799"/>
          </a:xfrm>
          <a:prstGeom prst="rect">
            <a:avLst/>
          </a:prstGeom>
        </p:spPr>
      </p:pic>
      <p:pic>
        <p:nvPicPr>
          <p:cNvPr id="32" name="Picture 31" descr="BVol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2907" y="3430584"/>
            <a:ext cx="1800720" cy="1191799"/>
          </a:xfrm>
          <a:prstGeom prst="rect">
            <a:avLst/>
          </a:prstGeom>
        </p:spPr>
      </p:pic>
      <p:pic>
        <p:nvPicPr>
          <p:cNvPr id="33" name="Picture 32" descr="BVol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2907" y="4870085"/>
            <a:ext cx="1800720" cy="1191799"/>
          </a:xfrm>
          <a:prstGeom prst="rect">
            <a:avLst/>
          </a:prstGeom>
        </p:spPr>
      </p:pic>
      <p:pic>
        <p:nvPicPr>
          <p:cNvPr id="34" name="Picture 33" descr="BVol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398579" y="542529"/>
            <a:ext cx="1800720" cy="1191799"/>
          </a:xfrm>
          <a:prstGeom prst="rect">
            <a:avLst/>
          </a:prstGeom>
        </p:spPr>
      </p:pic>
      <p:pic>
        <p:nvPicPr>
          <p:cNvPr id="35" name="Picture 34" descr="BVol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398579" y="1991083"/>
            <a:ext cx="1800720" cy="1191799"/>
          </a:xfrm>
          <a:prstGeom prst="rect">
            <a:avLst/>
          </a:prstGeom>
        </p:spPr>
      </p:pic>
      <p:pic>
        <p:nvPicPr>
          <p:cNvPr id="36" name="Picture 35" descr="BVol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07632" y="3430584"/>
            <a:ext cx="1800720" cy="1191799"/>
          </a:xfrm>
          <a:prstGeom prst="rect">
            <a:avLst/>
          </a:prstGeom>
        </p:spPr>
      </p:pic>
      <p:pic>
        <p:nvPicPr>
          <p:cNvPr id="37" name="Picture 36" descr="BVol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07632" y="4870085"/>
            <a:ext cx="1800720" cy="1191799"/>
          </a:xfrm>
          <a:prstGeom prst="rect">
            <a:avLst/>
          </a:prstGeom>
        </p:spPr>
      </p:pic>
      <p:pic>
        <p:nvPicPr>
          <p:cNvPr id="38" name="Picture 37" descr="BVol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933549" y="551582"/>
            <a:ext cx="1800720" cy="1191799"/>
          </a:xfrm>
          <a:prstGeom prst="rect">
            <a:avLst/>
          </a:prstGeom>
        </p:spPr>
      </p:pic>
      <p:pic>
        <p:nvPicPr>
          <p:cNvPr id="39" name="Picture 38" descr="BVol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79220" y="551582"/>
            <a:ext cx="1800720" cy="1191799"/>
          </a:xfrm>
          <a:prstGeom prst="rect">
            <a:avLst/>
          </a:prstGeom>
        </p:spPr>
      </p:pic>
      <p:pic>
        <p:nvPicPr>
          <p:cNvPr id="40" name="Picture 39" descr="BVol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924495" y="1982029"/>
            <a:ext cx="1800720" cy="1191799"/>
          </a:xfrm>
          <a:prstGeom prst="rect">
            <a:avLst/>
          </a:prstGeom>
        </p:spPr>
      </p:pic>
      <p:pic>
        <p:nvPicPr>
          <p:cNvPr id="41" name="Picture 40" descr="BVol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79221" y="1991083"/>
            <a:ext cx="1800720" cy="1191799"/>
          </a:xfrm>
          <a:prstGeom prst="rect">
            <a:avLst/>
          </a:prstGeom>
        </p:spPr>
      </p:pic>
      <p:pic>
        <p:nvPicPr>
          <p:cNvPr id="42" name="Picture 41" descr="BVol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933549" y="3421531"/>
            <a:ext cx="1800720" cy="1191799"/>
          </a:xfrm>
          <a:prstGeom prst="rect">
            <a:avLst/>
          </a:prstGeom>
        </p:spPr>
      </p:pic>
      <p:pic>
        <p:nvPicPr>
          <p:cNvPr id="43" name="Picture 42" descr="BVol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79220" y="3421531"/>
            <a:ext cx="1800720" cy="1191799"/>
          </a:xfrm>
          <a:prstGeom prst="rect">
            <a:avLst/>
          </a:prstGeom>
        </p:spPr>
      </p:pic>
      <p:pic>
        <p:nvPicPr>
          <p:cNvPr id="44" name="Picture 43" descr="BVol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924496" y="4870085"/>
            <a:ext cx="1800720" cy="1191799"/>
          </a:xfrm>
          <a:prstGeom prst="rect">
            <a:avLst/>
          </a:prstGeom>
        </p:spPr>
      </p:pic>
      <p:pic>
        <p:nvPicPr>
          <p:cNvPr id="45" name="Picture 44" descr="BVol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88274" y="4870085"/>
            <a:ext cx="1800720" cy="1191799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244443" y="543209"/>
            <a:ext cx="1801640" cy="1195057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2397556" y="541708"/>
            <a:ext cx="1801640" cy="1195057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242942" y="1981135"/>
            <a:ext cx="1801640" cy="1195057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2396055" y="1979634"/>
            <a:ext cx="1801640" cy="1195057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/>
          <p:cNvSpPr/>
          <p:nvPr/>
        </p:nvSpPr>
        <p:spPr>
          <a:xfrm>
            <a:off x="242942" y="3420562"/>
            <a:ext cx="1801640" cy="1195057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 20"/>
          <p:cNvSpPr/>
          <p:nvPr/>
        </p:nvSpPr>
        <p:spPr>
          <a:xfrm>
            <a:off x="2396055" y="3419061"/>
            <a:ext cx="1801640" cy="1195057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/>
          <p:cNvSpPr/>
          <p:nvPr/>
        </p:nvSpPr>
        <p:spPr>
          <a:xfrm>
            <a:off x="241441" y="4858488"/>
            <a:ext cx="1801640" cy="1195057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ctangle 22"/>
          <p:cNvSpPr/>
          <p:nvPr/>
        </p:nvSpPr>
        <p:spPr>
          <a:xfrm>
            <a:off x="2403607" y="4866040"/>
            <a:ext cx="1801640" cy="1195057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ectangle 23"/>
          <p:cNvSpPr/>
          <p:nvPr/>
        </p:nvSpPr>
        <p:spPr>
          <a:xfrm>
            <a:off x="4923343" y="541708"/>
            <a:ext cx="1801640" cy="1195057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Rectangle 24"/>
          <p:cNvSpPr/>
          <p:nvPr/>
        </p:nvSpPr>
        <p:spPr>
          <a:xfrm>
            <a:off x="7076456" y="540207"/>
            <a:ext cx="1801640" cy="1195057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Rectangle 25"/>
          <p:cNvSpPr/>
          <p:nvPr/>
        </p:nvSpPr>
        <p:spPr>
          <a:xfrm>
            <a:off x="4921842" y="1979634"/>
            <a:ext cx="1801640" cy="1195057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Rectangle 26"/>
          <p:cNvSpPr/>
          <p:nvPr/>
        </p:nvSpPr>
        <p:spPr>
          <a:xfrm>
            <a:off x="7074955" y="1987186"/>
            <a:ext cx="1801640" cy="1195057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Rectangle 27"/>
          <p:cNvSpPr/>
          <p:nvPr/>
        </p:nvSpPr>
        <p:spPr>
          <a:xfrm>
            <a:off x="4921842" y="3419061"/>
            <a:ext cx="1801640" cy="1195057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Rectangle 28"/>
          <p:cNvSpPr/>
          <p:nvPr/>
        </p:nvSpPr>
        <p:spPr>
          <a:xfrm>
            <a:off x="7074955" y="3426613"/>
            <a:ext cx="1801640" cy="1195057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Rectangle 29"/>
          <p:cNvSpPr/>
          <p:nvPr/>
        </p:nvSpPr>
        <p:spPr>
          <a:xfrm>
            <a:off x="4920341" y="4866040"/>
            <a:ext cx="1801640" cy="1195057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Rectangle 30"/>
          <p:cNvSpPr/>
          <p:nvPr/>
        </p:nvSpPr>
        <p:spPr>
          <a:xfrm>
            <a:off x="7082507" y="4864539"/>
            <a:ext cx="1801640" cy="1195057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TextBox 17"/>
          <p:cNvSpPr txBox="1"/>
          <p:nvPr/>
        </p:nvSpPr>
        <p:spPr>
          <a:xfrm>
            <a:off x="416461" y="923452"/>
            <a:ext cx="14559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smtClean="0"/>
              <a:t>Bank Vole</a:t>
            </a:r>
            <a:endParaRPr lang="en-GB" sz="24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396845" y="3810002"/>
            <a:ext cx="14559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smtClean="0"/>
              <a:t>Bank Vole</a:t>
            </a:r>
            <a:endParaRPr lang="en-GB" sz="2400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395337" y="2368991"/>
            <a:ext cx="14559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smtClean="0"/>
              <a:t>Bank Vole</a:t>
            </a:r>
            <a:endParaRPr lang="en-GB" sz="2400" b="1" dirty="0"/>
          </a:p>
        </p:txBody>
      </p:sp>
      <p:sp>
        <p:nvSpPr>
          <p:cNvPr id="33" name="TextBox 32"/>
          <p:cNvSpPr txBox="1"/>
          <p:nvPr/>
        </p:nvSpPr>
        <p:spPr>
          <a:xfrm>
            <a:off x="393830" y="5246485"/>
            <a:ext cx="14559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smtClean="0"/>
              <a:t>Bank Vole</a:t>
            </a:r>
            <a:endParaRPr lang="en-GB" sz="2400" b="1" dirty="0"/>
          </a:p>
        </p:txBody>
      </p:sp>
      <p:sp>
        <p:nvSpPr>
          <p:cNvPr id="34" name="TextBox 33"/>
          <p:cNvSpPr txBox="1"/>
          <p:nvPr/>
        </p:nvSpPr>
        <p:spPr>
          <a:xfrm>
            <a:off x="2565148" y="5254026"/>
            <a:ext cx="14559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smtClean="0"/>
              <a:t>Bank Vole</a:t>
            </a:r>
            <a:endParaRPr lang="en-GB" sz="2400" b="1" dirty="0"/>
          </a:p>
        </p:txBody>
      </p:sp>
      <p:sp>
        <p:nvSpPr>
          <p:cNvPr id="35" name="TextBox 34"/>
          <p:cNvSpPr txBox="1"/>
          <p:nvPr/>
        </p:nvSpPr>
        <p:spPr>
          <a:xfrm>
            <a:off x="2563639" y="3813018"/>
            <a:ext cx="14559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smtClean="0"/>
              <a:t>Bank Vole</a:t>
            </a:r>
            <a:endParaRPr lang="en-GB" sz="2400" b="1" dirty="0"/>
          </a:p>
        </p:txBody>
      </p:sp>
      <p:sp>
        <p:nvSpPr>
          <p:cNvPr id="36" name="TextBox 35"/>
          <p:cNvSpPr txBox="1"/>
          <p:nvPr/>
        </p:nvSpPr>
        <p:spPr>
          <a:xfrm>
            <a:off x="2562130" y="2362953"/>
            <a:ext cx="14559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smtClean="0"/>
              <a:t>Bank Vole</a:t>
            </a:r>
            <a:endParaRPr lang="en-GB" sz="2400" b="1" dirty="0"/>
          </a:p>
        </p:txBody>
      </p:sp>
      <p:sp>
        <p:nvSpPr>
          <p:cNvPr id="37" name="TextBox 36"/>
          <p:cNvSpPr txBox="1"/>
          <p:nvPr/>
        </p:nvSpPr>
        <p:spPr>
          <a:xfrm>
            <a:off x="2560621" y="930994"/>
            <a:ext cx="14559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smtClean="0"/>
              <a:t>Bank Vole</a:t>
            </a:r>
            <a:endParaRPr lang="en-GB" sz="2400" b="1" dirty="0"/>
          </a:p>
        </p:txBody>
      </p:sp>
      <p:sp>
        <p:nvSpPr>
          <p:cNvPr id="38" name="TextBox 37"/>
          <p:cNvSpPr txBox="1"/>
          <p:nvPr/>
        </p:nvSpPr>
        <p:spPr>
          <a:xfrm>
            <a:off x="5103135" y="5257044"/>
            <a:ext cx="14559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smtClean="0"/>
              <a:t>Bank Vole</a:t>
            </a:r>
            <a:endParaRPr lang="en-GB" sz="2400" b="1" dirty="0"/>
          </a:p>
        </p:txBody>
      </p:sp>
      <p:sp>
        <p:nvSpPr>
          <p:cNvPr id="39" name="TextBox 38"/>
          <p:cNvSpPr txBox="1"/>
          <p:nvPr/>
        </p:nvSpPr>
        <p:spPr>
          <a:xfrm>
            <a:off x="5101628" y="3806981"/>
            <a:ext cx="14559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smtClean="0"/>
              <a:t>Bank Vole</a:t>
            </a:r>
            <a:endParaRPr lang="en-GB" sz="2400" b="1" dirty="0"/>
          </a:p>
        </p:txBody>
      </p:sp>
      <p:sp>
        <p:nvSpPr>
          <p:cNvPr id="40" name="TextBox 39"/>
          <p:cNvSpPr txBox="1"/>
          <p:nvPr/>
        </p:nvSpPr>
        <p:spPr>
          <a:xfrm>
            <a:off x="5109173" y="2384079"/>
            <a:ext cx="14559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smtClean="0"/>
              <a:t>Bank Vole</a:t>
            </a:r>
            <a:endParaRPr lang="en-GB" sz="2400" b="1" dirty="0"/>
          </a:p>
        </p:txBody>
      </p:sp>
      <p:sp>
        <p:nvSpPr>
          <p:cNvPr id="41" name="TextBox 40"/>
          <p:cNvSpPr txBox="1"/>
          <p:nvPr/>
        </p:nvSpPr>
        <p:spPr>
          <a:xfrm>
            <a:off x="5107666" y="924965"/>
            <a:ext cx="14559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smtClean="0"/>
              <a:t>Bank Vole</a:t>
            </a:r>
            <a:endParaRPr lang="en-GB" sz="2400" b="1" dirty="0"/>
          </a:p>
        </p:txBody>
      </p:sp>
      <p:sp>
        <p:nvSpPr>
          <p:cNvPr id="42" name="TextBox 41"/>
          <p:cNvSpPr txBox="1"/>
          <p:nvPr/>
        </p:nvSpPr>
        <p:spPr>
          <a:xfrm>
            <a:off x="7260882" y="932506"/>
            <a:ext cx="14559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smtClean="0"/>
              <a:t>Bank Vole</a:t>
            </a:r>
            <a:endParaRPr lang="en-GB" sz="2400" b="1" dirty="0"/>
          </a:p>
        </p:txBody>
      </p:sp>
      <p:sp>
        <p:nvSpPr>
          <p:cNvPr id="43" name="TextBox 42"/>
          <p:cNvSpPr txBox="1"/>
          <p:nvPr/>
        </p:nvSpPr>
        <p:spPr>
          <a:xfrm>
            <a:off x="7277474" y="2370502"/>
            <a:ext cx="14559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smtClean="0"/>
              <a:t>Bank Vole</a:t>
            </a:r>
            <a:endParaRPr lang="en-GB" sz="2400" b="1" dirty="0"/>
          </a:p>
        </p:txBody>
      </p:sp>
      <p:sp>
        <p:nvSpPr>
          <p:cNvPr id="44" name="TextBox 43"/>
          <p:cNvSpPr txBox="1"/>
          <p:nvPr/>
        </p:nvSpPr>
        <p:spPr>
          <a:xfrm>
            <a:off x="7266915" y="3799438"/>
            <a:ext cx="14559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smtClean="0"/>
              <a:t>Bank Vole</a:t>
            </a:r>
            <a:endParaRPr lang="en-GB" sz="2400" b="1" dirty="0"/>
          </a:p>
        </p:txBody>
      </p:sp>
      <p:sp>
        <p:nvSpPr>
          <p:cNvPr id="45" name="TextBox 44"/>
          <p:cNvSpPr txBox="1"/>
          <p:nvPr/>
        </p:nvSpPr>
        <p:spPr>
          <a:xfrm>
            <a:off x="7265407" y="5237431"/>
            <a:ext cx="14559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smtClean="0"/>
              <a:t>Bank Vole</a:t>
            </a:r>
            <a:endParaRPr lang="en-GB" sz="24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9525">
          <a:solidFill>
            <a:schemeClr val="tx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32</Words>
  <Application>Microsoft Office PowerPoint</Application>
  <PresentationFormat>On-screen Show (4:3)</PresentationFormat>
  <Paragraphs>16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tso8</dc:creator>
  <cp:lastModifiedBy>tso8</cp:lastModifiedBy>
  <cp:revision>7</cp:revision>
  <dcterms:created xsi:type="dcterms:W3CDTF">2013-06-11T07:56:54Z</dcterms:created>
  <dcterms:modified xsi:type="dcterms:W3CDTF">2013-06-11T09:57:16Z</dcterms:modified>
</cp:coreProperties>
</file>