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4"/>
  </p:notesMasterIdLst>
  <p:sldIdLst>
    <p:sldId id="377" r:id="rId3"/>
    <p:sldId id="446" r:id="rId4"/>
    <p:sldId id="401" r:id="rId5"/>
    <p:sldId id="433" r:id="rId6"/>
    <p:sldId id="402" r:id="rId7"/>
    <p:sldId id="447" r:id="rId8"/>
    <p:sldId id="438" r:id="rId9"/>
    <p:sldId id="439" r:id="rId10"/>
    <p:sldId id="434" r:id="rId11"/>
    <p:sldId id="448" r:id="rId12"/>
    <p:sldId id="449" r:id="rId13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.Butel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80" d="100"/>
          <a:sy n="80" d="100"/>
        </p:scale>
        <p:origin x="-87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2A920-C564-46E8-98F1-72609A53EFD2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A84DE-0E1D-4874-887E-07A0BCAEC4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57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49F9AC-702E-4D4E-8493-E12DE10CC766}" type="slidenum">
              <a:rPr lang="fr-FR" altLang="en-US">
                <a:ea typeface="ＭＳ Ｐゴシック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fr-FR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49F9AC-702E-4D4E-8493-E12DE10CC766}" type="slidenum">
              <a:rPr lang="fr-FR" altLang="en-US">
                <a:ea typeface="ＭＳ Ｐゴシック" charset="-128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fr-FR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Reading out loud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A84DE-0E1D-4874-887E-07A0BCAEC4F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333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Reading out loud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A84DE-0E1D-4874-887E-07A0BCAEC4F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333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08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19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6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79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90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39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76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12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2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64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75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5EDE-8DDB-4E20-AB5E-15C485B0F5F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8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57400" y="1916832"/>
            <a:ext cx="9144000" cy="323165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400" b="1" dirty="0">
                <a:latin typeface="Comic Sans MS" pitchFamily="66" charset="0"/>
                <a:ea typeface="ＭＳ Ｐゴシック" charset="-128"/>
              </a:rPr>
              <a:t>Objective</a:t>
            </a:r>
            <a:r>
              <a:rPr lang="en-US" altLang="en-US" sz="2400" b="1" dirty="0" smtClean="0">
                <a:latin typeface="Comic Sans MS" pitchFamily="66" charset="0"/>
                <a:ea typeface="ＭＳ Ｐゴシック" charset="-128"/>
              </a:rPr>
              <a:t>: 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to describe yourself and other people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- to describe personality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 - to describe hair and eyes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sz="2400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        to use </a:t>
            </a:r>
            <a:r>
              <a:rPr lang="en-GB" sz="24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high frequency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words to give more details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332656"/>
            <a:ext cx="8686800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b="1" u="sng" dirty="0" smtClean="0">
                <a:latin typeface="Calibri" pitchFamily="34" charset="0"/>
                <a:ea typeface="ＭＳ Ｐゴシック" charset="-128"/>
              </a:rPr>
              <a:t>Mon autoportrait – Comment je me vois</a:t>
            </a:r>
          </a:p>
          <a:p>
            <a:pPr algn="ctr">
              <a:defRPr/>
            </a:pPr>
            <a:r>
              <a:rPr lang="fr-FR" sz="3200" b="1" u="sng" dirty="0" err="1" smtClean="0">
                <a:latin typeface="Calibri" pitchFamily="34" charset="0"/>
                <a:ea typeface="ＭＳ Ｐゴシック" charset="-128"/>
              </a:rPr>
              <a:t>Big</a:t>
            </a:r>
            <a:r>
              <a:rPr lang="fr-FR" sz="3200" b="1" u="sng" dirty="0" smtClean="0">
                <a:latin typeface="Calibri" pitchFamily="34" charset="0"/>
                <a:ea typeface="ＭＳ Ｐゴシック" charset="-128"/>
              </a:rPr>
              <a:t> </a:t>
            </a:r>
            <a:r>
              <a:rPr lang="fr-FR" sz="3200" b="1" u="sng" dirty="0" err="1" smtClean="0">
                <a:latin typeface="Calibri" pitchFamily="34" charset="0"/>
                <a:ea typeface="ＭＳ Ｐゴシック" charset="-128"/>
              </a:rPr>
              <a:t>Overview</a:t>
            </a:r>
            <a:endParaRPr lang="fr-FR" sz="3200" b="1" u="sng" dirty="0">
              <a:latin typeface="Calibri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32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476673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err="1"/>
              <a:t>Who</a:t>
            </a:r>
            <a:r>
              <a:rPr lang="fr-FR" sz="3600" dirty="0"/>
              <a:t> </a:t>
            </a:r>
            <a:r>
              <a:rPr lang="fr-FR" sz="3600" dirty="0" err="1"/>
              <a:t>is</a:t>
            </a:r>
            <a:r>
              <a:rPr lang="fr-FR" sz="3600" dirty="0"/>
              <a:t> :</a:t>
            </a:r>
            <a:endParaRPr lang="en-GB" sz="3600" dirty="0"/>
          </a:p>
          <a:p>
            <a:pPr marL="742950" lvl="0" indent="-7429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3600" dirty="0"/>
              <a:t> </a:t>
            </a:r>
            <a:r>
              <a:rPr lang="en-GB" sz="2800" dirty="0"/>
              <a:t>Not very modest but quite intelligent   </a:t>
            </a:r>
          </a:p>
          <a:p>
            <a:pPr marL="742950" lvl="0" indent="-7429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/>
              <a:t>Very curious and very funny.  </a:t>
            </a:r>
          </a:p>
          <a:p>
            <a:pPr marL="742950" lvl="0" indent="-7429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/>
              <a:t>Very modest and also likeable  </a:t>
            </a:r>
          </a:p>
          <a:p>
            <a:pPr marL="742950" lvl="0" indent="-7429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/>
              <a:t>Amusing but also very serious </a:t>
            </a:r>
          </a:p>
          <a:p>
            <a:pPr marL="742950" lvl="0" indent="-7429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/>
              <a:t>Not very charming but is generous  </a:t>
            </a:r>
          </a:p>
          <a:p>
            <a:pPr marL="742950" lvl="0" indent="-7429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/>
              <a:t>Kind and quite shy.  </a:t>
            </a:r>
          </a:p>
          <a:p>
            <a:pPr marL="742950" lvl="0" indent="-7429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/>
              <a:t>Quite generous but not very intelligent.  </a:t>
            </a:r>
          </a:p>
          <a:p>
            <a:pPr marL="742950" lvl="0" indent="-7429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/>
              <a:t>Not very serious but charming</a:t>
            </a:r>
            <a:r>
              <a:rPr lang="en-GB" sz="14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885102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704608"/>
            <a:ext cx="78306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Who is:</a:t>
            </a:r>
          </a:p>
          <a:p>
            <a:pPr lvl="0">
              <a:lnSpc>
                <a:spcPct val="150000"/>
              </a:lnSpc>
            </a:pPr>
            <a:r>
              <a:rPr lang="en-GB" sz="2400" dirty="0"/>
              <a:t>Not very modest but quite intelligent  </a:t>
            </a:r>
            <a:r>
              <a:rPr lang="en-GB" sz="2400" b="1" dirty="0"/>
              <a:t>HENRI</a:t>
            </a:r>
          </a:p>
          <a:p>
            <a:pPr lvl="0">
              <a:lnSpc>
                <a:spcPct val="150000"/>
              </a:lnSpc>
            </a:pPr>
            <a:r>
              <a:rPr lang="en-GB" sz="2400" dirty="0"/>
              <a:t>Very curious and very funny.  </a:t>
            </a:r>
            <a:r>
              <a:rPr lang="en-GB" sz="2400" b="1" dirty="0"/>
              <a:t>MARIE</a:t>
            </a:r>
          </a:p>
          <a:p>
            <a:pPr lvl="0">
              <a:lnSpc>
                <a:spcPct val="150000"/>
              </a:lnSpc>
            </a:pPr>
            <a:r>
              <a:rPr lang="en-GB" sz="2400" dirty="0"/>
              <a:t>Very modest and also likeable  </a:t>
            </a:r>
            <a:r>
              <a:rPr lang="en-GB" sz="2400" b="1" dirty="0"/>
              <a:t>MARC</a:t>
            </a:r>
          </a:p>
          <a:p>
            <a:pPr lvl="0">
              <a:lnSpc>
                <a:spcPct val="150000"/>
              </a:lnSpc>
            </a:pPr>
            <a:r>
              <a:rPr lang="en-GB" sz="2400" dirty="0"/>
              <a:t>Amusing but also very serious  </a:t>
            </a:r>
            <a:r>
              <a:rPr lang="en-GB" sz="2400" b="1" dirty="0"/>
              <a:t>SARAH</a:t>
            </a:r>
          </a:p>
          <a:p>
            <a:pPr lvl="0">
              <a:lnSpc>
                <a:spcPct val="150000"/>
              </a:lnSpc>
            </a:pPr>
            <a:r>
              <a:rPr lang="en-GB" sz="2400" dirty="0"/>
              <a:t>Not very charming but is generous  </a:t>
            </a:r>
            <a:r>
              <a:rPr lang="en-GB" sz="2400" b="1" dirty="0"/>
              <a:t>PIERRE</a:t>
            </a:r>
          </a:p>
          <a:p>
            <a:pPr lvl="0">
              <a:lnSpc>
                <a:spcPct val="150000"/>
              </a:lnSpc>
            </a:pPr>
            <a:r>
              <a:rPr lang="en-GB" sz="2400" dirty="0"/>
              <a:t>Kind but quite shy.  </a:t>
            </a:r>
            <a:r>
              <a:rPr lang="en-GB" sz="2400" b="1" dirty="0"/>
              <a:t>ROBERT</a:t>
            </a:r>
          </a:p>
          <a:p>
            <a:pPr lvl="0">
              <a:lnSpc>
                <a:spcPct val="150000"/>
              </a:lnSpc>
            </a:pPr>
            <a:r>
              <a:rPr lang="en-GB" sz="2400" dirty="0"/>
              <a:t>Quite generous but not very intelligent. </a:t>
            </a:r>
            <a:r>
              <a:rPr lang="en-GB" sz="2400" b="1" dirty="0"/>
              <a:t>LUCY</a:t>
            </a:r>
          </a:p>
          <a:p>
            <a:pPr lvl="0">
              <a:lnSpc>
                <a:spcPct val="150000"/>
              </a:lnSpc>
            </a:pPr>
            <a:r>
              <a:rPr lang="en-GB" sz="2400" dirty="0"/>
              <a:t>Not very serious but charming </a:t>
            </a:r>
            <a:r>
              <a:rPr lang="en-GB" sz="2400" b="1" dirty="0"/>
              <a:t>JEAN</a:t>
            </a:r>
          </a:p>
        </p:txBody>
      </p:sp>
    </p:spTree>
    <p:extLst>
      <p:ext uri="{BB962C8B-B14F-4D97-AF65-F5344CB8AC3E}">
        <p14:creationId xmlns:p14="http://schemas.microsoft.com/office/powerpoint/2010/main" val="3040452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991" y="154932"/>
            <a:ext cx="1364732" cy="1673198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69826" y="1359877"/>
            <a:ext cx="8450646" cy="4431323"/>
          </a:xfrm>
        </p:spPr>
        <p:txBody>
          <a:bodyPr>
            <a:normAutofit lnSpcReduction="10000"/>
          </a:bodyPr>
          <a:lstStyle/>
          <a:p>
            <a:r>
              <a:rPr lang="fr-FR" sz="3600" dirty="0" err="1" smtClean="0"/>
              <a:t>Think</a:t>
            </a:r>
            <a:r>
              <a:rPr lang="fr-FR" sz="3600" dirty="0" smtClean="0"/>
              <a:t> about how </a:t>
            </a:r>
            <a:r>
              <a:rPr lang="fr-FR" sz="3600" dirty="0" err="1" smtClean="0"/>
              <a:t>you</a:t>
            </a:r>
            <a:r>
              <a:rPr lang="fr-FR" sz="3600" dirty="0" smtClean="0"/>
              <a:t> </a:t>
            </a:r>
            <a:r>
              <a:rPr lang="fr-FR" sz="3600" dirty="0" err="1" smtClean="0"/>
              <a:t>would</a:t>
            </a:r>
            <a:r>
              <a:rPr lang="fr-FR" sz="3600" dirty="0" smtClean="0"/>
              <a:t> </a:t>
            </a:r>
            <a:r>
              <a:rPr lang="fr-FR" sz="3600" dirty="0" err="1"/>
              <a:t>d</a:t>
            </a:r>
            <a:r>
              <a:rPr lang="fr-FR" sz="3600" dirty="0" err="1" smtClean="0"/>
              <a:t>escribe</a:t>
            </a:r>
            <a:r>
              <a:rPr lang="fr-FR" sz="3600" dirty="0" smtClean="0"/>
              <a:t> </a:t>
            </a:r>
            <a:r>
              <a:rPr lang="fr-FR" sz="3600" dirty="0" err="1" smtClean="0"/>
              <a:t>these</a:t>
            </a:r>
            <a:r>
              <a:rPr lang="fr-FR" sz="3600" dirty="0" smtClean="0"/>
              <a:t> </a:t>
            </a:r>
            <a:r>
              <a:rPr lang="fr-FR" sz="3600" dirty="0" err="1" smtClean="0"/>
              <a:t>famous</a:t>
            </a:r>
            <a:r>
              <a:rPr lang="fr-FR" sz="3600" dirty="0" smtClean="0"/>
              <a:t> people in French</a:t>
            </a:r>
          </a:p>
          <a:p>
            <a:endParaRPr lang="fr-FR" sz="3600" dirty="0"/>
          </a:p>
          <a:p>
            <a:endParaRPr lang="fr-FR" sz="3600" dirty="0" smtClean="0"/>
          </a:p>
          <a:p>
            <a:endParaRPr lang="fr-FR" sz="3600" dirty="0"/>
          </a:p>
          <a:p>
            <a:endParaRPr lang="fr-FR" sz="3600" dirty="0" smtClean="0"/>
          </a:p>
          <a:p>
            <a:pPr marL="0" indent="0">
              <a:buNone/>
            </a:pPr>
            <a:r>
              <a:rPr lang="fr-FR" sz="3600" dirty="0" smtClean="0"/>
              <a:t>il est?		elle est?		il est?</a:t>
            </a:r>
          </a:p>
          <a:p>
            <a:endParaRPr lang="fr-FR" sz="3600" dirty="0"/>
          </a:p>
          <a:p>
            <a:endParaRPr lang="fr-FR" sz="3600" dirty="0" smtClean="0"/>
          </a:p>
        </p:txBody>
      </p:sp>
      <p:pic>
        <p:nvPicPr>
          <p:cNvPr id="4" name="Picture 3" descr="C:\Users\hopeh-s\Desktop\rowan atkins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8920"/>
            <a:ext cx="1415355" cy="205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C:\Users\hopeh-s\Desktop\lisa simps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708920"/>
            <a:ext cx="1008112" cy="218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C:\Users\hopeh-s\Desktop\einstei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808" y="2658054"/>
            <a:ext cx="1471010" cy="180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18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57400" y="1916832"/>
            <a:ext cx="8475040" cy="224676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000" b="1" dirty="0" err="1" smtClean="0">
                <a:latin typeface="Comic Sans MS" pitchFamily="66" charset="0"/>
                <a:ea typeface="ＭＳ Ｐゴシック" charset="-128"/>
              </a:rPr>
              <a:t>Aujourd’hui</a:t>
            </a:r>
            <a:r>
              <a:rPr lang="en-US" altLang="en-US" sz="2000" b="1" dirty="0" smtClean="0">
                <a:latin typeface="Comic Sans MS" pitchFamily="66" charset="0"/>
                <a:ea typeface="ＭＳ Ｐゴシック" charset="-128"/>
              </a:rPr>
              <a:t>: 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to revise how and why adjectives change in French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sz="2000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         to learn important high frequency words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 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Practising reading and writing French 	</a:t>
            </a:r>
            <a:endParaRPr lang="en-GB" sz="2000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332656"/>
            <a:ext cx="8686800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b="1" u="sng" dirty="0" smtClean="0">
                <a:latin typeface="Calibri" pitchFamily="34" charset="0"/>
                <a:ea typeface="ＭＳ Ｐゴシック" charset="-128"/>
              </a:rPr>
              <a:t>Mon autoportrait – Comment je me vois</a:t>
            </a:r>
          </a:p>
          <a:p>
            <a:pPr algn="ctr">
              <a:defRPr/>
            </a:pPr>
            <a:r>
              <a:rPr lang="fr-FR" sz="3200" b="1" u="sng" dirty="0" err="1" smtClean="0">
                <a:latin typeface="Calibri" pitchFamily="34" charset="0"/>
                <a:ea typeface="ＭＳ Ｐゴシック" charset="-128"/>
              </a:rPr>
              <a:t>Big</a:t>
            </a:r>
            <a:r>
              <a:rPr lang="fr-FR" sz="3200" b="1" u="sng" dirty="0" smtClean="0">
                <a:latin typeface="Calibri" pitchFamily="34" charset="0"/>
                <a:ea typeface="ＭＳ Ｐゴシック" charset="-128"/>
              </a:rPr>
              <a:t> </a:t>
            </a:r>
            <a:r>
              <a:rPr lang="fr-FR" sz="3200" b="1" u="sng" dirty="0" err="1" smtClean="0">
                <a:latin typeface="Calibri" pitchFamily="34" charset="0"/>
                <a:ea typeface="ＭＳ Ｐゴシック" charset="-128"/>
              </a:rPr>
              <a:t>Overview</a:t>
            </a:r>
            <a:endParaRPr lang="fr-FR" sz="3200" b="1" u="sng" dirty="0">
              <a:latin typeface="Calibri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454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3688" y="1484784"/>
            <a:ext cx="5400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u="sng" dirty="0" smtClean="0"/>
              <a:t>High </a:t>
            </a:r>
            <a:r>
              <a:rPr lang="fr-FR" sz="3200" b="1" u="sng" dirty="0" err="1" smtClean="0"/>
              <a:t>Frequency</a:t>
            </a:r>
            <a:r>
              <a:rPr lang="fr-FR" sz="3200" b="1" u="sng" dirty="0" smtClean="0"/>
              <a:t> </a:t>
            </a:r>
            <a:r>
              <a:rPr lang="fr-FR" sz="3200" b="1" u="sng" dirty="0" err="1" smtClean="0"/>
              <a:t>Words</a:t>
            </a:r>
            <a:endParaRPr lang="fr-FR" sz="3200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3200" b="1" dirty="0" smtClean="0"/>
              <a:t>Très		</a:t>
            </a:r>
            <a:r>
              <a:rPr lang="fr-FR" sz="3200" b="1" dirty="0" err="1" smtClean="0"/>
              <a:t>very</a:t>
            </a:r>
            <a:endParaRPr lang="fr-FR" sz="3200" b="1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3200" b="1" dirty="0" smtClean="0"/>
              <a:t>Assez 		</a:t>
            </a:r>
            <a:r>
              <a:rPr lang="fr-FR" sz="3200" b="1" dirty="0" err="1" smtClean="0"/>
              <a:t>quite</a:t>
            </a:r>
            <a:endParaRPr lang="fr-FR" sz="3200" b="1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3200" b="1" dirty="0" smtClean="0"/>
              <a:t>Aussi		</a:t>
            </a:r>
            <a:r>
              <a:rPr lang="fr-FR" sz="3200" b="1" dirty="0" err="1" smtClean="0"/>
              <a:t>also</a:t>
            </a:r>
            <a:endParaRPr lang="fr-FR" sz="3200" b="1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3200" b="1" dirty="0" smtClean="0"/>
              <a:t>Et			and</a:t>
            </a:r>
          </a:p>
          <a:p>
            <a:pPr marL="514350" indent="-514350">
              <a:buFont typeface="+mj-lt"/>
              <a:buAutoNum type="arabicPeriod"/>
            </a:pPr>
            <a:endParaRPr lang="fr-FR" sz="3200" b="1" dirty="0" smtClean="0"/>
          </a:p>
          <a:p>
            <a:pPr marL="514350" indent="-514350">
              <a:buFont typeface="+mj-lt"/>
              <a:buAutoNum type="arabicPeriod"/>
            </a:pPr>
            <a:endParaRPr lang="en-GB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84600" y="468923"/>
            <a:ext cx="6385576" cy="805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What do these words mean in English?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68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08" y="1202212"/>
            <a:ext cx="7903416" cy="4098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400" b="1" dirty="0" smtClean="0"/>
              <a:t>Studio 1 page 13</a:t>
            </a:r>
          </a:p>
          <a:p>
            <a:r>
              <a:rPr lang="fr-FR" sz="4400" b="1" dirty="0" smtClean="0"/>
              <a:t>Ex 4</a:t>
            </a:r>
          </a:p>
          <a:p>
            <a:r>
              <a:rPr lang="fr-FR" sz="4400" b="1" dirty="0" smtClean="0"/>
              <a:t>Ex 5</a:t>
            </a:r>
          </a:p>
        </p:txBody>
      </p:sp>
    </p:spTree>
    <p:extLst>
      <p:ext uri="{BB962C8B-B14F-4D97-AF65-F5344CB8AC3E}">
        <p14:creationId xmlns:p14="http://schemas.microsoft.com/office/powerpoint/2010/main" val="313903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332656"/>
            <a:ext cx="7903416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u="sng" dirty="0" smtClean="0"/>
              <a:t>Studio 1 page 13           Ex 5</a:t>
            </a:r>
            <a:endParaRPr lang="fr-FR" b="1" u="sng" dirty="0"/>
          </a:p>
          <a:p>
            <a:pPr marL="0" indent="0">
              <a:buNone/>
            </a:pPr>
            <a:r>
              <a:rPr lang="fr-FR" b="1" dirty="0" smtClean="0"/>
              <a:t>Vrai (</a:t>
            </a:r>
            <a:r>
              <a:rPr lang="fr-FR" b="1" dirty="0" err="1" smtClean="0"/>
              <a:t>True</a:t>
            </a:r>
            <a:r>
              <a:rPr lang="fr-FR" b="1" dirty="0" smtClean="0"/>
              <a:t>) ou Faux (False)?</a:t>
            </a:r>
          </a:p>
          <a:p>
            <a:pPr marL="0" indent="0">
              <a:buNone/>
            </a:pPr>
            <a:endParaRPr lang="fr-FR" b="1" dirty="0" smtClean="0"/>
          </a:p>
          <a:p>
            <a:pPr marL="514350" indent="-514350">
              <a:buAutoNum type="arabicPeriod"/>
            </a:pPr>
            <a:r>
              <a:rPr lang="fr-FR" b="1" dirty="0" smtClean="0"/>
              <a:t>Surya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kind</a:t>
            </a:r>
            <a:r>
              <a:rPr lang="fr-FR" b="1" dirty="0" smtClean="0"/>
              <a:t>.</a:t>
            </a:r>
          </a:p>
          <a:p>
            <a:pPr marL="514350" indent="-514350">
              <a:buAutoNum type="arabicPeriod"/>
            </a:pPr>
            <a:r>
              <a:rPr lang="fr-FR" b="1" dirty="0" smtClean="0"/>
              <a:t>Surya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very</a:t>
            </a:r>
            <a:r>
              <a:rPr lang="fr-FR" b="1" dirty="0" smtClean="0"/>
              <a:t> </a:t>
            </a:r>
            <a:r>
              <a:rPr lang="fr-FR" b="1" dirty="0" err="1" smtClean="0"/>
              <a:t>polite</a:t>
            </a:r>
            <a:endParaRPr lang="fr-FR" b="1" dirty="0" smtClean="0"/>
          </a:p>
          <a:p>
            <a:pPr marL="514350" indent="-514350">
              <a:buAutoNum type="arabicPeriod"/>
            </a:pPr>
            <a:r>
              <a:rPr lang="fr-FR" b="1" dirty="0" smtClean="0"/>
              <a:t>Surya </a:t>
            </a:r>
            <a:r>
              <a:rPr lang="fr-FR" b="1" dirty="0" err="1" smtClean="0"/>
              <a:t>is</a:t>
            </a:r>
            <a:r>
              <a:rPr lang="fr-FR" b="1" dirty="0"/>
              <a:t> </a:t>
            </a:r>
            <a:r>
              <a:rPr lang="fr-FR" b="1" dirty="0" smtClean="0"/>
              <a:t>not impatient.</a:t>
            </a:r>
          </a:p>
          <a:p>
            <a:pPr marL="514350" indent="-514350">
              <a:buAutoNum type="arabicPeriod"/>
            </a:pPr>
            <a:r>
              <a:rPr lang="fr-FR" b="1" dirty="0" err="1" smtClean="0"/>
              <a:t>Suya</a:t>
            </a:r>
            <a:r>
              <a:rPr lang="fr-FR" b="1" dirty="0" smtClean="0"/>
              <a:t> </a:t>
            </a:r>
            <a:r>
              <a:rPr lang="fr-FR" b="1" dirty="0" err="1" smtClean="0"/>
              <a:t>likes</a:t>
            </a:r>
            <a:r>
              <a:rPr lang="fr-FR" b="1" dirty="0" smtClean="0"/>
              <a:t> pop music.</a:t>
            </a:r>
          </a:p>
          <a:p>
            <a:pPr marL="514350" indent="-514350">
              <a:buAutoNum type="arabicPeriod"/>
            </a:pPr>
            <a:r>
              <a:rPr lang="fr-FR" b="1" dirty="0" smtClean="0"/>
              <a:t>Surya </a:t>
            </a:r>
            <a:r>
              <a:rPr lang="fr-FR" b="1" dirty="0" err="1" smtClean="0"/>
              <a:t>likes</a:t>
            </a:r>
            <a:r>
              <a:rPr lang="fr-FR" b="1" dirty="0" smtClean="0"/>
              <a:t> dance.</a:t>
            </a:r>
          </a:p>
          <a:p>
            <a:pPr marL="514350" indent="-514350">
              <a:buAutoNum type="arabicPeriod"/>
            </a:pPr>
            <a:r>
              <a:rPr lang="fr-FR" b="1" dirty="0" smtClean="0"/>
              <a:t>Surya </a:t>
            </a:r>
            <a:r>
              <a:rPr lang="fr-FR" b="1" dirty="0" err="1" smtClean="0"/>
              <a:t>likes</a:t>
            </a:r>
            <a:r>
              <a:rPr lang="fr-FR" b="1" dirty="0" smtClean="0"/>
              <a:t> rap.</a:t>
            </a:r>
          </a:p>
          <a:p>
            <a:pPr marL="0" indent="0">
              <a:buNone/>
            </a:pP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4753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08" y="1202212"/>
            <a:ext cx="7903416" cy="4747068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Ex 6 – </a:t>
            </a:r>
            <a:r>
              <a:rPr lang="fr-FR" sz="4400" b="1" dirty="0" err="1" smtClean="0"/>
              <a:t>Writing</a:t>
            </a:r>
            <a:r>
              <a:rPr lang="fr-FR" sz="4400" b="1" dirty="0" smtClean="0"/>
              <a:t> about </a:t>
            </a:r>
            <a:r>
              <a:rPr lang="fr-FR" sz="4400" b="1" dirty="0" err="1" smtClean="0"/>
              <a:t>yourself</a:t>
            </a:r>
            <a:r>
              <a:rPr lang="fr-FR" sz="4400" b="1" dirty="0" smtClean="0"/>
              <a:t> and </a:t>
            </a:r>
            <a:r>
              <a:rPr lang="fr-FR" sz="4400" b="1" dirty="0" err="1" smtClean="0"/>
              <a:t>your</a:t>
            </a:r>
            <a:r>
              <a:rPr lang="fr-FR" sz="4400" b="1" dirty="0" smtClean="0"/>
              <a:t> </a:t>
            </a:r>
            <a:r>
              <a:rPr lang="fr-FR" sz="4400" b="1" dirty="0" err="1" smtClean="0"/>
              <a:t>friend</a:t>
            </a:r>
            <a:endParaRPr lang="fr-FR" sz="4400" b="1" u="sng" dirty="0" smtClean="0"/>
          </a:p>
          <a:p>
            <a:endParaRPr lang="fr-FR" sz="4400" b="1" u="sng" dirty="0" smtClean="0"/>
          </a:p>
          <a:p>
            <a:pPr marL="0" indent="0">
              <a:buNone/>
            </a:pPr>
            <a:endParaRPr lang="fr-FR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49685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08" y="1202212"/>
            <a:ext cx="7903416" cy="4747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400" b="1" dirty="0" smtClean="0"/>
              <a:t>Les Devoirs (</a:t>
            </a:r>
            <a:r>
              <a:rPr lang="fr-FR" sz="4400" b="1" dirty="0" err="1" smtClean="0"/>
              <a:t>Homework</a:t>
            </a:r>
            <a:r>
              <a:rPr lang="fr-FR" sz="4400" b="1" dirty="0" smtClean="0"/>
              <a:t>)</a:t>
            </a:r>
          </a:p>
          <a:p>
            <a:pPr marL="0" indent="0">
              <a:buNone/>
            </a:pPr>
            <a:endParaRPr lang="fr-FR" sz="4400" b="1" u="sng" dirty="0"/>
          </a:p>
          <a:p>
            <a:pPr marL="0" indent="0">
              <a:buNone/>
            </a:pPr>
            <a:r>
              <a:rPr lang="fr-FR" sz="4400" b="1" u="sng" dirty="0" smtClean="0"/>
              <a:t>Tuesday 5 </a:t>
            </a:r>
            <a:r>
              <a:rPr lang="fr-FR" sz="4400" b="1" u="sng" dirty="0" err="1" smtClean="0"/>
              <a:t>September</a:t>
            </a:r>
            <a:endParaRPr lang="fr-FR" sz="4400" b="1" u="sng" dirty="0" smtClean="0"/>
          </a:p>
          <a:p>
            <a:pPr marL="0" indent="0">
              <a:buNone/>
            </a:pPr>
            <a:r>
              <a:rPr lang="fr-FR" sz="4400" b="1" dirty="0" err="1" smtClean="0"/>
              <a:t>Ask</a:t>
            </a:r>
            <a:r>
              <a:rPr lang="fr-FR" sz="4400" b="1" dirty="0" smtClean="0"/>
              <a:t> </a:t>
            </a:r>
            <a:r>
              <a:rPr lang="fr-FR" sz="4400" b="1" dirty="0" err="1" smtClean="0"/>
              <a:t>someone</a:t>
            </a:r>
            <a:r>
              <a:rPr lang="fr-FR" sz="4400" b="1" dirty="0" smtClean="0"/>
              <a:t> </a:t>
            </a:r>
            <a:r>
              <a:rPr lang="fr-FR" sz="4400" b="1" dirty="0" err="1" smtClean="0"/>
              <a:t>at</a:t>
            </a:r>
            <a:r>
              <a:rPr lang="fr-FR" sz="4400" b="1" dirty="0" smtClean="0"/>
              <a:t> home to help </a:t>
            </a:r>
            <a:r>
              <a:rPr lang="fr-FR" sz="4400" b="1" dirty="0" err="1" smtClean="0"/>
              <a:t>you</a:t>
            </a:r>
            <a:r>
              <a:rPr lang="fr-FR" sz="4400" b="1" dirty="0" smtClean="0"/>
              <a:t> </a:t>
            </a:r>
            <a:r>
              <a:rPr lang="fr-FR" sz="4400" b="1" dirty="0" err="1" smtClean="0"/>
              <a:t>practise</a:t>
            </a:r>
            <a:r>
              <a:rPr lang="fr-FR" sz="4400" b="1" dirty="0" smtClean="0"/>
              <a:t> </a:t>
            </a:r>
            <a:r>
              <a:rPr lang="fr-FR" sz="4400" b="1" dirty="0" err="1" smtClean="0"/>
              <a:t>saying</a:t>
            </a:r>
            <a:r>
              <a:rPr lang="fr-FR" sz="4400" b="1" dirty="0" smtClean="0"/>
              <a:t> and </a:t>
            </a:r>
            <a:r>
              <a:rPr lang="fr-FR" sz="4400" b="1" dirty="0" err="1" smtClean="0"/>
              <a:t>remembering</a:t>
            </a:r>
            <a:r>
              <a:rPr lang="fr-FR" sz="4400" b="1" dirty="0" smtClean="0"/>
              <a:t> </a:t>
            </a:r>
            <a:r>
              <a:rPr lang="fr-FR" sz="4400" b="1" dirty="0" err="1" smtClean="0"/>
              <a:t>your</a:t>
            </a:r>
            <a:r>
              <a:rPr lang="fr-FR" sz="4400" b="1" dirty="0" smtClean="0"/>
              <a:t> </a:t>
            </a:r>
            <a:r>
              <a:rPr lang="fr-FR" sz="4400" b="1" dirty="0" err="1" smtClean="0"/>
              <a:t>words</a:t>
            </a:r>
            <a:endParaRPr lang="fr-FR" sz="4400" b="1" dirty="0" smtClean="0"/>
          </a:p>
          <a:p>
            <a:endParaRPr lang="fr-FR" sz="4400" b="1" u="sng" dirty="0" smtClean="0"/>
          </a:p>
          <a:p>
            <a:endParaRPr lang="fr-FR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238334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583775"/>
              </p:ext>
            </p:extLst>
          </p:nvPr>
        </p:nvGraphicFramePr>
        <p:xfrm>
          <a:off x="1403648" y="260648"/>
          <a:ext cx="7272807" cy="6729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1523"/>
                <a:gridCol w="3124655"/>
                <a:gridCol w="3176629"/>
              </a:tblGrid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 </a:t>
                      </a:r>
                      <a:endParaRPr lang="en-GB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Masculine</a:t>
                      </a:r>
                      <a:endParaRPr lang="en-GB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Feminine</a:t>
                      </a:r>
                      <a:endParaRPr lang="en-GB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1</a:t>
                      </a:r>
                      <a:endParaRPr lang="en-GB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charmant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charmante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2</a:t>
                      </a:r>
                      <a:endParaRPr lang="en-GB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impatient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impatiente</a:t>
                      </a:r>
                      <a:endParaRPr lang="en-GB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3</a:t>
                      </a:r>
                      <a:endParaRPr lang="en-GB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intelligent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intelligente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4</a:t>
                      </a:r>
                      <a:endParaRPr lang="en-GB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cool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cool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5</a:t>
                      </a:r>
                      <a:endParaRPr lang="en-GB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curieux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curieuse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6</a:t>
                      </a:r>
                      <a:endParaRPr lang="en-GB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généreux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généreuse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7</a:t>
                      </a:r>
                      <a:endParaRPr lang="en-GB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branché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branchée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8</a:t>
                      </a:r>
                      <a:endParaRPr lang="en-GB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57985" algn="l"/>
                        </a:tabLst>
                      </a:pPr>
                      <a:r>
                        <a:rPr lang="en-GB" sz="2800" dirty="0" err="1">
                          <a:effectLst/>
                        </a:rPr>
                        <a:t>drôle</a:t>
                      </a:r>
                      <a:r>
                        <a:rPr lang="en-GB" sz="2800" dirty="0">
                          <a:effectLst/>
                        </a:rPr>
                        <a:t>	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drôle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9</a:t>
                      </a:r>
                      <a:endParaRPr lang="en-GB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57985" algn="l"/>
                        </a:tabLst>
                      </a:pPr>
                      <a:r>
                        <a:rPr lang="en-GB" sz="2800" dirty="0" err="1">
                          <a:effectLst/>
                        </a:rPr>
                        <a:t>modeste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modeste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10</a:t>
                      </a:r>
                      <a:endParaRPr lang="en-GB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57985" algn="l"/>
                        </a:tabLst>
                      </a:pPr>
                      <a:r>
                        <a:rPr lang="en-GB" sz="2800" dirty="0" err="1">
                          <a:effectLst/>
                        </a:rPr>
                        <a:t>aimable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aimable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11</a:t>
                      </a:r>
                      <a:endParaRPr lang="en-GB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57985" algn="l"/>
                        </a:tabLst>
                      </a:pPr>
                      <a:r>
                        <a:rPr lang="en-GB" sz="2800" dirty="0" err="1">
                          <a:effectLst/>
                        </a:rPr>
                        <a:t>gentil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gentille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81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1.53290.0"/>
</version>
</file>

<file path=customXml/itemProps1.xml><?xml version="1.0" encoding="utf-8"?>
<ds:datastoreItem xmlns:ds="http://schemas.openxmlformats.org/officeDocument/2006/customXml" ds:itemID="{AA05FCDB-09E5-48CF-A493-BF10BEBE0A0E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245</Words>
  <Application>Microsoft Office PowerPoint</Application>
  <PresentationFormat>On-screen Show (4:3)</PresentationFormat>
  <Paragraphs>102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Aldersley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S Pitchford</dc:creator>
  <cp:lastModifiedBy>Ravenhill, Sheila</cp:lastModifiedBy>
  <cp:revision>105</cp:revision>
  <dcterms:created xsi:type="dcterms:W3CDTF">2014-03-24T09:36:42Z</dcterms:created>
  <dcterms:modified xsi:type="dcterms:W3CDTF">2017-09-08T07:59:31Z</dcterms:modified>
</cp:coreProperties>
</file>