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8"/>
  </p:notesMasterIdLst>
  <p:sldIdLst>
    <p:sldId id="377" r:id="rId3"/>
    <p:sldId id="446" r:id="rId4"/>
    <p:sldId id="401" r:id="rId5"/>
    <p:sldId id="433" r:id="rId6"/>
    <p:sldId id="402" r:id="rId7"/>
    <p:sldId id="447" r:id="rId8"/>
    <p:sldId id="438" r:id="rId9"/>
    <p:sldId id="439" r:id="rId10"/>
    <p:sldId id="434" r:id="rId11"/>
    <p:sldId id="450" r:id="rId12"/>
    <p:sldId id="448" r:id="rId13"/>
    <p:sldId id="449" r:id="rId14"/>
    <p:sldId id="452" r:id="rId15"/>
    <p:sldId id="453" r:id="rId16"/>
    <p:sldId id="451" r:id="rId17"/>
  </p:sldIdLst>
  <p:sldSz cx="9144000" cy="6858000" type="screen4x3"/>
  <p:notesSz cx="6858000" cy="9144000"/>
  <p:custDataLst>
    <p:custData r:id="rId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.Butel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60"/>
  </p:normalViewPr>
  <p:slideViewPr>
    <p:cSldViewPr>
      <p:cViewPr>
        <p:scale>
          <a:sx n="80" d="100"/>
          <a:sy n="80" d="100"/>
        </p:scale>
        <p:origin x="-870" y="-7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3" d="100"/>
        <a:sy n="73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B2A920-C564-46E8-98F1-72609A53EFD2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A84DE-0E1D-4874-887E-07A0BCAEC4F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5574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altLang="en-US" smtClean="0"/>
          </a:p>
        </p:txBody>
      </p:sp>
      <p:sp>
        <p:nvSpPr>
          <p:cNvPr id="39940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549F9AC-702E-4D4E-8493-E12DE10CC766}" type="slidenum">
              <a:rPr lang="fr-FR" altLang="en-US">
                <a:ea typeface="ＭＳ Ｐゴシック" charset="-128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en-US">
              <a:ea typeface="ＭＳ Ｐゴシック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Reading out loud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3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Reading out loud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43334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Roundthe</a:t>
            </a:r>
            <a:r>
              <a:rPr lang="en-GB" dirty="0" smtClean="0"/>
              <a:t> room reading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76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Language police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2A84DE-0E1D-4874-887E-07A0BCAEC4F5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84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0085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519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065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791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5904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39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765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128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92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644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575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85EDE-8DDB-4E20-AB5E-15C485B0F5FA}" type="datetimeFigureOut">
              <a:rPr lang="en-GB" smtClean="0"/>
              <a:t>08/09/2017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D06EA4-B94F-4524-B737-23780F1ED8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3784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400" y="1916832"/>
            <a:ext cx="9144000" cy="3231654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400" b="1" dirty="0">
                <a:latin typeface="Comic Sans MS" pitchFamily="66" charset="0"/>
                <a:ea typeface="ＭＳ Ｐゴシック" charset="-128"/>
              </a:rPr>
              <a:t>Objective</a:t>
            </a:r>
            <a:r>
              <a:rPr lang="en-US" altLang="en-US" sz="2400" b="1" dirty="0" smtClean="0">
                <a:latin typeface="Comic Sans MS" pitchFamily="66" charset="0"/>
                <a:ea typeface="ＭＳ Ｐゴシック" charset="-128"/>
              </a:rPr>
              <a:t>: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describe yourself and other people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- to describe personality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- to describe hair and eyes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     to use </a:t>
            </a:r>
            <a:r>
              <a:rPr lang="en-GB" sz="2400" u="sng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high frequency</a:t>
            </a:r>
            <a:r>
              <a:rPr lang="en-GB" sz="2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 words to give more details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4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Mon autoportrait – Comment je me vois</a:t>
            </a:r>
          </a:p>
          <a:p>
            <a:pPr algn="ctr">
              <a:defRPr/>
            </a:pP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Big</a:t>
            </a: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 </a:t>
            </a: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Overview</a:t>
            </a:r>
            <a:endParaRPr lang="fr-FR" sz="3200" b="1" u="sng" dirty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632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7200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 smtClean="0"/>
              <a:t>Read round the </a:t>
            </a:r>
            <a:r>
              <a:rPr lang="en-GB" sz="4400" dirty="0"/>
              <a:t>r</a:t>
            </a:r>
            <a:r>
              <a:rPr lang="en-GB" sz="4400" dirty="0" smtClean="0"/>
              <a:t>oom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27864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3568" y="476673"/>
            <a:ext cx="777686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dirty="0" err="1"/>
              <a:t>Who</a:t>
            </a:r>
            <a:r>
              <a:rPr lang="fr-FR" sz="3600" dirty="0"/>
              <a:t> </a:t>
            </a:r>
            <a:r>
              <a:rPr lang="fr-FR" sz="3600" dirty="0" err="1"/>
              <a:t>is</a:t>
            </a:r>
            <a:r>
              <a:rPr lang="fr-FR" sz="3600" dirty="0"/>
              <a:t> :</a:t>
            </a:r>
            <a:endParaRPr lang="en-GB" sz="3600" dirty="0"/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3600" dirty="0"/>
              <a:t> </a:t>
            </a:r>
            <a:r>
              <a:rPr lang="en-GB" sz="2800" dirty="0"/>
              <a:t>Not very modest but quite intelligent   </a:t>
            </a:r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/>
              <a:t>Very curious and very funny.  </a:t>
            </a:r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/>
              <a:t>Very modest and also likeable  </a:t>
            </a:r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/>
              <a:t>Amusing but also very serious </a:t>
            </a:r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/>
              <a:t>Not very charming but is generous  </a:t>
            </a:r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/>
              <a:t>Kind and quite shy.  </a:t>
            </a:r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/>
              <a:t>Quite generous but not very intelligent.  </a:t>
            </a:r>
          </a:p>
          <a:p>
            <a:pPr marL="742950" lvl="0" indent="-742950">
              <a:lnSpc>
                <a:spcPct val="150000"/>
              </a:lnSpc>
              <a:buFont typeface="+mj-lt"/>
              <a:buAutoNum type="arabicPeriod"/>
            </a:pPr>
            <a:r>
              <a:rPr lang="en-GB" sz="2800" dirty="0"/>
              <a:t>Not very serious but charming</a:t>
            </a:r>
            <a:r>
              <a:rPr lang="en-GB" sz="1400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388510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11560" y="704608"/>
            <a:ext cx="7830616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Who is: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Not very modest but quite intelligent  </a:t>
            </a:r>
            <a:r>
              <a:rPr lang="en-GB" sz="2400" b="1" dirty="0"/>
              <a:t>HENRI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Very curious and very funny.  </a:t>
            </a:r>
            <a:r>
              <a:rPr lang="en-GB" sz="2400" b="1" dirty="0"/>
              <a:t>MARIE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Very modest and also likeable  </a:t>
            </a:r>
            <a:r>
              <a:rPr lang="en-GB" sz="2400" b="1" dirty="0"/>
              <a:t>MARC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Amusing but also very serious  </a:t>
            </a:r>
            <a:r>
              <a:rPr lang="en-GB" sz="2400" b="1" dirty="0"/>
              <a:t>SARAH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Not very charming but is generous  </a:t>
            </a:r>
            <a:r>
              <a:rPr lang="en-GB" sz="2400" b="1" dirty="0"/>
              <a:t>PIERRE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Kind but quite shy.  </a:t>
            </a:r>
            <a:r>
              <a:rPr lang="en-GB" sz="2400" b="1" dirty="0"/>
              <a:t>ROBERT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Quite generous but not very intelligent. </a:t>
            </a:r>
            <a:r>
              <a:rPr lang="en-GB" sz="2400" b="1" dirty="0"/>
              <a:t>LUCY</a:t>
            </a:r>
          </a:p>
          <a:p>
            <a:pPr lvl="0">
              <a:lnSpc>
                <a:spcPct val="150000"/>
              </a:lnSpc>
            </a:pPr>
            <a:r>
              <a:rPr lang="en-GB" sz="2400" dirty="0"/>
              <a:t>Not very serious but charming </a:t>
            </a:r>
            <a:r>
              <a:rPr lang="en-GB" sz="2400" b="1" dirty="0"/>
              <a:t>JEAN</a:t>
            </a:r>
          </a:p>
        </p:txBody>
      </p:sp>
    </p:spTree>
    <p:extLst>
      <p:ext uri="{BB962C8B-B14F-4D97-AF65-F5344CB8AC3E}">
        <p14:creationId xmlns:p14="http://schemas.microsoft.com/office/powerpoint/2010/main" val="304045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727280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Can you write out these sentences in </a:t>
            </a:r>
            <a:r>
              <a:rPr lang="en-GB" sz="3200" dirty="0" err="1" smtClean="0"/>
              <a:t>french</a:t>
            </a:r>
            <a:r>
              <a:rPr lang="en-GB" sz="3200" dirty="0" smtClean="0"/>
              <a:t>?</a:t>
            </a:r>
          </a:p>
          <a:p>
            <a:endParaRPr lang="en-GB" sz="3200" dirty="0"/>
          </a:p>
          <a:p>
            <a:pPr marL="342900" indent="-342900">
              <a:buAutoNum type="arabicPeriod"/>
            </a:pPr>
            <a:r>
              <a:rPr lang="en-GB" sz="3200" dirty="0" smtClean="0"/>
              <a:t>I am funny and likeable</a:t>
            </a:r>
          </a:p>
          <a:p>
            <a:pPr marL="342900" indent="-342900">
              <a:buAutoNum type="arabicPeriod"/>
            </a:pPr>
            <a:r>
              <a:rPr lang="en-GB" sz="3200" dirty="0" smtClean="0"/>
              <a:t>I am quite serious and very shy</a:t>
            </a:r>
          </a:p>
          <a:p>
            <a:pPr marL="342900" indent="-342900">
              <a:buAutoNum type="arabicPeriod"/>
            </a:pPr>
            <a:r>
              <a:rPr lang="en-GB" sz="3200" dirty="0" smtClean="0"/>
              <a:t>I am not modest but I am generous</a:t>
            </a:r>
          </a:p>
          <a:p>
            <a:pPr marL="342900" indent="-342900">
              <a:buAutoNum type="arabicPeriod"/>
            </a:pPr>
            <a:r>
              <a:rPr lang="en-GB" sz="3200" dirty="0" smtClean="0"/>
              <a:t>I am trendy and I am also charming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4857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476672"/>
            <a:ext cx="698477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Devoirs:  Tuesday 12 September</a:t>
            </a:r>
          </a:p>
          <a:p>
            <a:endParaRPr lang="en-GB" sz="3200" dirty="0"/>
          </a:p>
          <a:p>
            <a:r>
              <a:rPr lang="en-GB" sz="3200" dirty="0" smtClean="0"/>
              <a:t>Write out 3 sentences describing your personality.  Use </a:t>
            </a:r>
            <a:r>
              <a:rPr lang="en-GB" sz="3200" dirty="0" smtClean="0"/>
              <a:t>the words you have been learning.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010999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836712"/>
            <a:ext cx="727280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err="1" smtClean="0"/>
              <a:t>Tu</a:t>
            </a:r>
            <a:r>
              <a:rPr lang="en-GB" sz="3200" dirty="0" smtClean="0"/>
              <a:t> </a:t>
            </a:r>
            <a:r>
              <a:rPr lang="en-GB" sz="3200" dirty="0" err="1" smtClean="0"/>
              <a:t>es</a:t>
            </a:r>
            <a:r>
              <a:rPr lang="en-GB" sz="3200" dirty="0" smtClean="0"/>
              <a:t> comment?</a:t>
            </a:r>
          </a:p>
          <a:p>
            <a:endParaRPr lang="en-GB" sz="3200" dirty="0"/>
          </a:p>
          <a:p>
            <a:pPr marL="342900" indent="-342900">
              <a:buAutoNum type="arabicPeriod"/>
            </a:pPr>
            <a:r>
              <a:rPr lang="en-GB" sz="3200" dirty="0" smtClean="0"/>
              <a:t>Je </a:t>
            </a:r>
            <a:r>
              <a:rPr lang="en-GB" sz="3200" dirty="0" err="1" smtClean="0"/>
              <a:t>suis</a:t>
            </a:r>
            <a:r>
              <a:rPr lang="en-GB" sz="3200" dirty="0" smtClean="0"/>
              <a:t> </a:t>
            </a:r>
            <a:r>
              <a:rPr lang="en-GB" sz="3200" dirty="0" err="1" smtClean="0"/>
              <a:t>modeste</a:t>
            </a:r>
            <a:endParaRPr lang="en-GB" sz="3200" dirty="0" smtClean="0"/>
          </a:p>
          <a:p>
            <a:pPr marL="342900" indent="-342900">
              <a:buAutoNum type="arabicPeriod"/>
            </a:pPr>
            <a:r>
              <a:rPr lang="en-GB" sz="3200" dirty="0" smtClean="0"/>
              <a:t>Je </a:t>
            </a:r>
            <a:r>
              <a:rPr lang="en-GB" sz="3200" dirty="0" err="1" smtClean="0"/>
              <a:t>suis</a:t>
            </a:r>
            <a:r>
              <a:rPr lang="en-GB" sz="3200" dirty="0" smtClean="0"/>
              <a:t> </a:t>
            </a:r>
            <a:r>
              <a:rPr lang="en-GB" sz="3200" dirty="0" err="1" smtClean="0"/>
              <a:t>charmant</a:t>
            </a:r>
            <a:r>
              <a:rPr lang="en-GB" sz="3200" dirty="0" smtClean="0"/>
              <a:t>/</a:t>
            </a:r>
            <a:r>
              <a:rPr lang="en-GB" sz="3200" dirty="0" err="1" smtClean="0"/>
              <a:t>charmante</a:t>
            </a:r>
            <a:endParaRPr lang="en-GB" sz="3200" dirty="0" smtClean="0"/>
          </a:p>
          <a:p>
            <a:pPr marL="342900" indent="-342900">
              <a:buAutoNum type="arabicPeriod"/>
            </a:pPr>
            <a:r>
              <a:rPr lang="en-GB" sz="3200" dirty="0" smtClean="0"/>
              <a:t>Je </a:t>
            </a:r>
            <a:r>
              <a:rPr lang="en-GB" sz="3200" dirty="0" err="1" smtClean="0"/>
              <a:t>suis</a:t>
            </a:r>
            <a:r>
              <a:rPr lang="en-GB" sz="3200" dirty="0" smtClean="0"/>
              <a:t> </a:t>
            </a:r>
            <a:r>
              <a:rPr lang="en-GB" sz="3200" dirty="0" err="1" smtClean="0"/>
              <a:t>curieux</a:t>
            </a:r>
            <a:r>
              <a:rPr lang="en-GB" sz="3200" dirty="0" smtClean="0"/>
              <a:t>/</a:t>
            </a:r>
            <a:r>
              <a:rPr lang="en-GB" sz="3200" dirty="0" err="1" smtClean="0"/>
              <a:t>curieuse</a:t>
            </a:r>
            <a:endParaRPr lang="en-GB" sz="3200" dirty="0" smtClean="0"/>
          </a:p>
          <a:p>
            <a:pPr marL="342900" indent="-342900">
              <a:buAutoNum type="arabicPeriod"/>
            </a:pPr>
            <a:r>
              <a:rPr lang="en-GB" sz="3200" dirty="0" smtClean="0"/>
              <a:t>Je </a:t>
            </a:r>
            <a:r>
              <a:rPr lang="en-GB" sz="3200" dirty="0" err="1" smtClean="0"/>
              <a:t>suis</a:t>
            </a:r>
            <a:r>
              <a:rPr lang="en-GB" sz="3200" dirty="0" smtClean="0"/>
              <a:t> </a:t>
            </a:r>
            <a:r>
              <a:rPr lang="en-GB" sz="3200" dirty="0" err="1" smtClean="0"/>
              <a:t>drôle</a:t>
            </a:r>
            <a:endParaRPr lang="en-GB" sz="3200" dirty="0" smtClean="0"/>
          </a:p>
          <a:p>
            <a:pPr marL="342900" indent="-342900">
              <a:buAutoNum type="arabicPeriod"/>
            </a:pPr>
            <a:r>
              <a:rPr lang="en-GB" sz="3200" dirty="0" smtClean="0"/>
              <a:t>Je </a:t>
            </a:r>
            <a:r>
              <a:rPr lang="en-GB" sz="3200" dirty="0" err="1" smtClean="0"/>
              <a:t>suis</a:t>
            </a:r>
            <a:r>
              <a:rPr lang="en-GB" sz="3200" dirty="0" smtClean="0"/>
              <a:t> </a:t>
            </a:r>
            <a:r>
              <a:rPr lang="en-GB" sz="3200" dirty="0" err="1" smtClean="0"/>
              <a:t>branchée</a:t>
            </a:r>
            <a:endParaRPr lang="en-GB" sz="3200" dirty="0" smtClean="0"/>
          </a:p>
          <a:p>
            <a:pPr marL="342900" indent="-342900">
              <a:buAutoNum type="arabicPeriod"/>
            </a:pPr>
            <a:r>
              <a:rPr lang="en-GB" sz="3200" dirty="0" smtClean="0"/>
              <a:t>Je </a:t>
            </a:r>
            <a:r>
              <a:rPr lang="en-GB" sz="3200" dirty="0" err="1" smtClean="0"/>
              <a:t>suis</a:t>
            </a:r>
            <a:r>
              <a:rPr lang="en-GB" sz="3200" dirty="0" smtClean="0"/>
              <a:t> </a:t>
            </a:r>
            <a:r>
              <a:rPr lang="en-GB" sz="3200" dirty="0" err="1" smtClean="0"/>
              <a:t>aimable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51881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4991" y="154932"/>
            <a:ext cx="1364732" cy="1673198"/>
          </a:xfrm>
          <a:prstGeom prst="rect">
            <a:avLst/>
          </a:prstGeom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369826" y="1359877"/>
            <a:ext cx="8450646" cy="4431323"/>
          </a:xfrm>
        </p:spPr>
        <p:txBody>
          <a:bodyPr>
            <a:normAutofit lnSpcReduction="10000"/>
          </a:bodyPr>
          <a:lstStyle/>
          <a:p>
            <a:r>
              <a:rPr lang="fr-FR" sz="3600" dirty="0" err="1" smtClean="0"/>
              <a:t>Think</a:t>
            </a:r>
            <a:r>
              <a:rPr lang="fr-FR" sz="3600" dirty="0" smtClean="0"/>
              <a:t> about how </a:t>
            </a:r>
            <a:r>
              <a:rPr lang="fr-FR" sz="3600" dirty="0" err="1" smtClean="0"/>
              <a:t>you</a:t>
            </a:r>
            <a:r>
              <a:rPr lang="fr-FR" sz="3600" dirty="0" smtClean="0"/>
              <a:t> </a:t>
            </a:r>
            <a:r>
              <a:rPr lang="fr-FR" sz="3600" dirty="0" err="1" smtClean="0"/>
              <a:t>would</a:t>
            </a:r>
            <a:r>
              <a:rPr lang="fr-FR" sz="3600" dirty="0" smtClean="0"/>
              <a:t> </a:t>
            </a:r>
            <a:r>
              <a:rPr lang="fr-FR" sz="3600" dirty="0" err="1"/>
              <a:t>d</a:t>
            </a:r>
            <a:r>
              <a:rPr lang="fr-FR" sz="3600" dirty="0" err="1" smtClean="0"/>
              <a:t>escribe</a:t>
            </a:r>
            <a:r>
              <a:rPr lang="fr-FR" sz="3600" dirty="0" smtClean="0"/>
              <a:t> </a:t>
            </a:r>
            <a:r>
              <a:rPr lang="fr-FR" sz="3600" dirty="0" err="1" smtClean="0"/>
              <a:t>these</a:t>
            </a:r>
            <a:r>
              <a:rPr lang="fr-FR" sz="3600" dirty="0" smtClean="0"/>
              <a:t> </a:t>
            </a:r>
            <a:r>
              <a:rPr lang="fr-FR" sz="3600" dirty="0" err="1" smtClean="0"/>
              <a:t>famous</a:t>
            </a:r>
            <a:r>
              <a:rPr lang="fr-FR" sz="3600" dirty="0" smtClean="0"/>
              <a:t> people in French</a:t>
            </a:r>
          </a:p>
          <a:p>
            <a:endParaRPr lang="fr-FR" sz="3600" dirty="0"/>
          </a:p>
          <a:p>
            <a:endParaRPr lang="fr-FR" sz="3600" dirty="0" smtClean="0"/>
          </a:p>
          <a:p>
            <a:endParaRPr lang="fr-FR" sz="3600" dirty="0"/>
          </a:p>
          <a:p>
            <a:endParaRPr lang="fr-FR" sz="3600" dirty="0" smtClean="0"/>
          </a:p>
          <a:p>
            <a:pPr marL="0" indent="0">
              <a:buNone/>
            </a:pPr>
            <a:r>
              <a:rPr lang="fr-FR" sz="3600" dirty="0" smtClean="0"/>
              <a:t>il est?		elle est?		il est?</a:t>
            </a:r>
          </a:p>
          <a:p>
            <a:endParaRPr lang="fr-FR" sz="3600" dirty="0"/>
          </a:p>
          <a:p>
            <a:endParaRPr lang="fr-FR" sz="3600" dirty="0" smtClean="0"/>
          </a:p>
        </p:txBody>
      </p:sp>
      <p:pic>
        <p:nvPicPr>
          <p:cNvPr id="4" name="Picture 3" descr="C:\Users\hopeh-s\Desktop\rowan atkinson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1415355" cy="2051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8" descr="C:\Users\hopeh-s\Desktop\lisa simpson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08920"/>
            <a:ext cx="1008112" cy="2184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0" descr="C:\Users\hopeh-s\Desktop\einstein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4808" y="2658054"/>
            <a:ext cx="1471010" cy="18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118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9" name="Text Box 27"/>
          <p:cNvSpPr txBox="1">
            <a:spLocks noChangeArrowheads="1"/>
          </p:cNvSpPr>
          <p:nvPr/>
        </p:nvSpPr>
        <p:spPr bwMode="auto">
          <a:xfrm>
            <a:off x="57400" y="1916832"/>
            <a:ext cx="8475040" cy="2246769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US" altLang="en-US" sz="2000" b="1" dirty="0" err="1" smtClean="0">
                <a:latin typeface="Comic Sans MS" pitchFamily="66" charset="0"/>
                <a:ea typeface="ＭＳ Ｐゴシック" charset="-128"/>
              </a:rPr>
              <a:t>Aujourd’hui</a:t>
            </a:r>
            <a:r>
              <a:rPr lang="en-US" altLang="en-US" sz="2000" b="1" dirty="0" smtClean="0">
                <a:latin typeface="Comic Sans MS" pitchFamily="66" charset="0"/>
                <a:ea typeface="ＭＳ Ｐゴシック" charset="-128"/>
              </a:rPr>
              <a:t>: 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to revise how and why adjectives change in French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        to learn important high frequency words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en-GB" sz="2000" dirty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 </a:t>
            </a:r>
            <a:r>
              <a:rPr lang="en-GB" sz="2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</a:rPr>
              <a:t>	Practising reading and writing French 	</a:t>
            </a:r>
            <a:endParaRPr lang="en-GB" sz="2000" dirty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endParaRPr lang="en-GB" sz="2000" dirty="0" smtClean="0">
              <a:effectLst>
                <a:outerShdw blurRad="38100" dist="38100" dir="2700000" algn="tl">
                  <a:srgbClr val="C0C0C0"/>
                </a:outerShdw>
              </a:effectLst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7504" y="332656"/>
            <a:ext cx="8686800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Mon autoportrait – Comment je me vois</a:t>
            </a:r>
          </a:p>
          <a:p>
            <a:pPr algn="ctr">
              <a:defRPr/>
            </a:pP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Big</a:t>
            </a:r>
            <a:r>
              <a:rPr lang="fr-FR" sz="3200" b="1" u="sng" dirty="0" smtClean="0">
                <a:latin typeface="Calibri" pitchFamily="34" charset="0"/>
                <a:ea typeface="ＭＳ Ｐゴシック" charset="-128"/>
              </a:rPr>
              <a:t> </a:t>
            </a:r>
            <a:r>
              <a:rPr lang="fr-FR" sz="3200" b="1" u="sng" dirty="0" err="1" smtClean="0">
                <a:latin typeface="Calibri" pitchFamily="34" charset="0"/>
                <a:ea typeface="ＭＳ Ｐゴシック" charset="-128"/>
              </a:rPr>
              <a:t>Overview</a:t>
            </a:r>
            <a:endParaRPr lang="fr-FR" sz="3200" b="1" u="sng" dirty="0">
              <a:latin typeface="Calibri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84547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63688" y="1484784"/>
            <a:ext cx="5400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u="sng" dirty="0" smtClean="0"/>
              <a:t>High </a:t>
            </a:r>
            <a:r>
              <a:rPr lang="fr-FR" sz="3200" b="1" u="sng" dirty="0" err="1" smtClean="0"/>
              <a:t>Frequency</a:t>
            </a:r>
            <a:r>
              <a:rPr lang="fr-FR" sz="3200" b="1" u="sng" dirty="0" smtClean="0"/>
              <a:t> </a:t>
            </a:r>
            <a:r>
              <a:rPr lang="fr-FR" sz="3200" b="1" u="sng" dirty="0" err="1" smtClean="0"/>
              <a:t>Words</a:t>
            </a:r>
            <a:endParaRPr lang="fr-FR" sz="3200" b="1" u="sng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Très		</a:t>
            </a:r>
            <a:r>
              <a:rPr lang="fr-FR" sz="3200" b="1" dirty="0" err="1" smtClean="0"/>
              <a:t>very</a:t>
            </a:r>
            <a:endParaRPr lang="fr-F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Assez 		</a:t>
            </a:r>
            <a:r>
              <a:rPr lang="fr-FR" sz="3200" b="1" dirty="0" err="1" smtClean="0"/>
              <a:t>quite</a:t>
            </a:r>
            <a:endParaRPr lang="fr-F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Aussi		</a:t>
            </a:r>
            <a:r>
              <a:rPr lang="fr-FR" sz="3200" b="1" dirty="0" err="1" smtClean="0"/>
              <a:t>also</a:t>
            </a:r>
            <a:endParaRPr lang="fr-FR" sz="3200" b="1" dirty="0" smtClean="0"/>
          </a:p>
          <a:p>
            <a:pPr marL="514350" indent="-514350">
              <a:buFont typeface="+mj-lt"/>
              <a:buAutoNum type="arabicPeriod"/>
            </a:pPr>
            <a:r>
              <a:rPr lang="fr-FR" sz="3200" b="1" dirty="0" smtClean="0"/>
              <a:t>Et			and</a:t>
            </a:r>
          </a:p>
          <a:p>
            <a:pPr marL="514350" indent="-514350">
              <a:buFont typeface="+mj-lt"/>
              <a:buAutoNum type="arabicPeriod"/>
            </a:pPr>
            <a:endParaRPr lang="fr-FR" sz="3200" b="1" dirty="0" smtClean="0"/>
          </a:p>
          <a:p>
            <a:pPr marL="514350" indent="-514350">
              <a:buFont typeface="+mj-lt"/>
              <a:buAutoNum type="arabicPeriod"/>
            </a:pPr>
            <a:endParaRPr lang="en-GB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184600" y="468923"/>
            <a:ext cx="6385576" cy="8059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62500" lnSpcReduction="2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 smtClean="0"/>
              <a:t>What do these words mean in English?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0686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098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 smtClean="0"/>
              <a:t>Studio 1 page 13</a:t>
            </a:r>
          </a:p>
          <a:p>
            <a:r>
              <a:rPr lang="fr-FR" sz="4400" b="1" dirty="0" smtClean="0"/>
              <a:t>Ex 4</a:t>
            </a:r>
          </a:p>
          <a:p>
            <a:r>
              <a:rPr lang="fr-FR" sz="4400" b="1" dirty="0" smtClean="0"/>
              <a:t>Ex 5</a:t>
            </a:r>
          </a:p>
        </p:txBody>
      </p:sp>
    </p:spTree>
    <p:extLst>
      <p:ext uri="{BB962C8B-B14F-4D97-AF65-F5344CB8AC3E}">
        <p14:creationId xmlns:p14="http://schemas.microsoft.com/office/powerpoint/2010/main" val="313903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332656"/>
            <a:ext cx="7903416" cy="59766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b="1" u="sng" dirty="0" smtClean="0"/>
              <a:t>Studio 1 page 13           Ex 5</a:t>
            </a:r>
            <a:endParaRPr lang="fr-FR" b="1" u="sng" dirty="0"/>
          </a:p>
          <a:p>
            <a:pPr marL="0" indent="0">
              <a:buNone/>
            </a:pPr>
            <a:r>
              <a:rPr lang="fr-FR" b="1" dirty="0" smtClean="0"/>
              <a:t>Vrai (</a:t>
            </a:r>
            <a:r>
              <a:rPr lang="fr-FR" b="1" dirty="0" err="1" smtClean="0"/>
              <a:t>True</a:t>
            </a:r>
            <a:r>
              <a:rPr lang="fr-FR" b="1" dirty="0" smtClean="0"/>
              <a:t>) ou Faux (False)?</a:t>
            </a:r>
          </a:p>
          <a:p>
            <a:pPr marL="0" indent="0">
              <a:buNone/>
            </a:pP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kind</a:t>
            </a:r>
            <a:r>
              <a:rPr lang="fr-FR" b="1" dirty="0" smtClean="0"/>
              <a:t>.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is</a:t>
            </a:r>
            <a:r>
              <a:rPr lang="fr-FR" b="1" dirty="0" smtClean="0"/>
              <a:t> </a:t>
            </a:r>
            <a:r>
              <a:rPr lang="fr-FR" b="1" dirty="0" err="1" smtClean="0"/>
              <a:t>very</a:t>
            </a:r>
            <a:r>
              <a:rPr lang="fr-FR" b="1" dirty="0" smtClean="0"/>
              <a:t> </a:t>
            </a:r>
            <a:r>
              <a:rPr lang="fr-FR" b="1" dirty="0" err="1" smtClean="0"/>
              <a:t>polite</a:t>
            </a:r>
            <a:endParaRPr lang="fr-FR" b="1" dirty="0" smtClean="0"/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is</a:t>
            </a:r>
            <a:r>
              <a:rPr lang="fr-FR" b="1" dirty="0"/>
              <a:t> </a:t>
            </a:r>
            <a:r>
              <a:rPr lang="fr-FR" b="1" dirty="0" smtClean="0"/>
              <a:t>not impatient.</a:t>
            </a:r>
          </a:p>
          <a:p>
            <a:pPr marL="514350" indent="-514350">
              <a:buAutoNum type="arabicPeriod"/>
            </a:pPr>
            <a:r>
              <a:rPr lang="fr-FR" b="1" dirty="0" err="1" smtClean="0"/>
              <a:t>Suya</a:t>
            </a:r>
            <a:r>
              <a:rPr lang="fr-FR" b="1" dirty="0" smtClean="0"/>
              <a:t> </a:t>
            </a:r>
            <a:r>
              <a:rPr lang="fr-FR" b="1" dirty="0" err="1" smtClean="0"/>
              <a:t>likes</a:t>
            </a:r>
            <a:r>
              <a:rPr lang="fr-FR" b="1" dirty="0" smtClean="0"/>
              <a:t> pop music.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likes</a:t>
            </a:r>
            <a:r>
              <a:rPr lang="fr-FR" b="1" dirty="0" smtClean="0"/>
              <a:t> dance.</a:t>
            </a:r>
          </a:p>
          <a:p>
            <a:pPr marL="514350" indent="-514350">
              <a:buAutoNum type="arabicPeriod"/>
            </a:pPr>
            <a:r>
              <a:rPr lang="fr-FR" b="1" dirty="0" smtClean="0"/>
              <a:t>Surya </a:t>
            </a:r>
            <a:r>
              <a:rPr lang="fr-FR" b="1" dirty="0" err="1" smtClean="0"/>
              <a:t>likes</a:t>
            </a:r>
            <a:r>
              <a:rPr lang="fr-FR" b="1" dirty="0" smtClean="0"/>
              <a:t> rap.</a:t>
            </a:r>
          </a:p>
          <a:p>
            <a:pPr marL="0" indent="0">
              <a:buNone/>
            </a:pPr>
            <a:endParaRPr lang="fr-FR" sz="4400" b="1" dirty="0"/>
          </a:p>
        </p:txBody>
      </p:sp>
    </p:spTree>
    <p:extLst>
      <p:ext uri="{BB962C8B-B14F-4D97-AF65-F5344CB8AC3E}">
        <p14:creationId xmlns:p14="http://schemas.microsoft.com/office/powerpoint/2010/main" val="47532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747068"/>
          </a:xfrm>
        </p:spPr>
        <p:txBody>
          <a:bodyPr>
            <a:normAutofit/>
          </a:bodyPr>
          <a:lstStyle/>
          <a:p>
            <a:r>
              <a:rPr lang="fr-FR" sz="4400" b="1" dirty="0" smtClean="0"/>
              <a:t>Ex 6 – </a:t>
            </a:r>
            <a:r>
              <a:rPr lang="fr-FR" sz="4400" b="1" dirty="0" err="1" smtClean="0"/>
              <a:t>Writing</a:t>
            </a:r>
            <a:r>
              <a:rPr lang="fr-FR" sz="4400" b="1" dirty="0" smtClean="0"/>
              <a:t> about </a:t>
            </a:r>
            <a:r>
              <a:rPr lang="fr-FR" sz="4400" b="1" dirty="0" err="1" smtClean="0"/>
              <a:t>yourself</a:t>
            </a:r>
            <a:r>
              <a:rPr lang="fr-FR" sz="4400" b="1" dirty="0" smtClean="0"/>
              <a:t> and </a:t>
            </a:r>
            <a:r>
              <a:rPr lang="fr-FR" sz="4400" b="1" dirty="0" err="1" smtClean="0"/>
              <a:t>your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friend</a:t>
            </a:r>
            <a:endParaRPr lang="fr-FR" sz="4400" b="1" u="sng" dirty="0" smtClean="0"/>
          </a:p>
          <a:p>
            <a:endParaRPr lang="fr-FR" sz="4400" b="1" u="sng" dirty="0" smtClean="0"/>
          </a:p>
          <a:p>
            <a:pPr marL="0" indent="0">
              <a:buNone/>
            </a:pPr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149685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008" y="1202212"/>
            <a:ext cx="7903416" cy="474706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sz="4400" b="1" dirty="0" smtClean="0"/>
              <a:t>Les Devoirs (</a:t>
            </a:r>
            <a:r>
              <a:rPr lang="fr-FR" sz="4400" b="1" dirty="0" err="1" smtClean="0"/>
              <a:t>Homework</a:t>
            </a:r>
            <a:r>
              <a:rPr lang="fr-FR" sz="4400" b="1" dirty="0" smtClean="0"/>
              <a:t>)</a:t>
            </a:r>
          </a:p>
          <a:p>
            <a:pPr marL="0" indent="0">
              <a:buNone/>
            </a:pPr>
            <a:endParaRPr lang="fr-FR" sz="4400" b="1" u="sng" dirty="0"/>
          </a:p>
          <a:p>
            <a:pPr marL="0" indent="0">
              <a:buNone/>
            </a:pPr>
            <a:r>
              <a:rPr lang="fr-FR" sz="4400" b="1" u="sng" dirty="0" smtClean="0"/>
              <a:t>Tuesday 5 </a:t>
            </a:r>
            <a:r>
              <a:rPr lang="fr-FR" sz="4400" b="1" u="sng" dirty="0" err="1" smtClean="0"/>
              <a:t>September</a:t>
            </a:r>
            <a:endParaRPr lang="fr-FR" sz="4400" b="1" u="sng" dirty="0" smtClean="0"/>
          </a:p>
          <a:p>
            <a:pPr marL="0" indent="0">
              <a:buNone/>
            </a:pPr>
            <a:r>
              <a:rPr lang="fr-FR" sz="4400" b="1" dirty="0" err="1" smtClean="0"/>
              <a:t>Ask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someone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at</a:t>
            </a:r>
            <a:r>
              <a:rPr lang="fr-FR" sz="4400" b="1" dirty="0" smtClean="0"/>
              <a:t> home to help </a:t>
            </a:r>
            <a:r>
              <a:rPr lang="fr-FR" sz="4400" b="1" dirty="0" err="1" smtClean="0"/>
              <a:t>you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practise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saying</a:t>
            </a:r>
            <a:r>
              <a:rPr lang="fr-FR" sz="4400" b="1" dirty="0" smtClean="0"/>
              <a:t> and </a:t>
            </a:r>
            <a:r>
              <a:rPr lang="fr-FR" sz="4400" b="1" dirty="0" err="1" smtClean="0"/>
              <a:t>remembering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your</a:t>
            </a:r>
            <a:r>
              <a:rPr lang="fr-FR" sz="4400" b="1" dirty="0" smtClean="0"/>
              <a:t> </a:t>
            </a:r>
            <a:r>
              <a:rPr lang="fr-FR" sz="4400" b="1" dirty="0" err="1" smtClean="0"/>
              <a:t>words</a:t>
            </a:r>
            <a:endParaRPr lang="fr-FR" sz="4400" b="1" dirty="0" smtClean="0"/>
          </a:p>
          <a:p>
            <a:endParaRPr lang="fr-FR" sz="4400" b="1" u="sng" dirty="0" smtClean="0"/>
          </a:p>
          <a:p>
            <a:endParaRPr lang="fr-FR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38334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1583775"/>
              </p:ext>
            </p:extLst>
          </p:nvPr>
        </p:nvGraphicFramePr>
        <p:xfrm>
          <a:off x="1403648" y="260648"/>
          <a:ext cx="7272807" cy="67299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1523"/>
                <a:gridCol w="3124655"/>
                <a:gridCol w="3176629"/>
              </a:tblGrid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 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Masculine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Feminine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1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charmant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charmante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2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impatient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>
                          <a:effectLst/>
                        </a:rPr>
                        <a:t>impatiente</a:t>
                      </a:r>
                      <a:endParaRPr lang="en-GB" sz="2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3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intelligent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intelligente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4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cool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>
                          <a:effectLst/>
                        </a:rPr>
                        <a:t>cool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5</a:t>
                      </a:r>
                      <a:endParaRPr lang="en-GB" sz="3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curieux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curieuse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6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généreux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généreuse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7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branché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branchée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8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drôle</a:t>
                      </a:r>
                      <a:r>
                        <a:rPr lang="en-GB" sz="2800" dirty="0">
                          <a:effectLst/>
                        </a:rPr>
                        <a:t>	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drôle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9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modeste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modeste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10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aimable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aimable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405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>
                          <a:effectLst/>
                        </a:rPr>
                        <a:t>11</a:t>
                      </a:r>
                      <a:endParaRPr lang="en-GB" sz="3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657985" algn="l"/>
                        </a:tabLst>
                      </a:pPr>
                      <a:r>
                        <a:rPr lang="en-GB" sz="2800" dirty="0" err="1">
                          <a:effectLst/>
                        </a:rPr>
                        <a:t>gentil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800" dirty="0" err="1">
                          <a:effectLst/>
                        </a:rPr>
                        <a:t>gentille</a:t>
                      </a:r>
                      <a:endParaRPr lang="en-GB" sz="2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9818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1.53290.0"/>
</version>
</file>

<file path=customXml/itemProps1.xml><?xml version="1.0" encoding="utf-8"?>
<ds:datastoreItem xmlns:ds="http://schemas.openxmlformats.org/officeDocument/2006/customXml" ds:itemID="{AA05FCDB-09E5-48CF-A493-BF10BEBE0A0E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974</TotalTime>
  <Words>336</Words>
  <Application>Microsoft Office PowerPoint</Application>
  <PresentationFormat>On-screen Show (4:3)</PresentationFormat>
  <Paragraphs>124</Paragraphs>
  <Slides>15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Aldersley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Ms S Pitchford</dc:creator>
  <cp:lastModifiedBy>Ravenhill, Sheila</cp:lastModifiedBy>
  <cp:revision>111</cp:revision>
  <dcterms:created xsi:type="dcterms:W3CDTF">2014-03-24T09:36:42Z</dcterms:created>
  <dcterms:modified xsi:type="dcterms:W3CDTF">2017-09-08T12:14:11Z</dcterms:modified>
</cp:coreProperties>
</file>