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sldIdLst>
    <p:sldId id="377" r:id="rId3"/>
    <p:sldId id="401" r:id="rId4"/>
    <p:sldId id="433" r:id="rId5"/>
    <p:sldId id="402" r:id="rId6"/>
    <p:sldId id="438" r:id="rId7"/>
    <p:sldId id="439" r:id="rId8"/>
    <p:sldId id="419" r:id="rId9"/>
    <p:sldId id="445" r:id="rId10"/>
    <p:sldId id="440" r:id="rId11"/>
    <p:sldId id="441" r:id="rId12"/>
    <p:sldId id="442" r:id="rId13"/>
    <p:sldId id="434" r:id="rId14"/>
    <p:sldId id="443" r:id="rId15"/>
    <p:sldId id="444" r:id="rId16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Butel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80" d="100"/>
          <a:sy n="80" d="100"/>
        </p:scale>
        <p:origin x="-2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A920-C564-46E8-98F1-72609A53EFD2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A84DE-0E1D-4874-887E-07A0BCAEC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57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8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1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6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9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90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9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76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2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4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5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5EDE-8DDB-4E20-AB5E-15C485B0F5FA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7400" y="1916832"/>
            <a:ext cx="9144000" cy="323165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400" b="1" dirty="0">
                <a:latin typeface="Comic Sans MS" pitchFamily="66" charset="0"/>
                <a:ea typeface="ＭＳ Ｐゴシック" charset="-128"/>
              </a:rPr>
              <a:t>Objective</a:t>
            </a:r>
            <a:r>
              <a:rPr lang="en-US" altLang="en-US" sz="2400" b="1" dirty="0" smtClean="0">
                <a:latin typeface="Comic Sans MS" pitchFamily="66" charset="0"/>
                <a:ea typeface="ＭＳ Ｐゴシック" charset="-128"/>
              </a:rPr>
              <a:t>: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describe yourself and other people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 to describe personality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- to describe hair and eyes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       to use </a:t>
            </a:r>
            <a:r>
              <a:rPr lang="en-GB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high frequency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words to give more details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Mon autoportrait – Comment je me vois</a:t>
            </a:r>
          </a:p>
          <a:p>
            <a:pPr algn="ctr">
              <a:defRPr/>
            </a:pP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Big</a:t>
            </a: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 </a:t>
            </a: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Overview</a:t>
            </a:r>
            <a:endParaRPr lang="fr-FR" sz="3200" b="1" u="sng" dirty="0"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32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famous people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 descr="C:\Users\hopeh-s\Desktop\rowan atkin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" y="692151"/>
            <a:ext cx="1415355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opeh-s\Desktop\bar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940" y="4278923"/>
            <a:ext cx="1005185" cy="182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opeh-s\Desktop\d beckha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616" y="692152"/>
            <a:ext cx="1163974" cy="155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opeh-s\Desktop\nicola sturge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067" y="688366"/>
            <a:ext cx="1475276" cy="122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hopeh-s\Desktop\keira knightl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005" y="2568453"/>
            <a:ext cx="1536094" cy="127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hopeh-s\Desktop\lisa simpso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073" y="908720"/>
            <a:ext cx="857390" cy="185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hopeh-s\Desktop\l de cap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44076"/>
            <a:ext cx="1153738" cy="153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hopeh-s\Desktop\einstei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" y="3844925"/>
            <a:ext cx="1038962" cy="18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hopeh-s\Desktop\the queen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568" y="4933276"/>
            <a:ext cx="1494966" cy="122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5959" y="1730499"/>
            <a:ext cx="378645" cy="1183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b="1" dirty="0" smtClean="0"/>
              <a:t>1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069527" y="1322619"/>
            <a:ext cx="378645" cy="118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15339" y="1320129"/>
            <a:ext cx="378645" cy="118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731279" y="1433034"/>
            <a:ext cx="378645" cy="118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304371" y="2743202"/>
            <a:ext cx="378645" cy="118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6681" y="4465788"/>
            <a:ext cx="378645" cy="118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270851" y="4759419"/>
            <a:ext cx="378645" cy="118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780494" y="3844926"/>
            <a:ext cx="378645" cy="118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7216553" y="4923173"/>
            <a:ext cx="378645" cy="118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831963" y="1559843"/>
            <a:ext cx="378645" cy="118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424360" y="5057467"/>
            <a:ext cx="378645" cy="1183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b="1" dirty="0" smtClean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6212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991" y="154932"/>
            <a:ext cx="1364732" cy="167319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9826" y="1315261"/>
            <a:ext cx="8343351" cy="4112524"/>
          </a:xfrm>
        </p:spPr>
        <p:txBody>
          <a:bodyPr>
            <a:normAutofit fontScale="85000" lnSpcReduction="20000"/>
          </a:bodyPr>
          <a:lstStyle/>
          <a:p>
            <a:r>
              <a:rPr lang="fr-FR" sz="3600" dirty="0" err="1" smtClean="0"/>
              <a:t>Now</a:t>
            </a:r>
            <a:r>
              <a:rPr lang="fr-FR" sz="3600" dirty="0" smtClean="0"/>
              <a:t> </a:t>
            </a:r>
            <a:r>
              <a:rPr lang="fr-FR" sz="3600" u="sng" dirty="0" smtClean="0"/>
              <a:t>on </a:t>
            </a:r>
            <a:r>
              <a:rPr lang="fr-FR" sz="3600" u="sng" dirty="0" err="1" smtClean="0"/>
              <a:t>your</a:t>
            </a:r>
            <a:r>
              <a:rPr lang="fr-FR" sz="3600" u="sng" dirty="0" smtClean="0"/>
              <a:t> </a:t>
            </a:r>
            <a:r>
              <a:rPr lang="fr-FR" sz="3600" u="sng" dirty="0" err="1" smtClean="0"/>
              <a:t>own</a:t>
            </a:r>
            <a:r>
              <a:rPr lang="fr-FR" sz="3600" dirty="0" smtClean="0"/>
              <a:t> </a:t>
            </a:r>
            <a:r>
              <a:rPr lang="fr-FR" sz="3600" dirty="0" err="1" smtClean="0"/>
              <a:t>so</a:t>
            </a:r>
            <a:r>
              <a:rPr lang="fr-FR" sz="3600" dirty="0" smtClean="0"/>
              <a:t> </a:t>
            </a:r>
            <a:r>
              <a:rPr lang="fr-FR" sz="3600" dirty="0" err="1" smtClean="0"/>
              <a:t>your</a:t>
            </a:r>
            <a:r>
              <a:rPr lang="fr-FR" sz="3600" dirty="0" smtClean="0"/>
              <a:t> group/ </a:t>
            </a:r>
            <a:r>
              <a:rPr lang="fr-FR" sz="3600" dirty="0" err="1" smtClean="0"/>
              <a:t>partner</a:t>
            </a:r>
            <a:r>
              <a:rPr lang="fr-FR" sz="3600" dirty="0" smtClean="0"/>
              <a:t> </a:t>
            </a:r>
            <a:r>
              <a:rPr lang="fr-FR" sz="3600" dirty="0" err="1" smtClean="0"/>
              <a:t>can’t</a:t>
            </a:r>
            <a:r>
              <a:rPr lang="fr-FR" sz="3600" dirty="0" smtClean="0"/>
              <a:t> </a:t>
            </a:r>
            <a:r>
              <a:rPr lang="fr-FR" sz="3600" dirty="0" err="1" smtClean="0"/>
              <a:t>see</a:t>
            </a:r>
            <a:r>
              <a:rPr lang="fr-FR" sz="3600" dirty="0" smtClean="0"/>
              <a:t>,</a:t>
            </a:r>
          </a:p>
          <a:p>
            <a:r>
              <a:rPr lang="fr-FR" sz="3600" dirty="0" err="1"/>
              <a:t>c</a:t>
            </a:r>
            <a:r>
              <a:rPr lang="fr-FR" sz="3600" dirty="0" err="1" smtClean="0"/>
              <a:t>hoose</a:t>
            </a:r>
            <a:r>
              <a:rPr lang="fr-FR" sz="3600" dirty="0" smtClean="0"/>
              <a:t> a French adjective </a:t>
            </a:r>
            <a:r>
              <a:rPr lang="fr-FR" sz="3600" dirty="0" err="1" smtClean="0"/>
              <a:t>from</a:t>
            </a:r>
            <a:r>
              <a:rPr lang="fr-FR" sz="3600" dirty="0" smtClean="0"/>
              <a:t> page 25 of </a:t>
            </a:r>
            <a:r>
              <a:rPr lang="fr-FR" sz="3600" dirty="0" err="1" smtClean="0"/>
              <a:t>your</a:t>
            </a:r>
            <a:r>
              <a:rPr lang="fr-FR" sz="3600" dirty="0" smtClean="0"/>
              <a:t> </a:t>
            </a:r>
            <a:r>
              <a:rPr lang="fr-FR" sz="3600" dirty="0" err="1" smtClean="0"/>
              <a:t>textbook</a:t>
            </a:r>
            <a:r>
              <a:rPr lang="fr-FR" sz="3600" dirty="0" smtClean="0"/>
              <a:t> to </a:t>
            </a:r>
            <a:r>
              <a:rPr lang="fr-FR" sz="3600" dirty="0" err="1" smtClean="0"/>
              <a:t>describe</a:t>
            </a:r>
            <a:r>
              <a:rPr lang="fr-FR" sz="3600" dirty="0" smtClean="0"/>
              <a:t> </a:t>
            </a:r>
            <a:r>
              <a:rPr lang="fr-FR" sz="3600" dirty="0" err="1" smtClean="0"/>
              <a:t>each</a:t>
            </a:r>
            <a:r>
              <a:rPr lang="fr-FR" sz="3600" dirty="0" smtClean="0"/>
              <a:t> </a:t>
            </a:r>
            <a:r>
              <a:rPr lang="fr-FR" sz="3600" dirty="0" err="1" smtClean="0"/>
              <a:t>famous</a:t>
            </a:r>
            <a:r>
              <a:rPr lang="fr-FR" sz="3600" dirty="0" smtClean="0"/>
              <a:t> </a:t>
            </a:r>
            <a:r>
              <a:rPr lang="fr-FR" sz="3600" dirty="0" err="1" smtClean="0"/>
              <a:t>person</a:t>
            </a:r>
            <a:r>
              <a:rPr lang="fr-FR" sz="3600" dirty="0" smtClean="0"/>
              <a:t>.</a:t>
            </a:r>
          </a:p>
          <a:p>
            <a:r>
              <a:rPr lang="fr-FR" sz="3600" dirty="0" err="1" smtClean="0"/>
              <a:t>Remember</a:t>
            </a:r>
            <a:r>
              <a:rPr lang="fr-FR" sz="3600" dirty="0" smtClean="0"/>
              <a:t> to use </a:t>
            </a:r>
            <a:r>
              <a:rPr lang="fr-FR" sz="3600" dirty="0" err="1" smtClean="0"/>
              <a:t>your</a:t>
            </a:r>
            <a:r>
              <a:rPr lang="fr-FR" sz="3600" dirty="0" smtClean="0"/>
              <a:t> </a:t>
            </a:r>
            <a:r>
              <a:rPr lang="fr-FR" sz="3600" dirty="0" err="1" smtClean="0"/>
              <a:t>reference</a:t>
            </a:r>
            <a:r>
              <a:rPr lang="fr-FR" sz="3600" dirty="0" smtClean="0"/>
              <a:t> </a:t>
            </a:r>
            <a:r>
              <a:rPr lang="fr-FR" sz="3600" dirty="0" err="1" smtClean="0"/>
              <a:t>sheet</a:t>
            </a:r>
            <a:r>
              <a:rPr lang="fr-FR" sz="3600" dirty="0" smtClean="0"/>
              <a:t> to use a masculine or </a:t>
            </a:r>
            <a:r>
              <a:rPr lang="fr-FR" sz="3600" dirty="0" err="1" smtClean="0"/>
              <a:t>feminine</a:t>
            </a:r>
            <a:r>
              <a:rPr lang="fr-FR" sz="3600" dirty="0" smtClean="0"/>
              <a:t> </a:t>
            </a:r>
            <a:r>
              <a:rPr lang="fr-FR" sz="3600" dirty="0" err="1" smtClean="0"/>
              <a:t>word</a:t>
            </a:r>
            <a:r>
              <a:rPr lang="fr-FR" sz="3600" dirty="0"/>
              <a:t>!</a:t>
            </a:r>
            <a:endParaRPr lang="fr-FR" sz="3600" dirty="0" smtClean="0"/>
          </a:p>
          <a:p>
            <a:endParaRPr lang="fr-FR" sz="3600" dirty="0" smtClean="0"/>
          </a:p>
          <a:p>
            <a:r>
              <a:rPr lang="fr-FR" sz="3600" dirty="0" err="1" smtClean="0"/>
              <a:t>Finally</a:t>
            </a:r>
            <a:r>
              <a:rPr lang="fr-FR" sz="3600" dirty="0" smtClean="0"/>
              <a:t>, </a:t>
            </a:r>
            <a:r>
              <a:rPr lang="fr-FR" sz="3600" dirty="0" err="1" smtClean="0"/>
              <a:t>write</a:t>
            </a:r>
            <a:r>
              <a:rPr lang="fr-FR" sz="3600" dirty="0" smtClean="0"/>
              <a:t> </a:t>
            </a:r>
            <a:r>
              <a:rPr lang="fr-FR" sz="3600" dirty="0" err="1" smtClean="0"/>
              <a:t>it</a:t>
            </a:r>
            <a:r>
              <a:rPr lang="fr-FR" sz="3600" dirty="0" smtClean="0"/>
              <a:t> in French </a:t>
            </a:r>
            <a:r>
              <a:rPr lang="fr-FR" sz="3600" dirty="0" err="1" smtClean="0"/>
              <a:t>next</a:t>
            </a:r>
            <a:r>
              <a:rPr lang="fr-FR" sz="3600" dirty="0" smtClean="0"/>
              <a:t> to </a:t>
            </a:r>
            <a:r>
              <a:rPr lang="fr-FR" sz="3600" dirty="0" err="1" smtClean="0"/>
              <a:t>each</a:t>
            </a:r>
            <a:r>
              <a:rPr lang="fr-FR" sz="3600" dirty="0" smtClean="0"/>
              <a:t> of the 9 people.</a:t>
            </a:r>
          </a:p>
          <a:p>
            <a:endParaRPr lang="fr-FR" sz="3600" dirty="0" smtClean="0"/>
          </a:p>
        </p:txBody>
      </p:sp>
    </p:spTree>
    <p:extLst>
      <p:ext uri="{BB962C8B-B14F-4D97-AF65-F5344CB8AC3E}">
        <p14:creationId xmlns:p14="http://schemas.microsoft.com/office/powerpoint/2010/main" val="1173229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83775"/>
              </p:ext>
            </p:extLst>
          </p:nvPr>
        </p:nvGraphicFramePr>
        <p:xfrm>
          <a:off x="1403648" y="260648"/>
          <a:ext cx="7272807" cy="6729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523"/>
                <a:gridCol w="3124655"/>
                <a:gridCol w="3176629"/>
              </a:tblGrid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 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Masculine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Feminine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charmant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charmante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2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impatient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impatiente</a:t>
                      </a:r>
                      <a:endParaRPr lang="en-GB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3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intelligent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intelligente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4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cool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cool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5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curieux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curieuse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6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généreux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généreuse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7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branché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branchée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8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drôle</a:t>
                      </a:r>
                      <a:r>
                        <a:rPr lang="en-GB" sz="2800" dirty="0">
                          <a:effectLst/>
                        </a:rPr>
                        <a:t>	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drôle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9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modeste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modeste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10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aimable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aimable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11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gentil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gentille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8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991" y="154932"/>
            <a:ext cx="1364732" cy="167319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9826" y="1359877"/>
            <a:ext cx="8774174" cy="4431323"/>
          </a:xfrm>
        </p:spPr>
        <p:txBody>
          <a:bodyPr>
            <a:normAutofit fontScale="92500" lnSpcReduction="10000"/>
          </a:bodyPr>
          <a:lstStyle/>
          <a:p>
            <a:r>
              <a:rPr lang="fr-FR" sz="3600" dirty="0" err="1" smtClean="0"/>
              <a:t>Now</a:t>
            </a:r>
            <a:r>
              <a:rPr lang="fr-FR" sz="3600" dirty="0" smtClean="0"/>
              <a:t> </a:t>
            </a:r>
            <a:r>
              <a:rPr lang="fr-FR" sz="3600" dirty="0" err="1" smtClean="0"/>
              <a:t>speak</a:t>
            </a:r>
            <a:r>
              <a:rPr lang="fr-FR" sz="3600" dirty="0" smtClean="0"/>
              <a:t> to </a:t>
            </a:r>
            <a:r>
              <a:rPr lang="fr-FR" sz="3600" dirty="0" err="1" smtClean="0"/>
              <a:t>your</a:t>
            </a:r>
            <a:r>
              <a:rPr lang="fr-FR" sz="3600" dirty="0" smtClean="0"/>
              <a:t> </a:t>
            </a:r>
            <a:r>
              <a:rPr lang="fr-FR" sz="3600" dirty="0" err="1" smtClean="0"/>
              <a:t>partner</a:t>
            </a:r>
            <a:r>
              <a:rPr lang="fr-FR" sz="3600" dirty="0" smtClean="0"/>
              <a:t> in French to </a:t>
            </a:r>
            <a:r>
              <a:rPr lang="fr-FR" sz="3600" dirty="0" err="1" smtClean="0"/>
              <a:t>see</a:t>
            </a:r>
            <a:r>
              <a:rPr lang="fr-FR" sz="3600" dirty="0" smtClean="0"/>
              <a:t> if </a:t>
            </a:r>
            <a:r>
              <a:rPr lang="fr-FR" sz="3600" dirty="0" err="1" smtClean="0"/>
              <a:t>they</a:t>
            </a:r>
            <a:r>
              <a:rPr lang="fr-FR" sz="3600" dirty="0" smtClean="0"/>
              <a:t> </a:t>
            </a:r>
            <a:r>
              <a:rPr lang="fr-FR" sz="3600" dirty="0" err="1" smtClean="0"/>
              <a:t>agree</a:t>
            </a:r>
            <a:r>
              <a:rPr lang="fr-FR" sz="3600" dirty="0" smtClean="0"/>
              <a:t> </a:t>
            </a:r>
            <a:r>
              <a:rPr lang="fr-FR" sz="3600" dirty="0" err="1" smtClean="0"/>
              <a:t>with</a:t>
            </a:r>
            <a:r>
              <a:rPr lang="fr-FR" sz="3600" dirty="0" smtClean="0"/>
              <a:t> </a:t>
            </a:r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 smtClean="0"/>
              <a:t>you</a:t>
            </a:r>
            <a:r>
              <a:rPr lang="fr-FR" sz="3600" dirty="0" smtClean="0"/>
              <a:t> have </a:t>
            </a:r>
            <a:r>
              <a:rPr lang="fr-FR" sz="3600" dirty="0" err="1" smtClean="0"/>
              <a:t>written</a:t>
            </a:r>
            <a:r>
              <a:rPr lang="fr-FR" sz="3600" dirty="0" smtClean="0"/>
              <a:t>:</a:t>
            </a:r>
          </a:p>
          <a:p>
            <a:endParaRPr lang="fr-FR" sz="3600" dirty="0"/>
          </a:p>
          <a:p>
            <a:r>
              <a:rPr lang="fr-FR" sz="3600" b="1" u="sng" dirty="0" smtClean="0"/>
              <a:t>Person </a:t>
            </a:r>
            <a:r>
              <a:rPr lang="fr-FR" sz="3600" b="1" dirty="0" smtClean="0"/>
              <a:t>A </a:t>
            </a:r>
            <a:r>
              <a:rPr lang="fr-FR" sz="3600" dirty="0" err="1" smtClean="0"/>
              <a:t>Rowan</a:t>
            </a:r>
            <a:r>
              <a:rPr lang="fr-FR" sz="3600" dirty="0" smtClean="0"/>
              <a:t> Atkinson – il est curieux?</a:t>
            </a:r>
          </a:p>
          <a:p>
            <a:endParaRPr lang="fr-FR" sz="3600" dirty="0"/>
          </a:p>
          <a:p>
            <a:r>
              <a:rPr lang="fr-FR" sz="3600" b="1" u="sng" dirty="0" smtClean="0"/>
              <a:t>Person B</a:t>
            </a:r>
            <a:r>
              <a:rPr lang="fr-FR" sz="3600" dirty="0" smtClean="0"/>
              <a:t>	</a:t>
            </a:r>
            <a:r>
              <a:rPr lang="fr-FR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</a:t>
            </a:r>
            <a:r>
              <a:rPr lang="fr-FR" sz="3600" dirty="0" smtClean="0"/>
              <a:t>Oui je suis d’accord  </a:t>
            </a:r>
          </a:p>
          <a:p>
            <a:pPr marL="0" indent="0">
              <a:buNone/>
            </a:pPr>
            <a:r>
              <a:rPr lang="fr-FR" sz="3600" dirty="0"/>
              <a:t>	</a:t>
            </a:r>
            <a:r>
              <a:rPr lang="fr-FR" sz="3600" dirty="0" smtClean="0"/>
              <a:t>	OR     </a:t>
            </a:r>
            <a:r>
              <a:rPr lang="fr-FR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</a:t>
            </a:r>
            <a:r>
              <a:rPr lang="fr-FR" sz="3600" dirty="0" smtClean="0"/>
              <a:t> Non je ne suis pas d’accord</a:t>
            </a:r>
          </a:p>
        </p:txBody>
      </p:sp>
    </p:spTree>
    <p:extLst>
      <p:ext uri="{BB962C8B-B14F-4D97-AF65-F5344CB8AC3E}">
        <p14:creationId xmlns:p14="http://schemas.microsoft.com/office/powerpoint/2010/main" val="3002997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991" y="154932"/>
            <a:ext cx="1364732" cy="167319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9826" y="1359877"/>
            <a:ext cx="8450646" cy="4431323"/>
          </a:xfrm>
        </p:spPr>
        <p:txBody>
          <a:bodyPr>
            <a:normAutofit lnSpcReduction="10000"/>
          </a:bodyPr>
          <a:lstStyle/>
          <a:p>
            <a:r>
              <a:rPr lang="fr-FR" sz="3600" dirty="0" err="1" smtClean="0"/>
              <a:t>Plenary</a:t>
            </a:r>
            <a:r>
              <a:rPr lang="fr-FR" sz="3600" dirty="0" smtClean="0"/>
              <a:t> – </a:t>
            </a:r>
            <a:r>
              <a:rPr lang="fr-FR" sz="3600" dirty="0" err="1" smtClean="0"/>
              <a:t>describe</a:t>
            </a:r>
            <a:r>
              <a:rPr lang="fr-FR" sz="3600" dirty="0" smtClean="0"/>
              <a:t> </a:t>
            </a:r>
            <a:r>
              <a:rPr lang="fr-FR" sz="3600" dirty="0" err="1" smtClean="0"/>
              <a:t>these</a:t>
            </a:r>
            <a:r>
              <a:rPr lang="fr-FR" sz="3600" dirty="0" smtClean="0"/>
              <a:t> </a:t>
            </a:r>
            <a:r>
              <a:rPr lang="fr-FR" sz="3600" dirty="0" err="1" smtClean="0"/>
              <a:t>famous</a:t>
            </a:r>
            <a:r>
              <a:rPr lang="fr-FR" sz="3600" dirty="0" smtClean="0"/>
              <a:t> people in French</a:t>
            </a:r>
          </a:p>
          <a:p>
            <a:endParaRPr lang="fr-FR" sz="3600" dirty="0"/>
          </a:p>
          <a:p>
            <a:endParaRPr lang="fr-FR" sz="3600" dirty="0" smtClean="0"/>
          </a:p>
          <a:p>
            <a:endParaRPr lang="fr-FR" sz="3600" dirty="0"/>
          </a:p>
          <a:p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il est?		elle est?		</a:t>
            </a:r>
            <a:r>
              <a:rPr lang="fr-FR" sz="3600" smtClean="0"/>
              <a:t>il est?</a:t>
            </a:r>
            <a:endParaRPr lang="fr-FR" sz="3600" dirty="0" smtClean="0"/>
          </a:p>
          <a:p>
            <a:endParaRPr lang="fr-FR" sz="3600" dirty="0"/>
          </a:p>
          <a:p>
            <a:endParaRPr lang="fr-FR" sz="3600" dirty="0" smtClean="0"/>
          </a:p>
        </p:txBody>
      </p:sp>
      <p:pic>
        <p:nvPicPr>
          <p:cNvPr id="4" name="Picture 3" descr="C:\Users\hopeh-s\Desktop\rowan atkins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1415355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hopeh-s\Desktop\lisa simps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08920"/>
            <a:ext cx="1008112" cy="218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C:\Users\hopeh-s\Desktop\einste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08" y="2658054"/>
            <a:ext cx="1471010" cy="18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27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7400" y="1916832"/>
            <a:ext cx="8475040" cy="178510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000" b="1" dirty="0" err="1" smtClean="0">
                <a:latin typeface="Comic Sans MS" pitchFamily="66" charset="0"/>
                <a:ea typeface="ＭＳ Ｐゴシック" charset="-128"/>
              </a:rPr>
              <a:t>Aujourd’hui</a:t>
            </a:r>
            <a:r>
              <a:rPr lang="en-US" altLang="en-US" sz="2000" b="1" dirty="0" smtClean="0">
                <a:latin typeface="Comic Sans MS" pitchFamily="66" charset="0"/>
                <a:ea typeface="ＭＳ Ｐゴシック" charset="-128"/>
              </a:rPr>
              <a:t>: 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revise how and why adjectives change in French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        to learn how to say if you agree/ disagree with someone	</a:t>
            </a:r>
            <a:endParaRPr lang="en-GB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Mon autoportrait – Comment je me vois</a:t>
            </a:r>
          </a:p>
          <a:p>
            <a:pPr algn="ctr">
              <a:defRPr/>
            </a:pP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Big</a:t>
            </a: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 </a:t>
            </a: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Overview</a:t>
            </a:r>
            <a:endParaRPr lang="fr-FR" sz="3200" b="1" u="sng" dirty="0"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454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1720" y="1441350"/>
            <a:ext cx="25469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Curieux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Généreux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Cool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Charmant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Drôle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Gentil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Poli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Aimable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Branché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4600" y="468923"/>
            <a:ext cx="6385576" cy="80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What do these adjectives mean in English?  How many can you remember?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686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7903416" cy="4098996"/>
          </a:xfrm>
        </p:spPr>
        <p:txBody>
          <a:bodyPr>
            <a:normAutofit/>
          </a:bodyPr>
          <a:lstStyle/>
          <a:p>
            <a:r>
              <a:rPr lang="fr-FR" sz="4400" b="1" dirty="0" err="1" smtClean="0"/>
              <a:t>Why</a:t>
            </a:r>
            <a:r>
              <a:rPr lang="fr-FR" sz="4400" b="1" dirty="0" smtClean="0"/>
              <a:t> do adjectives </a:t>
            </a:r>
            <a:r>
              <a:rPr lang="fr-FR" sz="4400" b="1" dirty="0" err="1" smtClean="0"/>
              <a:t>sometimes</a:t>
            </a:r>
            <a:r>
              <a:rPr lang="fr-FR" sz="4400" b="1" dirty="0" smtClean="0"/>
              <a:t> change in French?</a:t>
            </a:r>
          </a:p>
          <a:p>
            <a:r>
              <a:rPr lang="fr-FR" sz="4400" b="1" dirty="0" smtClean="0"/>
              <a:t>How do </a:t>
            </a:r>
            <a:r>
              <a:rPr lang="fr-FR" sz="4400" b="1" dirty="0" err="1" smtClean="0"/>
              <a:t>they</a:t>
            </a:r>
            <a:r>
              <a:rPr lang="fr-FR" sz="4400" b="1" dirty="0" smtClean="0"/>
              <a:t> change?</a:t>
            </a:r>
          </a:p>
        </p:txBody>
      </p:sp>
    </p:spTree>
    <p:extLst>
      <p:ext uri="{BB962C8B-B14F-4D97-AF65-F5344CB8AC3E}">
        <p14:creationId xmlns:p14="http://schemas.microsoft.com/office/powerpoint/2010/main" val="31390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7903416" cy="4747068"/>
          </a:xfrm>
        </p:spPr>
        <p:txBody>
          <a:bodyPr>
            <a:normAutofit fontScale="92500" lnSpcReduction="20000"/>
          </a:bodyPr>
          <a:lstStyle/>
          <a:p>
            <a:r>
              <a:rPr lang="fr-FR" sz="4400" b="1" dirty="0" smtClean="0"/>
              <a:t>Can </a:t>
            </a:r>
            <a:r>
              <a:rPr lang="fr-FR" sz="4400" b="1" dirty="0" err="1" smtClean="0"/>
              <a:t>you</a:t>
            </a:r>
            <a:r>
              <a:rPr lang="fr-FR" sz="4400" b="1" dirty="0"/>
              <a:t> </a:t>
            </a:r>
            <a:r>
              <a:rPr lang="fr-FR" sz="4400" b="1" dirty="0" smtClean="0"/>
              <a:t>change the </a:t>
            </a:r>
            <a:r>
              <a:rPr lang="fr-FR" sz="4400" b="1" dirty="0" err="1" smtClean="0"/>
              <a:t>following</a:t>
            </a:r>
            <a:r>
              <a:rPr lang="fr-FR" sz="4400" b="1" dirty="0" smtClean="0"/>
              <a:t> adjectives to </a:t>
            </a:r>
            <a:r>
              <a:rPr lang="fr-FR" sz="4400" b="1" dirty="0" err="1" smtClean="0"/>
              <a:t>make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them</a:t>
            </a:r>
            <a:r>
              <a:rPr lang="fr-FR" sz="4400" b="1" dirty="0" smtClean="0"/>
              <a:t> </a:t>
            </a:r>
            <a:r>
              <a:rPr lang="fr-FR" sz="4400" b="1" u="sng" dirty="0" err="1" smtClean="0"/>
              <a:t>feminine</a:t>
            </a:r>
            <a:r>
              <a:rPr lang="fr-FR" sz="4400" b="1" u="sng" dirty="0" smtClean="0"/>
              <a:t>?</a:t>
            </a:r>
          </a:p>
          <a:p>
            <a:endParaRPr lang="fr-FR" sz="4400" b="1" u="sng" dirty="0" smtClean="0"/>
          </a:p>
          <a:p>
            <a:pPr marL="742950" indent="-742950">
              <a:buFont typeface="+mj-lt"/>
              <a:buAutoNum type="arabicPeriod"/>
            </a:pPr>
            <a:r>
              <a:rPr lang="fr-FR" sz="4400" b="1" dirty="0" smtClean="0"/>
              <a:t>Impatient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4400" b="1" dirty="0" smtClean="0"/>
              <a:t>Charmant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4400" b="1" dirty="0" smtClean="0"/>
              <a:t>Curieux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4400" b="1" dirty="0" smtClean="0"/>
              <a:t>aimable</a:t>
            </a:r>
          </a:p>
          <a:p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4968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7903416" cy="4747068"/>
          </a:xfrm>
        </p:spPr>
        <p:txBody>
          <a:bodyPr>
            <a:normAutofit fontScale="92500" lnSpcReduction="20000"/>
          </a:bodyPr>
          <a:lstStyle/>
          <a:p>
            <a:r>
              <a:rPr lang="fr-FR" sz="4400" b="1" dirty="0" smtClean="0"/>
              <a:t>Can </a:t>
            </a:r>
            <a:r>
              <a:rPr lang="fr-FR" sz="4400" b="1" dirty="0" err="1" smtClean="0"/>
              <a:t>you</a:t>
            </a:r>
            <a:r>
              <a:rPr lang="fr-FR" sz="4400" b="1" dirty="0"/>
              <a:t> </a:t>
            </a:r>
            <a:r>
              <a:rPr lang="fr-FR" sz="4400" b="1" dirty="0" smtClean="0"/>
              <a:t>change the </a:t>
            </a:r>
            <a:r>
              <a:rPr lang="fr-FR" sz="4400" b="1" dirty="0" err="1" smtClean="0"/>
              <a:t>following</a:t>
            </a:r>
            <a:r>
              <a:rPr lang="fr-FR" sz="4400" b="1" dirty="0" smtClean="0"/>
              <a:t> adjectives to </a:t>
            </a:r>
            <a:r>
              <a:rPr lang="fr-FR" sz="4400" b="1" dirty="0" err="1" smtClean="0"/>
              <a:t>make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them</a:t>
            </a:r>
            <a:r>
              <a:rPr lang="fr-FR" sz="4400" b="1" dirty="0" smtClean="0"/>
              <a:t> </a:t>
            </a:r>
            <a:r>
              <a:rPr lang="fr-FR" sz="4400" b="1" u="sng" dirty="0" err="1" smtClean="0"/>
              <a:t>feminine</a:t>
            </a:r>
            <a:r>
              <a:rPr lang="fr-FR" sz="4400" b="1" u="sng" dirty="0" smtClean="0"/>
              <a:t>?</a:t>
            </a:r>
          </a:p>
          <a:p>
            <a:endParaRPr lang="fr-FR" sz="4400" b="1" u="sng" dirty="0" smtClean="0"/>
          </a:p>
          <a:p>
            <a:pPr marL="742950" indent="-742950">
              <a:buFont typeface="+mj-lt"/>
              <a:buAutoNum type="arabicPeriod"/>
            </a:pPr>
            <a:r>
              <a:rPr lang="fr-FR" sz="4400" b="1" dirty="0" smtClean="0"/>
              <a:t>Impatient</a:t>
            </a:r>
            <a:r>
              <a:rPr lang="fr-FR" sz="4400" b="1" dirty="0" smtClean="0">
                <a:solidFill>
                  <a:srgbClr val="FF0000"/>
                </a:solidFill>
              </a:rPr>
              <a:t>e</a:t>
            </a:r>
            <a:endParaRPr lang="fr-FR" sz="4400" b="1" dirty="0" smtClean="0"/>
          </a:p>
          <a:p>
            <a:pPr marL="742950" indent="-742950">
              <a:buFont typeface="+mj-lt"/>
              <a:buAutoNum type="arabicPeriod"/>
            </a:pPr>
            <a:r>
              <a:rPr lang="fr-FR" sz="4400" b="1" dirty="0" smtClean="0"/>
              <a:t>Charmant</a:t>
            </a:r>
            <a:r>
              <a:rPr lang="fr-FR" sz="4400" b="1" dirty="0" smtClean="0">
                <a:solidFill>
                  <a:srgbClr val="FF0000"/>
                </a:solidFill>
              </a:rPr>
              <a:t>e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4400" b="1" dirty="0" smtClean="0"/>
              <a:t>Curieu</a:t>
            </a:r>
            <a:r>
              <a:rPr lang="fr-FR" sz="4400" b="1" dirty="0" smtClean="0">
                <a:solidFill>
                  <a:srgbClr val="FF0000"/>
                </a:solidFill>
              </a:rPr>
              <a:t>se</a:t>
            </a:r>
            <a:endParaRPr lang="fr-FR" sz="4400" b="1" dirty="0" smtClean="0"/>
          </a:p>
          <a:p>
            <a:pPr marL="742950" indent="-742950">
              <a:buFont typeface="+mj-lt"/>
              <a:buAutoNum type="arabicPeriod"/>
            </a:pPr>
            <a:r>
              <a:rPr lang="fr-FR" sz="4400" b="1" dirty="0" smtClean="0"/>
              <a:t>aimable</a:t>
            </a:r>
          </a:p>
          <a:p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3833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7903416" cy="4098996"/>
          </a:xfrm>
        </p:spPr>
        <p:txBody>
          <a:bodyPr>
            <a:normAutofit/>
          </a:bodyPr>
          <a:lstStyle/>
          <a:p>
            <a:r>
              <a:rPr lang="fr-FR" sz="4400" b="1" dirty="0" err="1" smtClean="0"/>
              <a:t>They</a:t>
            </a:r>
            <a:r>
              <a:rPr lang="fr-FR" sz="4400" b="1" dirty="0" smtClean="0"/>
              <a:t> </a:t>
            </a:r>
            <a:r>
              <a:rPr lang="fr-FR" sz="4400" b="1" u="sng" dirty="0" err="1" smtClean="0"/>
              <a:t>usually</a:t>
            </a:r>
            <a:r>
              <a:rPr lang="fr-FR" sz="4400" b="1" dirty="0" smtClean="0"/>
              <a:t> do </a:t>
            </a:r>
            <a:r>
              <a:rPr lang="fr-FR" sz="4400" b="1" dirty="0" err="1" smtClean="0"/>
              <a:t>this</a:t>
            </a:r>
            <a:r>
              <a:rPr lang="fr-FR" sz="4400" b="1" dirty="0" smtClean="0"/>
              <a:t> by </a:t>
            </a:r>
            <a:r>
              <a:rPr lang="fr-FR" sz="4400" b="1" dirty="0" err="1" smtClean="0"/>
              <a:t>adding</a:t>
            </a:r>
            <a:r>
              <a:rPr lang="fr-FR" sz="4400" b="1" dirty="0" smtClean="0"/>
              <a:t> an –e to the end of the </a:t>
            </a:r>
            <a:r>
              <a:rPr lang="fr-FR" sz="4400" b="1" dirty="0" err="1" smtClean="0"/>
              <a:t>word</a:t>
            </a:r>
            <a:endParaRPr lang="fr-FR" sz="4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8004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8263456" cy="4098996"/>
          </a:xfrm>
        </p:spPr>
        <p:txBody>
          <a:bodyPr>
            <a:normAutofit fontScale="92500" lnSpcReduction="10000"/>
          </a:bodyPr>
          <a:lstStyle/>
          <a:p>
            <a:r>
              <a:rPr lang="fr-FR" sz="4400" b="1" dirty="0" smtClean="0"/>
              <a:t>New important </a:t>
            </a:r>
            <a:r>
              <a:rPr lang="fr-FR" sz="4400" b="1" dirty="0" err="1" smtClean="0"/>
              <a:t>words</a:t>
            </a:r>
            <a:r>
              <a:rPr lang="fr-FR" sz="4400" b="1" dirty="0" smtClean="0"/>
              <a:t>!</a:t>
            </a:r>
          </a:p>
          <a:p>
            <a:endParaRPr lang="fr-FR" sz="4400" b="1" dirty="0" smtClean="0"/>
          </a:p>
          <a:p>
            <a:r>
              <a:rPr lang="fr-FR" sz="3500" b="1" dirty="0" smtClean="0"/>
              <a:t>il  est			-	 </a:t>
            </a:r>
            <a:r>
              <a:rPr lang="fr-FR" sz="3500" b="1" dirty="0" err="1" smtClean="0"/>
              <a:t>he</a:t>
            </a:r>
            <a:r>
              <a:rPr lang="fr-FR" sz="3500" b="1" dirty="0" smtClean="0"/>
              <a:t> </a:t>
            </a:r>
            <a:r>
              <a:rPr lang="fr-FR" sz="3500" b="1" dirty="0" err="1" smtClean="0"/>
              <a:t>is</a:t>
            </a:r>
            <a:endParaRPr lang="fr-FR" sz="3500" b="1" dirty="0" smtClean="0"/>
          </a:p>
          <a:p>
            <a:r>
              <a:rPr lang="fr-FR" sz="3500" b="1" dirty="0" smtClean="0"/>
              <a:t>Elle est			-	</a:t>
            </a:r>
            <a:r>
              <a:rPr lang="fr-FR" sz="3500" b="1" dirty="0" err="1" smtClean="0"/>
              <a:t>she</a:t>
            </a:r>
            <a:r>
              <a:rPr lang="fr-FR" sz="3500" b="1" dirty="0" smtClean="0"/>
              <a:t> </a:t>
            </a:r>
            <a:r>
              <a:rPr lang="fr-FR" sz="3500" b="1" dirty="0" err="1" smtClean="0"/>
              <a:t>is</a:t>
            </a:r>
            <a:endParaRPr lang="fr-FR" sz="3500" b="1" dirty="0" smtClean="0"/>
          </a:p>
          <a:p>
            <a:pPr marL="0" indent="0">
              <a:buNone/>
            </a:pPr>
            <a:endParaRPr lang="fr-FR" sz="3500" b="1" dirty="0" smtClean="0"/>
          </a:p>
          <a:p>
            <a:r>
              <a:rPr lang="fr-FR" sz="3500" b="1" dirty="0" smtClean="0"/>
              <a:t>Je suis d’accord 	– I </a:t>
            </a:r>
            <a:r>
              <a:rPr lang="fr-FR" sz="3500" b="1" dirty="0" err="1" smtClean="0"/>
              <a:t>agree</a:t>
            </a:r>
            <a:endParaRPr lang="fr-FR" sz="3500" b="1" dirty="0" smtClean="0"/>
          </a:p>
          <a:p>
            <a:r>
              <a:rPr lang="fr-FR" sz="3500" b="1" dirty="0" smtClean="0"/>
              <a:t>Je ne suis pas d’accord – I </a:t>
            </a:r>
            <a:r>
              <a:rPr lang="fr-FR" sz="3500" b="1" dirty="0" err="1" smtClean="0"/>
              <a:t>don’t</a:t>
            </a:r>
            <a:r>
              <a:rPr lang="fr-FR" sz="3500" b="1" dirty="0" smtClean="0"/>
              <a:t> </a:t>
            </a:r>
            <a:r>
              <a:rPr lang="fr-FR" sz="3500" b="1" dirty="0" err="1" smtClean="0"/>
              <a:t>agree</a:t>
            </a:r>
            <a:endParaRPr lang="fr-FR" sz="3500" b="1" dirty="0"/>
          </a:p>
        </p:txBody>
      </p:sp>
    </p:spTree>
    <p:extLst>
      <p:ext uri="{BB962C8B-B14F-4D97-AF65-F5344CB8AC3E}">
        <p14:creationId xmlns:p14="http://schemas.microsoft.com/office/powerpoint/2010/main" val="6937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991" y="154932"/>
            <a:ext cx="1364732" cy="167319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9826" y="1315261"/>
            <a:ext cx="8065294" cy="241690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On the </a:t>
            </a:r>
            <a:r>
              <a:rPr lang="fr-FR" sz="3600" dirty="0" err="1" smtClean="0"/>
              <a:t>next</a:t>
            </a:r>
            <a:r>
              <a:rPr lang="fr-FR" sz="3600" dirty="0" smtClean="0"/>
              <a:t> </a:t>
            </a:r>
            <a:r>
              <a:rPr lang="fr-FR" sz="3600" dirty="0" err="1" smtClean="0"/>
              <a:t>side</a:t>
            </a:r>
            <a:r>
              <a:rPr lang="fr-FR" sz="3600" dirty="0" smtClean="0"/>
              <a:t> </a:t>
            </a:r>
            <a:r>
              <a:rPr lang="fr-FR" sz="3600" dirty="0" err="1" smtClean="0"/>
              <a:t>you</a:t>
            </a:r>
            <a:r>
              <a:rPr lang="fr-FR" sz="3600" dirty="0" smtClean="0"/>
              <a:t> </a:t>
            </a:r>
            <a:r>
              <a:rPr lang="fr-FR" sz="3600" dirty="0" err="1" smtClean="0"/>
              <a:t>will</a:t>
            </a:r>
            <a:r>
              <a:rPr lang="fr-FR" sz="3600" dirty="0" smtClean="0"/>
              <a:t> </a:t>
            </a:r>
            <a:r>
              <a:rPr lang="fr-FR" sz="3600" dirty="0" err="1" smtClean="0"/>
              <a:t>see</a:t>
            </a:r>
            <a:r>
              <a:rPr lang="fr-FR" sz="3600" dirty="0" smtClean="0"/>
              <a:t> 9 </a:t>
            </a:r>
            <a:r>
              <a:rPr lang="fr-FR" sz="3600" dirty="0" err="1" smtClean="0"/>
              <a:t>famous</a:t>
            </a:r>
            <a:r>
              <a:rPr lang="fr-FR" sz="3600" dirty="0" smtClean="0"/>
              <a:t> people.</a:t>
            </a:r>
          </a:p>
          <a:p>
            <a:r>
              <a:rPr lang="fr-FR" sz="3600" dirty="0" smtClean="0"/>
              <a:t>In </a:t>
            </a:r>
            <a:r>
              <a:rPr lang="fr-FR" sz="3600" dirty="0" err="1" smtClean="0"/>
              <a:t>your</a:t>
            </a:r>
            <a:r>
              <a:rPr lang="fr-FR" sz="3600" dirty="0" smtClean="0"/>
              <a:t> </a:t>
            </a:r>
            <a:r>
              <a:rPr lang="fr-FR" sz="3600" dirty="0" err="1" smtClean="0"/>
              <a:t>jotter</a:t>
            </a:r>
            <a:r>
              <a:rPr lang="fr-FR" sz="3600" dirty="0" smtClean="0"/>
              <a:t> </a:t>
            </a:r>
            <a:r>
              <a:rPr lang="fr-FR" sz="3600" dirty="0" err="1" smtClean="0"/>
              <a:t>write</a:t>
            </a:r>
            <a:r>
              <a:rPr lang="fr-FR" sz="3600" dirty="0" smtClean="0"/>
              <a:t> 1 to 9 and </a:t>
            </a:r>
            <a:r>
              <a:rPr lang="fr-FR" sz="3600" dirty="0" err="1" smtClean="0"/>
              <a:t>write</a:t>
            </a:r>
            <a:r>
              <a:rPr lang="fr-FR" sz="3600" dirty="0" smtClean="0"/>
              <a:t> down </a:t>
            </a:r>
            <a:r>
              <a:rPr lang="fr-FR" sz="3600" dirty="0" err="1" smtClean="0"/>
              <a:t>who</a:t>
            </a:r>
            <a:r>
              <a:rPr lang="fr-FR" sz="3600" dirty="0" smtClean="0"/>
              <a:t> </a:t>
            </a:r>
            <a:r>
              <a:rPr lang="fr-FR" sz="3600" dirty="0" err="1" smtClean="0"/>
              <a:t>they</a:t>
            </a:r>
            <a:r>
              <a:rPr lang="fr-FR" sz="3600" dirty="0" smtClean="0"/>
              <a:t> are.</a:t>
            </a:r>
          </a:p>
          <a:p>
            <a:endParaRPr lang="fr-FR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3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AA05FCDB-09E5-48CF-A493-BF10BEBE0A0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293</Words>
  <Application>Microsoft Office PowerPoint</Application>
  <PresentationFormat>On-screen Show (4:3)</PresentationFormat>
  <Paragraphs>112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Aldersley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S Pitchford</dc:creator>
  <cp:lastModifiedBy>Hope, Helen</cp:lastModifiedBy>
  <cp:revision>97</cp:revision>
  <dcterms:created xsi:type="dcterms:W3CDTF">2014-03-24T09:36:42Z</dcterms:created>
  <dcterms:modified xsi:type="dcterms:W3CDTF">2017-08-21T14:08:04Z</dcterms:modified>
</cp:coreProperties>
</file>