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5"/>
  </p:notesMasterIdLst>
  <p:sldIdLst>
    <p:sldId id="419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399" r:id="rId19"/>
    <p:sldId id="371" r:id="rId20"/>
    <p:sldId id="417" r:id="rId21"/>
    <p:sldId id="416" r:id="rId22"/>
    <p:sldId id="400" r:id="rId23"/>
    <p:sldId id="418" r:id="rId24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Butel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99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920-C564-46E8-98F1-72609A53EFD2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84DE-0E1D-4874-887E-07A0BCAEC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F98B3-5EF3-4B0D-BD90-E08AA869A55C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8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9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0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9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6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2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4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5EDE-8DDB-4E20-AB5E-15C485B0F5F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6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9.WMF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400" y="1916832"/>
            <a:ext cx="9144000" cy="323165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latin typeface="Comic Sans MS" pitchFamily="66" charset="0"/>
                <a:ea typeface="ＭＳ Ｐゴシック" charset="-128"/>
              </a:rPr>
              <a:t>Objective</a:t>
            </a:r>
            <a:r>
              <a:rPr lang="en-US" altLang="en-US" sz="24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describe yourself and other people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to describe personality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- to describe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     to use </a:t>
            </a:r>
            <a:r>
              <a:rPr lang="en-GB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high frequency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words to give more details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S1 French – bonjour!!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  <p:pic>
        <p:nvPicPr>
          <p:cNvPr id="1026" name="Picture 2" descr="C:\Users\hopeh-s\Desktop\downl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6220"/>
            <a:ext cx="1818903" cy="13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peh-s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39206"/>
            <a:ext cx="1630377" cy="163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Impatient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937" y="922497"/>
            <a:ext cx="2924371" cy="470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6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 fontScale="92500" lnSpcReduction="10000"/>
          </a:bodyPr>
          <a:lstStyle/>
          <a:p>
            <a:r>
              <a:rPr lang="fr-FR" sz="4400" b="1" dirty="0" smtClean="0"/>
              <a:t>Intelligent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Intelligente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545" y="1514007"/>
            <a:ext cx="4441357" cy="396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Modeste</a:t>
            </a:r>
            <a:endParaRPr lang="fr-FR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976" y="1828801"/>
            <a:ext cx="2697433" cy="330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Poli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Polie</a:t>
            </a:r>
            <a:endParaRPr lang="fr-FR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60" y="2601191"/>
            <a:ext cx="3401257" cy="18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Timid</a:t>
            </a:r>
            <a:r>
              <a:rPr lang="fr-FR" sz="4400" b="1" dirty="0"/>
              <a:t>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545" y="2068644"/>
            <a:ext cx="3829895" cy="321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8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4000" b="1" dirty="0" smtClean="0"/>
              <a:t>Aimable </a:t>
            </a:r>
            <a:endParaRPr lang="fr-FR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85" y="1593844"/>
            <a:ext cx="3001756" cy="367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052736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VFLA</a:t>
            </a:r>
          </a:p>
          <a:p>
            <a:endParaRPr lang="en-GB" sz="2400" dirty="0"/>
          </a:p>
          <a:p>
            <a:r>
              <a:rPr lang="en-GB" sz="2400" dirty="0" smtClean="0"/>
              <a:t>Heads Down Thumbs Up</a:t>
            </a:r>
          </a:p>
          <a:p>
            <a:endParaRPr lang="en-GB" sz="2400" dirty="0"/>
          </a:p>
          <a:p>
            <a:r>
              <a:rPr lang="en-GB" sz="2400" dirty="0" smtClean="0"/>
              <a:t>Pairs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29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992" y="545154"/>
            <a:ext cx="18002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Friendly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Trendy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Curious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Funny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Generous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Kind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Impatient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Clever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Modest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0024" y="545154"/>
            <a:ext cx="1800200" cy="6671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Aimable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Curieux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drôle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énéreux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Gentil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Impatient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Intelligent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Modeste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86975" y="938191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a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32656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2564904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2564904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d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4581128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e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4725869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f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6291"/>
            <a:ext cx="5148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 1: MATCH 1-6 WITH A-F</a:t>
            </a:r>
          </a:p>
          <a:p>
            <a:pPr marL="457200" indent="-457200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aimable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curieux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généreux</a:t>
            </a:r>
          </a:p>
          <a:p>
            <a:pPr marL="457200" indent="-457200">
              <a:buFont typeface="+mj-lt"/>
              <a:buAutoNum type="arabicPeriod"/>
            </a:pPr>
            <a:endParaRPr lang="fr-FR" sz="2500" dirty="0"/>
          </a:p>
          <a:p>
            <a:pPr marL="457200" indent="-457200">
              <a:buFont typeface="+mj-lt"/>
              <a:buAutoNum type="arabicPeriod"/>
            </a:pPr>
            <a:r>
              <a:rPr lang="fr-FR" sz="2500" dirty="0" smtClean="0"/>
              <a:t>gentil</a:t>
            </a:r>
          </a:p>
          <a:p>
            <a:pPr marL="457200" indent="-457200">
              <a:buFont typeface="+mj-lt"/>
              <a:buAutoNum type="arabicPeriod"/>
            </a:pPr>
            <a:endParaRPr lang="fr-FR" sz="2500" dirty="0"/>
          </a:p>
          <a:p>
            <a:pPr marL="457200" indent="-457200">
              <a:buFont typeface="+mj-lt"/>
              <a:buAutoNum type="arabicPeriod"/>
            </a:pPr>
            <a:r>
              <a:rPr lang="fr-FR" sz="2500" dirty="0" smtClean="0"/>
              <a:t>branch</a:t>
            </a:r>
            <a:r>
              <a:rPr lang="fr-FR" sz="2800" dirty="0" smtClean="0"/>
              <a:t>é</a:t>
            </a:r>
            <a:endParaRPr lang="fr-FR" sz="2500" dirty="0" smtClean="0"/>
          </a:p>
          <a:p>
            <a:pPr marL="457200" indent="-457200">
              <a:buFont typeface="+mj-lt"/>
              <a:buAutoNum type="arabicPeriod"/>
            </a:pPr>
            <a:endParaRPr lang="fr-FR" sz="2500" dirty="0"/>
          </a:p>
          <a:p>
            <a:pPr marL="457200" indent="-457200">
              <a:buFont typeface="+mj-lt"/>
              <a:buAutoNum type="arabicPeriod"/>
            </a:pPr>
            <a:r>
              <a:rPr lang="fr-FR" sz="2500" dirty="0" smtClean="0"/>
              <a:t>dr</a:t>
            </a:r>
            <a:r>
              <a:rPr lang="fr-FR" sz="2800" dirty="0" smtClean="0"/>
              <a:t>ôle</a:t>
            </a:r>
            <a:endParaRPr lang="fr-FR" sz="2500" dirty="0" smtClean="0"/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852241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98992" y="1705163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f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1107" y="2432337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e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9452" y="3060802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d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3155" y="3885708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a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63795" y="4815558"/>
            <a:ext cx="432048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en-GB" sz="3200" dirty="0">
              <a:solidFill>
                <a:prstClr val="black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51" y="571704"/>
            <a:ext cx="1440160" cy="150345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43" y="332656"/>
            <a:ext cx="1326683" cy="162394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93" y="2021603"/>
            <a:ext cx="1025783" cy="24118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51" y="2401015"/>
            <a:ext cx="1356514" cy="130828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43" y="4178096"/>
            <a:ext cx="1671376" cy="9298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35" y="4581128"/>
            <a:ext cx="1085352" cy="169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2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Now with your partner practise how you would say the following words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031208"/>
            <a:ext cx="20820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Friendly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Trendy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Curious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2062937"/>
            <a:ext cx="20820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 Generous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   Kind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   Impatient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    Clever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 modest</a:t>
            </a:r>
          </a:p>
        </p:txBody>
      </p:sp>
    </p:spTree>
    <p:extLst>
      <p:ext uri="{BB962C8B-B14F-4D97-AF65-F5344CB8AC3E}">
        <p14:creationId xmlns:p14="http://schemas.microsoft.com/office/powerpoint/2010/main" val="16863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691680" y="2805292"/>
            <a:ext cx="6044510" cy="193899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 err="1" smtClean="0">
                <a:latin typeface="Comic Sans MS" pitchFamily="66" charset="0"/>
                <a:ea typeface="ＭＳ Ｐゴシック" charset="-128"/>
              </a:rPr>
              <a:t>Aujourd’hui</a:t>
            </a:r>
            <a:r>
              <a:rPr lang="en-US" altLang="en-US" sz="24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learn </a:t>
            </a:r>
            <a:r>
              <a:rPr lang="en-GB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10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adjectives to describe personality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Mon autoportrait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  <p:pic>
        <p:nvPicPr>
          <p:cNvPr id="4" name="Picture 2" descr="C:\Users\hopeh-s\Desktop\downl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818903" cy="13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4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19675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Page 12 Studio 1 </a:t>
            </a:r>
            <a:r>
              <a:rPr lang="en-GB" sz="2400" dirty="0" err="1" smtClean="0"/>
              <a:t>Ecouter</a:t>
            </a:r>
            <a:r>
              <a:rPr lang="en-GB" sz="2400" dirty="0" smtClean="0"/>
              <a:t> 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4440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Plenary:	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r>
              <a:rPr lang="en-GB" sz="2400" b="1" dirty="0" smtClean="0"/>
              <a:t>How many adjectives can you remember ?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800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Plenary:	How many adjectives can you remember ?</a:t>
            </a:r>
          </a:p>
          <a:p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15638" y="1556792"/>
            <a:ext cx="29685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Aimable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Curieux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drôle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énéreux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Gentil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Impatient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Intelligent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Modeste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Branché</a:t>
            </a:r>
            <a:endParaRPr lang="fr-FR" sz="4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28" y="850692"/>
            <a:ext cx="317754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Charmant</a:t>
            </a:r>
            <a:endParaRPr lang="fr-FR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414" y="1202212"/>
            <a:ext cx="3356107" cy="418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4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Cool</a:t>
            </a:r>
            <a:endParaRPr lang="fr-FR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69" y="1618939"/>
            <a:ext cx="4075919" cy="362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Curieux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Curieuse </a:t>
            </a:r>
            <a:endParaRPr lang="fr-FR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739" y="1350396"/>
            <a:ext cx="2600136" cy="404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Drôle </a:t>
            </a:r>
            <a:endParaRPr lang="fr-FR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986" y="2227539"/>
            <a:ext cx="3441175" cy="331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 lnSpcReduction="10000"/>
          </a:bodyPr>
          <a:lstStyle/>
          <a:p>
            <a:r>
              <a:rPr lang="fr-FR" sz="4400" b="1" dirty="0" smtClean="0"/>
              <a:t>Généreux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Généreuse</a:t>
            </a:r>
            <a:endParaRPr lang="fr-FR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544" y="2406703"/>
            <a:ext cx="4403997" cy="245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2876537" cy="2050654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Gentil</a:t>
            </a:r>
          </a:p>
          <a:p>
            <a:r>
              <a:rPr lang="fr-FR" sz="4400" b="1" dirty="0" smtClean="0">
                <a:solidFill>
                  <a:schemeClr val="bg1"/>
                </a:solidFill>
              </a:rPr>
              <a:t>Gentille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479" y="742014"/>
            <a:ext cx="2135754" cy="502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A05FCDB-09E5-48CF-A493-BF10BEBE0A0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145</Words>
  <Application>Microsoft Office PowerPoint</Application>
  <PresentationFormat>On-screen Show (4:3)</PresentationFormat>
  <Paragraphs>108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Pitchford</dc:creator>
  <cp:lastModifiedBy>Ravenhill, Sheila</cp:lastModifiedBy>
  <cp:revision>84</cp:revision>
  <dcterms:created xsi:type="dcterms:W3CDTF">2014-03-24T09:36:42Z</dcterms:created>
  <dcterms:modified xsi:type="dcterms:W3CDTF">2017-08-22T09:43:30Z</dcterms:modified>
</cp:coreProperties>
</file>