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48"/>
  </p:handoutMasterIdLst>
  <p:sldIdLst>
    <p:sldId id="308" r:id="rId2"/>
    <p:sldId id="258" r:id="rId3"/>
    <p:sldId id="309" r:id="rId4"/>
    <p:sldId id="311" r:id="rId5"/>
    <p:sldId id="31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71" r:id="rId19"/>
    <p:sldId id="273" r:id="rId20"/>
    <p:sldId id="313" r:id="rId21"/>
    <p:sldId id="279" r:id="rId22"/>
    <p:sldId id="286" r:id="rId23"/>
    <p:sldId id="272" r:id="rId24"/>
    <p:sldId id="274" r:id="rId25"/>
    <p:sldId id="278" r:id="rId26"/>
    <p:sldId id="290" r:id="rId27"/>
    <p:sldId id="288" r:id="rId28"/>
    <p:sldId id="284" r:id="rId29"/>
    <p:sldId id="292" r:id="rId30"/>
    <p:sldId id="287" r:id="rId31"/>
    <p:sldId id="275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5" r:id="rId42"/>
    <p:sldId id="281" r:id="rId43"/>
    <p:sldId id="306" r:id="rId44"/>
    <p:sldId id="302" r:id="rId45"/>
    <p:sldId id="303" r:id="rId46"/>
    <p:sldId id="307" r:id="rId4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F"/>
    <a:srgbClr val="FFCCFF"/>
    <a:srgbClr val="FFFFCC"/>
    <a:srgbClr val="CCFFCC"/>
    <a:srgbClr val="CCFFFF"/>
    <a:srgbClr val="A3E7F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9926-BA7B-4BAB-8AB4-E12192915BF7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D7C6-CD94-4BCD-AD4A-436824B1B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1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8-08-20T14:20:45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32147 11007,'0'0,"0"0,0 0,0 0,0 0,0 0,0 0,0 0,0 0,0 0,0 0,0 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7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72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0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3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4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6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7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9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47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4E73AA-F4CB-41D2-BBE0-D74C582FA4B9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27395D-4195-45C3-9DCA-F151672EAEAE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12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YaUXcH-U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7156" y="1482724"/>
            <a:ext cx="6329363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5743" y="1482723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54" y="214312"/>
            <a:ext cx="3903284" cy="3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688" y="2989597"/>
            <a:ext cx="5367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Today I m learning to:</a:t>
            </a:r>
            <a:endParaRPr lang="en-GB" sz="3600" u="sng" dirty="0">
              <a:latin typeface="Comic Sans MS" pitchFamily="66" charset="0"/>
            </a:endParaRP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Describe my personality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485" y="166277"/>
            <a:ext cx="7272808" cy="26038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4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Some adjectives may not change spelling.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485" y="4556180"/>
            <a:ext cx="7657109" cy="12496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4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See if you can spot why…</a:t>
            </a:r>
          </a:p>
        </p:txBody>
      </p:sp>
    </p:spTree>
    <p:extLst>
      <p:ext uri="{BB962C8B-B14F-4D97-AF65-F5344CB8AC3E}">
        <p14:creationId xmlns:p14="http://schemas.microsoft.com/office/powerpoint/2010/main" val="14953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4" y="0"/>
            <a:ext cx="6206210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1991544" y="1528873"/>
            <a:ext cx="2880320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modeste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464152" y="1528873"/>
            <a:ext cx="2808312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modeste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3" y="0"/>
            <a:ext cx="6519719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207568" y="1528873"/>
            <a:ext cx="2664296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drôle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608168" y="1528873"/>
            <a:ext cx="2664296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drôle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246" y="767169"/>
            <a:ext cx="9025840" cy="39580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4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Some adjectives have endings that change a little more than others.</a:t>
            </a:r>
          </a:p>
        </p:txBody>
      </p:sp>
    </p:spTree>
    <p:extLst>
      <p:ext uri="{BB962C8B-B14F-4D97-AF65-F5344CB8AC3E}">
        <p14:creationId xmlns:p14="http://schemas.microsoft.com/office/powerpoint/2010/main" val="36102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4" y="0"/>
            <a:ext cx="7538622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207568" y="1528873"/>
            <a:ext cx="2664296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curieu</a:t>
            </a:r>
            <a:r>
              <a:rPr lang="en-GB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608168" y="1528873"/>
            <a:ext cx="2664296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curieu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3" y="0"/>
            <a:ext cx="6284587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063552" y="1528873"/>
            <a:ext cx="2952328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généreu</a:t>
            </a:r>
            <a:r>
              <a:rPr lang="en-GB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248128" y="1528873"/>
            <a:ext cx="3240360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généreu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3" y="0"/>
            <a:ext cx="6428279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207568" y="1528873"/>
            <a:ext cx="2664296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gentil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536160" y="1528873"/>
            <a:ext cx="2880320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gentil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5201"/>
              </p:ext>
            </p:extLst>
          </p:nvPr>
        </p:nvGraphicFramePr>
        <p:xfrm>
          <a:off x="842963" y="971550"/>
          <a:ext cx="4205287" cy="5217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8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branché</a:t>
                      </a: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 (e)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poli</a:t>
                      </a: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 (e)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intelligent (e)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charmant</a:t>
                      </a: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 (e)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curieux</a:t>
                      </a: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curieuse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généreux</a:t>
                      </a: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généreuse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gentil</a:t>
                      </a: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 /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gentille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modeste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drôle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1825"/>
              </p:ext>
            </p:extLst>
          </p:nvPr>
        </p:nvGraphicFramePr>
        <p:xfrm>
          <a:off x="5064437" y="971549"/>
          <a:ext cx="3573374" cy="52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3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01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trendy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polite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intelligent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charming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curious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generous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Nice/kind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modest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funny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4388" y="114300"/>
            <a:ext cx="7815261" cy="857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je suis 							    </a:t>
            </a:r>
            <a:r>
              <a:rPr lang="en-GB" sz="2800" b="1" dirty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 am</a:t>
            </a:r>
          </a:p>
          <a:p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il /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itchFamily="66" charset="0"/>
              </a:rPr>
              <a:t>elle</a:t>
            </a:r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 est 						 he / she is</a:t>
            </a:r>
            <a:endParaRPr lang="en-GB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>
            <a:spLocks noChangeArrowheads="1"/>
          </p:cNvSpPr>
          <p:nvPr/>
        </p:nvSpPr>
        <p:spPr bwMode="auto">
          <a:xfrm>
            <a:off x="117565" y="3486858"/>
            <a:ext cx="719138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/>
              <a:t>4</a:t>
            </a:r>
            <a:endParaRPr lang="en-GB" altLang="en-US" b="1"/>
          </a:p>
        </p:txBody>
      </p:sp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117565" y="1326270"/>
            <a:ext cx="719138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/>
              <a:t>1</a:t>
            </a:r>
            <a:endParaRPr lang="en-GB" altLang="en-US" b="1"/>
          </a:p>
        </p:txBody>
      </p:sp>
      <p:sp>
        <p:nvSpPr>
          <p:cNvPr id="4" name="TextBox 15"/>
          <p:cNvSpPr>
            <a:spLocks noChangeArrowheads="1"/>
          </p:cNvSpPr>
          <p:nvPr/>
        </p:nvSpPr>
        <p:spPr bwMode="auto">
          <a:xfrm>
            <a:off x="117565" y="2045408"/>
            <a:ext cx="719138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/>
              <a:t>2</a:t>
            </a:r>
            <a:endParaRPr lang="en-GB" altLang="en-US" b="1"/>
          </a:p>
        </p:txBody>
      </p:sp>
      <p:sp>
        <p:nvSpPr>
          <p:cNvPr id="5" name="TextBox 15"/>
          <p:cNvSpPr>
            <a:spLocks noChangeArrowheads="1"/>
          </p:cNvSpPr>
          <p:nvPr/>
        </p:nvSpPr>
        <p:spPr bwMode="auto">
          <a:xfrm>
            <a:off x="117565" y="2766133"/>
            <a:ext cx="719138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b="1"/>
              <a:t>3</a:t>
            </a:r>
          </a:p>
        </p:txBody>
      </p:sp>
      <p:sp>
        <p:nvSpPr>
          <p:cNvPr id="6" name="TextBox 11"/>
          <p:cNvSpPr>
            <a:spLocks noChangeArrowheads="1"/>
          </p:cNvSpPr>
          <p:nvPr/>
        </p:nvSpPr>
        <p:spPr bwMode="auto">
          <a:xfrm>
            <a:off x="836703" y="1333136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F4C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charming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7" name="TextBox 13"/>
          <p:cNvSpPr>
            <a:spLocks noChangeArrowheads="1"/>
          </p:cNvSpPr>
          <p:nvPr/>
        </p:nvSpPr>
        <p:spPr bwMode="auto">
          <a:xfrm>
            <a:off x="836703" y="2052274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FEE5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trendy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8" name="TextBox 14"/>
          <p:cNvSpPr>
            <a:spLocks noChangeArrowheads="1"/>
          </p:cNvSpPr>
          <p:nvPr/>
        </p:nvSpPr>
        <p:spPr bwMode="auto">
          <a:xfrm>
            <a:off x="836703" y="2772999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C9C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curious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9" name="TextBox 15"/>
          <p:cNvSpPr>
            <a:spLocks noChangeArrowheads="1"/>
          </p:cNvSpPr>
          <p:nvPr/>
        </p:nvSpPr>
        <p:spPr bwMode="auto">
          <a:xfrm>
            <a:off x="836703" y="3493724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D4E1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intelligent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135714" y="4228221"/>
            <a:ext cx="717550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/>
              <a:t>5</a:t>
            </a:r>
            <a:endParaRPr lang="en-GB" altLang="en-US" b="1"/>
          </a:p>
        </p:txBody>
      </p:sp>
      <p:sp>
        <p:nvSpPr>
          <p:cNvPr id="11" name="TextBox 15"/>
          <p:cNvSpPr>
            <a:spLocks noChangeArrowheads="1"/>
          </p:cNvSpPr>
          <p:nvPr/>
        </p:nvSpPr>
        <p:spPr bwMode="auto">
          <a:xfrm>
            <a:off x="135714" y="4947359"/>
            <a:ext cx="717550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/>
              <a:t>6</a:t>
            </a:r>
            <a:endParaRPr lang="en-GB" altLang="en-US" b="1"/>
          </a:p>
        </p:txBody>
      </p:sp>
      <p:sp>
        <p:nvSpPr>
          <p:cNvPr id="12" name="TextBox 11"/>
          <p:cNvSpPr>
            <a:spLocks noChangeArrowheads="1"/>
          </p:cNvSpPr>
          <p:nvPr/>
        </p:nvSpPr>
        <p:spPr bwMode="auto">
          <a:xfrm>
            <a:off x="854852" y="4235087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F4C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polite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854852" y="4954225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FEE5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funny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6025832" y="1326270"/>
            <a:ext cx="719138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 dirty="0"/>
              <a:t>8</a:t>
            </a:r>
            <a:endParaRPr lang="en-GB" altLang="en-US" b="1" dirty="0"/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6025832" y="605545"/>
            <a:ext cx="719138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b="1" dirty="0" smtClean="0"/>
              <a:t>7</a:t>
            </a:r>
            <a:endParaRPr lang="en-GB" altLang="en-US" b="1" dirty="0"/>
          </a:p>
        </p:txBody>
      </p:sp>
      <p:sp>
        <p:nvSpPr>
          <p:cNvPr id="16" name="TextBox 14"/>
          <p:cNvSpPr>
            <a:spLocks noChangeArrowheads="1"/>
          </p:cNvSpPr>
          <p:nvPr/>
        </p:nvSpPr>
        <p:spPr bwMode="auto">
          <a:xfrm>
            <a:off x="6744970" y="612411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C9C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nice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17" name="TextBox 15"/>
          <p:cNvSpPr>
            <a:spLocks noChangeArrowheads="1"/>
          </p:cNvSpPr>
          <p:nvPr/>
        </p:nvSpPr>
        <p:spPr bwMode="auto">
          <a:xfrm>
            <a:off x="6744970" y="1333136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D4E1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generous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18" name="TextBox 15"/>
          <p:cNvSpPr>
            <a:spLocks noChangeArrowheads="1"/>
          </p:cNvSpPr>
          <p:nvPr/>
        </p:nvSpPr>
        <p:spPr bwMode="auto">
          <a:xfrm>
            <a:off x="6025832" y="2187251"/>
            <a:ext cx="717550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E1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de-DE" altLang="en-US" b="1" dirty="0"/>
              <a:t>9</a:t>
            </a:r>
            <a:endParaRPr lang="en-GB" altLang="en-US" b="1" dirty="0"/>
          </a:p>
        </p:txBody>
      </p:sp>
      <p:sp>
        <p:nvSpPr>
          <p:cNvPr id="19" name="TextBox 11"/>
          <p:cNvSpPr>
            <a:spLocks noChangeArrowheads="1"/>
          </p:cNvSpPr>
          <p:nvPr/>
        </p:nvSpPr>
        <p:spPr bwMode="auto">
          <a:xfrm>
            <a:off x="6744970" y="2194117"/>
            <a:ext cx="4313237" cy="578882"/>
          </a:xfrm>
          <a:prstGeom prst="roundRect">
            <a:avLst>
              <a:gd name="adj" fmla="val 16667"/>
            </a:avLst>
          </a:prstGeom>
          <a:solidFill>
            <a:srgbClr val="F4C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pPr algn="l"/>
            <a:r>
              <a:rPr lang="en-GB" altLang="en-US" dirty="0" smtClean="0">
                <a:latin typeface="Comic Sans MS" pitchFamily="66" charset="0"/>
              </a:rPr>
              <a:t>modest</a:t>
            </a:r>
            <a:endParaRPr lang="en-GB" altLang="en-US" dirty="0">
              <a:latin typeface="Comic Sans MS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75" y="3055098"/>
            <a:ext cx="2380987" cy="287279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65822" y="0"/>
            <a:ext cx="5703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Comic Sans MS" pitchFamily="66" charset="0"/>
              </a:rPr>
              <a:t>Ecris les réponses en anglais</a:t>
            </a:r>
          </a:p>
          <a:p>
            <a:r>
              <a:rPr lang="fr-FR" sz="3200" i="1" dirty="0" smtClean="0">
                <a:latin typeface="Comic Sans MS" pitchFamily="66" charset="0"/>
              </a:rPr>
              <a:t>Write the </a:t>
            </a:r>
            <a:r>
              <a:rPr lang="fr-FR" sz="3200" i="1" dirty="0" err="1" smtClean="0">
                <a:latin typeface="Comic Sans MS" pitchFamily="66" charset="0"/>
              </a:rPr>
              <a:t>answers</a:t>
            </a:r>
            <a:r>
              <a:rPr lang="fr-FR" sz="3200" i="1" dirty="0" smtClean="0">
                <a:latin typeface="Comic Sans MS" pitchFamily="66" charset="0"/>
              </a:rPr>
              <a:t> in English</a:t>
            </a:r>
            <a:endParaRPr lang="fr-FR" sz="3200" i="1" dirty="0">
              <a:latin typeface="Comic Sans MS" pitchFamily="66" charset="0"/>
            </a:endParaRPr>
          </a:p>
        </p:txBody>
      </p:sp>
      <p:sp>
        <p:nvSpPr>
          <p:cNvPr id="24" name="Étoile à 5 branches 23"/>
          <p:cNvSpPr/>
          <p:nvPr/>
        </p:nvSpPr>
        <p:spPr>
          <a:xfrm>
            <a:off x="141693" y="5654506"/>
            <a:ext cx="1390019" cy="10842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645920" y="5960927"/>
            <a:ext cx="7850777" cy="675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Extra: is </a:t>
            </a:r>
            <a:r>
              <a:rPr lang="fr-FR" sz="36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it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 boy or a girl </a:t>
            </a:r>
            <a:r>
              <a:rPr lang="fr-FR" sz="36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speaking</a:t>
            </a:r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?</a:t>
            </a:r>
            <a:endParaRPr lang="fr-FR" sz="36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699" y="72662"/>
            <a:ext cx="7183377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Starter </a:t>
            </a:r>
            <a:r>
              <a:rPr lang="fr-FR" sz="4000" dirty="0" err="1" smtClean="0">
                <a:latin typeface="Comic Sans MS" pitchFamily="66" charset="0"/>
              </a:rPr>
              <a:t>activity</a:t>
            </a: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Choisi 3 mots pour te décrire</a:t>
            </a:r>
          </a:p>
          <a:p>
            <a:r>
              <a:rPr lang="fr-FR" sz="2800" i="1" dirty="0" err="1" smtClean="0">
                <a:latin typeface="Comic Sans MS" pitchFamily="66" charset="0"/>
              </a:rPr>
              <a:t>Choose</a:t>
            </a:r>
            <a:r>
              <a:rPr lang="fr-FR" sz="2800" i="1" dirty="0" smtClean="0">
                <a:latin typeface="Comic Sans MS" pitchFamily="66" charset="0"/>
              </a:rPr>
              <a:t> 3 </a:t>
            </a:r>
            <a:r>
              <a:rPr lang="fr-FR" sz="2800" i="1" dirty="0" err="1" smtClean="0">
                <a:latin typeface="Comic Sans MS" pitchFamily="66" charset="0"/>
              </a:rPr>
              <a:t>words</a:t>
            </a:r>
            <a:r>
              <a:rPr lang="fr-FR" sz="2800" i="1" dirty="0" smtClean="0">
                <a:latin typeface="Comic Sans MS" pitchFamily="66" charset="0"/>
              </a:rPr>
              <a:t> to </a:t>
            </a:r>
            <a:r>
              <a:rPr lang="fr-FR" sz="2800" i="1" dirty="0" err="1" smtClean="0">
                <a:latin typeface="Comic Sans MS" pitchFamily="66" charset="0"/>
              </a:rPr>
              <a:t>decribe</a:t>
            </a:r>
            <a:r>
              <a:rPr lang="fr-FR" sz="2800" i="1" dirty="0" smtClean="0">
                <a:latin typeface="Comic Sans MS" pitchFamily="66" charset="0"/>
              </a:rPr>
              <a:t> </a:t>
            </a:r>
            <a:r>
              <a:rPr lang="fr-FR" sz="2800" i="1" dirty="0" err="1" smtClean="0">
                <a:latin typeface="Comic Sans MS" pitchFamily="66" charset="0"/>
              </a:rPr>
              <a:t>yourself</a:t>
            </a:r>
            <a:endParaRPr lang="fr-FR" sz="2800" i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52672" y="2391319"/>
            <a:ext cx="542648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omic Sans MS" pitchFamily="66" charset="0"/>
              </a:rPr>
              <a:t>Je suis  ……………………</a:t>
            </a:r>
          </a:p>
          <a:p>
            <a:r>
              <a:rPr lang="fr-FR" sz="4400" dirty="0">
                <a:latin typeface="Comic Sans MS" pitchFamily="66" charset="0"/>
              </a:rPr>
              <a:t> </a:t>
            </a:r>
            <a:endParaRPr lang="fr-FR" sz="4400" dirty="0" smtClean="0">
              <a:latin typeface="Comic Sans MS" pitchFamily="66" charset="0"/>
            </a:endParaRPr>
          </a:p>
          <a:p>
            <a:r>
              <a:rPr lang="fr-FR" sz="4400" dirty="0" smtClean="0">
                <a:latin typeface="Comic Sans MS" pitchFamily="66" charset="0"/>
              </a:rPr>
              <a:t>Je suis …………………….</a:t>
            </a:r>
          </a:p>
          <a:p>
            <a:endParaRPr lang="fr-FR" sz="4400" dirty="0">
              <a:latin typeface="Comic Sans MS" pitchFamily="66" charset="0"/>
            </a:endParaRPr>
          </a:p>
          <a:p>
            <a:r>
              <a:rPr lang="fr-FR" sz="4400" dirty="0" smtClean="0">
                <a:latin typeface="Comic Sans MS" pitchFamily="66" charset="0"/>
              </a:rPr>
              <a:t>Je suis …………………….</a:t>
            </a:r>
            <a:endParaRPr lang="fr-FR" sz="4400" dirty="0"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03" y="413749"/>
            <a:ext cx="1904507" cy="24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15" y="70409"/>
            <a:ext cx="743089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Relie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avec le bon mot</a:t>
            </a:r>
          </a:p>
          <a:p>
            <a:r>
              <a:rPr lang="en-GB" sz="3200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Match up</a:t>
            </a:r>
            <a:endParaRPr lang="en-GB" sz="32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39209"/>
              </p:ext>
            </p:extLst>
          </p:nvPr>
        </p:nvGraphicFramePr>
        <p:xfrm>
          <a:off x="606740" y="1254037"/>
          <a:ext cx="3573374" cy="52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3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a.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branché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b.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poli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c. intelligent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d.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charmant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e.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curieux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f.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généreux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g.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gentil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h.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modeste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12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Comic Sans MS" panose="030F0702030302020204" pitchFamily="66" charset="0"/>
                        </a:rPr>
                        <a:t>i. </a:t>
                      </a:r>
                      <a:r>
                        <a:rPr lang="en-GB" sz="2800" dirty="0" err="1" smtClean="0">
                          <a:latin typeface="Comic Sans MS" panose="030F0702030302020204" pitchFamily="66" charset="0"/>
                        </a:rPr>
                        <a:t>drôle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316" y="2629084"/>
            <a:ext cx="329013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     trendy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1567" y="1458654"/>
            <a:ext cx="3290135" cy="584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7    intelligent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7712" y="1458655"/>
            <a:ext cx="3290135" cy="584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     polite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2009" y="4638024"/>
            <a:ext cx="329013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     curious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6604" y="5896235"/>
            <a:ext cx="3290135" cy="584775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     modest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1567" y="5463492"/>
            <a:ext cx="3290135" cy="584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     charming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8870" y="345835"/>
            <a:ext cx="329013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6    generous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7192" y="3881787"/>
            <a:ext cx="329013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9        nice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1566" y="3297012"/>
            <a:ext cx="3290135" cy="584775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      funny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342882" y="328625"/>
            <a:ext cx="3290135" cy="5847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6    generous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471204" y="3864577"/>
            <a:ext cx="3290135" cy="5847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9        nice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7714" y="1574131"/>
            <a:ext cx="11756571" cy="1815882"/>
          </a:xfrm>
          <a:prstGeom prst="rect">
            <a:avLst/>
          </a:prstGeom>
          <a:solidFill>
            <a:srgbClr val="E0FEDE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1. </a:t>
            </a:r>
            <a:r>
              <a:rPr lang="fr-FR" sz="2800" dirty="0" err="1" smtClean="0">
                <a:latin typeface="Comic Sans MS" pitchFamily="66" charset="0"/>
              </a:rPr>
              <a:t>Who</a:t>
            </a:r>
            <a:r>
              <a:rPr lang="fr-FR" sz="2800" dirty="0" smtClean="0">
                <a:latin typeface="Comic Sans MS" pitchFamily="66" charset="0"/>
              </a:rPr>
              <a:t> is </a:t>
            </a:r>
            <a:r>
              <a:rPr lang="fr-FR" sz="2800" dirty="0" err="1" smtClean="0">
                <a:latin typeface="Comic Sans MS" pitchFamily="66" charset="0"/>
              </a:rPr>
              <a:t>modest</a:t>
            </a:r>
            <a:r>
              <a:rPr lang="fr-FR" sz="2800" dirty="0" smtClean="0">
                <a:latin typeface="Comic Sans MS" pitchFamily="66" charset="0"/>
              </a:rPr>
              <a:t>?				 4. </a:t>
            </a:r>
            <a:r>
              <a:rPr lang="fr-FR" sz="2800" dirty="0" err="1" smtClean="0">
                <a:latin typeface="Comic Sans MS" pitchFamily="66" charset="0"/>
              </a:rPr>
              <a:t>Who</a:t>
            </a:r>
            <a:r>
              <a:rPr lang="fr-FR" sz="2800" dirty="0" smtClean="0">
                <a:latin typeface="Comic Sans MS" pitchFamily="66" charset="0"/>
              </a:rPr>
              <a:t> is </a:t>
            </a:r>
            <a:r>
              <a:rPr lang="fr-FR" sz="2800" dirty="0" err="1" smtClean="0">
                <a:latin typeface="Comic Sans MS" pitchFamily="66" charset="0"/>
              </a:rPr>
              <a:t>curious</a:t>
            </a:r>
            <a:r>
              <a:rPr lang="fr-FR" sz="2800" dirty="0" smtClean="0">
                <a:latin typeface="Comic Sans MS" pitchFamily="66" charset="0"/>
              </a:rPr>
              <a:t>?</a:t>
            </a:r>
          </a:p>
          <a:p>
            <a:r>
              <a:rPr lang="fr-FR" sz="2800" dirty="0" smtClean="0">
                <a:latin typeface="Comic Sans MS" pitchFamily="66" charset="0"/>
              </a:rPr>
              <a:t>2. </a:t>
            </a:r>
            <a:r>
              <a:rPr lang="fr-FR" sz="2800" dirty="0" err="1" smtClean="0">
                <a:latin typeface="Comic Sans MS" pitchFamily="66" charset="0"/>
              </a:rPr>
              <a:t>Who</a:t>
            </a:r>
            <a:r>
              <a:rPr lang="fr-FR" sz="2800" dirty="0" smtClean="0">
                <a:latin typeface="Comic Sans MS" pitchFamily="66" charset="0"/>
              </a:rPr>
              <a:t> is </a:t>
            </a:r>
            <a:r>
              <a:rPr lang="fr-FR" sz="2800" dirty="0" err="1" smtClean="0">
                <a:latin typeface="Comic Sans MS" pitchFamily="66" charset="0"/>
              </a:rPr>
              <a:t>charming</a:t>
            </a:r>
            <a:r>
              <a:rPr lang="fr-FR" sz="2800" dirty="0" smtClean="0">
                <a:latin typeface="Comic Sans MS" pitchFamily="66" charset="0"/>
              </a:rPr>
              <a:t>?			 5. </a:t>
            </a:r>
            <a:r>
              <a:rPr lang="fr-FR" sz="2800" dirty="0" err="1" smtClean="0">
                <a:latin typeface="Comic Sans MS" pitchFamily="66" charset="0"/>
              </a:rPr>
              <a:t>Who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is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funny</a:t>
            </a:r>
            <a:r>
              <a:rPr lang="fr-FR" sz="2800" dirty="0" smtClean="0">
                <a:latin typeface="Comic Sans MS" pitchFamily="66" charset="0"/>
              </a:rPr>
              <a:t>?</a:t>
            </a:r>
          </a:p>
          <a:p>
            <a:r>
              <a:rPr lang="fr-FR" sz="2800" dirty="0" smtClean="0">
                <a:latin typeface="Comic Sans MS" pitchFamily="66" charset="0"/>
              </a:rPr>
              <a:t>3. </a:t>
            </a:r>
            <a:r>
              <a:rPr lang="fr-FR" sz="2800" dirty="0" err="1" smtClean="0">
                <a:latin typeface="Comic Sans MS" pitchFamily="66" charset="0"/>
              </a:rPr>
              <a:t>Who</a:t>
            </a:r>
            <a:r>
              <a:rPr lang="fr-FR" sz="2800" dirty="0" smtClean="0">
                <a:latin typeface="Comic Sans MS" pitchFamily="66" charset="0"/>
              </a:rPr>
              <a:t> is </a:t>
            </a:r>
            <a:r>
              <a:rPr lang="fr-FR" sz="2800" dirty="0" err="1" smtClean="0">
                <a:latin typeface="Comic Sans MS" pitchFamily="66" charset="0"/>
              </a:rPr>
              <a:t>generous</a:t>
            </a:r>
            <a:r>
              <a:rPr lang="fr-FR" sz="2800" dirty="0" smtClean="0">
                <a:latin typeface="Comic Sans MS" pitchFamily="66" charset="0"/>
              </a:rPr>
              <a:t>?   			</a:t>
            </a:r>
            <a:r>
              <a:rPr lang="fr-FR" sz="2800" dirty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6. </a:t>
            </a:r>
            <a:r>
              <a:rPr lang="fr-FR" sz="2800" dirty="0" err="1" smtClean="0">
                <a:latin typeface="Comic Sans MS" pitchFamily="66" charset="0"/>
              </a:rPr>
              <a:t>Who</a:t>
            </a:r>
            <a:r>
              <a:rPr lang="fr-FR" sz="2800" dirty="0" smtClean="0">
                <a:latin typeface="Comic Sans MS" pitchFamily="66" charset="0"/>
              </a:rPr>
              <a:t> is intelligent?</a:t>
            </a:r>
          </a:p>
          <a:p>
            <a:r>
              <a:rPr lang="fr-FR" sz="2800" dirty="0" smtClean="0">
                <a:latin typeface="Comic Sans MS" pitchFamily="66" charset="0"/>
              </a:rPr>
              <a:t>  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78" y="3533086"/>
            <a:ext cx="698862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u="sng" dirty="0" err="1" smtClean="0">
                <a:latin typeface="Comic Sans MS" pitchFamily="66" charset="0"/>
              </a:rPr>
              <a:t>Find</a:t>
            </a:r>
            <a:r>
              <a:rPr lang="fr-FR" sz="2800" u="sng" dirty="0" smtClean="0">
                <a:latin typeface="Comic Sans MS" pitchFamily="66" charset="0"/>
              </a:rPr>
              <a:t> the french for</a:t>
            </a:r>
          </a:p>
          <a:p>
            <a:endParaRPr lang="fr-FR" sz="2800" u="sng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err="1" smtClean="0">
                <a:latin typeface="Comic Sans MS" pitchFamily="66" charset="0"/>
              </a:rPr>
              <a:t>Very</a:t>
            </a:r>
            <a:r>
              <a:rPr lang="fr-FR" sz="2800" dirty="0" smtClean="0">
                <a:latin typeface="Comic Sans MS" pitchFamily="66" charset="0"/>
              </a:rPr>
              <a:t>			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err="1" smtClean="0">
                <a:latin typeface="Comic Sans MS" pitchFamily="66" charset="0"/>
              </a:rPr>
              <a:t>Quite</a:t>
            </a:r>
            <a:endParaRPr lang="fr-FR" sz="280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err="1" smtClean="0">
                <a:latin typeface="Comic Sans MS" pitchFamily="66" charset="0"/>
              </a:rPr>
              <a:t>Sister</a:t>
            </a:r>
            <a:endParaRPr lang="fr-FR" sz="2800" dirty="0" smtClean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err="1" smtClean="0">
                <a:latin typeface="Comic Sans MS" pitchFamily="66" charset="0"/>
              </a:rPr>
              <a:t>Polite</a:t>
            </a:r>
            <a:endParaRPr lang="fr-FR" sz="2800" dirty="0" smtClean="0"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	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06492" y="3558486"/>
            <a:ext cx="4667794" cy="2677656"/>
          </a:xfrm>
          <a:prstGeom prst="rect">
            <a:avLst/>
          </a:prstGeom>
          <a:solidFill>
            <a:srgbClr val="FFB9B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omic Sans MS" pitchFamily="66" charset="0"/>
              </a:rPr>
              <a:t>Make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your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own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text</a:t>
            </a:r>
            <a:r>
              <a:rPr lang="fr-FR" sz="2800" dirty="0" smtClean="0">
                <a:latin typeface="Comic Sans MS" pitchFamily="66" charset="0"/>
              </a:rPr>
              <a:t> messages </a:t>
            </a:r>
            <a:r>
              <a:rPr lang="fr-FR" sz="2800" dirty="0" err="1" smtClean="0">
                <a:latin typeface="Comic Sans MS" pitchFamily="66" charset="0"/>
              </a:rPr>
              <a:t>using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intensifiers</a:t>
            </a:r>
            <a:endParaRPr lang="fr-FR" sz="2800" dirty="0" smtClean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182879" y="119296"/>
            <a:ext cx="1175657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Répond aux questions en anglais</a:t>
            </a:r>
          </a:p>
          <a:p>
            <a:r>
              <a:rPr lang="fr-FR" sz="2800" i="1" dirty="0" err="1" smtClean="0">
                <a:latin typeface="Comic Sans MS" pitchFamily="66" charset="0"/>
              </a:rPr>
              <a:t>Answer</a:t>
            </a:r>
            <a:r>
              <a:rPr lang="fr-FR" sz="2800" i="1" dirty="0" smtClean="0">
                <a:latin typeface="Comic Sans MS" pitchFamily="66" charset="0"/>
              </a:rPr>
              <a:t> in English</a:t>
            </a:r>
            <a:endParaRPr lang="fr-FR" sz="2800" i="1" dirty="0">
              <a:latin typeface="Comic Sans MS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39" y="49439"/>
            <a:ext cx="1886521" cy="18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574" y="135914"/>
            <a:ext cx="33264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Starter activity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832398" y="43875"/>
            <a:ext cx="77985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1. Je suis généreuse</a:t>
            </a:r>
          </a:p>
          <a:p>
            <a:endParaRPr lang="fr-FR" sz="4400" b="1" dirty="0"/>
          </a:p>
          <a:p>
            <a:r>
              <a:rPr lang="fr-FR" sz="4400" b="1" dirty="0" smtClean="0"/>
              <a:t>2. Je suis intelligent</a:t>
            </a:r>
          </a:p>
          <a:p>
            <a:endParaRPr lang="fr-FR" sz="4400" b="1" dirty="0"/>
          </a:p>
          <a:p>
            <a:r>
              <a:rPr lang="fr-FR" sz="4400" b="1" dirty="0" smtClean="0"/>
              <a:t>3. Je suis branchée</a:t>
            </a:r>
          </a:p>
          <a:p>
            <a:endParaRPr lang="fr-FR" sz="4400" b="1" dirty="0"/>
          </a:p>
          <a:p>
            <a:r>
              <a:rPr lang="fr-FR" sz="4400" b="1" dirty="0" smtClean="0"/>
              <a:t>4. Je suis modeste</a:t>
            </a:r>
          </a:p>
          <a:p>
            <a:endParaRPr lang="fr-FR" sz="4400" b="1" dirty="0"/>
          </a:p>
          <a:p>
            <a:r>
              <a:rPr lang="fr-FR" sz="4400" b="1" dirty="0" smtClean="0"/>
              <a:t>5. Je suis drôle</a:t>
            </a:r>
            <a:endParaRPr lang="fr-FR" sz="4400" b="1" dirty="0"/>
          </a:p>
        </p:txBody>
      </p:sp>
      <p:sp>
        <p:nvSpPr>
          <p:cNvPr id="8" name="Forme libre 7"/>
          <p:cNvSpPr/>
          <p:nvPr/>
        </p:nvSpPr>
        <p:spPr>
          <a:xfrm>
            <a:off x="6413863" y="1502229"/>
            <a:ext cx="4023360" cy="574765"/>
          </a:xfrm>
          <a:custGeom>
            <a:avLst/>
            <a:gdLst>
              <a:gd name="connsiteX0" fmla="*/ 0 w 4023360"/>
              <a:gd name="connsiteY0" fmla="*/ 574765 h 574765"/>
              <a:gd name="connsiteX1" fmla="*/ 39188 w 4023360"/>
              <a:gd name="connsiteY1" fmla="*/ 509451 h 574765"/>
              <a:gd name="connsiteX2" fmla="*/ 78377 w 4023360"/>
              <a:gd name="connsiteY2" fmla="*/ 470262 h 574765"/>
              <a:gd name="connsiteX3" fmla="*/ 91440 w 4023360"/>
              <a:gd name="connsiteY3" fmla="*/ 431074 h 574765"/>
              <a:gd name="connsiteX4" fmla="*/ 156754 w 4023360"/>
              <a:gd name="connsiteY4" fmla="*/ 352697 h 574765"/>
              <a:gd name="connsiteX5" fmla="*/ 209006 w 4023360"/>
              <a:gd name="connsiteY5" fmla="*/ 274320 h 574765"/>
              <a:gd name="connsiteX6" fmla="*/ 235131 w 4023360"/>
              <a:gd name="connsiteY6" fmla="*/ 235131 h 574765"/>
              <a:gd name="connsiteX7" fmla="*/ 274320 w 4023360"/>
              <a:gd name="connsiteY7" fmla="*/ 209005 h 574765"/>
              <a:gd name="connsiteX8" fmla="*/ 352697 w 4023360"/>
              <a:gd name="connsiteY8" fmla="*/ 130628 h 574765"/>
              <a:gd name="connsiteX9" fmla="*/ 431074 w 4023360"/>
              <a:gd name="connsiteY9" fmla="*/ 104502 h 574765"/>
              <a:gd name="connsiteX10" fmla="*/ 470263 w 4023360"/>
              <a:gd name="connsiteY10" fmla="*/ 91440 h 574765"/>
              <a:gd name="connsiteX11" fmla="*/ 600891 w 4023360"/>
              <a:gd name="connsiteY11" fmla="*/ 104502 h 574765"/>
              <a:gd name="connsiteX12" fmla="*/ 653143 w 4023360"/>
              <a:gd name="connsiteY12" fmla="*/ 182880 h 574765"/>
              <a:gd name="connsiteX13" fmla="*/ 692331 w 4023360"/>
              <a:gd name="connsiteY13" fmla="*/ 209005 h 574765"/>
              <a:gd name="connsiteX14" fmla="*/ 731520 w 4023360"/>
              <a:gd name="connsiteY14" fmla="*/ 287382 h 574765"/>
              <a:gd name="connsiteX15" fmla="*/ 770708 w 4023360"/>
              <a:gd name="connsiteY15" fmla="*/ 365760 h 574765"/>
              <a:gd name="connsiteX16" fmla="*/ 809897 w 4023360"/>
              <a:gd name="connsiteY16" fmla="*/ 391885 h 574765"/>
              <a:gd name="connsiteX17" fmla="*/ 836023 w 4023360"/>
              <a:gd name="connsiteY17" fmla="*/ 431074 h 574765"/>
              <a:gd name="connsiteX18" fmla="*/ 914400 w 4023360"/>
              <a:gd name="connsiteY18" fmla="*/ 470262 h 574765"/>
              <a:gd name="connsiteX19" fmla="*/ 953588 w 4023360"/>
              <a:gd name="connsiteY19" fmla="*/ 509451 h 574765"/>
              <a:gd name="connsiteX20" fmla="*/ 1214846 w 4023360"/>
              <a:gd name="connsiteY20" fmla="*/ 522514 h 574765"/>
              <a:gd name="connsiteX21" fmla="*/ 1332411 w 4023360"/>
              <a:gd name="connsiteY21" fmla="*/ 457200 h 574765"/>
              <a:gd name="connsiteX22" fmla="*/ 1410788 w 4023360"/>
              <a:gd name="connsiteY22" fmla="*/ 391885 h 574765"/>
              <a:gd name="connsiteX23" fmla="*/ 1489166 w 4023360"/>
              <a:gd name="connsiteY23" fmla="*/ 339634 h 574765"/>
              <a:gd name="connsiteX24" fmla="*/ 1567543 w 4023360"/>
              <a:gd name="connsiteY24" fmla="*/ 248194 h 574765"/>
              <a:gd name="connsiteX25" fmla="*/ 1606731 w 4023360"/>
              <a:gd name="connsiteY25" fmla="*/ 235131 h 574765"/>
              <a:gd name="connsiteX26" fmla="*/ 1632857 w 4023360"/>
              <a:gd name="connsiteY26" fmla="*/ 195942 h 574765"/>
              <a:gd name="connsiteX27" fmla="*/ 1711234 w 4023360"/>
              <a:gd name="connsiteY27" fmla="*/ 143691 h 574765"/>
              <a:gd name="connsiteX28" fmla="*/ 1854926 w 4023360"/>
              <a:gd name="connsiteY28" fmla="*/ 156754 h 574765"/>
              <a:gd name="connsiteX29" fmla="*/ 1894114 w 4023360"/>
              <a:gd name="connsiteY29" fmla="*/ 169817 h 574765"/>
              <a:gd name="connsiteX30" fmla="*/ 1907177 w 4023360"/>
              <a:gd name="connsiteY30" fmla="*/ 209005 h 574765"/>
              <a:gd name="connsiteX31" fmla="*/ 1985554 w 4023360"/>
              <a:gd name="connsiteY31" fmla="*/ 235131 h 574765"/>
              <a:gd name="connsiteX32" fmla="*/ 2011680 w 4023360"/>
              <a:gd name="connsiteY32" fmla="*/ 274320 h 574765"/>
              <a:gd name="connsiteX33" fmla="*/ 2050868 w 4023360"/>
              <a:gd name="connsiteY33" fmla="*/ 300445 h 574765"/>
              <a:gd name="connsiteX34" fmla="*/ 2103120 w 4023360"/>
              <a:gd name="connsiteY34" fmla="*/ 365760 h 574765"/>
              <a:gd name="connsiteX35" fmla="*/ 2129246 w 4023360"/>
              <a:gd name="connsiteY35" fmla="*/ 404948 h 574765"/>
              <a:gd name="connsiteX36" fmla="*/ 2168434 w 4023360"/>
              <a:gd name="connsiteY36" fmla="*/ 418011 h 574765"/>
              <a:gd name="connsiteX37" fmla="*/ 2259874 w 4023360"/>
              <a:gd name="connsiteY37" fmla="*/ 470262 h 574765"/>
              <a:gd name="connsiteX38" fmla="*/ 2416628 w 4023360"/>
              <a:gd name="connsiteY38" fmla="*/ 457200 h 574765"/>
              <a:gd name="connsiteX39" fmla="*/ 2455817 w 4023360"/>
              <a:gd name="connsiteY39" fmla="*/ 444137 h 574765"/>
              <a:gd name="connsiteX40" fmla="*/ 2495006 w 4023360"/>
              <a:gd name="connsiteY40" fmla="*/ 404948 h 574765"/>
              <a:gd name="connsiteX41" fmla="*/ 2573383 w 4023360"/>
              <a:gd name="connsiteY41" fmla="*/ 300445 h 574765"/>
              <a:gd name="connsiteX42" fmla="*/ 2638697 w 4023360"/>
              <a:gd name="connsiteY42" fmla="*/ 261257 h 574765"/>
              <a:gd name="connsiteX43" fmla="*/ 2677886 w 4023360"/>
              <a:gd name="connsiteY43" fmla="*/ 235131 h 574765"/>
              <a:gd name="connsiteX44" fmla="*/ 2717074 w 4023360"/>
              <a:gd name="connsiteY44" fmla="*/ 222068 h 574765"/>
              <a:gd name="connsiteX45" fmla="*/ 2769326 w 4023360"/>
              <a:gd name="connsiteY45" fmla="*/ 195942 h 574765"/>
              <a:gd name="connsiteX46" fmla="*/ 2913017 w 4023360"/>
              <a:gd name="connsiteY46" fmla="*/ 169817 h 574765"/>
              <a:gd name="connsiteX47" fmla="*/ 3056708 w 4023360"/>
              <a:gd name="connsiteY47" fmla="*/ 182880 h 574765"/>
              <a:gd name="connsiteX48" fmla="*/ 3095897 w 4023360"/>
              <a:gd name="connsiteY48" fmla="*/ 222068 h 574765"/>
              <a:gd name="connsiteX49" fmla="*/ 3174274 w 4023360"/>
              <a:gd name="connsiteY49" fmla="*/ 300445 h 574765"/>
              <a:gd name="connsiteX50" fmla="*/ 3265714 w 4023360"/>
              <a:gd name="connsiteY50" fmla="*/ 391885 h 574765"/>
              <a:gd name="connsiteX51" fmla="*/ 3304903 w 4023360"/>
              <a:gd name="connsiteY51" fmla="*/ 431074 h 574765"/>
              <a:gd name="connsiteX52" fmla="*/ 3370217 w 4023360"/>
              <a:gd name="connsiteY52" fmla="*/ 418011 h 574765"/>
              <a:gd name="connsiteX53" fmla="*/ 3474720 w 4023360"/>
              <a:gd name="connsiteY53" fmla="*/ 391885 h 574765"/>
              <a:gd name="connsiteX54" fmla="*/ 3553097 w 4023360"/>
              <a:gd name="connsiteY54" fmla="*/ 365760 h 574765"/>
              <a:gd name="connsiteX55" fmla="*/ 3605348 w 4023360"/>
              <a:gd name="connsiteY55" fmla="*/ 352697 h 574765"/>
              <a:gd name="connsiteX56" fmla="*/ 3735977 w 4023360"/>
              <a:gd name="connsiteY56" fmla="*/ 287382 h 574765"/>
              <a:gd name="connsiteX57" fmla="*/ 3827417 w 4023360"/>
              <a:gd name="connsiteY57" fmla="*/ 222068 h 574765"/>
              <a:gd name="connsiteX58" fmla="*/ 3918857 w 4023360"/>
              <a:gd name="connsiteY58" fmla="*/ 130628 h 574765"/>
              <a:gd name="connsiteX59" fmla="*/ 3958046 w 4023360"/>
              <a:gd name="connsiteY59" fmla="*/ 91440 h 574765"/>
              <a:gd name="connsiteX60" fmla="*/ 4023360 w 4023360"/>
              <a:gd name="connsiteY60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23360" h="574765">
                <a:moveTo>
                  <a:pt x="0" y="574765"/>
                </a:moveTo>
                <a:cubicBezTo>
                  <a:pt x="13063" y="552994"/>
                  <a:pt x="23954" y="529763"/>
                  <a:pt x="39188" y="509451"/>
                </a:cubicBezTo>
                <a:cubicBezTo>
                  <a:pt x="50272" y="494672"/>
                  <a:pt x="68129" y="485633"/>
                  <a:pt x="78377" y="470262"/>
                </a:cubicBezTo>
                <a:cubicBezTo>
                  <a:pt x="86015" y="458805"/>
                  <a:pt x="85282" y="443390"/>
                  <a:pt x="91440" y="431074"/>
                </a:cubicBezTo>
                <a:cubicBezTo>
                  <a:pt x="119448" y="375058"/>
                  <a:pt x="116307" y="404699"/>
                  <a:pt x="156754" y="352697"/>
                </a:cubicBezTo>
                <a:cubicBezTo>
                  <a:pt x="176031" y="327912"/>
                  <a:pt x="191589" y="300446"/>
                  <a:pt x="209006" y="274320"/>
                </a:cubicBezTo>
                <a:cubicBezTo>
                  <a:pt x="217715" y="261257"/>
                  <a:pt x="222068" y="243840"/>
                  <a:pt x="235131" y="235131"/>
                </a:cubicBezTo>
                <a:cubicBezTo>
                  <a:pt x="248194" y="226422"/>
                  <a:pt x="262586" y="219435"/>
                  <a:pt x="274320" y="209005"/>
                </a:cubicBezTo>
                <a:cubicBezTo>
                  <a:pt x="301935" y="184459"/>
                  <a:pt x="317646" y="142312"/>
                  <a:pt x="352697" y="130628"/>
                </a:cubicBezTo>
                <a:lnTo>
                  <a:pt x="431074" y="104502"/>
                </a:lnTo>
                <a:lnTo>
                  <a:pt x="470263" y="91440"/>
                </a:lnTo>
                <a:cubicBezTo>
                  <a:pt x="513806" y="95794"/>
                  <a:pt x="559066" y="91633"/>
                  <a:pt x="600891" y="104502"/>
                </a:cubicBezTo>
                <a:cubicBezTo>
                  <a:pt x="660975" y="122989"/>
                  <a:pt x="625921" y="148853"/>
                  <a:pt x="653143" y="182880"/>
                </a:cubicBezTo>
                <a:cubicBezTo>
                  <a:pt x="662950" y="195139"/>
                  <a:pt x="679268" y="200297"/>
                  <a:pt x="692331" y="209005"/>
                </a:cubicBezTo>
                <a:cubicBezTo>
                  <a:pt x="725165" y="307508"/>
                  <a:pt x="680874" y="186091"/>
                  <a:pt x="731520" y="287382"/>
                </a:cubicBezTo>
                <a:cubicBezTo>
                  <a:pt x="752768" y="329877"/>
                  <a:pt x="733273" y="328325"/>
                  <a:pt x="770708" y="365760"/>
                </a:cubicBezTo>
                <a:cubicBezTo>
                  <a:pt x="781809" y="376861"/>
                  <a:pt x="796834" y="383177"/>
                  <a:pt x="809897" y="391885"/>
                </a:cubicBezTo>
                <a:cubicBezTo>
                  <a:pt x="818606" y="404948"/>
                  <a:pt x="824922" y="419972"/>
                  <a:pt x="836023" y="431074"/>
                </a:cubicBezTo>
                <a:cubicBezTo>
                  <a:pt x="861347" y="456398"/>
                  <a:pt x="882525" y="459638"/>
                  <a:pt x="914400" y="470262"/>
                </a:cubicBezTo>
                <a:cubicBezTo>
                  <a:pt x="927463" y="483325"/>
                  <a:pt x="939396" y="497624"/>
                  <a:pt x="953588" y="509451"/>
                </a:cubicBezTo>
                <a:cubicBezTo>
                  <a:pt x="1035626" y="577817"/>
                  <a:pt x="1066124" y="531262"/>
                  <a:pt x="1214846" y="522514"/>
                </a:cubicBezTo>
                <a:cubicBezTo>
                  <a:pt x="1304680" y="462624"/>
                  <a:pt x="1263435" y="480191"/>
                  <a:pt x="1332411" y="457200"/>
                </a:cubicBezTo>
                <a:cubicBezTo>
                  <a:pt x="1472459" y="363834"/>
                  <a:pt x="1259906" y="509237"/>
                  <a:pt x="1410788" y="391885"/>
                </a:cubicBezTo>
                <a:cubicBezTo>
                  <a:pt x="1435573" y="372608"/>
                  <a:pt x="1489166" y="339634"/>
                  <a:pt x="1489166" y="339634"/>
                </a:cubicBezTo>
                <a:cubicBezTo>
                  <a:pt x="1514272" y="301973"/>
                  <a:pt x="1527224" y="276993"/>
                  <a:pt x="1567543" y="248194"/>
                </a:cubicBezTo>
                <a:cubicBezTo>
                  <a:pt x="1578748" y="240191"/>
                  <a:pt x="1593668" y="239485"/>
                  <a:pt x="1606731" y="235131"/>
                </a:cubicBezTo>
                <a:cubicBezTo>
                  <a:pt x="1615440" y="222068"/>
                  <a:pt x="1621042" y="206280"/>
                  <a:pt x="1632857" y="195942"/>
                </a:cubicBezTo>
                <a:cubicBezTo>
                  <a:pt x="1656487" y="175266"/>
                  <a:pt x="1711234" y="143691"/>
                  <a:pt x="1711234" y="143691"/>
                </a:cubicBezTo>
                <a:cubicBezTo>
                  <a:pt x="1759131" y="148045"/>
                  <a:pt x="1807315" y="149952"/>
                  <a:pt x="1854926" y="156754"/>
                </a:cubicBezTo>
                <a:cubicBezTo>
                  <a:pt x="1868557" y="158701"/>
                  <a:pt x="1884378" y="160081"/>
                  <a:pt x="1894114" y="169817"/>
                </a:cubicBezTo>
                <a:cubicBezTo>
                  <a:pt x="1903850" y="179553"/>
                  <a:pt x="1895972" y="201002"/>
                  <a:pt x="1907177" y="209005"/>
                </a:cubicBezTo>
                <a:cubicBezTo>
                  <a:pt x="1929586" y="225012"/>
                  <a:pt x="1985554" y="235131"/>
                  <a:pt x="1985554" y="235131"/>
                </a:cubicBezTo>
                <a:cubicBezTo>
                  <a:pt x="1994263" y="248194"/>
                  <a:pt x="2000579" y="263219"/>
                  <a:pt x="2011680" y="274320"/>
                </a:cubicBezTo>
                <a:cubicBezTo>
                  <a:pt x="2022781" y="285421"/>
                  <a:pt x="2041061" y="288186"/>
                  <a:pt x="2050868" y="300445"/>
                </a:cubicBezTo>
                <a:cubicBezTo>
                  <a:pt x="2122978" y="390583"/>
                  <a:pt x="1990810" y="290887"/>
                  <a:pt x="2103120" y="365760"/>
                </a:cubicBezTo>
                <a:cubicBezTo>
                  <a:pt x="2111829" y="378823"/>
                  <a:pt x="2116987" y="395141"/>
                  <a:pt x="2129246" y="404948"/>
                </a:cubicBezTo>
                <a:cubicBezTo>
                  <a:pt x="2139998" y="413550"/>
                  <a:pt x="2155778" y="412587"/>
                  <a:pt x="2168434" y="418011"/>
                </a:cubicBezTo>
                <a:cubicBezTo>
                  <a:pt x="2214840" y="437899"/>
                  <a:pt x="2220517" y="444024"/>
                  <a:pt x="2259874" y="470262"/>
                </a:cubicBezTo>
                <a:cubicBezTo>
                  <a:pt x="2312125" y="465908"/>
                  <a:pt x="2364655" y="464129"/>
                  <a:pt x="2416628" y="457200"/>
                </a:cubicBezTo>
                <a:cubicBezTo>
                  <a:pt x="2430277" y="455380"/>
                  <a:pt x="2444360" y="451775"/>
                  <a:pt x="2455817" y="444137"/>
                </a:cubicBezTo>
                <a:cubicBezTo>
                  <a:pt x="2471188" y="433890"/>
                  <a:pt x="2483308" y="419246"/>
                  <a:pt x="2495006" y="404948"/>
                </a:cubicBezTo>
                <a:cubicBezTo>
                  <a:pt x="2522579" y="371248"/>
                  <a:pt x="2536045" y="322847"/>
                  <a:pt x="2573383" y="300445"/>
                </a:cubicBezTo>
                <a:cubicBezTo>
                  <a:pt x="2595154" y="287382"/>
                  <a:pt x="2617167" y="274713"/>
                  <a:pt x="2638697" y="261257"/>
                </a:cubicBezTo>
                <a:cubicBezTo>
                  <a:pt x="2652010" y="252936"/>
                  <a:pt x="2663844" y="242152"/>
                  <a:pt x="2677886" y="235131"/>
                </a:cubicBezTo>
                <a:cubicBezTo>
                  <a:pt x="2690202" y="228973"/>
                  <a:pt x="2704418" y="227492"/>
                  <a:pt x="2717074" y="222068"/>
                </a:cubicBezTo>
                <a:cubicBezTo>
                  <a:pt x="2734973" y="214397"/>
                  <a:pt x="2751093" y="202779"/>
                  <a:pt x="2769326" y="195942"/>
                </a:cubicBezTo>
                <a:cubicBezTo>
                  <a:pt x="2807224" y="181731"/>
                  <a:pt x="2879648" y="174584"/>
                  <a:pt x="2913017" y="169817"/>
                </a:cubicBezTo>
                <a:cubicBezTo>
                  <a:pt x="2960914" y="174171"/>
                  <a:pt x="3010464" y="169668"/>
                  <a:pt x="3056708" y="182880"/>
                </a:cubicBezTo>
                <a:cubicBezTo>
                  <a:pt x="3074471" y="187955"/>
                  <a:pt x="3083874" y="208042"/>
                  <a:pt x="3095897" y="222068"/>
                </a:cubicBezTo>
                <a:cubicBezTo>
                  <a:pt x="3160710" y="297682"/>
                  <a:pt x="3105286" y="254454"/>
                  <a:pt x="3174274" y="300445"/>
                </a:cubicBezTo>
                <a:cubicBezTo>
                  <a:pt x="3234164" y="390279"/>
                  <a:pt x="3196738" y="368892"/>
                  <a:pt x="3265714" y="391885"/>
                </a:cubicBezTo>
                <a:cubicBezTo>
                  <a:pt x="3278777" y="404948"/>
                  <a:pt x="3286981" y="426593"/>
                  <a:pt x="3304903" y="431074"/>
                </a:cubicBezTo>
                <a:cubicBezTo>
                  <a:pt x="3326443" y="436459"/>
                  <a:pt x="3348583" y="423003"/>
                  <a:pt x="3370217" y="418011"/>
                </a:cubicBezTo>
                <a:cubicBezTo>
                  <a:pt x="3405204" y="409937"/>
                  <a:pt x="3440656" y="403239"/>
                  <a:pt x="3474720" y="391885"/>
                </a:cubicBezTo>
                <a:cubicBezTo>
                  <a:pt x="3500846" y="383177"/>
                  <a:pt x="3526720" y="373673"/>
                  <a:pt x="3553097" y="365760"/>
                </a:cubicBezTo>
                <a:cubicBezTo>
                  <a:pt x="3570293" y="360601"/>
                  <a:pt x="3588316" y="358374"/>
                  <a:pt x="3605348" y="352697"/>
                </a:cubicBezTo>
                <a:cubicBezTo>
                  <a:pt x="3667161" y="332093"/>
                  <a:pt x="3679873" y="322447"/>
                  <a:pt x="3735977" y="287382"/>
                </a:cubicBezTo>
                <a:cubicBezTo>
                  <a:pt x="3758712" y="273173"/>
                  <a:pt x="3810546" y="237406"/>
                  <a:pt x="3827417" y="222068"/>
                </a:cubicBezTo>
                <a:cubicBezTo>
                  <a:pt x="3859312" y="193072"/>
                  <a:pt x="3888377" y="161108"/>
                  <a:pt x="3918857" y="130628"/>
                </a:cubicBezTo>
                <a:cubicBezTo>
                  <a:pt x="3931920" y="117565"/>
                  <a:pt x="3947799" y="106811"/>
                  <a:pt x="3958046" y="91440"/>
                </a:cubicBezTo>
                <a:cubicBezTo>
                  <a:pt x="4013713" y="7938"/>
                  <a:pt x="3988093" y="35264"/>
                  <a:pt x="4023360" y="0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6352903" y="5490082"/>
            <a:ext cx="4023360" cy="574765"/>
          </a:xfrm>
          <a:custGeom>
            <a:avLst/>
            <a:gdLst>
              <a:gd name="connsiteX0" fmla="*/ 0 w 4023360"/>
              <a:gd name="connsiteY0" fmla="*/ 574765 h 574765"/>
              <a:gd name="connsiteX1" fmla="*/ 39188 w 4023360"/>
              <a:gd name="connsiteY1" fmla="*/ 509451 h 574765"/>
              <a:gd name="connsiteX2" fmla="*/ 78377 w 4023360"/>
              <a:gd name="connsiteY2" fmla="*/ 470262 h 574765"/>
              <a:gd name="connsiteX3" fmla="*/ 91440 w 4023360"/>
              <a:gd name="connsiteY3" fmla="*/ 431074 h 574765"/>
              <a:gd name="connsiteX4" fmla="*/ 156754 w 4023360"/>
              <a:gd name="connsiteY4" fmla="*/ 352697 h 574765"/>
              <a:gd name="connsiteX5" fmla="*/ 209006 w 4023360"/>
              <a:gd name="connsiteY5" fmla="*/ 274320 h 574765"/>
              <a:gd name="connsiteX6" fmla="*/ 235131 w 4023360"/>
              <a:gd name="connsiteY6" fmla="*/ 235131 h 574765"/>
              <a:gd name="connsiteX7" fmla="*/ 274320 w 4023360"/>
              <a:gd name="connsiteY7" fmla="*/ 209005 h 574765"/>
              <a:gd name="connsiteX8" fmla="*/ 352697 w 4023360"/>
              <a:gd name="connsiteY8" fmla="*/ 130628 h 574765"/>
              <a:gd name="connsiteX9" fmla="*/ 431074 w 4023360"/>
              <a:gd name="connsiteY9" fmla="*/ 104502 h 574765"/>
              <a:gd name="connsiteX10" fmla="*/ 470263 w 4023360"/>
              <a:gd name="connsiteY10" fmla="*/ 91440 h 574765"/>
              <a:gd name="connsiteX11" fmla="*/ 600891 w 4023360"/>
              <a:gd name="connsiteY11" fmla="*/ 104502 h 574765"/>
              <a:gd name="connsiteX12" fmla="*/ 653143 w 4023360"/>
              <a:gd name="connsiteY12" fmla="*/ 182880 h 574765"/>
              <a:gd name="connsiteX13" fmla="*/ 692331 w 4023360"/>
              <a:gd name="connsiteY13" fmla="*/ 209005 h 574765"/>
              <a:gd name="connsiteX14" fmla="*/ 731520 w 4023360"/>
              <a:gd name="connsiteY14" fmla="*/ 287382 h 574765"/>
              <a:gd name="connsiteX15" fmla="*/ 770708 w 4023360"/>
              <a:gd name="connsiteY15" fmla="*/ 365760 h 574765"/>
              <a:gd name="connsiteX16" fmla="*/ 809897 w 4023360"/>
              <a:gd name="connsiteY16" fmla="*/ 391885 h 574765"/>
              <a:gd name="connsiteX17" fmla="*/ 836023 w 4023360"/>
              <a:gd name="connsiteY17" fmla="*/ 431074 h 574765"/>
              <a:gd name="connsiteX18" fmla="*/ 914400 w 4023360"/>
              <a:gd name="connsiteY18" fmla="*/ 470262 h 574765"/>
              <a:gd name="connsiteX19" fmla="*/ 953588 w 4023360"/>
              <a:gd name="connsiteY19" fmla="*/ 509451 h 574765"/>
              <a:gd name="connsiteX20" fmla="*/ 1214846 w 4023360"/>
              <a:gd name="connsiteY20" fmla="*/ 522514 h 574765"/>
              <a:gd name="connsiteX21" fmla="*/ 1332411 w 4023360"/>
              <a:gd name="connsiteY21" fmla="*/ 457200 h 574765"/>
              <a:gd name="connsiteX22" fmla="*/ 1410788 w 4023360"/>
              <a:gd name="connsiteY22" fmla="*/ 391885 h 574765"/>
              <a:gd name="connsiteX23" fmla="*/ 1489166 w 4023360"/>
              <a:gd name="connsiteY23" fmla="*/ 339634 h 574765"/>
              <a:gd name="connsiteX24" fmla="*/ 1567543 w 4023360"/>
              <a:gd name="connsiteY24" fmla="*/ 248194 h 574765"/>
              <a:gd name="connsiteX25" fmla="*/ 1606731 w 4023360"/>
              <a:gd name="connsiteY25" fmla="*/ 235131 h 574765"/>
              <a:gd name="connsiteX26" fmla="*/ 1632857 w 4023360"/>
              <a:gd name="connsiteY26" fmla="*/ 195942 h 574765"/>
              <a:gd name="connsiteX27" fmla="*/ 1711234 w 4023360"/>
              <a:gd name="connsiteY27" fmla="*/ 143691 h 574765"/>
              <a:gd name="connsiteX28" fmla="*/ 1854926 w 4023360"/>
              <a:gd name="connsiteY28" fmla="*/ 156754 h 574765"/>
              <a:gd name="connsiteX29" fmla="*/ 1894114 w 4023360"/>
              <a:gd name="connsiteY29" fmla="*/ 169817 h 574765"/>
              <a:gd name="connsiteX30" fmla="*/ 1907177 w 4023360"/>
              <a:gd name="connsiteY30" fmla="*/ 209005 h 574765"/>
              <a:gd name="connsiteX31" fmla="*/ 1985554 w 4023360"/>
              <a:gd name="connsiteY31" fmla="*/ 235131 h 574765"/>
              <a:gd name="connsiteX32" fmla="*/ 2011680 w 4023360"/>
              <a:gd name="connsiteY32" fmla="*/ 274320 h 574765"/>
              <a:gd name="connsiteX33" fmla="*/ 2050868 w 4023360"/>
              <a:gd name="connsiteY33" fmla="*/ 300445 h 574765"/>
              <a:gd name="connsiteX34" fmla="*/ 2103120 w 4023360"/>
              <a:gd name="connsiteY34" fmla="*/ 365760 h 574765"/>
              <a:gd name="connsiteX35" fmla="*/ 2129246 w 4023360"/>
              <a:gd name="connsiteY35" fmla="*/ 404948 h 574765"/>
              <a:gd name="connsiteX36" fmla="*/ 2168434 w 4023360"/>
              <a:gd name="connsiteY36" fmla="*/ 418011 h 574765"/>
              <a:gd name="connsiteX37" fmla="*/ 2259874 w 4023360"/>
              <a:gd name="connsiteY37" fmla="*/ 470262 h 574765"/>
              <a:gd name="connsiteX38" fmla="*/ 2416628 w 4023360"/>
              <a:gd name="connsiteY38" fmla="*/ 457200 h 574765"/>
              <a:gd name="connsiteX39" fmla="*/ 2455817 w 4023360"/>
              <a:gd name="connsiteY39" fmla="*/ 444137 h 574765"/>
              <a:gd name="connsiteX40" fmla="*/ 2495006 w 4023360"/>
              <a:gd name="connsiteY40" fmla="*/ 404948 h 574765"/>
              <a:gd name="connsiteX41" fmla="*/ 2573383 w 4023360"/>
              <a:gd name="connsiteY41" fmla="*/ 300445 h 574765"/>
              <a:gd name="connsiteX42" fmla="*/ 2638697 w 4023360"/>
              <a:gd name="connsiteY42" fmla="*/ 261257 h 574765"/>
              <a:gd name="connsiteX43" fmla="*/ 2677886 w 4023360"/>
              <a:gd name="connsiteY43" fmla="*/ 235131 h 574765"/>
              <a:gd name="connsiteX44" fmla="*/ 2717074 w 4023360"/>
              <a:gd name="connsiteY44" fmla="*/ 222068 h 574765"/>
              <a:gd name="connsiteX45" fmla="*/ 2769326 w 4023360"/>
              <a:gd name="connsiteY45" fmla="*/ 195942 h 574765"/>
              <a:gd name="connsiteX46" fmla="*/ 2913017 w 4023360"/>
              <a:gd name="connsiteY46" fmla="*/ 169817 h 574765"/>
              <a:gd name="connsiteX47" fmla="*/ 3056708 w 4023360"/>
              <a:gd name="connsiteY47" fmla="*/ 182880 h 574765"/>
              <a:gd name="connsiteX48" fmla="*/ 3095897 w 4023360"/>
              <a:gd name="connsiteY48" fmla="*/ 222068 h 574765"/>
              <a:gd name="connsiteX49" fmla="*/ 3174274 w 4023360"/>
              <a:gd name="connsiteY49" fmla="*/ 300445 h 574765"/>
              <a:gd name="connsiteX50" fmla="*/ 3265714 w 4023360"/>
              <a:gd name="connsiteY50" fmla="*/ 391885 h 574765"/>
              <a:gd name="connsiteX51" fmla="*/ 3304903 w 4023360"/>
              <a:gd name="connsiteY51" fmla="*/ 431074 h 574765"/>
              <a:gd name="connsiteX52" fmla="*/ 3370217 w 4023360"/>
              <a:gd name="connsiteY52" fmla="*/ 418011 h 574765"/>
              <a:gd name="connsiteX53" fmla="*/ 3474720 w 4023360"/>
              <a:gd name="connsiteY53" fmla="*/ 391885 h 574765"/>
              <a:gd name="connsiteX54" fmla="*/ 3553097 w 4023360"/>
              <a:gd name="connsiteY54" fmla="*/ 365760 h 574765"/>
              <a:gd name="connsiteX55" fmla="*/ 3605348 w 4023360"/>
              <a:gd name="connsiteY55" fmla="*/ 352697 h 574765"/>
              <a:gd name="connsiteX56" fmla="*/ 3735977 w 4023360"/>
              <a:gd name="connsiteY56" fmla="*/ 287382 h 574765"/>
              <a:gd name="connsiteX57" fmla="*/ 3827417 w 4023360"/>
              <a:gd name="connsiteY57" fmla="*/ 222068 h 574765"/>
              <a:gd name="connsiteX58" fmla="*/ 3918857 w 4023360"/>
              <a:gd name="connsiteY58" fmla="*/ 130628 h 574765"/>
              <a:gd name="connsiteX59" fmla="*/ 3958046 w 4023360"/>
              <a:gd name="connsiteY59" fmla="*/ 91440 h 574765"/>
              <a:gd name="connsiteX60" fmla="*/ 4023360 w 4023360"/>
              <a:gd name="connsiteY60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23360" h="574765">
                <a:moveTo>
                  <a:pt x="0" y="574765"/>
                </a:moveTo>
                <a:cubicBezTo>
                  <a:pt x="13063" y="552994"/>
                  <a:pt x="23954" y="529763"/>
                  <a:pt x="39188" y="509451"/>
                </a:cubicBezTo>
                <a:cubicBezTo>
                  <a:pt x="50272" y="494672"/>
                  <a:pt x="68129" y="485633"/>
                  <a:pt x="78377" y="470262"/>
                </a:cubicBezTo>
                <a:cubicBezTo>
                  <a:pt x="86015" y="458805"/>
                  <a:pt x="85282" y="443390"/>
                  <a:pt x="91440" y="431074"/>
                </a:cubicBezTo>
                <a:cubicBezTo>
                  <a:pt x="119448" y="375058"/>
                  <a:pt x="116307" y="404699"/>
                  <a:pt x="156754" y="352697"/>
                </a:cubicBezTo>
                <a:cubicBezTo>
                  <a:pt x="176031" y="327912"/>
                  <a:pt x="191589" y="300446"/>
                  <a:pt x="209006" y="274320"/>
                </a:cubicBezTo>
                <a:cubicBezTo>
                  <a:pt x="217715" y="261257"/>
                  <a:pt x="222068" y="243840"/>
                  <a:pt x="235131" y="235131"/>
                </a:cubicBezTo>
                <a:cubicBezTo>
                  <a:pt x="248194" y="226422"/>
                  <a:pt x="262586" y="219435"/>
                  <a:pt x="274320" y="209005"/>
                </a:cubicBezTo>
                <a:cubicBezTo>
                  <a:pt x="301935" y="184459"/>
                  <a:pt x="317646" y="142312"/>
                  <a:pt x="352697" y="130628"/>
                </a:cubicBezTo>
                <a:lnTo>
                  <a:pt x="431074" y="104502"/>
                </a:lnTo>
                <a:lnTo>
                  <a:pt x="470263" y="91440"/>
                </a:lnTo>
                <a:cubicBezTo>
                  <a:pt x="513806" y="95794"/>
                  <a:pt x="559066" y="91633"/>
                  <a:pt x="600891" y="104502"/>
                </a:cubicBezTo>
                <a:cubicBezTo>
                  <a:pt x="660975" y="122989"/>
                  <a:pt x="625921" y="148853"/>
                  <a:pt x="653143" y="182880"/>
                </a:cubicBezTo>
                <a:cubicBezTo>
                  <a:pt x="662950" y="195139"/>
                  <a:pt x="679268" y="200297"/>
                  <a:pt x="692331" y="209005"/>
                </a:cubicBezTo>
                <a:cubicBezTo>
                  <a:pt x="725165" y="307508"/>
                  <a:pt x="680874" y="186091"/>
                  <a:pt x="731520" y="287382"/>
                </a:cubicBezTo>
                <a:cubicBezTo>
                  <a:pt x="752768" y="329877"/>
                  <a:pt x="733273" y="328325"/>
                  <a:pt x="770708" y="365760"/>
                </a:cubicBezTo>
                <a:cubicBezTo>
                  <a:pt x="781809" y="376861"/>
                  <a:pt x="796834" y="383177"/>
                  <a:pt x="809897" y="391885"/>
                </a:cubicBezTo>
                <a:cubicBezTo>
                  <a:pt x="818606" y="404948"/>
                  <a:pt x="824922" y="419972"/>
                  <a:pt x="836023" y="431074"/>
                </a:cubicBezTo>
                <a:cubicBezTo>
                  <a:pt x="861347" y="456398"/>
                  <a:pt x="882525" y="459638"/>
                  <a:pt x="914400" y="470262"/>
                </a:cubicBezTo>
                <a:cubicBezTo>
                  <a:pt x="927463" y="483325"/>
                  <a:pt x="939396" y="497624"/>
                  <a:pt x="953588" y="509451"/>
                </a:cubicBezTo>
                <a:cubicBezTo>
                  <a:pt x="1035626" y="577817"/>
                  <a:pt x="1066124" y="531262"/>
                  <a:pt x="1214846" y="522514"/>
                </a:cubicBezTo>
                <a:cubicBezTo>
                  <a:pt x="1304680" y="462624"/>
                  <a:pt x="1263435" y="480191"/>
                  <a:pt x="1332411" y="457200"/>
                </a:cubicBezTo>
                <a:cubicBezTo>
                  <a:pt x="1472459" y="363834"/>
                  <a:pt x="1259906" y="509237"/>
                  <a:pt x="1410788" y="391885"/>
                </a:cubicBezTo>
                <a:cubicBezTo>
                  <a:pt x="1435573" y="372608"/>
                  <a:pt x="1489166" y="339634"/>
                  <a:pt x="1489166" y="339634"/>
                </a:cubicBezTo>
                <a:cubicBezTo>
                  <a:pt x="1514272" y="301973"/>
                  <a:pt x="1527224" y="276993"/>
                  <a:pt x="1567543" y="248194"/>
                </a:cubicBezTo>
                <a:cubicBezTo>
                  <a:pt x="1578748" y="240191"/>
                  <a:pt x="1593668" y="239485"/>
                  <a:pt x="1606731" y="235131"/>
                </a:cubicBezTo>
                <a:cubicBezTo>
                  <a:pt x="1615440" y="222068"/>
                  <a:pt x="1621042" y="206280"/>
                  <a:pt x="1632857" y="195942"/>
                </a:cubicBezTo>
                <a:cubicBezTo>
                  <a:pt x="1656487" y="175266"/>
                  <a:pt x="1711234" y="143691"/>
                  <a:pt x="1711234" y="143691"/>
                </a:cubicBezTo>
                <a:cubicBezTo>
                  <a:pt x="1759131" y="148045"/>
                  <a:pt x="1807315" y="149952"/>
                  <a:pt x="1854926" y="156754"/>
                </a:cubicBezTo>
                <a:cubicBezTo>
                  <a:pt x="1868557" y="158701"/>
                  <a:pt x="1884378" y="160081"/>
                  <a:pt x="1894114" y="169817"/>
                </a:cubicBezTo>
                <a:cubicBezTo>
                  <a:pt x="1903850" y="179553"/>
                  <a:pt x="1895972" y="201002"/>
                  <a:pt x="1907177" y="209005"/>
                </a:cubicBezTo>
                <a:cubicBezTo>
                  <a:pt x="1929586" y="225012"/>
                  <a:pt x="1985554" y="235131"/>
                  <a:pt x="1985554" y="235131"/>
                </a:cubicBezTo>
                <a:cubicBezTo>
                  <a:pt x="1994263" y="248194"/>
                  <a:pt x="2000579" y="263219"/>
                  <a:pt x="2011680" y="274320"/>
                </a:cubicBezTo>
                <a:cubicBezTo>
                  <a:pt x="2022781" y="285421"/>
                  <a:pt x="2041061" y="288186"/>
                  <a:pt x="2050868" y="300445"/>
                </a:cubicBezTo>
                <a:cubicBezTo>
                  <a:pt x="2122978" y="390583"/>
                  <a:pt x="1990810" y="290887"/>
                  <a:pt x="2103120" y="365760"/>
                </a:cubicBezTo>
                <a:cubicBezTo>
                  <a:pt x="2111829" y="378823"/>
                  <a:pt x="2116987" y="395141"/>
                  <a:pt x="2129246" y="404948"/>
                </a:cubicBezTo>
                <a:cubicBezTo>
                  <a:pt x="2139998" y="413550"/>
                  <a:pt x="2155778" y="412587"/>
                  <a:pt x="2168434" y="418011"/>
                </a:cubicBezTo>
                <a:cubicBezTo>
                  <a:pt x="2214840" y="437899"/>
                  <a:pt x="2220517" y="444024"/>
                  <a:pt x="2259874" y="470262"/>
                </a:cubicBezTo>
                <a:cubicBezTo>
                  <a:pt x="2312125" y="465908"/>
                  <a:pt x="2364655" y="464129"/>
                  <a:pt x="2416628" y="457200"/>
                </a:cubicBezTo>
                <a:cubicBezTo>
                  <a:pt x="2430277" y="455380"/>
                  <a:pt x="2444360" y="451775"/>
                  <a:pt x="2455817" y="444137"/>
                </a:cubicBezTo>
                <a:cubicBezTo>
                  <a:pt x="2471188" y="433890"/>
                  <a:pt x="2483308" y="419246"/>
                  <a:pt x="2495006" y="404948"/>
                </a:cubicBezTo>
                <a:cubicBezTo>
                  <a:pt x="2522579" y="371248"/>
                  <a:pt x="2536045" y="322847"/>
                  <a:pt x="2573383" y="300445"/>
                </a:cubicBezTo>
                <a:cubicBezTo>
                  <a:pt x="2595154" y="287382"/>
                  <a:pt x="2617167" y="274713"/>
                  <a:pt x="2638697" y="261257"/>
                </a:cubicBezTo>
                <a:cubicBezTo>
                  <a:pt x="2652010" y="252936"/>
                  <a:pt x="2663844" y="242152"/>
                  <a:pt x="2677886" y="235131"/>
                </a:cubicBezTo>
                <a:cubicBezTo>
                  <a:pt x="2690202" y="228973"/>
                  <a:pt x="2704418" y="227492"/>
                  <a:pt x="2717074" y="222068"/>
                </a:cubicBezTo>
                <a:cubicBezTo>
                  <a:pt x="2734973" y="214397"/>
                  <a:pt x="2751093" y="202779"/>
                  <a:pt x="2769326" y="195942"/>
                </a:cubicBezTo>
                <a:cubicBezTo>
                  <a:pt x="2807224" y="181731"/>
                  <a:pt x="2879648" y="174584"/>
                  <a:pt x="2913017" y="169817"/>
                </a:cubicBezTo>
                <a:cubicBezTo>
                  <a:pt x="2960914" y="174171"/>
                  <a:pt x="3010464" y="169668"/>
                  <a:pt x="3056708" y="182880"/>
                </a:cubicBezTo>
                <a:cubicBezTo>
                  <a:pt x="3074471" y="187955"/>
                  <a:pt x="3083874" y="208042"/>
                  <a:pt x="3095897" y="222068"/>
                </a:cubicBezTo>
                <a:cubicBezTo>
                  <a:pt x="3160710" y="297682"/>
                  <a:pt x="3105286" y="254454"/>
                  <a:pt x="3174274" y="300445"/>
                </a:cubicBezTo>
                <a:cubicBezTo>
                  <a:pt x="3234164" y="390279"/>
                  <a:pt x="3196738" y="368892"/>
                  <a:pt x="3265714" y="391885"/>
                </a:cubicBezTo>
                <a:cubicBezTo>
                  <a:pt x="3278777" y="404948"/>
                  <a:pt x="3286981" y="426593"/>
                  <a:pt x="3304903" y="431074"/>
                </a:cubicBezTo>
                <a:cubicBezTo>
                  <a:pt x="3326443" y="436459"/>
                  <a:pt x="3348583" y="423003"/>
                  <a:pt x="3370217" y="418011"/>
                </a:cubicBezTo>
                <a:cubicBezTo>
                  <a:pt x="3405204" y="409937"/>
                  <a:pt x="3440656" y="403239"/>
                  <a:pt x="3474720" y="391885"/>
                </a:cubicBezTo>
                <a:cubicBezTo>
                  <a:pt x="3500846" y="383177"/>
                  <a:pt x="3526720" y="373673"/>
                  <a:pt x="3553097" y="365760"/>
                </a:cubicBezTo>
                <a:cubicBezTo>
                  <a:pt x="3570293" y="360601"/>
                  <a:pt x="3588316" y="358374"/>
                  <a:pt x="3605348" y="352697"/>
                </a:cubicBezTo>
                <a:cubicBezTo>
                  <a:pt x="3667161" y="332093"/>
                  <a:pt x="3679873" y="322447"/>
                  <a:pt x="3735977" y="287382"/>
                </a:cubicBezTo>
                <a:cubicBezTo>
                  <a:pt x="3758712" y="273173"/>
                  <a:pt x="3810546" y="237406"/>
                  <a:pt x="3827417" y="222068"/>
                </a:cubicBezTo>
                <a:cubicBezTo>
                  <a:pt x="3859312" y="193072"/>
                  <a:pt x="3888377" y="161108"/>
                  <a:pt x="3918857" y="130628"/>
                </a:cubicBezTo>
                <a:cubicBezTo>
                  <a:pt x="3931920" y="117565"/>
                  <a:pt x="3947799" y="106811"/>
                  <a:pt x="3958046" y="91440"/>
                </a:cubicBezTo>
                <a:cubicBezTo>
                  <a:pt x="4013713" y="7938"/>
                  <a:pt x="3988093" y="35264"/>
                  <a:pt x="4023360" y="0"/>
                </a:cubicBezTo>
              </a:path>
            </a:pathLst>
          </a:cu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6497264" y="2818834"/>
            <a:ext cx="4023360" cy="574765"/>
          </a:xfrm>
          <a:custGeom>
            <a:avLst/>
            <a:gdLst>
              <a:gd name="connsiteX0" fmla="*/ 0 w 4023360"/>
              <a:gd name="connsiteY0" fmla="*/ 574765 h 574765"/>
              <a:gd name="connsiteX1" fmla="*/ 39188 w 4023360"/>
              <a:gd name="connsiteY1" fmla="*/ 509451 h 574765"/>
              <a:gd name="connsiteX2" fmla="*/ 78377 w 4023360"/>
              <a:gd name="connsiteY2" fmla="*/ 470262 h 574765"/>
              <a:gd name="connsiteX3" fmla="*/ 91440 w 4023360"/>
              <a:gd name="connsiteY3" fmla="*/ 431074 h 574765"/>
              <a:gd name="connsiteX4" fmla="*/ 156754 w 4023360"/>
              <a:gd name="connsiteY4" fmla="*/ 352697 h 574765"/>
              <a:gd name="connsiteX5" fmla="*/ 209006 w 4023360"/>
              <a:gd name="connsiteY5" fmla="*/ 274320 h 574765"/>
              <a:gd name="connsiteX6" fmla="*/ 235131 w 4023360"/>
              <a:gd name="connsiteY6" fmla="*/ 235131 h 574765"/>
              <a:gd name="connsiteX7" fmla="*/ 274320 w 4023360"/>
              <a:gd name="connsiteY7" fmla="*/ 209005 h 574765"/>
              <a:gd name="connsiteX8" fmla="*/ 352697 w 4023360"/>
              <a:gd name="connsiteY8" fmla="*/ 130628 h 574765"/>
              <a:gd name="connsiteX9" fmla="*/ 431074 w 4023360"/>
              <a:gd name="connsiteY9" fmla="*/ 104502 h 574765"/>
              <a:gd name="connsiteX10" fmla="*/ 470263 w 4023360"/>
              <a:gd name="connsiteY10" fmla="*/ 91440 h 574765"/>
              <a:gd name="connsiteX11" fmla="*/ 600891 w 4023360"/>
              <a:gd name="connsiteY11" fmla="*/ 104502 h 574765"/>
              <a:gd name="connsiteX12" fmla="*/ 653143 w 4023360"/>
              <a:gd name="connsiteY12" fmla="*/ 182880 h 574765"/>
              <a:gd name="connsiteX13" fmla="*/ 692331 w 4023360"/>
              <a:gd name="connsiteY13" fmla="*/ 209005 h 574765"/>
              <a:gd name="connsiteX14" fmla="*/ 731520 w 4023360"/>
              <a:gd name="connsiteY14" fmla="*/ 287382 h 574765"/>
              <a:gd name="connsiteX15" fmla="*/ 770708 w 4023360"/>
              <a:gd name="connsiteY15" fmla="*/ 365760 h 574765"/>
              <a:gd name="connsiteX16" fmla="*/ 809897 w 4023360"/>
              <a:gd name="connsiteY16" fmla="*/ 391885 h 574765"/>
              <a:gd name="connsiteX17" fmla="*/ 836023 w 4023360"/>
              <a:gd name="connsiteY17" fmla="*/ 431074 h 574765"/>
              <a:gd name="connsiteX18" fmla="*/ 914400 w 4023360"/>
              <a:gd name="connsiteY18" fmla="*/ 470262 h 574765"/>
              <a:gd name="connsiteX19" fmla="*/ 953588 w 4023360"/>
              <a:gd name="connsiteY19" fmla="*/ 509451 h 574765"/>
              <a:gd name="connsiteX20" fmla="*/ 1214846 w 4023360"/>
              <a:gd name="connsiteY20" fmla="*/ 522514 h 574765"/>
              <a:gd name="connsiteX21" fmla="*/ 1332411 w 4023360"/>
              <a:gd name="connsiteY21" fmla="*/ 457200 h 574765"/>
              <a:gd name="connsiteX22" fmla="*/ 1410788 w 4023360"/>
              <a:gd name="connsiteY22" fmla="*/ 391885 h 574765"/>
              <a:gd name="connsiteX23" fmla="*/ 1489166 w 4023360"/>
              <a:gd name="connsiteY23" fmla="*/ 339634 h 574765"/>
              <a:gd name="connsiteX24" fmla="*/ 1567543 w 4023360"/>
              <a:gd name="connsiteY24" fmla="*/ 248194 h 574765"/>
              <a:gd name="connsiteX25" fmla="*/ 1606731 w 4023360"/>
              <a:gd name="connsiteY25" fmla="*/ 235131 h 574765"/>
              <a:gd name="connsiteX26" fmla="*/ 1632857 w 4023360"/>
              <a:gd name="connsiteY26" fmla="*/ 195942 h 574765"/>
              <a:gd name="connsiteX27" fmla="*/ 1711234 w 4023360"/>
              <a:gd name="connsiteY27" fmla="*/ 143691 h 574765"/>
              <a:gd name="connsiteX28" fmla="*/ 1854926 w 4023360"/>
              <a:gd name="connsiteY28" fmla="*/ 156754 h 574765"/>
              <a:gd name="connsiteX29" fmla="*/ 1894114 w 4023360"/>
              <a:gd name="connsiteY29" fmla="*/ 169817 h 574765"/>
              <a:gd name="connsiteX30" fmla="*/ 1907177 w 4023360"/>
              <a:gd name="connsiteY30" fmla="*/ 209005 h 574765"/>
              <a:gd name="connsiteX31" fmla="*/ 1985554 w 4023360"/>
              <a:gd name="connsiteY31" fmla="*/ 235131 h 574765"/>
              <a:gd name="connsiteX32" fmla="*/ 2011680 w 4023360"/>
              <a:gd name="connsiteY32" fmla="*/ 274320 h 574765"/>
              <a:gd name="connsiteX33" fmla="*/ 2050868 w 4023360"/>
              <a:gd name="connsiteY33" fmla="*/ 300445 h 574765"/>
              <a:gd name="connsiteX34" fmla="*/ 2103120 w 4023360"/>
              <a:gd name="connsiteY34" fmla="*/ 365760 h 574765"/>
              <a:gd name="connsiteX35" fmla="*/ 2129246 w 4023360"/>
              <a:gd name="connsiteY35" fmla="*/ 404948 h 574765"/>
              <a:gd name="connsiteX36" fmla="*/ 2168434 w 4023360"/>
              <a:gd name="connsiteY36" fmla="*/ 418011 h 574765"/>
              <a:gd name="connsiteX37" fmla="*/ 2259874 w 4023360"/>
              <a:gd name="connsiteY37" fmla="*/ 470262 h 574765"/>
              <a:gd name="connsiteX38" fmla="*/ 2416628 w 4023360"/>
              <a:gd name="connsiteY38" fmla="*/ 457200 h 574765"/>
              <a:gd name="connsiteX39" fmla="*/ 2455817 w 4023360"/>
              <a:gd name="connsiteY39" fmla="*/ 444137 h 574765"/>
              <a:gd name="connsiteX40" fmla="*/ 2495006 w 4023360"/>
              <a:gd name="connsiteY40" fmla="*/ 404948 h 574765"/>
              <a:gd name="connsiteX41" fmla="*/ 2573383 w 4023360"/>
              <a:gd name="connsiteY41" fmla="*/ 300445 h 574765"/>
              <a:gd name="connsiteX42" fmla="*/ 2638697 w 4023360"/>
              <a:gd name="connsiteY42" fmla="*/ 261257 h 574765"/>
              <a:gd name="connsiteX43" fmla="*/ 2677886 w 4023360"/>
              <a:gd name="connsiteY43" fmla="*/ 235131 h 574765"/>
              <a:gd name="connsiteX44" fmla="*/ 2717074 w 4023360"/>
              <a:gd name="connsiteY44" fmla="*/ 222068 h 574765"/>
              <a:gd name="connsiteX45" fmla="*/ 2769326 w 4023360"/>
              <a:gd name="connsiteY45" fmla="*/ 195942 h 574765"/>
              <a:gd name="connsiteX46" fmla="*/ 2913017 w 4023360"/>
              <a:gd name="connsiteY46" fmla="*/ 169817 h 574765"/>
              <a:gd name="connsiteX47" fmla="*/ 3056708 w 4023360"/>
              <a:gd name="connsiteY47" fmla="*/ 182880 h 574765"/>
              <a:gd name="connsiteX48" fmla="*/ 3095897 w 4023360"/>
              <a:gd name="connsiteY48" fmla="*/ 222068 h 574765"/>
              <a:gd name="connsiteX49" fmla="*/ 3174274 w 4023360"/>
              <a:gd name="connsiteY49" fmla="*/ 300445 h 574765"/>
              <a:gd name="connsiteX50" fmla="*/ 3265714 w 4023360"/>
              <a:gd name="connsiteY50" fmla="*/ 391885 h 574765"/>
              <a:gd name="connsiteX51" fmla="*/ 3304903 w 4023360"/>
              <a:gd name="connsiteY51" fmla="*/ 431074 h 574765"/>
              <a:gd name="connsiteX52" fmla="*/ 3370217 w 4023360"/>
              <a:gd name="connsiteY52" fmla="*/ 418011 h 574765"/>
              <a:gd name="connsiteX53" fmla="*/ 3474720 w 4023360"/>
              <a:gd name="connsiteY53" fmla="*/ 391885 h 574765"/>
              <a:gd name="connsiteX54" fmla="*/ 3553097 w 4023360"/>
              <a:gd name="connsiteY54" fmla="*/ 365760 h 574765"/>
              <a:gd name="connsiteX55" fmla="*/ 3605348 w 4023360"/>
              <a:gd name="connsiteY55" fmla="*/ 352697 h 574765"/>
              <a:gd name="connsiteX56" fmla="*/ 3735977 w 4023360"/>
              <a:gd name="connsiteY56" fmla="*/ 287382 h 574765"/>
              <a:gd name="connsiteX57" fmla="*/ 3827417 w 4023360"/>
              <a:gd name="connsiteY57" fmla="*/ 222068 h 574765"/>
              <a:gd name="connsiteX58" fmla="*/ 3918857 w 4023360"/>
              <a:gd name="connsiteY58" fmla="*/ 130628 h 574765"/>
              <a:gd name="connsiteX59" fmla="*/ 3958046 w 4023360"/>
              <a:gd name="connsiteY59" fmla="*/ 91440 h 574765"/>
              <a:gd name="connsiteX60" fmla="*/ 4023360 w 4023360"/>
              <a:gd name="connsiteY60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23360" h="574765">
                <a:moveTo>
                  <a:pt x="0" y="574765"/>
                </a:moveTo>
                <a:cubicBezTo>
                  <a:pt x="13063" y="552994"/>
                  <a:pt x="23954" y="529763"/>
                  <a:pt x="39188" y="509451"/>
                </a:cubicBezTo>
                <a:cubicBezTo>
                  <a:pt x="50272" y="494672"/>
                  <a:pt x="68129" y="485633"/>
                  <a:pt x="78377" y="470262"/>
                </a:cubicBezTo>
                <a:cubicBezTo>
                  <a:pt x="86015" y="458805"/>
                  <a:pt x="85282" y="443390"/>
                  <a:pt x="91440" y="431074"/>
                </a:cubicBezTo>
                <a:cubicBezTo>
                  <a:pt x="119448" y="375058"/>
                  <a:pt x="116307" y="404699"/>
                  <a:pt x="156754" y="352697"/>
                </a:cubicBezTo>
                <a:cubicBezTo>
                  <a:pt x="176031" y="327912"/>
                  <a:pt x="191589" y="300446"/>
                  <a:pt x="209006" y="274320"/>
                </a:cubicBezTo>
                <a:cubicBezTo>
                  <a:pt x="217715" y="261257"/>
                  <a:pt x="222068" y="243840"/>
                  <a:pt x="235131" y="235131"/>
                </a:cubicBezTo>
                <a:cubicBezTo>
                  <a:pt x="248194" y="226422"/>
                  <a:pt x="262586" y="219435"/>
                  <a:pt x="274320" y="209005"/>
                </a:cubicBezTo>
                <a:cubicBezTo>
                  <a:pt x="301935" y="184459"/>
                  <a:pt x="317646" y="142312"/>
                  <a:pt x="352697" y="130628"/>
                </a:cubicBezTo>
                <a:lnTo>
                  <a:pt x="431074" y="104502"/>
                </a:lnTo>
                <a:lnTo>
                  <a:pt x="470263" y="91440"/>
                </a:lnTo>
                <a:cubicBezTo>
                  <a:pt x="513806" y="95794"/>
                  <a:pt x="559066" y="91633"/>
                  <a:pt x="600891" y="104502"/>
                </a:cubicBezTo>
                <a:cubicBezTo>
                  <a:pt x="660975" y="122989"/>
                  <a:pt x="625921" y="148853"/>
                  <a:pt x="653143" y="182880"/>
                </a:cubicBezTo>
                <a:cubicBezTo>
                  <a:pt x="662950" y="195139"/>
                  <a:pt x="679268" y="200297"/>
                  <a:pt x="692331" y="209005"/>
                </a:cubicBezTo>
                <a:cubicBezTo>
                  <a:pt x="725165" y="307508"/>
                  <a:pt x="680874" y="186091"/>
                  <a:pt x="731520" y="287382"/>
                </a:cubicBezTo>
                <a:cubicBezTo>
                  <a:pt x="752768" y="329877"/>
                  <a:pt x="733273" y="328325"/>
                  <a:pt x="770708" y="365760"/>
                </a:cubicBezTo>
                <a:cubicBezTo>
                  <a:pt x="781809" y="376861"/>
                  <a:pt x="796834" y="383177"/>
                  <a:pt x="809897" y="391885"/>
                </a:cubicBezTo>
                <a:cubicBezTo>
                  <a:pt x="818606" y="404948"/>
                  <a:pt x="824922" y="419972"/>
                  <a:pt x="836023" y="431074"/>
                </a:cubicBezTo>
                <a:cubicBezTo>
                  <a:pt x="861347" y="456398"/>
                  <a:pt x="882525" y="459638"/>
                  <a:pt x="914400" y="470262"/>
                </a:cubicBezTo>
                <a:cubicBezTo>
                  <a:pt x="927463" y="483325"/>
                  <a:pt x="939396" y="497624"/>
                  <a:pt x="953588" y="509451"/>
                </a:cubicBezTo>
                <a:cubicBezTo>
                  <a:pt x="1035626" y="577817"/>
                  <a:pt x="1066124" y="531262"/>
                  <a:pt x="1214846" y="522514"/>
                </a:cubicBezTo>
                <a:cubicBezTo>
                  <a:pt x="1304680" y="462624"/>
                  <a:pt x="1263435" y="480191"/>
                  <a:pt x="1332411" y="457200"/>
                </a:cubicBezTo>
                <a:cubicBezTo>
                  <a:pt x="1472459" y="363834"/>
                  <a:pt x="1259906" y="509237"/>
                  <a:pt x="1410788" y="391885"/>
                </a:cubicBezTo>
                <a:cubicBezTo>
                  <a:pt x="1435573" y="372608"/>
                  <a:pt x="1489166" y="339634"/>
                  <a:pt x="1489166" y="339634"/>
                </a:cubicBezTo>
                <a:cubicBezTo>
                  <a:pt x="1514272" y="301973"/>
                  <a:pt x="1527224" y="276993"/>
                  <a:pt x="1567543" y="248194"/>
                </a:cubicBezTo>
                <a:cubicBezTo>
                  <a:pt x="1578748" y="240191"/>
                  <a:pt x="1593668" y="239485"/>
                  <a:pt x="1606731" y="235131"/>
                </a:cubicBezTo>
                <a:cubicBezTo>
                  <a:pt x="1615440" y="222068"/>
                  <a:pt x="1621042" y="206280"/>
                  <a:pt x="1632857" y="195942"/>
                </a:cubicBezTo>
                <a:cubicBezTo>
                  <a:pt x="1656487" y="175266"/>
                  <a:pt x="1711234" y="143691"/>
                  <a:pt x="1711234" y="143691"/>
                </a:cubicBezTo>
                <a:cubicBezTo>
                  <a:pt x="1759131" y="148045"/>
                  <a:pt x="1807315" y="149952"/>
                  <a:pt x="1854926" y="156754"/>
                </a:cubicBezTo>
                <a:cubicBezTo>
                  <a:pt x="1868557" y="158701"/>
                  <a:pt x="1884378" y="160081"/>
                  <a:pt x="1894114" y="169817"/>
                </a:cubicBezTo>
                <a:cubicBezTo>
                  <a:pt x="1903850" y="179553"/>
                  <a:pt x="1895972" y="201002"/>
                  <a:pt x="1907177" y="209005"/>
                </a:cubicBezTo>
                <a:cubicBezTo>
                  <a:pt x="1929586" y="225012"/>
                  <a:pt x="1985554" y="235131"/>
                  <a:pt x="1985554" y="235131"/>
                </a:cubicBezTo>
                <a:cubicBezTo>
                  <a:pt x="1994263" y="248194"/>
                  <a:pt x="2000579" y="263219"/>
                  <a:pt x="2011680" y="274320"/>
                </a:cubicBezTo>
                <a:cubicBezTo>
                  <a:pt x="2022781" y="285421"/>
                  <a:pt x="2041061" y="288186"/>
                  <a:pt x="2050868" y="300445"/>
                </a:cubicBezTo>
                <a:cubicBezTo>
                  <a:pt x="2122978" y="390583"/>
                  <a:pt x="1990810" y="290887"/>
                  <a:pt x="2103120" y="365760"/>
                </a:cubicBezTo>
                <a:cubicBezTo>
                  <a:pt x="2111829" y="378823"/>
                  <a:pt x="2116987" y="395141"/>
                  <a:pt x="2129246" y="404948"/>
                </a:cubicBezTo>
                <a:cubicBezTo>
                  <a:pt x="2139998" y="413550"/>
                  <a:pt x="2155778" y="412587"/>
                  <a:pt x="2168434" y="418011"/>
                </a:cubicBezTo>
                <a:cubicBezTo>
                  <a:pt x="2214840" y="437899"/>
                  <a:pt x="2220517" y="444024"/>
                  <a:pt x="2259874" y="470262"/>
                </a:cubicBezTo>
                <a:cubicBezTo>
                  <a:pt x="2312125" y="465908"/>
                  <a:pt x="2364655" y="464129"/>
                  <a:pt x="2416628" y="457200"/>
                </a:cubicBezTo>
                <a:cubicBezTo>
                  <a:pt x="2430277" y="455380"/>
                  <a:pt x="2444360" y="451775"/>
                  <a:pt x="2455817" y="444137"/>
                </a:cubicBezTo>
                <a:cubicBezTo>
                  <a:pt x="2471188" y="433890"/>
                  <a:pt x="2483308" y="419246"/>
                  <a:pt x="2495006" y="404948"/>
                </a:cubicBezTo>
                <a:cubicBezTo>
                  <a:pt x="2522579" y="371248"/>
                  <a:pt x="2536045" y="322847"/>
                  <a:pt x="2573383" y="300445"/>
                </a:cubicBezTo>
                <a:cubicBezTo>
                  <a:pt x="2595154" y="287382"/>
                  <a:pt x="2617167" y="274713"/>
                  <a:pt x="2638697" y="261257"/>
                </a:cubicBezTo>
                <a:cubicBezTo>
                  <a:pt x="2652010" y="252936"/>
                  <a:pt x="2663844" y="242152"/>
                  <a:pt x="2677886" y="235131"/>
                </a:cubicBezTo>
                <a:cubicBezTo>
                  <a:pt x="2690202" y="228973"/>
                  <a:pt x="2704418" y="227492"/>
                  <a:pt x="2717074" y="222068"/>
                </a:cubicBezTo>
                <a:cubicBezTo>
                  <a:pt x="2734973" y="214397"/>
                  <a:pt x="2751093" y="202779"/>
                  <a:pt x="2769326" y="195942"/>
                </a:cubicBezTo>
                <a:cubicBezTo>
                  <a:pt x="2807224" y="181731"/>
                  <a:pt x="2879648" y="174584"/>
                  <a:pt x="2913017" y="169817"/>
                </a:cubicBezTo>
                <a:cubicBezTo>
                  <a:pt x="2960914" y="174171"/>
                  <a:pt x="3010464" y="169668"/>
                  <a:pt x="3056708" y="182880"/>
                </a:cubicBezTo>
                <a:cubicBezTo>
                  <a:pt x="3074471" y="187955"/>
                  <a:pt x="3083874" y="208042"/>
                  <a:pt x="3095897" y="222068"/>
                </a:cubicBezTo>
                <a:cubicBezTo>
                  <a:pt x="3160710" y="297682"/>
                  <a:pt x="3105286" y="254454"/>
                  <a:pt x="3174274" y="300445"/>
                </a:cubicBezTo>
                <a:cubicBezTo>
                  <a:pt x="3234164" y="390279"/>
                  <a:pt x="3196738" y="368892"/>
                  <a:pt x="3265714" y="391885"/>
                </a:cubicBezTo>
                <a:cubicBezTo>
                  <a:pt x="3278777" y="404948"/>
                  <a:pt x="3286981" y="426593"/>
                  <a:pt x="3304903" y="431074"/>
                </a:cubicBezTo>
                <a:cubicBezTo>
                  <a:pt x="3326443" y="436459"/>
                  <a:pt x="3348583" y="423003"/>
                  <a:pt x="3370217" y="418011"/>
                </a:cubicBezTo>
                <a:cubicBezTo>
                  <a:pt x="3405204" y="409937"/>
                  <a:pt x="3440656" y="403239"/>
                  <a:pt x="3474720" y="391885"/>
                </a:cubicBezTo>
                <a:cubicBezTo>
                  <a:pt x="3500846" y="383177"/>
                  <a:pt x="3526720" y="373673"/>
                  <a:pt x="3553097" y="365760"/>
                </a:cubicBezTo>
                <a:cubicBezTo>
                  <a:pt x="3570293" y="360601"/>
                  <a:pt x="3588316" y="358374"/>
                  <a:pt x="3605348" y="352697"/>
                </a:cubicBezTo>
                <a:cubicBezTo>
                  <a:pt x="3667161" y="332093"/>
                  <a:pt x="3679873" y="322447"/>
                  <a:pt x="3735977" y="287382"/>
                </a:cubicBezTo>
                <a:cubicBezTo>
                  <a:pt x="3758712" y="273173"/>
                  <a:pt x="3810546" y="237406"/>
                  <a:pt x="3827417" y="222068"/>
                </a:cubicBezTo>
                <a:cubicBezTo>
                  <a:pt x="3859312" y="193072"/>
                  <a:pt x="3888377" y="161108"/>
                  <a:pt x="3918857" y="130628"/>
                </a:cubicBezTo>
                <a:cubicBezTo>
                  <a:pt x="3931920" y="117565"/>
                  <a:pt x="3947799" y="106811"/>
                  <a:pt x="3958046" y="91440"/>
                </a:cubicBezTo>
                <a:cubicBezTo>
                  <a:pt x="4013713" y="7938"/>
                  <a:pt x="3988093" y="35264"/>
                  <a:pt x="4023360" y="0"/>
                </a:cubicBezTo>
              </a:path>
            </a:pathLst>
          </a:cu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6413863" y="4190435"/>
            <a:ext cx="4023360" cy="574765"/>
          </a:xfrm>
          <a:custGeom>
            <a:avLst/>
            <a:gdLst>
              <a:gd name="connsiteX0" fmla="*/ 0 w 4023360"/>
              <a:gd name="connsiteY0" fmla="*/ 574765 h 574765"/>
              <a:gd name="connsiteX1" fmla="*/ 39188 w 4023360"/>
              <a:gd name="connsiteY1" fmla="*/ 509451 h 574765"/>
              <a:gd name="connsiteX2" fmla="*/ 78377 w 4023360"/>
              <a:gd name="connsiteY2" fmla="*/ 470262 h 574765"/>
              <a:gd name="connsiteX3" fmla="*/ 91440 w 4023360"/>
              <a:gd name="connsiteY3" fmla="*/ 431074 h 574765"/>
              <a:gd name="connsiteX4" fmla="*/ 156754 w 4023360"/>
              <a:gd name="connsiteY4" fmla="*/ 352697 h 574765"/>
              <a:gd name="connsiteX5" fmla="*/ 209006 w 4023360"/>
              <a:gd name="connsiteY5" fmla="*/ 274320 h 574765"/>
              <a:gd name="connsiteX6" fmla="*/ 235131 w 4023360"/>
              <a:gd name="connsiteY6" fmla="*/ 235131 h 574765"/>
              <a:gd name="connsiteX7" fmla="*/ 274320 w 4023360"/>
              <a:gd name="connsiteY7" fmla="*/ 209005 h 574765"/>
              <a:gd name="connsiteX8" fmla="*/ 352697 w 4023360"/>
              <a:gd name="connsiteY8" fmla="*/ 130628 h 574765"/>
              <a:gd name="connsiteX9" fmla="*/ 431074 w 4023360"/>
              <a:gd name="connsiteY9" fmla="*/ 104502 h 574765"/>
              <a:gd name="connsiteX10" fmla="*/ 470263 w 4023360"/>
              <a:gd name="connsiteY10" fmla="*/ 91440 h 574765"/>
              <a:gd name="connsiteX11" fmla="*/ 600891 w 4023360"/>
              <a:gd name="connsiteY11" fmla="*/ 104502 h 574765"/>
              <a:gd name="connsiteX12" fmla="*/ 653143 w 4023360"/>
              <a:gd name="connsiteY12" fmla="*/ 182880 h 574765"/>
              <a:gd name="connsiteX13" fmla="*/ 692331 w 4023360"/>
              <a:gd name="connsiteY13" fmla="*/ 209005 h 574765"/>
              <a:gd name="connsiteX14" fmla="*/ 731520 w 4023360"/>
              <a:gd name="connsiteY14" fmla="*/ 287382 h 574765"/>
              <a:gd name="connsiteX15" fmla="*/ 770708 w 4023360"/>
              <a:gd name="connsiteY15" fmla="*/ 365760 h 574765"/>
              <a:gd name="connsiteX16" fmla="*/ 809897 w 4023360"/>
              <a:gd name="connsiteY16" fmla="*/ 391885 h 574765"/>
              <a:gd name="connsiteX17" fmla="*/ 836023 w 4023360"/>
              <a:gd name="connsiteY17" fmla="*/ 431074 h 574765"/>
              <a:gd name="connsiteX18" fmla="*/ 914400 w 4023360"/>
              <a:gd name="connsiteY18" fmla="*/ 470262 h 574765"/>
              <a:gd name="connsiteX19" fmla="*/ 953588 w 4023360"/>
              <a:gd name="connsiteY19" fmla="*/ 509451 h 574765"/>
              <a:gd name="connsiteX20" fmla="*/ 1214846 w 4023360"/>
              <a:gd name="connsiteY20" fmla="*/ 522514 h 574765"/>
              <a:gd name="connsiteX21" fmla="*/ 1332411 w 4023360"/>
              <a:gd name="connsiteY21" fmla="*/ 457200 h 574765"/>
              <a:gd name="connsiteX22" fmla="*/ 1410788 w 4023360"/>
              <a:gd name="connsiteY22" fmla="*/ 391885 h 574765"/>
              <a:gd name="connsiteX23" fmla="*/ 1489166 w 4023360"/>
              <a:gd name="connsiteY23" fmla="*/ 339634 h 574765"/>
              <a:gd name="connsiteX24" fmla="*/ 1567543 w 4023360"/>
              <a:gd name="connsiteY24" fmla="*/ 248194 h 574765"/>
              <a:gd name="connsiteX25" fmla="*/ 1606731 w 4023360"/>
              <a:gd name="connsiteY25" fmla="*/ 235131 h 574765"/>
              <a:gd name="connsiteX26" fmla="*/ 1632857 w 4023360"/>
              <a:gd name="connsiteY26" fmla="*/ 195942 h 574765"/>
              <a:gd name="connsiteX27" fmla="*/ 1711234 w 4023360"/>
              <a:gd name="connsiteY27" fmla="*/ 143691 h 574765"/>
              <a:gd name="connsiteX28" fmla="*/ 1854926 w 4023360"/>
              <a:gd name="connsiteY28" fmla="*/ 156754 h 574765"/>
              <a:gd name="connsiteX29" fmla="*/ 1894114 w 4023360"/>
              <a:gd name="connsiteY29" fmla="*/ 169817 h 574765"/>
              <a:gd name="connsiteX30" fmla="*/ 1907177 w 4023360"/>
              <a:gd name="connsiteY30" fmla="*/ 209005 h 574765"/>
              <a:gd name="connsiteX31" fmla="*/ 1985554 w 4023360"/>
              <a:gd name="connsiteY31" fmla="*/ 235131 h 574765"/>
              <a:gd name="connsiteX32" fmla="*/ 2011680 w 4023360"/>
              <a:gd name="connsiteY32" fmla="*/ 274320 h 574765"/>
              <a:gd name="connsiteX33" fmla="*/ 2050868 w 4023360"/>
              <a:gd name="connsiteY33" fmla="*/ 300445 h 574765"/>
              <a:gd name="connsiteX34" fmla="*/ 2103120 w 4023360"/>
              <a:gd name="connsiteY34" fmla="*/ 365760 h 574765"/>
              <a:gd name="connsiteX35" fmla="*/ 2129246 w 4023360"/>
              <a:gd name="connsiteY35" fmla="*/ 404948 h 574765"/>
              <a:gd name="connsiteX36" fmla="*/ 2168434 w 4023360"/>
              <a:gd name="connsiteY36" fmla="*/ 418011 h 574765"/>
              <a:gd name="connsiteX37" fmla="*/ 2259874 w 4023360"/>
              <a:gd name="connsiteY37" fmla="*/ 470262 h 574765"/>
              <a:gd name="connsiteX38" fmla="*/ 2416628 w 4023360"/>
              <a:gd name="connsiteY38" fmla="*/ 457200 h 574765"/>
              <a:gd name="connsiteX39" fmla="*/ 2455817 w 4023360"/>
              <a:gd name="connsiteY39" fmla="*/ 444137 h 574765"/>
              <a:gd name="connsiteX40" fmla="*/ 2495006 w 4023360"/>
              <a:gd name="connsiteY40" fmla="*/ 404948 h 574765"/>
              <a:gd name="connsiteX41" fmla="*/ 2573383 w 4023360"/>
              <a:gd name="connsiteY41" fmla="*/ 300445 h 574765"/>
              <a:gd name="connsiteX42" fmla="*/ 2638697 w 4023360"/>
              <a:gd name="connsiteY42" fmla="*/ 261257 h 574765"/>
              <a:gd name="connsiteX43" fmla="*/ 2677886 w 4023360"/>
              <a:gd name="connsiteY43" fmla="*/ 235131 h 574765"/>
              <a:gd name="connsiteX44" fmla="*/ 2717074 w 4023360"/>
              <a:gd name="connsiteY44" fmla="*/ 222068 h 574765"/>
              <a:gd name="connsiteX45" fmla="*/ 2769326 w 4023360"/>
              <a:gd name="connsiteY45" fmla="*/ 195942 h 574765"/>
              <a:gd name="connsiteX46" fmla="*/ 2913017 w 4023360"/>
              <a:gd name="connsiteY46" fmla="*/ 169817 h 574765"/>
              <a:gd name="connsiteX47" fmla="*/ 3056708 w 4023360"/>
              <a:gd name="connsiteY47" fmla="*/ 182880 h 574765"/>
              <a:gd name="connsiteX48" fmla="*/ 3095897 w 4023360"/>
              <a:gd name="connsiteY48" fmla="*/ 222068 h 574765"/>
              <a:gd name="connsiteX49" fmla="*/ 3174274 w 4023360"/>
              <a:gd name="connsiteY49" fmla="*/ 300445 h 574765"/>
              <a:gd name="connsiteX50" fmla="*/ 3265714 w 4023360"/>
              <a:gd name="connsiteY50" fmla="*/ 391885 h 574765"/>
              <a:gd name="connsiteX51" fmla="*/ 3304903 w 4023360"/>
              <a:gd name="connsiteY51" fmla="*/ 431074 h 574765"/>
              <a:gd name="connsiteX52" fmla="*/ 3370217 w 4023360"/>
              <a:gd name="connsiteY52" fmla="*/ 418011 h 574765"/>
              <a:gd name="connsiteX53" fmla="*/ 3474720 w 4023360"/>
              <a:gd name="connsiteY53" fmla="*/ 391885 h 574765"/>
              <a:gd name="connsiteX54" fmla="*/ 3553097 w 4023360"/>
              <a:gd name="connsiteY54" fmla="*/ 365760 h 574765"/>
              <a:gd name="connsiteX55" fmla="*/ 3605348 w 4023360"/>
              <a:gd name="connsiteY55" fmla="*/ 352697 h 574765"/>
              <a:gd name="connsiteX56" fmla="*/ 3735977 w 4023360"/>
              <a:gd name="connsiteY56" fmla="*/ 287382 h 574765"/>
              <a:gd name="connsiteX57" fmla="*/ 3827417 w 4023360"/>
              <a:gd name="connsiteY57" fmla="*/ 222068 h 574765"/>
              <a:gd name="connsiteX58" fmla="*/ 3918857 w 4023360"/>
              <a:gd name="connsiteY58" fmla="*/ 130628 h 574765"/>
              <a:gd name="connsiteX59" fmla="*/ 3958046 w 4023360"/>
              <a:gd name="connsiteY59" fmla="*/ 91440 h 574765"/>
              <a:gd name="connsiteX60" fmla="*/ 4023360 w 4023360"/>
              <a:gd name="connsiteY60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23360" h="574765">
                <a:moveTo>
                  <a:pt x="0" y="574765"/>
                </a:moveTo>
                <a:cubicBezTo>
                  <a:pt x="13063" y="552994"/>
                  <a:pt x="23954" y="529763"/>
                  <a:pt x="39188" y="509451"/>
                </a:cubicBezTo>
                <a:cubicBezTo>
                  <a:pt x="50272" y="494672"/>
                  <a:pt x="68129" y="485633"/>
                  <a:pt x="78377" y="470262"/>
                </a:cubicBezTo>
                <a:cubicBezTo>
                  <a:pt x="86015" y="458805"/>
                  <a:pt x="85282" y="443390"/>
                  <a:pt x="91440" y="431074"/>
                </a:cubicBezTo>
                <a:cubicBezTo>
                  <a:pt x="119448" y="375058"/>
                  <a:pt x="116307" y="404699"/>
                  <a:pt x="156754" y="352697"/>
                </a:cubicBezTo>
                <a:cubicBezTo>
                  <a:pt x="176031" y="327912"/>
                  <a:pt x="191589" y="300446"/>
                  <a:pt x="209006" y="274320"/>
                </a:cubicBezTo>
                <a:cubicBezTo>
                  <a:pt x="217715" y="261257"/>
                  <a:pt x="222068" y="243840"/>
                  <a:pt x="235131" y="235131"/>
                </a:cubicBezTo>
                <a:cubicBezTo>
                  <a:pt x="248194" y="226422"/>
                  <a:pt x="262586" y="219435"/>
                  <a:pt x="274320" y="209005"/>
                </a:cubicBezTo>
                <a:cubicBezTo>
                  <a:pt x="301935" y="184459"/>
                  <a:pt x="317646" y="142312"/>
                  <a:pt x="352697" y="130628"/>
                </a:cubicBezTo>
                <a:lnTo>
                  <a:pt x="431074" y="104502"/>
                </a:lnTo>
                <a:lnTo>
                  <a:pt x="470263" y="91440"/>
                </a:lnTo>
                <a:cubicBezTo>
                  <a:pt x="513806" y="95794"/>
                  <a:pt x="559066" y="91633"/>
                  <a:pt x="600891" y="104502"/>
                </a:cubicBezTo>
                <a:cubicBezTo>
                  <a:pt x="660975" y="122989"/>
                  <a:pt x="625921" y="148853"/>
                  <a:pt x="653143" y="182880"/>
                </a:cubicBezTo>
                <a:cubicBezTo>
                  <a:pt x="662950" y="195139"/>
                  <a:pt x="679268" y="200297"/>
                  <a:pt x="692331" y="209005"/>
                </a:cubicBezTo>
                <a:cubicBezTo>
                  <a:pt x="725165" y="307508"/>
                  <a:pt x="680874" y="186091"/>
                  <a:pt x="731520" y="287382"/>
                </a:cubicBezTo>
                <a:cubicBezTo>
                  <a:pt x="752768" y="329877"/>
                  <a:pt x="733273" y="328325"/>
                  <a:pt x="770708" y="365760"/>
                </a:cubicBezTo>
                <a:cubicBezTo>
                  <a:pt x="781809" y="376861"/>
                  <a:pt x="796834" y="383177"/>
                  <a:pt x="809897" y="391885"/>
                </a:cubicBezTo>
                <a:cubicBezTo>
                  <a:pt x="818606" y="404948"/>
                  <a:pt x="824922" y="419972"/>
                  <a:pt x="836023" y="431074"/>
                </a:cubicBezTo>
                <a:cubicBezTo>
                  <a:pt x="861347" y="456398"/>
                  <a:pt x="882525" y="459638"/>
                  <a:pt x="914400" y="470262"/>
                </a:cubicBezTo>
                <a:cubicBezTo>
                  <a:pt x="927463" y="483325"/>
                  <a:pt x="939396" y="497624"/>
                  <a:pt x="953588" y="509451"/>
                </a:cubicBezTo>
                <a:cubicBezTo>
                  <a:pt x="1035626" y="577817"/>
                  <a:pt x="1066124" y="531262"/>
                  <a:pt x="1214846" y="522514"/>
                </a:cubicBezTo>
                <a:cubicBezTo>
                  <a:pt x="1304680" y="462624"/>
                  <a:pt x="1263435" y="480191"/>
                  <a:pt x="1332411" y="457200"/>
                </a:cubicBezTo>
                <a:cubicBezTo>
                  <a:pt x="1472459" y="363834"/>
                  <a:pt x="1259906" y="509237"/>
                  <a:pt x="1410788" y="391885"/>
                </a:cubicBezTo>
                <a:cubicBezTo>
                  <a:pt x="1435573" y="372608"/>
                  <a:pt x="1489166" y="339634"/>
                  <a:pt x="1489166" y="339634"/>
                </a:cubicBezTo>
                <a:cubicBezTo>
                  <a:pt x="1514272" y="301973"/>
                  <a:pt x="1527224" y="276993"/>
                  <a:pt x="1567543" y="248194"/>
                </a:cubicBezTo>
                <a:cubicBezTo>
                  <a:pt x="1578748" y="240191"/>
                  <a:pt x="1593668" y="239485"/>
                  <a:pt x="1606731" y="235131"/>
                </a:cubicBezTo>
                <a:cubicBezTo>
                  <a:pt x="1615440" y="222068"/>
                  <a:pt x="1621042" y="206280"/>
                  <a:pt x="1632857" y="195942"/>
                </a:cubicBezTo>
                <a:cubicBezTo>
                  <a:pt x="1656487" y="175266"/>
                  <a:pt x="1711234" y="143691"/>
                  <a:pt x="1711234" y="143691"/>
                </a:cubicBezTo>
                <a:cubicBezTo>
                  <a:pt x="1759131" y="148045"/>
                  <a:pt x="1807315" y="149952"/>
                  <a:pt x="1854926" y="156754"/>
                </a:cubicBezTo>
                <a:cubicBezTo>
                  <a:pt x="1868557" y="158701"/>
                  <a:pt x="1884378" y="160081"/>
                  <a:pt x="1894114" y="169817"/>
                </a:cubicBezTo>
                <a:cubicBezTo>
                  <a:pt x="1903850" y="179553"/>
                  <a:pt x="1895972" y="201002"/>
                  <a:pt x="1907177" y="209005"/>
                </a:cubicBezTo>
                <a:cubicBezTo>
                  <a:pt x="1929586" y="225012"/>
                  <a:pt x="1985554" y="235131"/>
                  <a:pt x="1985554" y="235131"/>
                </a:cubicBezTo>
                <a:cubicBezTo>
                  <a:pt x="1994263" y="248194"/>
                  <a:pt x="2000579" y="263219"/>
                  <a:pt x="2011680" y="274320"/>
                </a:cubicBezTo>
                <a:cubicBezTo>
                  <a:pt x="2022781" y="285421"/>
                  <a:pt x="2041061" y="288186"/>
                  <a:pt x="2050868" y="300445"/>
                </a:cubicBezTo>
                <a:cubicBezTo>
                  <a:pt x="2122978" y="390583"/>
                  <a:pt x="1990810" y="290887"/>
                  <a:pt x="2103120" y="365760"/>
                </a:cubicBezTo>
                <a:cubicBezTo>
                  <a:pt x="2111829" y="378823"/>
                  <a:pt x="2116987" y="395141"/>
                  <a:pt x="2129246" y="404948"/>
                </a:cubicBezTo>
                <a:cubicBezTo>
                  <a:pt x="2139998" y="413550"/>
                  <a:pt x="2155778" y="412587"/>
                  <a:pt x="2168434" y="418011"/>
                </a:cubicBezTo>
                <a:cubicBezTo>
                  <a:pt x="2214840" y="437899"/>
                  <a:pt x="2220517" y="444024"/>
                  <a:pt x="2259874" y="470262"/>
                </a:cubicBezTo>
                <a:cubicBezTo>
                  <a:pt x="2312125" y="465908"/>
                  <a:pt x="2364655" y="464129"/>
                  <a:pt x="2416628" y="457200"/>
                </a:cubicBezTo>
                <a:cubicBezTo>
                  <a:pt x="2430277" y="455380"/>
                  <a:pt x="2444360" y="451775"/>
                  <a:pt x="2455817" y="444137"/>
                </a:cubicBezTo>
                <a:cubicBezTo>
                  <a:pt x="2471188" y="433890"/>
                  <a:pt x="2483308" y="419246"/>
                  <a:pt x="2495006" y="404948"/>
                </a:cubicBezTo>
                <a:cubicBezTo>
                  <a:pt x="2522579" y="371248"/>
                  <a:pt x="2536045" y="322847"/>
                  <a:pt x="2573383" y="300445"/>
                </a:cubicBezTo>
                <a:cubicBezTo>
                  <a:pt x="2595154" y="287382"/>
                  <a:pt x="2617167" y="274713"/>
                  <a:pt x="2638697" y="261257"/>
                </a:cubicBezTo>
                <a:cubicBezTo>
                  <a:pt x="2652010" y="252936"/>
                  <a:pt x="2663844" y="242152"/>
                  <a:pt x="2677886" y="235131"/>
                </a:cubicBezTo>
                <a:cubicBezTo>
                  <a:pt x="2690202" y="228973"/>
                  <a:pt x="2704418" y="227492"/>
                  <a:pt x="2717074" y="222068"/>
                </a:cubicBezTo>
                <a:cubicBezTo>
                  <a:pt x="2734973" y="214397"/>
                  <a:pt x="2751093" y="202779"/>
                  <a:pt x="2769326" y="195942"/>
                </a:cubicBezTo>
                <a:cubicBezTo>
                  <a:pt x="2807224" y="181731"/>
                  <a:pt x="2879648" y="174584"/>
                  <a:pt x="2913017" y="169817"/>
                </a:cubicBezTo>
                <a:cubicBezTo>
                  <a:pt x="2960914" y="174171"/>
                  <a:pt x="3010464" y="169668"/>
                  <a:pt x="3056708" y="182880"/>
                </a:cubicBezTo>
                <a:cubicBezTo>
                  <a:pt x="3074471" y="187955"/>
                  <a:pt x="3083874" y="208042"/>
                  <a:pt x="3095897" y="222068"/>
                </a:cubicBezTo>
                <a:cubicBezTo>
                  <a:pt x="3160710" y="297682"/>
                  <a:pt x="3105286" y="254454"/>
                  <a:pt x="3174274" y="300445"/>
                </a:cubicBezTo>
                <a:cubicBezTo>
                  <a:pt x="3234164" y="390279"/>
                  <a:pt x="3196738" y="368892"/>
                  <a:pt x="3265714" y="391885"/>
                </a:cubicBezTo>
                <a:cubicBezTo>
                  <a:pt x="3278777" y="404948"/>
                  <a:pt x="3286981" y="426593"/>
                  <a:pt x="3304903" y="431074"/>
                </a:cubicBezTo>
                <a:cubicBezTo>
                  <a:pt x="3326443" y="436459"/>
                  <a:pt x="3348583" y="423003"/>
                  <a:pt x="3370217" y="418011"/>
                </a:cubicBezTo>
                <a:cubicBezTo>
                  <a:pt x="3405204" y="409937"/>
                  <a:pt x="3440656" y="403239"/>
                  <a:pt x="3474720" y="391885"/>
                </a:cubicBezTo>
                <a:cubicBezTo>
                  <a:pt x="3500846" y="383177"/>
                  <a:pt x="3526720" y="373673"/>
                  <a:pt x="3553097" y="365760"/>
                </a:cubicBezTo>
                <a:cubicBezTo>
                  <a:pt x="3570293" y="360601"/>
                  <a:pt x="3588316" y="358374"/>
                  <a:pt x="3605348" y="352697"/>
                </a:cubicBezTo>
                <a:cubicBezTo>
                  <a:pt x="3667161" y="332093"/>
                  <a:pt x="3679873" y="322447"/>
                  <a:pt x="3735977" y="287382"/>
                </a:cubicBezTo>
                <a:cubicBezTo>
                  <a:pt x="3758712" y="273173"/>
                  <a:pt x="3810546" y="237406"/>
                  <a:pt x="3827417" y="222068"/>
                </a:cubicBezTo>
                <a:cubicBezTo>
                  <a:pt x="3859312" y="193072"/>
                  <a:pt x="3888377" y="161108"/>
                  <a:pt x="3918857" y="130628"/>
                </a:cubicBezTo>
                <a:cubicBezTo>
                  <a:pt x="3931920" y="117565"/>
                  <a:pt x="3947799" y="106811"/>
                  <a:pt x="3958046" y="91440"/>
                </a:cubicBezTo>
                <a:cubicBezTo>
                  <a:pt x="4013713" y="7938"/>
                  <a:pt x="3988093" y="35264"/>
                  <a:pt x="4023360" y="0"/>
                </a:cubicBezTo>
              </a:path>
            </a:pathLst>
          </a:cu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497264" y="147586"/>
            <a:ext cx="4023360" cy="574765"/>
          </a:xfrm>
          <a:custGeom>
            <a:avLst/>
            <a:gdLst>
              <a:gd name="connsiteX0" fmla="*/ 0 w 4023360"/>
              <a:gd name="connsiteY0" fmla="*/ 574765 h 574765"/>
              <a:gd name="connsiteX1" fmla="*/ 39188 w 4023360"/>
              <a:gd name="connsiteY1" fmla="*/ 509451 h 574765"/>
              <a:gd name="connsiteX2" fmla="*/ 78377 w 4023360"/>
              <a:gd name="connsiteY2" fmla="*/ 470262 h 574765"/>
              <a:gd name="connsiteX3" fmla="*/ 91440 w 4023360"/>
              <a:gd name="connsiteY3" fmla="*/ 431074 h 574765"/>
              <a:gd name="connsiteX4" fmla="*/ 156754 w 4023360"/>
              <a:gd name="connsiteY4" fmla="*/ 352697 h 574765"/>
              <a:gd name="connsiteX5" fmla="*/ 209006 w 4023360"/>
              <a:gd name="connsiteY5" fmla="*/ 274320 h 574765"/>
              <a:gd name="connsiteX6" fmla="*/ 235131 w 4023360"/>
              <a:gd name="connsiteY6" fmla="*/ 235131 h 574765"/>
              <a:gd name="connsiteX7" fmla="*/ 274320 w 4023360"/>
              <a:gd name="connsiteY7" fmla="*/ 209005 h 574765"/>
              <a:gd name="connsiteX8" fmla="*/ 352697 w 4023360"/>
              <a:gd name="connsiteY8" fmla="*/ 130628 h 574765"/>
              <a:gd name="connsiteX9" fmla="*/ 431074 w 4023360"/>
              <a:gd name="connsiteY9" fmla="*/ 104502 h 574765"/>
              <a:gd name="connsiteX10" fmla="*/ 470263 w 4023360"/>
              <a:gd name="connsiteY10" fmla="*/ 91440 h 574765"/>
              <a:gd name="connsiteX11" fmla="*/ 600891 w 4023360"/>
              <a:gd name="connsiteY11" fmla="*/ 104502 h 574765"/>
              <a:gd name="connsiteX12" fmla="*/ 653143 w 4023360"/>
              <a:gd name="connsiteY12" fmla="*/ 182880 h 574765"/>
              <a:gd name="connsiteX13" fmla="*/ 692331 w 4023360"/>
              <a:gd name="connsiteY13" fmla="*/ 209005 h 574765"/>
              <a:gd name="connsiteX14" fmla="*/ 731520 w 4023360"/>
              <a:gd name="connsiteY14" fmla="*/ 287382 h 574765"/>
              <a:gd name="connsiteX15" fmla="*/ 770708 w 4023360"/>
              <a:gd name="connsiteY15" fmla="*/ 365760 h 574765"/>
              <a:gd name="connsiteX16" fmla="*/ 809897 w 4023360"/>
              <a:gd name="connsiteY16" fmla="*/ 391885 h 574765"/>
              <a:gd name="connsiteX17" fmla="*/ 836023 w 4023360"/>
              <a:gd name="connsiteY17" fmla="*/ 431074 h 574765"/>
              <a:gd name="connsiteX18" fmla="*/ 914400 w 4023360"/>
              <a:gd name="connsiteY18" fmla="*/ 470262 h 574765"/>
              <a:gd name="connsiteX19" fmla="*/ 953588 w 4023360"/>
              <a:gd name="connsiteY19" fmla="*/ 509451 h 574765"/>
              <a:gd name="connsiteX20" fmla="*/ 1214846 w 4023360"/>
              <a:gd name="connsiteY20" fmla="*/ 522514 h 574765"/>
              <a:gd name="connsiteX21" fmla="*/ 1332411 w 4023360"/>
              <a:gd name="connsiteY21" fmla="*/ 457200 h 574765"/>
              <a:gd name="connsiteX22" fmla="*/ 1410788 w 4023360"/>
              <a:gd name="connsiteY22" fmla="*/ 391885 h 574765"/>
              <a:gd name="connsiteX23" fmla="*/ 1489166 w 4023360"/>
              <a:gd name="connsiteY23" fmla="*/ 339634 h 574765"/>
              <a:gd name="connsiteX24" fmla="*/ 1567543 w 4023360"/>
              <a:gd name="connsiteY24" fmla="*/ 248194 h 574765"/>
              <a:gd name="connsiteX25" fmla="*/ 1606731 w 4023360"/>
              <a:gd name="connsiteY25" fmla="*/ 235131 h 574765"/>
              <a:gd name="connsiteX26" fmla="*/ 1632857 w 4023360"/>
              <a:gd name="connsiteY26" fmla="*/ 195942 h 574765"/>
              <a:gd name="connsiteX27" fmla="*/ 1711234 w 4023360"/>
              <a:gd name="connsiteY27" fmla="*/ 143691 h 574765"/>
              <a:gd name="connsiteX28" fmla="*/ 1854926 w 4023360"/>
              <a:gd name="connsiteY28" fmla="*/ 156754 h 574765"/>
              <a:gd name="connsiteX29" fmla="*/ 1894114 w 4023360"/>
              <a:gd name="connsiteY29" fmla="*/ 169817 h 574765"/>
              <a:gd name="connsiteX30" fmla="*/ 1907177 w 4023360"/>
              <a:gd name="connsiteY30" fmla="*/ 209005 h 574765"/>
              <a:gd name="connsiteX31" fmla="*/ 1985554 w 4023360"/>
              <a:gd name="connsiteY31" fmla="*/ 235131 h 574765"/>
              <a:gd name="connsiteX32" fmla="*/ 2011680 w 4023360"/>
              <a:gd name="connsiteY32" fmla="*/ 274320 h 574765"/>
              <a:gd name="connsiteX33" fmla="*/ 2050868 w 4023360"/>
              <a:gd name="connsiteY33" fmla="*/ 300445 h 574765"/>
              <a:gd name="connsiteX34" fmla="*/ 2103120 w 4023360"/>
              <a:gd name="connsiteY34" fmla="*/ 365760 h 574765"/>
              <a:gd name="connsiteX35" fmla="*/ 2129246 w 4023360"/>
              <a:gd name="connsiteY35" fmla="*/ 404948 h 574765"/>
              <a:gd name="connsiteX36" fmla="*/ 2168434 w 4023360"/>
              <a:gd name="connsiteY36" fmla="*/ 418011 h 574765"/>
              <a:gd name="connsiteX37" fmla="*/ 2259874 w 4023360"/>
              <a:gd name="connsiteY37" fmla="*/ 470262 h 574765"/>
              <a:gd name="connsiteX38" fmla="*/ 2416628 w 4023360"/>
              <a:gd name="connsiteY38" fmla="*/ 457200 h 574765"/>
              <a:gd name="connsiteX39" fmla="*/ 2455817 w 4023360"/>
              <a:gd name="connsiteY39" fmla="*/ 444137 h 574765"/>
              <a:gd name="connsiteX40" fmla="*/ 2495006 w 4023360"/>
              <a:gd name="connsiteY40" fmla="*/ 404948 h 574765"/>
              <a:gd name="connsiteX41" fmla="*/ 2573383 w 4023360"/>
              <a:gd name="connsiteY41" fmla="*/ 300445 h 574765"/>
              <a:gd name="connsiteX42" fmla="*/ 2638697 w 4023360"/>
              <a:gd name="connsiteY42" fmla="*/ 261257 h 574765"/>
              <a:gd name="connsiteX43" fmla="*/ 2677886 w 4023360"/>
              <a:gd name="connsiteY43" fmla="*/ 235131 h 574765"/>
              <a:gd name="connsiteX44" fmla="*/ 2717074 w 4023360"/>
              <a:gd name="connsiteY44" fmla="*/ 222068 h 574765"/>
              <a:gd name="connsiteX45" fmla="*/ 2769326 w 4023360"/>
              <a:gd name="connsiteY45" fmla="*/ 195942 h 574765"/>
              <a:gd name="connsiteX46" fmla="*/ 2913017 w 4023360"/>
              <a:gd name="connsiteY46" fmla="*/ 169817 h 574765"/>
              <a:gd name="connsiteX47" fmla="*/ 3056708 w 4023360"/>
              <a:gd name="connsiteY47" fmla="*/ 182880 h 574765"/>
              <a:gd name="connsiteX48" fmla="*/ 3095897 w 4023360"/>
              <a:gd name="connsiteY48" fmla="*/ 222068 h 574765"/>
              <a:gd name="connsiteX49" fmla="*/ 3174274 w 4023360"/>
              <a:gd name="connsiteY49" fmla="*/ 300445 h 574765"/>
              <a:gd name="connsiteX50" fmla="*/ 3265714 w 4023360"/>
              <a:gd name="connsiteY50" fmla="*/ 391885 h 574765"/>
              <a:gd name="connsiteX51" fmla="*/ 3304903 w 4023360"/>
              <a:gd name="connsiteY51" fmla="*/ 431074 h 574765"/>
              <a:gd name="connsiteX52" fmla="*/ 3370217 w 4023360"/>
              <a:gd name="connsiteY52" fmla="*/ 418011 h 574765"/>
              <a:gd name="connsiteX53" fmla="*/ 3474720 w 4023360"/>
              <a:gd name="connsiteY53" fmla="*/ 391885 h 574765"/>
              <a:gd name="connsiteX54" fmla="*/ 3553097 w 4023360"/>
              <a:gd name="connsiteY54" fmla="*/ 365760 h 574765"/>
              <a:gd name="connsiteX55" fmla="*/ 3605348 w 4023360"/>
              <a:gd name="connsiteY55" fmla="*/ 352697 h 574765"/>
              <a:gd name="connsiteX56" fmla="*/ 3735977 w 4023360"/>
              <a:gd name="connsiteY56" fmla="*/ 287382 h 574765"/>
              <a:gd name="connsiteX57" fmla="*/ 3827417 w 4023360"/>
              <a:gd name="connsiteY57" fmla="*/ 222068 h 574765"/>
              <a:gd name="connsiteX58" fmla="*/ 3918857 w 4023360"/>
              <a:gd name="connsiteY58" fmla="*/ 130628 h 574765"/>
              <a:gd name="connsiteX59" fmla="*/ 3958046 w 4023360"/>
              <a:gd name="connsiteY59" fmla="*/ 91440 h 574765"/>
              <a:gd name="connsiteX60" fmla="*/ 4023360 w 4023360"/>
              <a:gd name="connsiteY60" fmla="*/ 0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023360" h="574765">
                <a:moveTo>
                  <a:pt x="0" y="574765"/>
                </a:moveTo>
                <a:cubicBezTo>
                  <a:pt x="13063" y="552994"/>
                  <a:pt x="23954" y="529763"/>
                  <a:pt x="39188" y="509451"/>
                </a:cubicBezTo>
                <a:cubicBezTo>
                  <a:pt x="50272" y="494672"/>
                  <a:pt x="68129" y="485633"/>
                  <a:pt x="78377" y="470262"/>
                </a:cubicBezTo>
                <a:cubicBezTo>
                  <a:pt x="86015" y="458805"/>
                  <a:pt x="85282" y="443390"/>
                  <a:pt x="91440" y="431074"/>
                </a:cubicBezTo>
                <a:cubicBezTo>
                  <a:pt x="119448" y="375058"/>
                  <a:pt x="116307" y="404699"/>
                  <a:pt x="156754" y="352697"/>
                </a:cubicBezTo>
                <a:cubicBezTo>
                  <a:pt x="176031" y="327912"/>
                  <a:pt x="191589" y="300446"/>
                  <a:pt x="209006" y="274320"/>
                </a:cubicBezTo>
                <a:cubicBezTo>
                  <a:pt x="217715" y="261257"/>
                  <a:pt x="222068" y="243840"/>
                  <a:pt x="235131" y="235131"/>
                </a:cubicBezTo>
                <a:cubicBezTo>
                  <a:pt x="248194" y="226422"/>
                  <a:pt x="262586" y="219435"/>
                  <a:pt x="274320" y="209005"/>
                </a:cubicBezTo>
                <a:cubicBezTo>
                  <a:pt x="301935" y="184459"/>
                  <a:pt x="317646" y="142312"/>
                  <a:pt x="352697" y="130628"/>
                </a:cubicBezTo>
                <a:lnTo>
                  <a:pt x="431074" y="104502"/>
                </a:lnTo>
                <a:lnTo>
                  <a:pt x="470263" y="91440"/>
                </a:lnTo>
                <a:cubicBezTo>
                  <a:pt x="513806" y="95794"/>
                  <a:pt x="559066" y="91633"/>
                  <a:pt x="600891" y="104502"/>
                </a:cubicBezTo>
                <a:cubicBezTo>
                  <a:pt x="660975" y="122989"/>
                  <a:pt x="625921" y="148853"/>
                  <a:pt x="653143" y="182880"/>
                </a:cubicBezTo>
                <a:cubicBezTo>
                  <a:pt x="662950" y="195139"/>
                  <a:pt x="679268" y="200297"/>
                  <a:pt x="692331" y="209005"/>
                </a:cubicBezTo>
                <a:cubicBezTo>
                  <a:pt x="725165" y="307508"/>
                  <a:pt x="680874" y="186091"/>
                  <a:pt x="731520" y="287382"/>
                </a:cubicBezTo>
                <a:cubicBezTo>
                  <a:pt x="752768" y="329877"/>
                  <a:pt x="733273" y="328325"/>
                  <a:pt x="770708" y="365760"/>
                </a:cubicBezTo>
                <a:cubicBezTo>
                  <a:pt x="781809" y="376861"/>
                  <a:pt x="796834" y="383177"/>
                  <a:pt x="809897" y="391885"/>
                </a:cubicBezTo>
                <a:cubicBezTo>
                  <a:pt x="818606" y="404948"/>
                  <a:pt x="824922" y="419972"/>
                  <a:pt x="836023" y="431074"/>
                </a:cubicBezTo>
                <a:cubicBezTo>
                  <a:pt x="861347" y="456398"/>
                  <a:pt x="882525" y="459638"/>
                  <a:pt x="914400" y="470262"/>
                </a:cubicBezTo>
                <a:cubicBezTo>
                  <a:pt x="927463" y="483325"/>
                  <a:pt x="939396" y="497624"/>
                  <a:pt x="953588" y="509451"/>
                </a:cubicBezTo>
                <a:cubicBezTo>
                  <a:pt x="1035626" y="577817"/>
                  <a:pt x="1066124" y="531262"/>
                  <a:pt x="1214846" y="522514"/>
                </a:cubicBezTo>
                <a:cubicBezTo>
                  <a:pt x="1304680" y="462624"/>
                  <a:pt x="1263435" y="480191"/>
                  <a:pt x="1332411" y="457200"/>
                </a:cubicBezTo>
                <a:cubicBezTo>
                  <a:pt x="1472459" y="363834"/>
                  <a:pt x="1259906" y="509237"/>
                  <a:pt x="1410788" y="391885"/>
                </a:cubicBezTo>
                <a:cubicBezTo>
                  <a:pt x="1435573" y="372608"/>
                  <a:pt x="1489166" y="339634"/>
                  <a:pt x="1489166" y="339634"/>
                </a:cubicBezTo>
                <a:cubicBezTo>
                  <a:pt x="1514272" y="301973"/>
                  <a:pt x="1527224" y="276993"/>
                  <a:pt x="1567543" y="248194"/>
                </a:cubicBezTo>
                <a:cubicBezTo>
                  <a:pt x="1578748" y="240191"/>
                  <a:pt x="1593668" y="239485"/>
                  <a:pt x="1606731" y="235131"/>
                </a:cubicBezTo>
                <a:cubicBezTo>
                  <a:pt x="1615440" y="222068"/>
                  <a:pt x="1621042" y="206280"/>
                  <a:pt x="1632857" y="195942"/>
                </a:cubicBezTo>
                <a:cubicBezTo>
                  <a:pt x="1656487" y="175266"/>
                  <a:pt x="1711234" y="143691"/>
                  <a:pt x="1711234" y="143691"/>
                </a:cubicBezTo>
                <a:cubicBezTo>
                  <a:pt x="1759131" y="148045"/>
                  <a:pt x="1807315" y="149952"/>
                  <a:pt x="1854926" y="156754"/>
                </a:cubicBezTo>
                <a:cubicBezTo>
                  <a:pt x="1868557" y="158701"/>
                  <a:pt x="1884378" y="160081"/>
                  <a:pt x="1894114" y="169817"/>
                </a:cubicBezTo>
                <a:cubicBezTo>
                  <a:pt x="1903850" y="179553"/>
                  <a:pt x="1895972" y="201002"/>
                  <a:pt x="1907177" y="209005"/>
                </a:cubicBezTo>
                <a:cubicBezTo>
                  <a:pt x="1929586" y="225012"/>
                  <a:pt x="1985554" y="235131"/>
                  <a:pt x="1985554" y="235131"/>
                </a:cubicBezTo>
                <a:cubicBezTo>
                  <a:pt x="1994263" y="248194"/>
                  <a:pt x="2000579" y="263219"/>
                  <a:pt x="2011680" y="274320"/>
                </a:cubicBezTo>
                <a:cubicBezTo>
                  <a:pt x="2022781" y="285421"/>
                  <a:pt x="2041061" y="288186"/>
                  <a:pt x="2050868" y="300445"/>
                </a:cubicBezTo>
                <a:cubicBezTo>
                  <a:pt x="2122978" y="390583"/>
                  <a:pt x="1990810" y="290887"/>
                  <a:pt x="2103120" y="365760"/>
                </a:cubicBezTo>
                <a:cubicBezTo>
                  <a:pt x="2111829" y="378823"/>
                  <a:pt x="2116987" y="395141"/>
                  <a:pt x="2129246" y="404948"/>
                </a:cubicBezTo>
                <a:cubicBezTo>
                  <a:pt x="2139998" y="413550"/>
                  <a:pt x="2155778" y="412587"/>
                  <a:pt x="2168434" y="418011"/>
                </a:cubicBezTo>
                <a:cubicBezTo>
                  <a:pt x="2214840" y="437899"/>
                  <a:pt x="2220517" y="444024"/>
                  <a:pt x="2259874" y="470262"/>
                </a:cubicBezTo>
                <a:cubicBezTo>
                  <a:pt x="2312125" y="465908"/>
                  <a:pt x="2364655" y="464129"/>
                  <a:pt x="2416628" y="457200"/>
                </a:cubicBezTo>
                <a:cubicBezTo>
                  <a:pt x="2430277" y="455380"/>
                  <a:pt x="2444360" y="451775"/>
                  <a:pt x="2455817" y="444137"/>
                </a:cubicBezTo>
                <a:cubicBezTo>
                  <a:pt x="2471188" y="433890"/>
                  <a:pt x="2483308" y="419246"/>
                  <a:pt x="2495006" y="404948"/>
                </a:cubicBezTo>
                <a:cubicBezTo>
                  <a:pt x="2522579" y="371248"/>
                  <a:pt x="2536045" y="322847"/>
                  <a:pt x="2573383" y="300445"/>
                </a:cubicBezTo>
                <a:cubicBezTo>
                  <a:pt x="2595154" y="287382"/>
                  <a:pt x="2617167" y="274713"/>
                  <a:pt x="2638697" y="261257"/>
                </a:cubicBezTo>
                <a:cubicBezTo>
                  <a:pt x="2652010" y="252936"/>
                  <a:pt x="2663844" y="242152"/>
                  <a:pt x="2677886" y="235131"/>
                </a:cubicBezTo>
                <a:cubicBezTo>
                  <a:pt x="2690202" y="228973"/>
                  <a:pt x="2704418" y="227492"/>
                  <a:pt x="2717074" y="222068"/>
                </a:cubicBezTo>
                <a:cubicBezTo>
                  <a:pt x="2734973" y="214397"/>
                  <a:pt x="2751093" y="202779"/>
                  <a:pt x="2769326" y="195942"/>
                </a:cubicBezTo>
                <a:cubicBezTo>
                  <a:pt x="2807224" y="181731"/>
                  <a:pt x="2879648" y="174584"/>
                  <a:pt x="2913017" y="169817"/>
                </a:cubicBezTo>
                <a:cubicBezTo>
                  <a:pt x="2960914" y="174171"/>
                  <a:pt x="3010464" y="169668"/>
                  <a:pt x="3056708" y="182880"/>
                </a:cubicBezTo>
                <a:cubicBezTo>
                  <a:pt x="3074471" y="187955"/>
                  <a:pt x="3083874" y="208042"/>
                  <a:pt x="3095897" y="222068"/>
                </a:cubicBezTo>
                <a:cubicBezTo>
                  <a:pt x="3160710" y="297682"/>
                  <a:pt x="3105286" y="254454"/>
                  <a:pt x="3174274" y="300445"/>
                </a:cubicBezTo>
                <a:cubicBezTo>
                  <a:pt x="3234164" y="390279"/>
                  <a:pt x="3196738" y="368892"/>
                  <a:pt x="3265714" y="391885"/>
                </a:cubicBezTo>
                <a:cubicBezTo>
                  <a:pt x="3278777" y="404948"/>
                  <a:pt x="3286981" y="426593"/>
                  <a:pt x="3304903" y="431074"/>
                </a:cubicBezTo>
                <a:cubicBezTo>
                  <a:pt x="3326443" y="436459"/>
                  <a:pt x="3348583" y="423003"/>
                  <a:pt x="3370217" y="418011"/>
                </a:cubicBezTo>
                <a:cubicBezTo>
                  <a:pt x="3405204" y="409937"/>
                  <a:pt x="3440656" y="403239"/>
                  <a:pt x="3474720" y="391885"/>
                </a:cubicBezTo>
                <a:cubicBezTo>
                  <a:pt x="3500846" y="383177"/>
                  <a:pt x="3526720" y="373673"/>
                  <a:pt x="3553097" y="365760"/>
                </a:cubicBezTo>
                <a:cubicBezTo>
                  <a:pt x="3570293" y="360601"/>
                  <a:pt x="3588316" y="358374"/>
                  <a:pt x="3605348" y="352697"/>
                </a:cubicBezTo>
                <a:cubicBezTo>
                  <a:pt x="3667161" y="332093"/>
                  <a:pt x="3679873" y="322447"/>
                  <a:pt x="3735977" y="287382"/>
                </a:cubicBezTo>
                <a:cubicBezTo>
                  <a:pt x="3758712" y="273173"/>
                  <a:pt x="3810546" y="237406"/>
                  <a:pt x="3827417" y="222068"/>
                </a:cubicBezTo>
                <a:cubicBezTo>
                  <a:pt x="3859312" y="193072"/>
                  <a:pt x="3888377" y="161108"/>
                  <a:pt x="3918857" y="130628"/>
                </a:cubicBezTo>
                <a:cubicBezTo>
                  <a:pt x="3931920" y="117565"/>
                  <a:pt x="3947799" y="106811"/>
                  <a:pt x="3958046" y="91440"/>
                </a:cubicBezTo>
                <a:cubicBezTo>
                  <a:pt x="4013713" y="7938"/>
                  <a:pt x="3988093" y="35264"/>
                  <a:pt x="4023360" y="0"/>
                </a:cubicBezTo>
              </a:path>
            </a:pathLst>
          </a:cu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326571" y="1384663"/>
            <a:ext cx="979715" cy="8229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230777" y="3509555"/>
            <a:ext cx="979715" cy="8229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1337770" y="3509555"/>
            <a:ext cx="979715" cy="8229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2590" y="2427829"/>
            <a:ext cx="364394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latin typeface="Comic Sans MS" pitchFamily="66" charset="0"/>
              </a:rPr>
              <a:t>Find</a:t>
            </a:r>
            <a:r>
              <a:rPr lang="fr-FR" sz="3600" dirty="0" smtClean="0">
                <a:latin typeface="Comic Sans MS" pitchFamily="66" charset="0"/>
              </a:rPr>
              <a:t> the English</a:t>
            </a:r>
            <a:endParaRPr lang="fr-FR" sz="3600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7566" y="4706355"/>
            <a:ext cx="54328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Comic Sans MS" pitchFamily="66" charset="0"/>
              </a:rPr>
              <a:t>Is </a:t>
            </a:r>
            <a:r>
              <a:rPr lang="fr-FR" sz="3200" dirty="0" err="1" smtClean="0">
                <a:latin typeface="Comic Sans MS" pitchFamily="66" charset="0"/>
              </a:rPr>
              <a:t>it</a:t>
            </a:r>
            <a:r>
              <a:rPr lang="fr-FR" sz="3200" dirty="0" smtClean="0">
                <a:latin typeface="Comic Sans MS" pitchFamily="66" charset="0"/>
              </a:rPr>
              <a:t> a boy or a girl </a:t>
            </a:r>
            <a:r>
              <a:rPr lang="fr-FR" sz="3200" dirty="0" err="1" smtClean="0">
                <a:latin typeface="Comic Sans MS" pitchFamily="66" charset="0"/>
              </a:rPr>
              <a:t>talking</a:t>
            </a:r>
            <a:r>
              <a:rPr lang="fr-FR" sz="3200" dirty="0">
                <a:latin typeface="Comic Sans MS" pitchFamily="66" charset="0"/>
              </a:rPr>
              <a:t>?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5513541" y="1125897"/>
            <a:ext cx="0" cy="42267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2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988" y="442911"/>
            <a:ext cx="6329363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71575" y="442911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54" y="-228600"/>
            <a:ext cx="3903284" cy="3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26" y="1842311"/>
            <a:ext cx="79175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Comment je me vois</a:t>
            </a:r>
            <a:endParaRPr lang="en-GB" sz="3600" u="sng" dirty="0">
              <a:latin typeface="Comic Sans MS" pitchFamily="66" charset="0"/>
            </a:endParaRPr>
          </a:p>
          <a:p>
            <a:endParaRPr lang="en-GB" sz="36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>
                <a:latin typeface="Comic Sans MS" pitchFamily="66" charset="0"/>
              </a:rPr>
              <a:t>We are learning </a:t>
            </a:r>
            <a:r>
              <a:rPr lang="en-GB" sz="3600" dirty="0" smtClean="0">
                <a:latin typeface="Comic Sans MS" pitchFamily="66" charset="0"/>
              </a:rPr>
              <a:t>some intensifiers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2" y="117566"/>
            <a:ext cx="10645956" cy="61390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1572920" y="396252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57080" y="38988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8011" y="444137"/>
            <a:ext cx="43218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Décris toi en 3 mots</a:t>
            </a:r>
          </a:p>
          <a:p>
            <a:r>
              <a:rPr lang="fr-FR" sz="2800" i="1" dirty="0" err="1" smtClean="0"/>
              <a:t>Describe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yourself</a:t>
            </a:r>
            <a:r>
              <a:rPr lang="fr-FR" sz="2800" i="1" dirty="0" smtClean="0"/>
              <a:t> in 3 </a:t>
            </a:r>
            <a:r>
              <a:rPr lang="fr-FR" sz="2800" i="1" dirty="0" err="1" smtClean="0"/>
              <a:t>words</a:t>
            </a:r>
            <a:endParaRPr lang="fr-FR" sz="28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924022" y="2393975"/>
            <a:ext cx="67217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Je suis </a:t>
            </a:r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assez</a:t>
            </a:r>
            <a:r>
              <a:rPr lang="fr-FR" sz="4000" dirty="0" smtClean="0">
                <a:latin typeface="Comic Sans MS" pitchFamily="66" charset="0"/>
              </a:rPr>
              <a:t> ……………………</a:t>
            </a:r>
          </a:p>
          <a:p>
            <a:r>
              <a:rPr lang="fr-FR" sz="4000" dirty="0">
                <a:latin typeface="Comic Sans MS" pitchFamily="66" charset="0"/>
              </a:rPr>
              <a:t> </a:t>
            </a: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Je suis </a:t>
            </a:r>
            <a:r>
              <a:rPr lang="fr-FR" sz="4000" dirty="0" smtClean="0">
                <a:solidFill>
                  <a:srgbClr val="0070C0"/>
                </a:solidFill>
                <a:latin typeface="Comic Sans MS" pitchFamily="66" charset="0"/>
              </a:rPr>
              <a:t>très</a:t>
            </a:r>
            <a:r>
              <a:rPr lang="fr-FR" sz="4000" dirty="0" smtClean="0">
                <a:latin typeface="Comic Sans MS" pitchFamily="66" charset="0"/>
              </a:rPr>
              <a:t>  …………………….</a:t>
            </a:r>
          </a:p>
          <a:p>
            <a:endParaRPr lang="fr-FR" sz="4000" dirty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Je 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ne</a:t>
            </a:r>
            <a:r>
              <a:rPr lang="fr-FR" sz="4000" dirty="0" smtClean="0">
                <a:latin typeface="Comic Sans MS" pitchFamily="66" charset="0"/>
              </a:rPr>
              <a:t> suis 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pas</a:t>
            </a:r>
            <a:r>
              <a:rPr lang="fr-FR" sz="4000" dirty="0" smtClean="0">
                <a:latin typeface="Comic Sans MS" pitchFamily="66" charset="0"/>
              </a:rPr>
              <a:t>  …………………….</a:t>
            </a:r>
            <a:endParaRPr lang="fr-FR" sz="4000" dirty="0"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32" y="629875"/>
            <a:ext cx="1714278" cy="2187419"/>
          </a:xfrm>
          <a:prstGeom prst="rect">
            <a:avLst/>
          </a:prstGeom>
        </p:spPr>
      </p:pic>
      <p:pic>
        <p:nvPicPr>
          <p:cNvPr id="1026" name="Picture 2" descr="Image result for french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3124200"/>
            <a:ext cx="401628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" y="231487"/>
            <a:ext cx="8871857" cy="64991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135" y="338024"/>
            <a:ext cx="2380987" cy="2872798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9091748" y="3344091"/>
            <a:ext cx="2952206" cy="32657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 smtClean="0">
                <a:solidFill>
                  <a:schemeClr val="tx1"/>
                </a:solidFill>
              </a:rPr>
              <a:t>Now</a:t>
            </a:r>
            <a:r>
              <a:rPr lang="fr-FR" sz="4000" dirty="0" smtClean="0">
                <a:solidFill>
                  <a:schemeClr val="tx1"/>
                </a:solidFill>
              </a:rPr>
              <a:t> do the </a:t>
            </a:r>
            <a:r>
              <a:rPr lang="fr-FR" sz="4000" dirty="0" err="1" smtClean="0">
                <a:solidFill>
                  <a:schemeClr val="tx1"/>
                </a:solidFill>
              </a:rPr>
              <a:t>survey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with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your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</a:rPr>
              <a:t>partner</a:t>
            </a:r>
            <a:r>
              <a:rPr lang="fr-FR" sz="4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31487"/>
            <a:ext cx="9315450" cy="1054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 smtClean="0"/>
              <a:t>Tu</a:t>
            </a:r>
            <a:r>
              <a:rPr lang="en-GB" sz="5400" dirty="0" smtClean="0"/>
              <a:t> </a:t>
            </a:r>
            <a:r>
              <a:rPr lang="en-GB" sz="5400" dirty="0" err="1" smtClean="0"/>
              <a:t>es</a:t>
            </a:r>
            <a:r>
              <a:rPr lang="en-GB" sz="5400" dirty="0" smtClean="0"/>
              <a:t> </a:t>
            </a:r>
            <a:r>
              <a:rPr lang="en-GB" sz="5400" dirty="0" err="1" smtClean="0"/>
              <a:t>modeste</a:t>
            </a:r>
            <a:r>
              <a:rPr lang="en-GB" sz="5400" dirty="0" smtClean="0"/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0771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9" y="306614"/>
            <a:ext cx="549220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Comic Sans MS" pitchFamily="66" charset="0"/>
              </a:rPr>
              <a:t>Remet</a:t>
            </a:r>
            <a:r>
              <a:rPr lang="en-GB" sz="3200" dirty="0" smtClean="0">
                <a:latin typeface="Comic Sans MS" pitchFamily="66" charset="0"/>
              </a:rPr>
              <a:t> les mots </a:t>
            </a:r>
            <a:r>
              <a:rPr lang="en-GB" sz="3200" dirty="0" err="1" smtClean="0">
                <a:latin typeface="Comic Sans MS" pitchFamily="66" charset="0"/>
              </a:rPr>
              <a:t>dans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en-GB" sz="3200" dirty="0" err="1" smtClean="0">
                <a:latin typeface="Comic Sans MS" pitchFamily="66" charset="0"/>
              </a:rPr>
              <a:t>l’ordre</a:t>
            </a:r>
            <a:endParaRPr lang="en-GB" sz="3200" dirty="0" smtClean="0">
              <a:latin typeface="Comic Sans MS" pitchFamily="66" charset="0"/>
            </a:endParaRPr>
          </a:p>
          <a:p>
            <a:r>
              <a:rPr lang="en-GB" sz="3200" i="1" dirty="0" err="1" smtClean="0">
                <a:latin typeface="Comic Sans MS" pitchFamily="66" charset="0"/>
              </a:rPr>
              <a:t>Unjumble</a:t>
            </a:r>
            <a:r>
              <a:rPr lang="en-GB" sz="3200" i="1" dirty="0" smtClean="0">
                <a:latin typeface="Comic Sans MS" pitchFamily="66" charset="0"/>
              </a:rPr>
              <a:t> the words</a:t>
            </a:r>
            <a:endParaRPr lang="en-GB" sz="3200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726" y="1643063"/>
            <a:ext cx="9129422" cy="4524315"/>
          </a:xfrm>
          <a:prstGeom prst="rect">
            <a:avLst/>
          </a:prstGeom>
          <a:solidFill>
            <a:srgbClr val="E7FFFF"/>
          </a:solidFill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en-GB" sz="4800" dirty="0" err="1" smtClean="0">
                <a:latin typeface="Comic Sans MS" pitchFamily="66" charset="0"/>
              </a:rPr>
              <a:t>mdosete</a:t>
            </a:r>
            <a:endParaRPr lang="en-GB" sz="4800" dirty="0" smtClean="0">
              <a:latin typeface="Comic Sans MS" pitchFamily="66" charset="0"/>
            </a:endParaRPr>
          </a:p>
          <a:p>
            <a:pPr marL="914400" indent="-914400">
              <a:buAutoNum type="arabicPeriod"/>
            </a:pPr>
            <a:r>
              <a:rPr lang="en-GB" sz="4800" dirty="0" err="1">
                <a:latin typeface="Comic Sans MS" pitchFamily="66" charset="0"/>
              </a:rPr>
              <a:t>g</a:t>
            </a:r>
            <a:r>
              <a:rPr lang="en-GB" sz="4800" dirty="0" err="1" smtClean="0">
                <a:latin typeface="Comic Sans MS" pitchFamily="66" charset="0"/>
              </a:rPr>
              <a:t>nééerux</a:t>
            </a:r>
            <a:endParaRPr lang="en-GB" sz="4800" dirty="0" smtClean="0">
              <a:latin typeface="Comic Sans MS" pitchFamily="66" charset="0"/>
            </a:endParaRPr>
          </a:p>
          <a:p>
            <a:pPr marL="914400" indent="-914400">
              <a:buAutoNum type="arabicPeriod"/>
            </a:pPr>
            <a:r>
              <a:rPr lang="en-GB" sz="4800" dirty="0" err="1">
                <a:latin typeface="Comic Sans MS" pitchFamily="66" charset="0"/>
              </a:rPr>
              <a:t>d</a:t>
            </a:r>
            <a:r>
              <a:rPr lang="en-GB" sz="4800" dirty="0" err="1" smtClean="0">
                <a:latin typeface="Comic Sans MS" pitchFamily="66" charset="0"/>
              </a:rPr>
              <a:t>lôre</a:t>
            </a:r>
            <a:endParaRPr lang="en-GB" sz="4800" dirty="0" smtClean="0">
              <a:latin typeface="Comic Sans MS" pitchFamily="66" charset="0"/>
            </a:endParaRPr>
          </a:p>
          <a:p>
            <a:pPr marL="914400" indent="-914400">
              <a:buAutoNum type="arabicPeriod"/>
            </a:pPr>
            <a:r>
              <a:rPr lang="en-GB" sz="4800" dirty="0" err="1">
                <a:latin typeface="Comic Sans MS" pitchFamily="66" charset="0"/>
              </a:rPr>
              <a:t>c</a:t>
            </a:r>
            <a:r>
              <a:rPr lang="en-GB" sz="4800" dirty="0" err="1" smtClean="0">
                <a:latin typeface="Comic Sans MS" pitchFamily="66" charset="0"/>
              </a:rPr>
              <a:t>arhamtn</a:t>
            </a:r>
            <a:endParaRPr lang="en-GB" sz="4800" dirty="0" smtClean="0">
              <a:latin typeface="Comic Sans MS" pitchFamily="66" charset="0"/>
            </a:endParaRPr>
          </a:p>
          <a:p>
            <a:pPr marL="914400" indent="-914400">
              <a:buAutoNum type="arabicPeriod"/>
            </a:pPr>
            <a:endParaRPr lang="en-GB" sz="4800" dirty="0">
              <a:latin typeface="Comic Sans MS" pitchFamily="66" charset="0"/>
            </a:endParaRPr>
          </a:p>
          <a:p>
            <a:r>
              <a:rPr lang="en-GB" sz="4800" dirty="0" smtClean="0">
                <a:latin typeface="Comic Sans MS" pitchFamily="66" charset="0"/>
              </a:rPr>
              <a:t>Extra!    </a:t>
            </a:r>
            <a:r>
              <a:rPr lang="en-GB" sz="4800" dirty="0" err="1" smtClean="0">
                <a:latin typeface="Comic Sans MS" pitchFamily="66" charset="0"/>
              </a:rPr>
              <a:t>Ej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uiss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tèrs</a:t>
            </a:r>
            <a:r>
              <a:rPr lang="en-GB" sz="4800" dirty="0" smtClean="0">
                <a:latin typeface="Comic Sans MS" pitchFamily="66" charset="0"/>
              </a:rPr>
              <a:t> </a:t>
            </a:r>
            <a:r>
              <a:rPr lang="en-GB" sz="4800" dirty="0" err="1" smtClean="0">
                <a:latin typeface="Comic Sans MS" pitchFamily="66" charset="0"/>
              </a:rPr>
              <a:t>itnelilgnet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26" y="306614"/>
            <a:ext cx="1886521" cy="18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7156" y="2028824"/>
            <a:ext cx="6329363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5743" y="2028824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54" y="214312"/>
            <a:ext cx="3903284" cy="3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8" y="3728261"/>
            <a:ext cx="9825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Comment je me vois</a:t>
            </a:r>
            <a:endParaRPr lang="en-GB" sz="3600" u="sng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>
                <a:latin typeface="Comic Sans MS" pitchFamily="66" charset="0"/>
              </a:rPr>
              <a:t>We are </a:t>
            </a:r>
            <a:r>
              <a:rPr lang="en-GB" sz="3600" dirty="0" smtClean="0">
                <a:latin typeface="Comic Sans MS" pitchFamily="66" charset="0"/>
              </a:rPr>
              <a:t>learning how to agree and disagree</a:t>
            </a:r>
            <a:endParaRPr lang="en-GB" sz="3600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6" y="1114424"/>
            <a:ext cx="7715250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Je </a:t>
            </a:r>
            <a:r>
              <a:rPr lang="en-GB" sz="6000" dirty="0" err="1" smtClean="0"/>
              <a:t>suis</a:t>
            </a:r>
            <a:r>
              <a:rPr lang="en-GB" sz="6000" dirty="0" smtClean="0"/>
              <a:t> </a:t>
            </a:r>
            <a:r>
              <a:rPr lang="en-GB" sz="6000" dirty="0" err="1" smtClean="0"/>
              <a:t>d’accord</a:t>
            </a: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28726" y="3141490"/>
            <a:ext cx="77152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Je ne </a:t>
            </a:r>
            <a:r>
              <a:rPr lang="en-GB" sz="6000" dirty="0" err="1" smtClean="0"/>
              <a:t>suis</a:t>
            </a:r>
            <a:r>
              <a:rPr lang="en-GB" sz="6000" dirty="0"/>
              <a:t> </a:t>
            </a:r>
            <a:r>
              <a:rPr lang="en-GB" sz="6000" dirty="0" smtClean="0"/>
              <a:t>pas </a:t>
            </a:r>
            <a:r>
              <a:rPr lang="en-GB" sz="6000" dirty="0" err="1" smtClean="0"/>
              <a:t>d’accord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599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7156" y="2028824"/>
            <a:ext cx="6329363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5743" y="2028824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54" y="214312"/>
            <a:ext cx="3903284" cy="3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8" y="3728261"/>
            <a:ext cx="109648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Comment je me vois</a:t>
            </a:r>
            <a:endParaRPr lang="en-GB" sz="3600" u="sng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>
                <a:latin typeface="Comic Sans MS" pitchFamily="66" charset="0"/>
              </a:rPr>
              <a:t>We are </a:t>
            </a:r>
            <a:r>
              <a:rPr lang="en-GB" sz="3600" dirty="0" smtClean="0">
                <a:latin typeface="Comic Sans MS" pitchFamily="66" charset="0"/>
              </a:rPr>
              <a:t>learning the different forms of ‘TO BE’</a:t>
            </a:r>
            <a:endParaRPr lang="en-GB" sz="3600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0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4" y="-76164"/>
            <a:ext cx="957560" cy="86471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47" y="-157720"/>
            <a:ext cx="957560" cy="86471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84" y="2856939"/>
            <a:ext cx="1819819" cy="181981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8" y="4855553"/>
            <a:ext cx="1819819" cy="181981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1" y="5052390"/>
            <a:ext cx="1465216" cy="142614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17" y="1055159"/>
            <a:ext cx="1465216" cy="142614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79" y="3006268"/>
            <a:ext cx="1465216" cy="142614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5" y="968441"/>
            <a:ext cx="1465216" cy="14261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66" y="3034147"/>
            <a:ext cx="1514941" cy="137038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04" y="1024198"/>
            <a:ext cx="1514941" cy="137038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8" y="5108147"/>
            <a:ext cx="1514941" cy="137038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4" y="3006270"/>
            <a:ext cx="1514941" cy="137038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16" y="5108146"/>
            <a:ext cx="1514941" cy="137038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87" y="1024196"/>
            <a:ext cx="1465216" cy="1426144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35001" y="768926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40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4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4000" b="1" dirty="0" err="1" smtClean="0">
                <a:solidFill>
                  <a:schemeClr val="tx1"/>
                </a:solidFill>
                <a:latin typeface="Comic Sans MS" pitchFamily="66" charset="0"/>
              </a:rPr>
              <a:t>nice</a:t>
            </a:r>
            <a:endParaRPr lang="fr-FR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69641" y="768926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generous</a:t>
            </a:r>
            <a:endParaRPr lang="fr-FR" sz="36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104281" y="768925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funny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938921" y="781181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2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Comic Sans MS" pitchFamily="66" charset="0"/>
              </a:rPr>
              <a:t>very</a:t>
            </a:r>
            <a:r>
              <a:rPr lang="fr-FR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Comic Sans MS" pitchFamily="66" charset="0"/>
              </a:rPr>
              <a:t>generous</a:t>
            </a:r>
            <a:endParaRPr lang="fr-FR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4693" y="2767541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polite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260933" y="276753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cool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103665" y="2767538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2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Comic Sans MS" pitchFamily="66" charset="0"/>
              </a:rPr>
              <a:t>modest</a:t>
            </a:r>
            <a:endParaRPr lang="fr-FR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938305" y="276753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trendy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26293" y="4766155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curious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269333" y="4766157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charming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103973" y="4766156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36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3600" b="1" dirty="0" smtClean="0">
                <a:solidFill>
                  <a:schemeClr val="tx1"/>
                </a:solidFill>
                <a:latin typeface="Comic Sans MS" pitchFamily="66" charset="0"/>
              </a:rPr>
              <a:t> intelligent</a:t>
            </a:r>
            <a:endParaRPr lang="fr-FR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8938305" y="4766155"/>
            <a:ext cx="2834640" cy="199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fr-FR" sz="2800" b="1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fr-FR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latin typeface="Comic Sans MS" pitchFamily="66" charset="0"/>
              </a:rPr>
              <a:t>tall</a:t>
            </a:r>
            <a:endParaRPr lang="fr-F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88807" y="6739"/>
            <a:ext cx="5692649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/>
              <a:t>LA CHASSE AU TRESOR !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5104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824" y="1778285"/>
            <a:ext cx="5098278" cy="830997"/>
          </a:xfrm>
          <a:prstGeom prst="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Oui</a:t>
            </a:r>
            <a:r>
              <a:rPr lang="en-GB" sz="4800" dirty="0" smtClean="0"/>
              <a:t> je </a:t>
            </a:r>
            <a:r>
              <a:rPr lang="en-GB" sz="4800" dirty="0" err="1" smtClean="0"/>
              <a:t>suis</a:t>
            </a:r>
            <a:r>
              <a:rPr lang="en-GB" sz="4800" dirty="0" smtClean="0"/>
              <a:t> </a:t>
            </a:r>
            <a:r>
              <a:rPr lang="en-GB" sz="4800" dirty="0" err="1" smtClean="0"/>
              <a:t>modeste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71613" y="4178467"/>
            <a:ext cx="7715250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Je </a:t>
            </a:r>
            <a:r>
              <a:rPr lang="en-GB" sz="6000" dirty="0" err="1" smtClean="0"/>
              <a:t>suis</a:t>
            </a:r>
            <a:r>
              <a:rPr lang="en-GB" sz="6000" dirty="0" smtClean="0"/>
              <a:t> </a:t>
            </a:r>
            <a:r>
              <a:rPr lang="en-GB" sz="6000" dirty="0" err="1" smtClean="0"/>
              <a:t>d’accord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471613" y="5194130"/>
            <a:ext cx="77152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Je ne </a:t>
            </a:r>
            <a:r>
              <a:rPr lang="en-GB" sz="6000" dirty="0" err="1" smtClean="0"/>
              <a:t>suis</a:t>
            </a:r>
            <a:r>
              <a:rPr lang="en-GB" sz="6000" dirty="0"/>
              <a:t> </a:t>
            </a:r>
            <a:r>
              <a:rPr lang="en-GB" sz="6000" dirty="0" smtClean="0"/>
              <a:t>pas </a:t>
            </a:r>
            <a:r>
              <a:rPr lang="en-GB" sz="6000" dirty="0" err="1" smtClean="0"/>
              <a:t>d’accord</a:t>
            </a:r>
            <a:endParaRPr lang="en-GB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1471613" y="102899"/>
            <a:ext cx="9315450" cy="1054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 smtClean="0"/>
              <a:t>Tu</a:t>
            </a:r>
            <a:r>
              <a:rPr lang="en-GB" sz="6000" dirty="0" smtClean="0"/>
              <a:t> </a:t>
            </a:r>
            <a:r>
              <a:rPr lang="en-GB" sz="6000" dirty="0" err="1" smtClean="0"/>
              <a:t>es</a:t>
            </a:r>
            <a:r>
              <a:rPr lang="en-GB" sz="6000" dirty="0" smtClean="0"/>
              <a:t> </a:t>
            </a:r>
            <a:r>
              <a:rPr lang="en-GB" sz="6000" dirty="0" err="1" smtClean="0"/>
              <a:t>modeste</a:t>
            </a:r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722824" y="2767012"/>
            <a:ext cx="8035539" cy="830997"/>
          </a:xfrm>
          <a:prstGeom prst="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Non, je ne </a:t>
            </a:r>
            <a:r>
              <a:rPr lang="en-GB" sz="4800" dirty="0" err="1" smtClean="0"/>
              <a:t>suis</a:t>
            </a:r>
            <a:r>
              <a:rPr lang="en-GB" sz="4800" dirty="0" smtClean="0"/>
              <a:t> pas </a:t>
            </a:r>
            <a:r>
              <a:rPr lang="en-GB" sz="4800" dirty="0" err="1" smtClean="0"/>
              <a:t>modeste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8" y="306168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A&gt;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68050" y="1915685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B</a:t>
            </a:r>
            <a:r>
              <a:rPr lang="en-GB" sz="4000" dirty="0" smtClean="0"/>
              <a:t>&gt;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0450" y="4840187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A&gt;</a:t>
            </a:r>
            <a:endParaRPr lang="en-GB" sz="4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93287" y="1443038"/>
            <a:ext cx="9693776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5687" y="3881438"/>
            <a:ext cx="9693776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erb flower"/>
          <p:cNvSpPr>
            <a:spLocks noChangeAspect="1" noChangeArrowheads="1"/>
          </p:cNvSpPr>
          <p:nvPr/>
        </p:nvSpPr>
        <p:spPr bwMode="auto">
          <a:xfrm>
            <a:off x="155575" y="-1684338"/>
            <a:ext cx="35052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0"/>
            <a:ext cx="8740821" cy="64562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63641" y="5503349"/>
            <a:ext cx="2899833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/>
              <a:t>Être  (to </a:t>
            </a:r>
            <a:r>
              <a:rPr lang="fr-FR" sz="4400" dirty="0" err="1" smtClean="0"/>
              <a:t>be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12" name="Ellipse 11"/>
          <p:cNvSpPr/>
          <p:nvPr/>
        </p:nvSpPr>
        <p:spPr>
          <a:xfrm>
            <a:off x="2671993" y="339582"/>
            <a:ext cx="2201044" cy="1741298"/>
          </a:xfrm>
          <a:prstGeom prst="ellipse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100" dirty="0" smtClean="0">
                <a:solidFill>
                  <a:schemeClr val="tx1"/>
                </a:solidFill>
              </a:rPr>
              <a:t>Je suis</a:t>
            </a:r>
          </a:p>
          <a:p>
            <a:r>
              <a:rPr lang="fr-FR" sz="4100" dirty="0" smtClean="0">
                <a:solidFill>
                  <a:schemeClr val="tx1"/>
                </a:solidFill>
              </a:rPr>
              <a:t>I </a:t>
            </a:r>
            <a:r>
              <a:rPr lang="fr-FR" sz="4100" dirty="0" err="1" smtClean="0">
                <a:solidFill>
                  <a:schemeClr val="tx1"/>
                </a:solidFill>
              </a:rPr>
              <a:t>am</a:t>
            </a:r>
            <a:endParaRPr lang="fr-FR" sz="41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271155" y="1210231"/>
            <a:ext cx="2201044" cy="1741298"/>
          </a:xfrm>
          <a:prstGeom prst="ellipse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Tu es</a:t>
            </a:r>
          </a:p>
          <a:p>
            <a:r>
              <a:rPr lang="fr-FR" sz="3600" dirty="0" smtClean="0">
                <a:solidFill>
                  <a:schemeClr val="tx1"/>
                </a:solidFill>
              </a:rPr>
              <a:t>You are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71155" y="2891402"/>
            <a:ext cx="2201044" cy="1741298"/>
          </a:xfrm>
          <a:prstGeom prst="ellipse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Il/elle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Est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He/</a:t>
            </a:r>
            <a:r>
              <a:rPr lang="fr-FR" sz="2800" dirty="0" err="1" smtClean="0">
                <a:solidFill>
                  <a:schemeClr val="tx1"/>
                </a:solidFill>
              </a:rPr>
              <a:t>she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is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263641" y="3470922"/>
            <a:ext cx="2201044" cy="1741298"/>
          </a:xfrm>
          <a:prstGeom prst="ellipse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100" dirty="0" smtClean="0">
                <a:solidFill>
                  <a:schemeClr val="tx1"/>
                </a:solidFill>
              </a:rPr>
              <a:t>Nous sommes</a:t>
            </a:r>
          </a:p>
          <a:p>
            <a:r>
              <a:rPr lang="fr-FR" sz="3100" dirty="0" err="1" smtClean="0">
                <a:solidFill>
                  <a:schemeClr val="tx1"/>
                </a:solidFill>
              </a:rPr>
              <a:t>We</a:t>
            </a:r>
            <a:r>
              <a:rPr lang="fr-FR" sz="3100" dirty="0" smtClean="0">
                <a:solidFill>
                  <a:schemeClr val="tx1"/>
                </a:solidFill>
              </a:rPr>
              <a:t> are</a:t>
            </a:r>
            <a:endParaRPr lang="fr-FR" sz="31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42868" y="2621742"/>
            <a:ext cx="2201044" cy="1741298"/>
          </a:xfrm>
          <a:prstGeom prst="ellipse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100" dirty="0" smtClean="0">
                <a:solidFill>
                  <a:schemeClr val="tx1"/>
                </a:solidFill>
              </a:rPr>
              <a:t>Vous êtes</a:t>
            </a:r>
          </a:p>
          <a:p>
            <a:r>
              <a:rPr lang="fr-FR" sz="3100" dirty="0" smtClean="0">
                <a:solidFill>
                  <a:schemeClr val="tx1"/>
                </a:solidFill>
              </a:rPr>
              <a:t>You are</a:t>
            </a:r>
            <a:endParaRPr lang="fr-FR" sz="31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30161" y="945493"/>
            <a:ext cx="2201044" cy="1741298"/>
          </a:xfrm>
          <a:prstGeom prst="ellipse">
            <a:avLst/>
          </a:prstGeom>
          <a:solidFill>
            <a:srgbClr val="C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100" dirty="0" smtClean="0">
                <a:solidFill>
                  <a:schemeClr val="tx1"/>
                </a:solidFill>
              </a:rPr>
              <a:t>Ils/Elles sont</a:t>
            </a:r>
          </a:p>
          <a:p>
            <a:r>
              <a:rPr lang="fr-FR" sz="3100" dirty="0" err="1" smtClean="0">
                <a:solidFill>
                  <a:schemeClr val="tx1"/>
                </a:solidFill>
              </a:rPr>
              <a:t>They</a:t>
            </a:r>
            <a:r>
              <a:rPr lang="fr-FR" sz="3100" dirty="0" smtClean="0">
                <a:solidFill>
                  <a:schemeClr val="tx1"/>
                </a:solidFill>
              </a:rPr>
              <a:t> are</a:t>
            </a:r>
            <a:endParaRPr lang="fr-FR" sz="3100" dirty="0">
              <a:solidFill>
                <a:schemeClr val="tx1"/>
              </a:solidFill>
            </a:endParaRPr>
          </a:p>
        </p:txBody>
      </p:sp>
      <p:sp>
        <p:nvSpPr>
          <p:cNvPr id="20" name="Bulle ronde 19">
            <a:hlinkClick r:id="rId3"/>
          </p:cNvPr>
          <p:cNvSpPr/>
          <p:nvPr/>
        </p:nvSpPr>
        <p:spPr>
          <a:xfrm>
            <a:off x="7389455" y="1447129"/>
            <a:ext cx="4362995" cy="2888546"/>
          </a:xfrm>
          <a:prstGeom prst="wedgeEllipse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solidFill>
                  <a:schemeClr val="tx1"/>
                </a:solidFill>
              </a:rPr>
              <a:t>Être </a:t>
            </a:r>
            <a:r>
              <a:rPr lang="fr-FR" sz="6600" dirty="0" err="1" smtClean="0">
                <a:solidFill>
                  <a:schemeClr val="tx1"/>
                </a:solidFill>
              </a:rPr>
              <a:t>song</a:t>
            </a:r>
            <a:endParaRPr lang="fr-F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653" y="875211"/>
            <a:ext cx="6940741" cy="845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97890" y="974760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54" y="214312"/>
            <a:ext cx="3903284" cy="3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062" y="3166558"/>
            <a:ext cx="89867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Comment je me vois</a:t>
            </a:r>
            <a:endParaRPr lang="en-GB" sz="3600" u="sng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Becoming confident with:</a:t>
            </a:r>
          </a:p>
          <a:p>
            <a:r>
              <a:rPr lang="en-GB" sz="3600" dirty="0" smtClean="0">
                <a:latin typeface="Comic Sans MS" pitchFamily="66" charset="0"/>
              </a:rPr>
              <a:t>                       - agreeing and disagreeing</a:t>
            </a:r>
          </a:p>
          <a:p>
            <a:r>
              <a:rPr lang="en-GB" sz="3600" dirty="0">
                <a:latin typeface="Comic Sans MS" pitchFamily="66" charset="0"/>
              </a:rPr>
              <a:t>	</a:t>
            </a:r>
            <a:r>
              <a:rPr lang="en-GB" sz="3600" dirty="0" smtClean="0">
                <a:latin typeface="Comic Sans MS" pitchFamily="66" charset="0"/>
              </a:rPr>
              <a:t>					   - he or she is</a:t>
            </a:r>
            <a:endParaRPr lang="en-GB" sz="3600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" y="182880"/>
            <a:ext cx="10278776" cy="1138773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Ce carré est jaune			Tu es d’accord?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															    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1920" y="2011680"/>
            <a:ext cx="4062549" cy="3788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2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" y="182880"/>
            <a:ext cx="11532324" cy="1138773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Ce triangle est bleu           Tu es d’accord?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This triangle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is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blue</a:t>
            </a:r>
            <a:r>
              <a:rPr lang="fr-FR" sz="2400" i="1" dirty="0" smtClean="0">
                <a:latin typeface="Comic Sans MS" panose="030F0702030302020204" pitchFamily="66" charset="0"/>
              </a:rPr>
              <a:t>										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Triangle isocèle 3"/>
          <p:cNvSpPr/>
          <p:nvPr/>
        </p:nvSpPr>
        <p:spPr>
          <a:xfrm>
            <a:off x="3474721" y="1894114"/>
            <a:ext cx="4715691" cy="370985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" y="182880"/>
            <a:ext cx="12106199" cy="1138773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Cette </a:t>
            </a:r>
            <a:r>
              <a:rPr lang="fr-FR" sz="4400" dirty="0" err="1" smtClean="0">
                <a:latin typeface="Comic Sans MS" panose="030F0702030302020204" pitchFamily="66" charset="0"/>
              </a:rPr>
              <a:t>etoile</a:t>
            </a:r>
            <a:r>
              <a:rPr lang="fr-FR" sz="4400" dirty="0" smtClean="0">
                <a:latin typeface="Comic Sans MS" panose="030F0702030302020204" pitchFamily="66" charset="0"/>
              </a:rPr>
              <a:t> est rouge            Tu es d’accord?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This square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is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red</a:t>
            </a:r>
            <a:r>
              <a:rPr lang="fr-FR" sz="2400" i="1" dirty="0" smtClean="0">
                <a:latin typeface="Comic Sans MS" panose="030F0702030302020204" pitchFamily="66" charset="0"/>
              </a:rPr>
              <a:t>										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3383280" y="1763486"/>
            <a:ext cx="4963886" cy="43238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722914" y="1593668"/>
            <a:ext cx="4676503" cy="44805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4320" y="182880"/>
            <a:ext cx="10881505" cy="1138773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Ce rond est vert            Tu es d’accord?</a:t>
            </a:r>
          </a:p>
          <a:p>
            <a:pPr lvl="2"/>
            <a:r>
              <a:rPr lang="fr-FR" sz="2400" i="1" dirty="0" smtClean="0">
                <a:latin typeface="Comic Sans MS" panose="030F0702030302020204" pitchFamily="66" charset="0"/>
              </a:rPr>
              <a:t>												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74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722914" y="1593668"/>
            <a:ext cx="4676503" cy="4480560"/>
          </a:xfrm>
          <a:prstGeom prst="ellipse">
            <a:avLst/>
          </a:prstGeom>
          <a:solidFill>
            <a:srgbClr val="AF1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4320" y="182880"/>
            <a:ext cx="11219738" cy="1138773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Ce rond est violet            Tu es d’accord?</a:t>
            </a:r>
          </a:p>
          <a:p>
            <a:pPr lvl="2"/>
            <a:r>
              <a:rPr lang="fr-FR" sz="2400" i="1" dirty="0" smtClean="0">
                <a:latin typeface="Comic Sans MS" panose="030F0702030302020204" pitchFamily="66" charset="0"/>
              </a:rPr>
              <a:t>												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05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46" y="2002231"/>
            <a:ext cx="5532846" cy="40389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4320" y="182880"/>
            <a:ext cx="11586754" cy="113877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C’est un chat							Tu es d’accord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It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is</a:t>
            </a:r>
            <a:r>
              <a:rPr lang="fr-FR" sz="2400" i="1" dirty="0" smtClean="0">
                <a:latin typeface="Comic Sans MS" panose="030F0702030302020204" pitchFamily="66" charset="0"/>
              </a:rPr>
              <a:t> a cat</a:t>
            </a:r>
            <a:r>
              <a:rPr lang="fr-FR" sz="1200" i="1" dirty="0" smtClean="0">
                <a:latin typeface="Comic Sans MS" panose="030F0702030302020204" pitchFamily="66" charset="0"/>
              </a:rPr>
              <a:t>		</a:t>
            </a:r>
            <a:r>
              <a:rPr lang="fr-FR" sz="2400" i="1" dirty="0" smtClean="0">
                <a:latin typeface="Comic Sans MS" panose="030F0702030302020204" pitchFamily="66" charset="0"/>
              </a:rPr>
              <a:t>										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8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4320" y="182880"/>
            <a:ext cx="11586754" cy="113877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Comic Sans MS" panose="030F0702030302020204" pitchFamily="66" charset="0"/>
              </a:rPr>
              <a:t>C’est un poisson							Tu es d’accord</a:t>
            </a:r>
          </a:p>
          <a:p>
            <a:r>
              <a:rPr lang="fr-FR" sz="2400" i="1" dirty="0" smtClean="0">
                <a:latin typeface="Comic Sans MS" panose="030F0702030302020204" pitchFamily="66" charset="0"/>
              </a:rPr>
              <a:t>It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is</a:t>
            </a:r>
            <a:r>
              <a:rPr lang="fr-FR" sz="2400" i="1" dirty="0" smtClean="0">
                <a:latin typeface="Comic Sans MS" panose="030F0702030302020204" pitchFamily="66" charset="0"/>
              </a:rPr>
              <a:t> a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fish</a:t>
            </a:r>
            <a:r>
              <a:rPr lang="fr-FR" sz="1200" i="1" dirty="0" smtClean="0">
                <a:latin typeface="Comic Sans MS" panose="030F0702030302020204" pitchFamily="66" charset="0"/>
              </a:rPr>
              <a:t>		</a:t>
            </a:r>
            <a:r>
              <a:rPr lang="fr-FR" sz="2400" i="1" dirty="0" smtClean="0">
                <a:latin typeface="Comic Sans MS" panose="030F0702030302020204" pitchFamily="66" charset="0"/>
              </a:rPr>
              <a:t>										   Do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you</a:t>
            </a:r>
            <a:r>
              <a:rPr lang="fr-FR" sz="2400" i="1" dirty="0" smtClean="0">
                <a:latin typeface="Comic Sans MS" panose="030F0702030302020204" pitchFamily="66" charset="0"/>
              </a:rPr>
              <a:t> </a:t>
            </a:r>
            <a:r>
              <a:rPr lang="fr-FR" sz="2400" i="1" dirty="0" err="1" smtClean="0">
                <a:latin typeface="Comic Sans MS" panose="030F0702030302020204" pitchFamily="66" charset="0"/>
              </a:rPr>
              <a:t>agree</a:t>
            </a:r>
            <a:r>
              <a:rPr lang="fr-FR" sz="2400" i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32" y="1722428"/>
            <a:ext cx="5343976" cy="39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671" y="82743"/>
            <a:ext cx="4698722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Starter </a:t>
            </a:r>
            <a:r>
              <a:rPr lang="fr-FR" sz="2800" dirty="0" err="1" smtClean="0">
                <a:latin typeface="Comic Sans MS" pitchFamily="66" charset="0"/>
              </a:rPr>
              <a:t>activity</a:t>
            </a:r>
            <a:endParaRPr lang="fr-FR" sz="2800" dirty="0" smtClean="0"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Relie les mots aux images</a:t>
            </a:r>
          </a:p>
          <a:p>
            <a:r>
              <a:rPr lang="fr-FR" sz="2000" i="1" dirty="0" smtClean="0">
                <a:latin typeface="Comic Sans MS" pitchFamily="66" charset="0"/>
              </a:rPr>
              <a:t>Match up the </a:t>
            </a:r>
            <a:r>
              <a:rPr lang="fr-FR" sz="2000" i="1" dirty="0" err="1" smtClean="0">
                <a:latin typeface="Comic Sans MS" pitchFamily="66" charset="0"/>
              </a:rPr>
              <a:t>words</a:t>
            </a:r>
            <a:r>
              <a:rPr lang="fr-FR" sz="2000" i="1" dirty="0" smtClean="0">
                <a:latin typeface="Comic Sans MS" pitchFamily="66" charset="0"/>
              </a:rPr>
              <a:t> </a:t>
            </a:r>
            <a:r>
              <a:rPr lang="fr-FR" sz="2000" i="1" dirty="0" err="1" smtClean="0">
                <a:latin typeface="Comic Sans MS" pitchFamily="66" charset="0"/>
              </a:rPr>
              <a:t>with</a:t>
            </a:r>
            <a:r>
              <a:rPr lang="fr-FR" sz="2000" i="1" dirty="0" smtClean="0">
                <a:latin typeface="Comic Sans MS" pitchFamily="66" charset="0"/>
              </a:rPr>
              <a:t> the </a:t>
            </a:r>
            <a:r>
              <a:rPr lang="fr-FR" sz="2000" i="1" dirty="0" err="1" smtClean="0">
                <a:latin typeface="Comic Sans MS" pitchFamily="66" charset="0"/>
              </a:rPr>
              <a:t>pictures</a:t>
            </a:r>
            <a:endParaRPr lang="fr-FR" sz="2000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14325"/>
            <a:ext cx="133881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4" y="1087825"/>
            <a:ext cx="2024062" cy="152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3" y="3329067"/>
            <a:ext cx="1621909" cy="28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95" y="4048125"/>
            <a:ext cx="184164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71" y="620727"/>
            <a:ext cx="1517439" cy="26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3662522"/>
            <a:ext cx="2376487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1865" y="1969442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0411" y="2867401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b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9954" y="213389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2115" y="57155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3335" y="558671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69610" y="4936936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510" y="1582752"/>
            <a:ext cx="3920739" cy="5078313"/>
          </a:xfrm>
          <a:prstGeom prst="rect">
            <a:avLst/>
          </a:prstGeom>
          <a:solidFill>
            <a:srgbClr val="E7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Curieux</a:t>
            </a:r>
            <a:endParaRPr lang="en-GB" sz="36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 smtClean="0">
                <a:latin typeface="Comic Sans MS" pitchFamily="66" charset="0"/>
              </a:rPr>
              <a:t> Drôle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Généreux</a:t>
            </a:r>
            <a:endParaRPr lang="en-GB" sz="36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Modeste</a:t>
            </a:r>
            <a:endParaRPr lang="en-GB" sz="36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err="1" smtClean="0">
                <a:latin typeface="Comic Sans MS" pitchFamily="66" charset="0"/>
              </a:rPr>
              <a:t>Branché</a:t>
            </a:r>
            <a:endParaRPr lang="en-GB" sz="36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 smtClean="0">
                <a:latin typeface="Comic Sans MS" pitchFamily="66" charset="0"/>
              </a:rPr>
              <a:t> Intelligent</a:t>
            </a:r>
          </a:p>
        </p:txBody>
      </p:sp>
    </p:spTree>
    <p:extLst>
      <p:ext uri="{BB962C8B-B14F-4D97-AF65-F5344CB8AC3E}">
        <p14:creationId xmlns:p14="http://schemas.microsoft.com/office/powerpoint/2010/main" val="5767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545"/>
            <a:ext cx="8041033" cy="4654361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0" y="127405"/>
            <a:ext cx="1470551" cy="14411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0057" y="204366"/>
            <a:ext cx="2145139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Comic Sans MS" panose="030F0702030302020204" pitchFamily="66" charset="0"/>
              </a:rPr>
              <a:t>On lit !</a:t>
            </a:r>
            <a:endParaRPr lang="fr-FR" sz="4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733" y="847975"/>
            <a:ext cx="40132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True or false?</a:t>
            </a:r>
          </a:p>
          <a:p>
            <a:r>
              <a:rPr lang="en-GB" sz="3200" dirty="0" smtClean="0"/>
              <a:t>1. Surya is nice</a:t>
            </a:r>
          </a:p>
          <a:p>
            <a:r>
              <a:rPr lang="en-GB" sz="3200" dirty="0" smtClean="0"/>
              <a:t>2. Surya is not polite</a:t>
            </a:r>
          </a:p>
          <a:p>
            <a:r>
              <a:rPr lang="en-GB" sz="3200" dirty="0" smtClean="0"/>
              <a:t>3. Surya is very modest</a:t>
            </a:r>
          </a:p>
          <a:p>
            <a:r>
              <a:rPr lang="en-GB" sz="3200" dirty="0" smtClean="0"/>
              <a:t>4. She is impatient</a:t>
            </a:r>
          </a:p>
          <a:p>
            <a:r>
              <a:rPr lang="en-GB" sz="3200" dirty="0" smtClean="0"/>
              <a:t>5. She doesn’t like classical music</a:t>
            </a:r>
            <a:endParaRPr lang="en-GB" sz="3200" dirty="0"/>
          </a:p>
        </p:txBody>
      </p:sp>
      <p:sp>
        <p:nvSpPr>
          <p:cNvPr id="10" name="ZoneTexte 5"/>
          <p:cNvSpPr txBox="1"/>
          <p:nvPr/>
        </p:nvSpPr>
        <p:spPr>
          <a:xfrm>
            <a:off x="4387596" y="204366"/>
            <a:ext cx="2436886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Comic Sans MS" panose="030F0702030302020204" pitchFamily="66" charset="0"/>
              </a:rPr>
              <a:t>Starter</a:t>
            </a:r>
            <a:endParaRPr lang="fr-FR" sz="4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6733" y="4509990"/>
            <a:ext cx="40132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Extra!</a:t>
            </a:r>
          </a:p>
          <a:p>
            <a:r>
              <a:rPr lang="en-GB" sz="3200" dirty="0" smtClean="0"/>
              <a:t>Find the French for: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We always agree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193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5375" y="992801"/>
            <a:ext cx="6918246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49365" y="962024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519" y="0"/>
            <a:ext cx="3031746" cy="30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481" y="2989597"/>
            <a:ext cx="971291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Comment je me vois</a:t>
            </a:r>
            <a:endParaRPr lang="en-GB" sz="3600" u="sng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Become confident with </a:t>
            </a:r>
            <a:r>
              <a:rPr lang="en-GB" sz="3600" b="1" dirty="0" smtClean="0">
                <a:latin typeface="Comic Sans MS" pitchFamily="66" charset="0"/>
              </a:rPr>
              <a:t>“</a:t>
            </a:r>
            <a:r>
              <a:rPr lang="en-GB" sz="3600" b="1" u="sng" dirty="0" smtClean="0">
                <a:latin typeface="Comic Sans MS" pitchFamily="66" charset="0"/>
              </a:rPr>
              <a:t>he is </a:t>
            </a:r>
            <a:r>
              <a:rPr lang="en-GB" sz="3600" b="1" dirty="0" smtClean="0">
                <a:latin typeface="Comic Sans MS" pitchFamily="66" charset="0"/>
              </a:rPr>
              <a:t>and </a:t>
            </a:r>
            <a:r>
              <a:rPr lang="en-GB" sz="3600" b="1" u="sng" dirty="0" smtClean="0">
                <a:latin typeface="Comic Sans MS" pitchFamily="66" charset="0"/>
              </a:rPr>
              <a:t>she is</a:t>
            </a:r>
            <a:r>
              <a:rPr lang="en-GB" sz="3600" dirty="0" smtClean="0">
                <a:latin typeface="Comic Sans MS" pitchFamily="66" charset="0"/>
              </a:rPr>
              <a:t>”</a:t>
            </a:r>
            <a:endParaRPr lang="en-GB" sz="3600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9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7714" y="1574131"/>
            <a:ext cx="11756571" cy="1815882"/>
          </a:xfrm>
          <a:prstGeom prst="rect">
            <a:avLst/>
          </a:prstGeom>
          <a:solidFill>
            <a:srgbClr val="E0FEDE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1.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intelligent?				 4.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generous</a:t>
            </a:r>
            <a:r>
              <a:rPr lang="fr-FR" sz="2800" dirty="0" smtClean="0"/>
              <a:t>?</a:t>
            </a:r>
          </a:p>
          <a:p>
            <a:r>
              <a:rPr lang="fr-FR" sz="2800" dirty="0" smtClean="0"/>
              <a:t>2.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curious</a:t>
            </a:r>
            <a:r>
              <a:rPr lang="fr-FR" sz="2800" dirty="0" smtClean="0"/>
              <a:t>?					 5.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funny</a:t>
            </a:r>
            <a:r>
              <a:rPr lang="fr-FR" sz="2800" dirty="0" smtClean="0"/>
              <a:t>?</a:t>
            </a:r>
          </a:p>
          <a:p>
            <a:r>
              <a:rPr lang="fr-FR" sz="2800" dirty="0" smtClean="0"/>
              <a:t>3.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modest</a:t>
            </a:r>
            <a:r>
              <a:rPr lang="fr-FR" sz="2800" dirty="0" smtClean="0"/>
              <a:t>?   				</a:t>
            </a:r>
            <a:r>
              <a:rPr lang="fr-FR" sz="2800" dirty="0"/>
              <a:t> </a:t>
            </a:r>
            <a:r>
              <a:rPr lang="fr-FR" sz="2800" dirty="0" smtClean="0"/>
              <a:t> 6.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nice</a:t>
            </a:r>
            <a:r>
              <a:rPr lang="fr-FR" sz="2800" dirty="0" smtClean="0"/>
              <a:t>?</a:t>
            </a:r>
          </a:p>
          <a:p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82879" y="3533086"/>
            <a:ext cx="698862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Agathe </a:t>
            </a:r>
            <a:r>
              <a:rPr lang="fr-FR" sz="2800" dirty="0" err="1" smtClean="0"/>
              <a:t>saying</a:t>
            </a:r>
            <a:r>
              <a:rPr lang="fr-FR" sz="2800" dirty="0" smtClean="0"/>
              <a:t> about </a:t>
            </a:r>
            <a:r>
              <a:rPr lang="fr-FR" sz="2800" dirty="0" err="1" smtClean="0"/>
              <a:t>her</a:t>
            </a:r>
            <a:r>
              <a:rPr lang="fr-FR" sz="2800" dirty="0" smtClean="0"/>
              <a:t> </a:t>
            </a:r>
            <a:r>
              <a:rPr lang="fr-FR" sz="2800" dirty="0" err="1" smtClean="0"/>
              <a:t>sister</a:t>
            </a:r>
            <a:r>
              <a:rPr lang="fr-FR" sz="2800" dirty="0" smtClean="0"/>
              <a:t>?</a:t>
            </a:r>
          </a:p>
          <a:p>
            <a:pPr marL="514350" indent="-514350">
              <a:buAutoNum type="arabicPeriod"/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Simon </a:t>
            </a:r>
            <a:r>
              <a:rPr lang="fr-FR" sz="2800" dirty="0" err="1" smtClean="0"/>
              <a:t>saying</a:t>
            </a:r>
            <a:r>
              <a:rPr lang="fr-FR" sz="2800" dirty="0" smtClean="0"/>
              <a:t> about </a:t>
            </a:r>
            <a:r>
              <a:rPr lang="fr-FR" sz="2800" dirty="0" err="1" smtClean="0"/>
              <a:t>his</a:t>
            </a:r>
            <a:r>
              <a:rPr lang="fr-FR" sz="2800" dirty="0" smtClean="0"/>
              <a:t> </a:t>
            </a:r>
            <a:r>
              <a:rPr lang="fr-FR" sz="2800" dirty="0" err="1" smtClean="0"/>
              <a:t>friend</a:t>
            </a:r>
            <a:r>
              <a:rPr lang="fr-FR" sz="2800" dirty="0" smtClean="0"/>
              <a:t>?</a:t>
            </a:r>
          </a:p>
          <a:p>
            <a:pPr marL="514350" indent="-514350">
              <a:buAutoNum type="arabicPeriod"/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Chloé </a:t>
            </a:r>
            <a:r>
              <a:rPr lang="fr-FR" sz="2800" dirty="0" err="1" smtClean="0"/>
              <a:t>saying</a:t>
            </a:r>
            <a:r>
              <a:rPr lang="fr-FR" sz="2800" dirty="0" smtClean="0"/>
              <a:t> about </a:t>
            </a:r>
            <a:r>
              <a:rPr lang="fr-FR" sz="2800" dirty="0" err="1" smtClean="0"/>
              <a:t>her</a:t>
            </a:r>
            <a:r>
              <a:rPr lang="fr-FR" sz="2800" dirty="0" smtClean="0"/>
              <a:t> </a:t>
            </a:r>
            <a:r>
              <a:rPr lang="fr-FR" sz="2800" dirty="0" err="1" smtClean="0"/>
              <a:t>sister</a:t>
            </a:r>
            <a:r>
              <a:rPr lang="fr-FR" sz="2800" dirty="0" smtClean="0"/>
              <a:t>?</a:t>
            </a:r>
          </a:p>
          <a:p>
            <a:pPr marL="514350" indent="-514350">
              <a:buAutoNum type="arabicPeriod"/>
            </a:pPr>
            <a:r>
              <a:rPr lang="fr-FR" sz="2800" u="sng" dirty="0" err="1" smtClean="0"/>
              <a:t>True</a:t>
            </a:r>
            <a:r>
              <a:rPr lang="fr-FR" sz="2800" u="sng" dirty="0" smtClean="0"/>
              <a:t> or false? </a:t>
            </a:r>
            <a:endParaRPr lang="fr-FR" sz="2800" u="sng" dirty="0"/>
          </a:p>
          <a:p>
            <a:r>
              <a:rPr lang="fr-FR" sz="2800" dirty="0" smtClean="0"/>
              <a:t>	Chloé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charming</a:t>
            </a:r>
            <a:endParaRPr lang="fr-FR" sz="2800" dirty="0" smtClean="0"/>
          </a:p>
          <a:p>
            <a:r>
              <a:rPr lang="fr-FR" sz="2800" dirty="0" smtClean="0"/>
              <a:t>	Guillaume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smtClean="0"/>
              <a:t>modest</a:t>
            </a:r>
            <a:r>
              <a:rPr lang="fr-FR" sz="2800" dirty="0" smtClean="0"/>
              <a:t>					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7306492" y="3558486"/>
            <a:ext cx="4667794" cy="2246769"/>
          </a:xfrm>
          <a:prstGeom prst="rect">
            <a:avLst/>
          </a:prstGeom>
          <a:solidFill>
            <a:srgbClr val="FFB9B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Make</a:t>
            </a:r>
            <a:r>
              <a:rPr lang="fr-FR" sz="2800" dirty="0" smtClean="0"/>
              <a:t>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own</a:t>
            </a:r>
            <a:r>
              <a:rPr lang="fr-FR" sz="2800" dirty="0" smtClean="0"/>
              <a:t> </a:t>
            </a:r>
            <a:r>
              <a:rPr lang="fr-FR" sz="2800" dirty="0" err="1" smtClean="0"/>
              <a:t>text</a:t>
            </a:r>
            <a:r>
              <a:rPr lang="fr-FR" sz="2800" dirty="0" smtClean="0"/>
              <a:t> messages </a:t>
            </a:r>
            <a:r>
              <a:rPr lang="fr-FR" sz="2800" dirty="0" err="1" smtClean="0"/>
              <a:t>using</a:t>
            </a:r>
            <a:r>
              <a:rPr lang="fr-FR" sz="2800" dirty="0" smtClean="0"/>
              <a:t> </a:t>
            </a:r>
            <a:r>
              <a:rPr lang="fr-FR" sz="2800" dirty="0" err="1" smtClean="0"/>
              <a:t>intensifiers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ZoneTexte 4"/>
          <p:cNvSpPr txBox="1"/>
          <p:nvPr/>
        </p:nvSpPr>
        <p:spPr>
          <a:xfrm flipH="1">
            <a:off x="182879" y="119296"/>
            <a:ext cx="1175657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Répond aux questions en anglais</a:t>
            </a:r>
          </a:p>
          <a:p>
            <a:r>
              <a:rPr lang="fr-FR" sz="2800" i="1" dirty="0" err="1" smtClean="0"/>
              <a:t>Answer</a:t>
            </a:r>
            <a:r>
              <a:rPr lang="fr-FR" sz="2800" i="1" dirty="0" smtClean="0"/>
              <a:t> in English</a:t>
            </a:r>
            <a:endParaRPr lang="fr-FR" sz="28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39" y="49439"/>
            <a:ext cx="1886521" cy="18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ipart on par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687016"/>
            <a:ext cx="4010025" cy="42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450676"/>
            <a:ext cx="5820824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On </a:t>
            </a:r>
            <a:r>
              <a:rPr lang="en-GB" sz="3200" dirty="0" err="1" smtClean="0">
                <a:latin typeface="Comic Sans MS" pitchFamily="66" charset="0"/>
              </a:rPr>
              <a:t>va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en-GB" sz="3200" dirty="0" err="1" smtClean="0">
                <a:latin typeface="Comic Sans MS" pitchFamily="66" charset="0"/>
              </a:rPr>
              <a:t>parler</a:t>
            </a:r>
            <a:r>
              <a:rPr lang="en-GB" sz="3200" dirty="0" smtClean="0">
                <a:latin typeface="Comic Sans MS" pitchFamily="66" charset="0"/>
              </a:rPr>
              <a:t> avec les dominos</a:t>
            </a:r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819" y="86002"/>
            <a:ext cx="7697941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latin typeface="Comic Sans MS" panose="030F0702030302020204" pitchFamily="66" charset="0"/>
              </a:rPr>
              <a:t>Describe</a:t>
            </a:r>
            <a:r>
              <a:rPr lang="fr-FR" sz="3600" dirty="0" smtClean="0"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latin typeface="Comic Sans MS" panose="030F0702030302020204" pitchFamily="66" charset="0"/>
              </a:rPr>
              <a:t>someone</a:t>
            </a:r>
            <a:r>
              <a:rPr lang="fr-FR" sz="3600" dirty="0" smtClean="0">
                <a:latin typeface="Comic Sans MS" panose="030F0702030302020204" pitchFamily="66" charset="0"/>
              </a:rPr>
              <a:t> </a:t>
            </a:r>
            <a:r>
              <a:rPr lang="fr-FR" sz="3600" dirty="0" err="1" smtClean="0">
                <a:latin typeface="Comic Sans MS" panose="030F0702030302020204" pitchFamily="66" charset="0"/>
              </a:rPr>
              <a:t>who</a:t>
            </a:r>
            <a:r>
              <a:rPr lang="fr-FR" sz="3600" dirty="0" smtClean="0">
                <a:latin typeface="Comic Sans MS" panose="030F0702030302020204" pitchFamily="66" charset="0"/>
              </a:rPr>
              <a:t> inspires </a:t>
            </a:r>
            <a:r>
              <a:rPr lang="fr-FR" sz="3600" dirty="0" err="1" smtClean="0">
                <a:latin typeface="Comic Sans MS" panose="030F0702030302020204" pitchFamily="66" charset="0"/>
              </a:rPr>
              <a:t>you</a:t>
            </a:r>
            <a:endParaRPr lang="fr-FR" sz="36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992777" y="1972492"/>
            <a:ext cx="1345474" cy="74458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992777" y="2882538"/>
            <a:ext cx="1345474" cy="74458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05953" y="1879547"/>
            <a:ext cx="1800493" cy="830997"/>
          </a:xfrm>
          <a:prstGeom prst="rect">
            <a:avLst/>
          </a:prstGeom>
          <a:solidFill>
            <a:srgbClr val="A3E7FF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Comic Sans MS" panose="030F0702030302020204" pitchFamily="66" charset="0"/>
              </a:rPr>
              <a:t>Il est</a:t>
            </a:r>
            <a:endParaRPr lang="fr-FR" sz="48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05952" y="2882538"/>
            <a:ext cx="2353529" cy="83099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Comic Sans MS" panose="030F0702030302020204" pitchFamily="66" charset="0"/>
              </a:rPr>
              <a:t>Elle est</a:t>
            </a:r>
            <a:endParaRPr lang="fr-FR" sz="48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91375" y="2295045"/>
            <a:ext cx="5061001" cy="403187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3200" u="sng" dirty="0" err="1" smtClean="0">
                <a:latin typeface="Comic Sans MS" panose="030F0702030302020204" pitchFamily="66" charset="0"/>
              </a:rPr>
              <a:t>Add</a:t>
            </a:r>
            <a:r>
              <a:rPr lang="fr-FR" sz="3200" u="sng" dirty="0" smtClean="0">
                <a:latin typeface="Comic Sans MS" panose="030F0702030302020204" pitchFamily="66" charset="0"/>
              </a:rPr>
              <a:t> </a:t>
            </a:r>
            <a:r>
              <a:rPr lang="fr-FR" sz="3200" u="sng" dirty="0" err="1" smtClean="0">
                <a:latin typeface="Comic Sans MS" panose="030F0702030302020204" pitchFamily="66" charset="0"/>
              </a:rPr>
              <a:t>some</a:t>
            </a:r>
            <a:r>
              <a:rPr lang="fr-FR" sz="3200" u="sng" dirty="0" smtClean="0">
                <a:latin typeface="Comic Sans MS" panose="030F0702030302020204" pitchFamily="66" charset="0"/>
              </a:rPr>
              <a:t> connectives or </a:t>
            </a:r>
          </a:p>
          <a:p>
            <a:r>
              <a:rPr lang="fr-FR" sz="3200" u="sng" dirty="0" err="1" smtClean="0">
                <a:latin typeface="Comic Sans MS" panose="030F0702030302020204" pitchFamily="66" charset="0"/>
              </a:rPr>
              <a:t>intensifiers</a:t>
            </a:r>
            <a:endParaRPr lang="fr-FR" sz="3200" u="sng" dirty="0" smtClean="0">
              <a:latin typeface="Comic Sans MS" panose="030F0702030302020204" pitchFamily="66" charset="0"/>
            </a:endParaRPr>
          </a:p>
          <a:p>
            <a:endParaRPr lang="fr-FR" sz="3200" u="sng" dirty="0">
              <a:latin typeface="Comic Sans MS" panose="030F0702030302020204" pitchFamily="66" charset="0"/>
            </a:endParaRPr>
          </a:p>
          <a:p>
            <a:r>
              <a:rPr lang="fr-FR" sz="3200" dirty="0" smtClean="0">
                <a:latin typeface="Comic Sans MS" panose="030F0702030302020204" pitchFamily="66" charset="0"/>
              </a:rPr>
              <a:t>Assez = </a:t>
            </a:r>
            <a:r>
              <a:rPr lang="fr-FR" sz="3200" dirty="0" err="1" smtClean="0">
                <a:latin typeface="Comic Sans MS" panose="030F0702030302020204" pitchFamily="66" charset="0"/>
              </a:rPr>
              <a:t>quite</a:t>
            </a:r>
            <a:endParaRPr lang="fr-FR" sz="3200" dirty="0" smtClean="0">
              <a:latin typeface="Comic Sans MS" panose="030F0702030302020204" pitchFamily="66" charset="0"/>
            </a:endParaRPr>
          </a:p>
          <a:p>
            <a:r>
              <a:rPr lang="fr-FR" sz="3200" dirty="0" smtClean="0">
                <a:latin typeface="Comic Sans MS" panose="030F0702030302020204" pitchFamily="66" charset="0"/>
              </a:rPr>
              <a:t>Très = </a:t>
            </a:r>
            <a:r>
              <a:rPr lang="fr-FR" sz="3200" dirty="0" err="1" smtClean="0">
                <a:latin typeface="Comic Sans MS" panose="030F0702030302020204" pitchFamily="66" charset="0"/>
              </a:rPr>
              <a:t>very</a:t>
            </a:r>
            <a:endParaRPr lang="fr-FR" sz="3200" dirty="0" smtClean="0">
              <a:latin typeface="Comic Sans MS" panose="030F0702030302020204" pitchFamily="66" charset="0"/>
            </a:endParaRPr>
          </a:p>
          <a:p>
            <a:endParaRPr lang="fr-FR" sz="3200" dirty="0" smtClean="0">
              <a:latin typeface="Comic Sans MS" panose="030F0702030302020204" pitchFamily="66" charset="0"/>
            </a:endParaRPr>
          </a:p>
          <a:p>
            <a:r>
              <a:rPr lang="fr-FR" sz="3200" dirty="0" smtClean="0">
                <a:latin typeface="Comic Sans MS" panose="030F0702030302020204" pitchFamily="66" charset="0"/>
              </a:rPr>
              <a:t>Et = and</a:t>
            </a:r>
          </a:p>
          <a:p>
            <a:r>
              <a:rPr lang="fr-FR" sz="3200" dirty="0" smtClean="0">
                <a:latin typeface="Comic Sans MS" panose="030F0702030302020204" pitchFamily="66" charset="0"/>
              </a:rPr>
              <a:t>Mais = but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75" y="86002"/>
            <a:ext cx="1714278" cy="21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8011" y="444137"/>
            <a:ext cx="5703806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000" dirty="0" smtClean="0"/>
              <a:t>Décris une amie en 3 mots</a:t>
            </a:r>
          </a:p>
          <a:p>
            <a:r>
              <a:rPr lang="fr-FR" sz="2800" i="1" dirty="0" err="1" smtClean="0"/>
              <a:t>Describe</a:t>
            </a:r>
            <a:r>
              <a:rPr lang="fr-FR" sz="2800" i="1" dirty="0" smtClean="0"/>
              <a:t> a </a:t>
            </a:r>
            <a:r>
              <a:rPr lang="fr-FR" sz="2800" i="1" dirty="0" err="1" smtClean="0"/>
              <a:t>friend</a:t>
            </a:r>
            <a:r>
              <a:rPr lang="fr-FR" sz="2800" i="1" dirty="0" smtClean="0"/>
              <a:t> in 3 </a:t>
            </a:r>
            <a:r>
              <a:rPr lang="fr-FR" sz="2800" i="1" dirty="0" err="1" smtClean="0"/>
              <a:t>words</a:t>
            </a:r>
            <a:endParaRPr lang="fr-FR" sz="28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8628" y="2295045"/>
            <a:ext cx="70359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Il/elle est </a:t>
            </a:r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assez</a:t>
            </a:r>
            <a:r>
              <a:rPr lang="fr-FR" sz="4000" dirty="0" smtClean="0">
                <a:latin typeface="Comic Sans MS" pitchFamily="66" charset="0"/>
              </a:rPr>
              <a:t> ……………………</a:t>
            </a:r>
          </a:p>
          <a:p>
            <a:r>
              <a:rPr lang="fr-FR" sz="4000" dirty="0">
                <a:latin typeface="Comic Sans MS" pitchFamily="66" charset="0"/>
              </a:rPr>
              <a:t> </a:t>
            </a: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>
                <a:latin typeface="Comic Sans MS" pitchFamily="66" charset="0"/>
              </a:rPr>
              <a:t>Il/elle </a:t>
            </a:r>
            <a:r>
              <a:rPr lang="fr-FR" sz="4000" dirty="0" smtClean="0">
                <a:latin typeface="Comic Sans MS" pitchFamily="66" charset="0"/>
              </a:rPr>
              <a:t>est </a:t>
            </a:r>
            <a:r>
              <a:rPr lang="fr-FR" sz="4000" dirty="0" smtClean="0">
                <a:solidFill>
                  <a:srgbClr val="0070C0"/>
                </a:solidFill>
                <a:latin typeface="Comic Sans MS" pitchFamily="66" charset="0"/>
              </a:rPr>
              <a:t>très</a:t>
            </a:r>
            <a:r>
              <a:rPr lang="fr-FR" sz="4000" dirty="0" smtClean="0">
                <a:latin typeface="Comic Sans MS" pitchFamily="66" charset="0"/>
              </a:rPr>
              <a:t>  …………………….</a:t>
            </a:r>
          </a:p>
          <a:p>
            <a:endParaRPr lang="fr-FR" sz="4000" dirty="0">
              <a:latin typeface="Comic Sans MS" pitchFamily="66" charset="0"/>
            </a:endParaRPr>
          </a:p>
          <a:p>
            <a:r>
              <a:rPr lang="fr-FR" sz="4000" dirty="0">
                <a:latin typeface="Comic Sans MS" pitchFamily="66" charset="0"/>
              </a:rPr>
              <a:t>Il/elle 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fr-FR" sz="4000" dirty="0" smtClean="0">
                <a:latin typeface="Comic Sans MS" pitchFamily="66" charset="0"/>
              </a:rPr>
              <a:t>’est pas </a:t>
            </a:r>
            <a:r>
              <a:rPr lang="fr-FR" sz="4000" dirty="0" err="1" smtClean="0">
                <a:solidFill>
                  <a:srgbClr val="FF0000"/>
                </a:solidFill>
                <a:latin typeface="Comic Sans MS" pitchFamily="66" charset="0"/>
              </a:rPr>
              <a:t>pas</a:t>
            </a:r>
            <a:r>
              <a:rPr lang="fr-FR" sz="4000" dirty="0" smtClean="0">
                <a:latin typeface="Comic Sans MS" pitchFamily="66" charset="0"/>
              </a:rPr>
              <a:t>  …………….</a:t>
            </a:r>
            <a:endParaRPr lang="fr-FR" sz="4000" dirty="0"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07" y="39189"/>
            <a:ext cx="1596061" cy="20365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91375" y="2295045"/>
            <a:ext cx="5061001" cy="4031873"/>
          </a:xfrm>
          <a:prstGeom prst="rect">
            <a:avLst/>
          </a:prstGeom>
          <a:solidFill>
            <a:srgbClr val="FFFFCC"/>
          </a:solidFill>
          <a:ln w="76200">
            <a:solidFill>
              <a:srgbClr val="AF118D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u="sng" dirty="0" err="1" smtClean="0">
                <a:latin typeface="Comic Sans MS" panose="030F0702030302020204" pitchFamily="66" charset="0"/>
              </a:rPr>
              <a:t>Add</a:t>
            </a:r>
            <a:r>
              <a:rPr lang="fr-FR" sz="3200" u="sng" dirty="0" smtClean="0">
                <a:latin typeface="Comic Sans MS" panose="030F0702030302020204" pitchFamily="66" charset="0"/>
              </a:rPr>
              <a:t> </a:t>
            </a:r>
            <a:r>
              <a:rPr lang="fr-FR" sz="3200" u="sng" dirty="0" err="1" smtClean="0">
                <a:latin typeface="Comic Sans MS" panose="030F0702030302020204" pitchFamily="66" charset="0"/>
              </a:rPr>
              <a:t>some</a:t>
            </a:r>
            <a:r>
              <a:rPr lang="fr-FR" sz="3200" u="sng" dirty="0" smtClean="0">
                <a:latin typeface="Comic Sans MS" panose="030F0702030302020204" pitchFamily="66" charset="0"/>
              </a:rPr>
              <a:t> connectives or </a:t>
            </a:r>
          </a:p>
          <a:p>
            <a:r>
              <a:rPr lang="fr-FR" sz="3200" u="sng" dirty="0" err="1" smtClean="0">
                <a:latin typeface="Comic Sans MS" panose="030F0702030302020204" pitchFamily="66" charset="0"/>
              </a:rPr>
              <a:t>intensifiers</a:t>
            </a:r>
            <a:endParaRPr lang="fr-FR" sz="3200" u="sng" dirty="0" smtClean="0">
              <a:latin typeface="Comic Sans MS" panose="030F0702030302020204" pitchFamily="66" charset="0"/>
            </a:endParaRPr>
          </a:p>
          <a:p>
            <a:endParaRPr lang="fr-FR" sz="3200" u="sng" dirty="0">
              <a:latin typeface="Comic Sans MS" panose="030F0702030302020204" pitchFamily="66" charset="0"/>
            </a:endParaRPr>
          </a:p>
          <a:p>
            <a:r>
              <a:rPr lang="fr-FR" sz="3200" dirty="0">
                <a:latin typeface="Comic Sans MS" panose="030F0702030302020204" pitchFamily="66" charset="0"/>
              </a:rPr>
              <a:t>a</a:t>
            </a:r>
            <a:r>
              <a:rPr lang="fr-FR" sz="3200" dirty="0" smtClean="0">
                <a:latin typeface="Comic Sans MS" panose="030F0702030302020204" pitchFamily="66" charset="0"/>
              </a:rPr>
              <a:t>ssez = </a:t>
            </a:r>
            <a:r>
              <a:rPr lang="fr-FR" sz="3200" dirty="0" err="1" smtClean="0">
                <a:latin typeface="Comic Sans MS" panose="030F0702030302020204" pitchFamily="66" charset="0"/>
              </a:rPr>
              <a:t>quite</a:t>
            </a:r>
            <a:endParaRPr lang="fr-FR" sz="3200" dirty="0" smtClean="0">
              <a:latin typeface="Comic Sans MS" panose="030F0702030302020204" pitchFamily="66" charset="0"/>
            </a:endParaRPr>
          </a:p>
          <a:p>
            <a:r>
              <a:rPr lang="fr-FR" sz="3200" dirty="0">
                <a:latin typeface="Comic Sans MS" panose="030F0702030302020204" pitchFamily="66" charset="0"/>
              </a:rPr>
              <a:t>t</a:t>
            </a:r>
            <a:r>
              <a:rPr lang="fr-FR" sz="3200" dirty="0" smtClean="0">
                <a:latin typeface="Comic Sans MS" panose="030F0702030302020204" pitchFamily="66" charset="0"/>
              </a:rPr>
              <a:t>rès = </a:t>
            </a:r>
            <a:r>
              <a:rPr lang="fr-FR" sz="3200" dirty="0" err="1" smtClean="0">
                <a:latin typeface="Comic Sans MS" panose="030F0702030302020204" pitchFamily="66" charset="0"/>
              </a:rPr>
              <a:t>very</a:t>
            </a:r>
            <a:endParaRPr lang="fr-FR" sz="3200" dirty="0" smtClean="0">
              <a:latin typeface="Comic Sans MS" panose="030F0702030302020204" pitchFamily="66" charset="0"/>
            </a:endParaRPr>
          </a:p>
          <a:p>
            <a:endParaRPr lang="fr-FR" sz="3200" dirty="0" smtClean="0">
              <a:latin typeface="Comic Sans MS" panose="030F0702030302020204" pitchFamily="66" charset="0"/>
            </a:endParaRPr>
          </a:p>
          <a:p>
            <a:r>
              <a:rPr lang="fr-FR" sz="3200" dirty="0">
                <a:latin typeface="Comic Sans MS" panose="030F0702030302020204" pitchFamily="66" charset="0"/>
              </a:rPr>
              <a:t>e</a:t>
            </a:r>
            <a:r>
              <a:rPr lang="fr-FR" sz="3200" dirty="0" smtClean="0">
                <a:latin typeface="Comic Sans MS" panose="030F0702030302020204" pitchFamily="66" charset="0"/>
              </a:rPr>
              <a:t>t = and</a:t>
            </a:r>
          </a:p>
          <a:p>
            <a:r>
              <a:rPr lang="fr-FR" sz="3200" dirty="0" smtClean="0">
                <a:latin typeface="Comic Sans MS" panose="030F0702030302020204" pitchFamily="66" charset="0"/>
              </a:rPr>
              <a:t>aussi = </a:t>
            </a:r>
            <a:r>
              <a:rPr lang="fr-FR" sz="3200" dirty="0" err="1" smtClean="0">
                <a:latin typeface="Comic Sans MS" panose="030F0702030302020204" pitchFamily="66" charset="0"/>
              </a:rPr>
              <a:t>also</a:t>
            </a: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m-s\Downloads\20180828_16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018"/>
            <a:ext cx="11112500" cy="62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988" y="442911"/>
            <a:ext cx="6329363" cy="584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71575" y="442911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Learning Intentions for today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54" y="-228600"/>
            <a:ext cx="3903284" cy="39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26" y="1842311"/>
            <a:ext cx="83647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itchFamily="66" charset="0"/>
              </a:rPr>
              <a:t>Comment je me vois</a:t>
            </a:r>
            <a:endParaRPr lang="en-GB" sz="3600" u="sng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>
                <a:latin typeface="Comic Sans MS" pitchFamily="66" charset="0"/>
              </a:rPr>
              <a:t>We are revising </a:t>
            </a:r>
            <a:r>
              <a:rPr lang="en-GB" sz="3600" dirty="0" smtClean="0">
                <a:latin typeface="Comic Sans MS" pitchFamily="66" charset="0"/>
              </a:rPr>
              <a:t>how to describe</a:t>
            </a:r>
          </a:p>
          <a:p>
            <a:r>
              <a:rPr lang="en-GB" sz="3600" dirty="0" smtClean="0">
                <a:latin typeface="Comic Sans MS" pitchFamily="66" charset="0"/>
              </a:rPr>
              <a:t>    ourselves</a:t>
            </a:r>
          </a:p>
          <a:p>
            <a:endParaRPr lang="en-GB" sz="3600" dirty="0" smtClean="0">
              <a:latin typeface="Comic Sans MS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We are learning the feminine form 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03504" y="-157707"/>
            <a:ext cx="5988496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207568" y="1528873"/>
            <a:ext cx="2664296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branché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320136" y="1528873"/>
            <a:ext cx="2952328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branché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4" y="0"/>
            <a:ext cx="6114770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207568" y="1528873"/>
            <a:ext cx="2952328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charmant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104112" y="1528873"/>
            <a:ext cx="3384376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charmant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152646" y="0"/>
            <a:ext cx="6949400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2207568" y="1528873"/>
            <a:ext cx="2664296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poli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608168" y="1528873"/>
            <a:ext cx="2664296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poli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4320" y="0"/>
            <a:ext cx="6504286" cy="73174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203503" y="0"/>
            <a:ext cx="6310713" cy="7317432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Callout 2"/>
          <p:cNvSpPr/>
          <p:nvPr/>
        </p:nvSpPr>
        <p:spPr>
          <a:xfrm>
            <a:off x="1919536" y="1528873"/>
            <a:ext cx="3312368" cy="2304256"/>
          </a:xfrm>
          <a:prstGeom prst="wedgeEllipseCallout">
            <a:avLst>
              <a:gd name="adj1" fmla="val 35328"/>
              <a:gd name="adj2" fmla="val 739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intelligent.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176120" y="1528873"/>
            <a:ext cx="3491880" cy="2304256"/>
          </a:xfrm>
          <a:prstGeom prst="wedgeEllipseCallout">
            <a:avLst>
              <a:gd name="adj1" fmla="val -31233"/>
              <a:gd name="adj2" fmla="val 721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 </a:t>
            </a:r>
            <a:r>
              <a:rPr lang="en-GB" sz="3200" dirty="0" err="1">
                <a:latin typeface="Comic Sans MS" panose="030F0702030302020204" pitchFamily="66" charset="0"/>
              </a:rPr>
              <a:t>suis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intelligent</a:t>
            </a:r>
            <a:r>
              <a:rPr lang="en-GB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9" y="3140968"/>
            <a:ext cx="2035550" cy="355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66" y="3501009"/>
            <a:ext cx="1774382" cy="30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1560</TotalTime>
  <Words>855</Words>
  <Application>Microsoft Office PowerPoint</Application>
  <PresentationFormat>Custom</PresentationFormat>
  <Paragraphs>283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Rétrospective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Thomas, Megann</cp:lastModifiedBy>
  <cp:revision>99</cp:revision>
  <cp:lastPrinted>2018-10-24T07:36:54Z</cp:lastPrinted>
  <dcterms:created xsi:type="dcterms:W3CDTF">2018-08-12T08:06:34Z</dcterms:created>
  <dcterms:modified xsi:type="dcterms:W3CDTF">2018-10-24T07:43:49Z</dcterms:modified>
</cp:coreProperties>
</file>