
<file path=[Content_Types].xml><?xml version="1.0" encoding="utf-8"?>
<Types xmlns="http://schemas.openxmlformats.org/package/2006/content-types">
  <Default Extension="png" ContentType="image/png"/>
  <Default Extension="jfif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2" r:id="rId14"/>
    <p:sldId id="273" r:id="rId15"/>
    <p:sldId id="274" r:id="rId16"/>
    <p:sldId id="275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4B00A-159E-41E1-A3C7-21BFFD17057A}" type="datetimeFigureOut">
              <a:rPr lang="en-GB" smtClean="0"/>
              <a:t>01/05/2019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FB5D-2879-47A5-A39B-037DF9AB25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630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4B00A-159E-41E1-A3C7-21BFFD17057A}" type="datetimeFigureOut">
              <a:rPr lang="en-GB" smtClean="0"/>
              <a:t>01/05/2019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FB5D-2879-47A5-A39B-037DF9AB25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730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4B00A-159E-41E1-A3C7-21BFFD17057A}" type="datetimeFigureOut">
              <a:rPr lang="en-GB" smtClean="0"/>
              <a:t>01/05/2019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FB5D-2879-47A5-A39B-037DF9AB25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961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4B00A-159E-41E1-A3C7-21BFFD17057A}" type="datetimeFigureOut">
              <a:rPr lang="en-GB" smtClean="0"/>
              <a:t>01/05/2019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FB5D-2879-47A5-A39B-037DF9AB25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4B00A-159E-41E1-A3C7-21BFFD17057A}" type="datetimeFigureOut">
              <a:rPr lang="en-GB" smtClean="0"/>
              <a:t>01/05/2019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FB5D-2879-47A5-A39B-037DF9AB25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36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4B00A-159E-41E1-A3C7-21BFFD17057A}" type="datetimeFigureOut">
              <a:rPr lang="en-GB" smtClean="0"/>
              <a:t>01/05/2019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FB5D-2879-47A5-A39B-037DF9AB25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232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4B00A-159E-41E1-A3C7-21BFFD17057A}" type="datetimeFigureOut">
              <a:rPr lang="en-GB" smtClean="0"/>
              <a:t>01/05/2019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FB5D-2879-47A5-A39B-037DF9AB25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273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4B00A-159E-41E1-A3C7-21BFFD17057A}" type="datetimeFigureOut">
              <a:rPr lang="en-GB" smtClean="0"/>
              <a:t>01/05/2019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FB5D-2879-47A5-A39B-037DF9AB25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120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4B00A-159E-41E1-A3C7-21BFFD17057A}" type="datetimeFigureOut">
              <a:rPr lang="en-GB" smtClean="0"/>
              <a:t>01/05/2019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FB5D-2879-47A5-A39B-037DF9AB25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433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4B00A-159E-41E1-A3C7-21BFFD17057A}" type="datetimeFigureOut">
              <a:rPr lang="en-GB" smtClean="0"/>
              <a:t>01/05/2019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FB5D-2879-47A5-A39B-037DF9AB25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639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4B00A-159E-41E1-A3C7-21BFFD17057A}" type="datetimeFigureOut">
              <a:rPr lang="en-GB" smtClean="0"/>
              <a:t>01/05/2019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2FB5D-2879-47A5-A39B-037DF9AB25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906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4B00A-159E-41E1-A3C7-21BFFD17057A}" type="datetimeFigureOut">
              <a:rPr lang="en-GB" smtClean="0"/>
              <a:t>01/05/2019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2FB5D-2879-47A5-A39B-037DF9AB25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37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fif"/><Relationship Id="rId3" Type="http://schemas.microsoft.com/office/2007/relationships/media" Target="../media/media30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6" Type="http://schemas.openxmlformats.org/officeDocument/2006/relationships/audio" Target="../media/media31.m4a"/><Relationship Id="rId5" Type="http://schemas.microsoft.com/office/2007/relationships/media" Target="../media/media31.m4a"/><Relationship Id="rId4" Type="http://schemas.openxmlformats.org/officeDocument/2006/relationships/audio" Target="../media/media30.m4a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fif"/><Relationship Id="rId3" Type="http://schemas.microsoft.com/office/2007/relationships/media" Target="../media/media33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6" Type="http://schemas.openxmlformats.org/officeDocument/2006/relationships/audio" Target="../media/media34.m4a"/><Relationship Id="rId5" Type="http://schemas.microsoft.com/office/2007/relationships/media" Target="../media/media34.m4a"/><Relationship Id="rId4" Type="http://schemas.openxmlformats.org/officeDocument/2006/relationships/audio" Target="../media/media33.m4a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fif"/><Relationship Id="rId3" Type="http://schemas.microsoft.com/office/2007/relationships/media" Target="../media/media36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6" Type="http://schemas.openxmlformats.org/officeDocument/2006/relationships/audio" Target="../media/media37.m4a"/><Relationship Id="rId5" Type="http://schemas.microsoft.com/office/2007/relationships/media" Target="../media/media37.m4a"/><Relationship Id="rId4" Type="http://schemas.openxmlformats.org/officeDocument/2006/relationships/audio" Target="../media/media36.m4a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fif"/><Relationship Id="rId3" Type="http://schemas.microsoft.com/office/2007/relationships/media" Target="../media/media39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6" Type="http://schemas.openxmlformats.org/officeDocument/2006/relationships/audio" Target="../media/media40.m4a"/><Relationship Id="rId5" Type="http://schemas.microsoft.com/office/2007/relationships/media" Target="../media/media40.m4a"/><Relationship Id="rId4" Type="http://schemas.openxmlformats.org/officeDocument/2006/relationships/audio" Target="../media/media39.m4a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microsoft.com/office/2007/relationships/media" Target="../media/media42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41.m4a"/><Relationship Id="rId1" Type="http://schemas.microsoft.com/office/2007/relationships/media" Target="../media/media41.m4a"/><Relationship Id="rId6" Type="http://schemas.openxmlformats.org/officeDocument/2006/relationships/audio" Target="../media/media43.m4a"/><Relationship Id="rId5" Type="http://schemas.microsoft.com/office/2007/relationships/media" Target="../media/media43.m4a"/><Relationship Id="rId4" Type="http://schemas.openxmlformats.org/officeDocument/2006/relationships/audio" Target="../media/media42.m4a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microsoft.com/office/2007/relationships/media" Target="../media/media45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44.m4a"/><Relationship Id="rId1" Type="http://schemas.microsoft.com/office/2007/relationships/media" Target="../media/media44.m4a"/><Relationship Id="rId6" Type="http://schemas.openxmlformats.org/officeDocument/2006/relationships/audio" Target="../media/media46.m4a"/><Relationship Id="rId5" Type="http://schemas.microsoft.com/office/2007/relationships/media" Target="../media/media46.m4a"/><Relationship Id="rId4" Type="http://schemas.openxmlformats.org/officeDocument/2006/relationships/audio" Target="../media/media45.m4a"/><Relationship Id="rId9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microsoft.com/office/2007/relationships/media" Target="../media/media48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47.m4a"/><Relationship Id="rId1" Type="http://schemas.microsoft.com/office/2007/relationships/media" Target="../media/media47.m4a"/><Relationship Id="rId6" Type="http://schemas.openxmlformats.org/officeDocument/2006/relationships/audio" Target="../media/media49.m4a"/><Relationship Id="rId5" Type="http://schemas.microsoft.com/office/2007/relationships/media" Target="../media/media49.m4a"/><Relationship Id="rId4" Type="http://schemas.openxmlformats.org/officeDocument/2006/relationships/audio" Target="../media/media48.m4a"/><Relationship Id="rId9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microsoft.com/office/2007/relationships/media" Target="../media/media51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50.m4a"/><Relationship Id="rId1" Type="http://schemas.microsoft.com/office/2007/relationships/media" Target="../media/media50.m4a"/><Relationship Id="rId6" Type="http://schemas.openxmlformats.org/officeDocument/2006/relationships/audio" Target="../media/media52.m4a"/><Relationship Id="rId5" Type="http://schemas.microsoft.com/office/2007/relationships/media" Target="../media/media52.m4a"/><Relationship Id="rId4" Type="http://schemas.openxmlformats.org/officeDocument/2006/relationships/audio" Target="../media/media51.m4a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microsoft.com/office/2007/relationships/media" Target="../media/media3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5" Type="http://schemas.microsoft.com/office/2007/relationships/media" Target="../media/media4.m4a"/><Relationship Id="rId4" Type="http://schemas.openxmlformats.org/officeDocument/2006/relationships/audio" Target="../media/media3.m4a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fif"/><Relationship Id="rId3" Type="http://schemas.microsoft.com/office/2007/relationships/media" Target="../media/media6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audio" Target="../media/media7.m4a"/><Relationship Id="rId5" Type="http://schemas.microsoft.com/office/2007/relationships/media" Target="../media/media7.m4a"/><Relationship Id="rId4" Type="http://schemas.openxmlformats.org/officeDocument/2006/relationships/audio" Target="../media/media6.m4a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m4a"/><Relationship Id="rId3" Type="http://schemas.microsoft.com/office/2007/relationships/media" Target="../media/media9.m4a"/><Relationship Id="rId7" Type="http://schemas.microsoft.com/office/2007/relationships/media" Target="../media/media11.m4a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audio" Target="../media/media10.m4a"/><Relationship Id="rId11" Type="http://schemas.openxmlformats.org/officeDocument/2006/relationships/image" Target="../media/image2.png"/><Relationship Id="rId5" Type="http://schemas.microsoft.com/office/2007/relationships/media" Target="../media/media10.m4a"/><Relationship Id="rId10" Type="http://schemas.openxmlformats.org/officeDocument/2006/relationships/image" Target="../media/image5.jpg"/><Relationship Id="rId4" Type="http://schemas.openxmlformats.org/officeDocument/2006/relationships/audio" Target="../media/media9.m4a"/><Relationship Id="rId9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microsoft.com/office/2007/relationships/media" Target="../media/media13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audio" Target="../media/media14.m4a"/><Relationship Id="rId5" Type="http://schemas.microsoft.com/office/2007/relationships/media" Target="../media/media14.m4a"/><Relationship Id="rId4" Type="http://schemas.openxmlformats.org/officeDocument/2006/relationships/audio" Target="../media/media13.m4a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18.m4a"/><Relationship Id="rId3" Type="http://schemas.microsoft.com/office/2007/relationships/media" Target="../media/media16.m4a"/><Relationship Id="rId7" Type="http://schemas.microsoft.com/office/2007/relationships/media" Target="../media/media18.m4a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audio" Target="../media/media17.m4a"/><Relationship Id="rId11" Type="http://schemas.openxmlformats.org/officeDocument/2006/relationships/image" Target="../media/image2.png"/><Relationship Id="rId5" Type="http://schemas.microsoft.com/office/2007/relationships/media" Target="../media/media17.m4a"/><Relationship Id="rId10" Type="http://schemas.openxmlformats.org/officeDocument/2006/relationships/image" Target="../media/image7.jfif"/><Relationship Id="rId4" Type="http://schemas.openxmlformats.org/officeDocument/2006/relationships/audio" Target="../media/media16.m4a"/><Relationship Id="rId9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22.m4a"/><Relationship Id="rId3" Type="http://schemas.microsoft.com/office/2007/relationships/media" Target="../media/media20.m4a"/><Relationship Id="rId7" Type="http://schemas.microsoft.com/office/2007/relationships/media" Target="../media/media22.m4a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audio" Target="../media/media21.m4a"/><Relationship Id="rId11" Type="http://schemas.openxmlformats.org/officeDocument/2006/relationships/image" Target="../media/image2.png"/><Relationship Id="rId5" Type="http://schemas.microsoft.com/office/2007/relationships/media" Target="../media/media21.m4a"/><Relationship Id="rId10" Type="http://schemas.openxmlformats.org/officeDocument/2006/relationships/image" Target="../media/image8.jfif"/><Relationship Id="rId4" Type="http://schemas.openxmlformats.org/officeDocument/2006/relationships/audio" Target="../media/media20.m4a"/><Relationship Id="rId9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microsoft.com/office/2007/relationships/media" Target="../media/media24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audio" Target="../media/media25.m4a"/><Relationship Id="rId5" Type="http://schemas.microsoft.com/office/2007/relationships/media" Target="../media/media25.m4a"/><Relationship Id="rId4" Type="http://schemas.openxmlformats.org/officeDocument/2006/relationships/audio" Target="../media/media24.m4a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microsoft.com/office/2007/relationships/media" Target="../media/media27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6" Type="http://schemas.openxmlformats.org/officeDocument/2006/relationships/audio" Target="../media/media28.m4a"/><Relationship Id="rId5" Type="http://schemas.microsoft.com/office/2007/relationships/media" Target="../media/media28.m4a"/><Relationship Id="rId4" Type="http://schemas.openxmlformats.org/officeDocument/2006/relationships/audio" Target="../media/media27.m4a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870" y="1467819"/>
            <a:ext cx="3396498" cy="50194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86581" y="144380"/>
            <a:ext cx="64970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AM BEANO</a:t>
            </a:r>
            <a:endParaRPr lang="en-GB" sz="8000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Am Bean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91176" y="4011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32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386" y="0"/>
            <a:ext cx="7709227" cy="685800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7572779" y="1777286"/>
            <a:ext cx="4497302" cy="1611374"/>
          </a:xfrm>
          <a:prstGeom prst="wedgeEllipseCallout">
            <a:avLst>
              <a:gd name="adj1" fmla="val -56140"/>
              <a:gd name="adj2" fmla="val -2072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Tha mi a’ </a:t>
            </a:r>
            <a:r>
              <a:rPr lang="en-GB" sz="2800" dirty="0" err="1" smtClean="0"/>
              <a:t>fuireach</a:t>
            </a:r>
            <a:r>
              <a:rPr lang="en-GB" sz="2800" dirty="0" smtClean="0"/>
              <a:t> ann am </a:t>
            </a:r>
            <a:r>
              <a:rPr lang="en-GB" sz="2800" dirty="0" err="1" smtClean="0"/>
              <a:t>Baile</a:t>
            </a:r>
            <a:r>
              <a:rPr lang="en-GB" sz="2800" dirty="0" smtClean="0"/>
              <a:t> Beano.</a:t>
            </a:r>
            <a:endParaRPr lang="en-GB" sz="2800" dirty="0"/>
          </a:p>
        </p:txBody>
      </p:sp>
      <p:sp>
        <p:nvSpPr>
          <p:cNvPr id="4" name="Oval Callout 3"/>
          <p:cNvSpPr/>
          <p:nvPr/>
        </p:nvSpPr>
        <p:spPr>
          <a:xfrm>
            <a:off x="373489" y="306667"/>
            <a:ext cx="3322748" cy="1248907"/>
          </a:xfrm>
          <a:prstGeom prst="wedgeEllipseCallout">
            <a:avLst>
              <a:gd name="adj1" fmla="val 76410"/>
              <a:gd name="adj2" fmla="val 4215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Is </a:t>
            </a:r>
            <a:r>
              <a:rPr lang="en-GB" sz="2800" dirty="0" err="1" smtClean="0">
                <a:latin typeface="Comic Sans MS" panose="030F0702030302020204" pitchFamily="66" charset="0"/>
              </a:rPr>
              <a:t>mise</a:t>
            </a:r>
            <a:r>
              <a:rPr lang="en-GB" sz="2800" dirty="0" smtClean="0">
                <a:latin typeface="Comic Sans MS" panose="030F0702030302020204" pitchFamily="66" charset="0"/>
              </a:rPr>
              <a:t> Billy.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283334" y="2158112"/>
            <a:ext cx="4546243" cy="1112213"/>
          </a:xfrm>
          <a:prstGeom prst="wedgeEllipseCallout">
            <a:avLst>
              <a:gd name="adj1" fmla="val 55003"/>
              <a:gd name="adj2" fmla="val -4381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Tha mi </a:t>
            </a:r>
            <a:r>
              <a:rPr lang="en-GB" sz="2800" dirty="0" err="1" smtClean="0">
                <a:latin typeface="Comic Sans MS" panose="030F0702030302020204" pitchFamily="66" charset="0"/>
              </a:rPr>
              <a:t>aon-deug</a:t>
            </a:r>
            <a:r>
              <a:rPr lang="en-GB" sz="2800" dirty="0" smtClean="0">
                <a:latin typeface="Comic Sans MS" panose="030F0702030302020204" pitchFamily="66" charset="0"/>
              </a:rPr>
              <a:t>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6" name="billy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086637" y="626320"/>
            <a:ext cx="609600" cy="609600"/>
          </a:xfrm>
          <a:prstGeom prst="rect">
            <a:avLst/>
          </a:prstGeom>
        </p:spPr>
      </p:pic>
      <p:pic>
        <p:nvPicPr>
          <p:cNvPr id="7" name="billy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92683" y="2409418"/>
            <a:ext cx="609600" cy="609600"/>
          </a:xfrm>
          <a:prstGeom prst="rect">
            <a:avLst/>
          </a:prstGeom>
        </p:spPr>
      </p:pic>
      <p:pic>
        <p:nvPicPr>
          <p:cNvPr id="8" name="billy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99065" y="22781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68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7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8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208" y="0"/>
            <a:ext cx="5771381" cy="685800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2407298" y="232935"/>
            <a:ext cx="4824532" cy="1764406"/>
          </a:xfrm>
          <a:prstGeom prst="wedgeEllipseCallout">
            <a:avLst>
              <a:gd name="adj1" fmla="val 63418"/>
              <a:gd name="adj2" fmla="val 4124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‘S </a:t>
            </a:r>
            <a:r>
              <a:rPr lang="en-GB" sz="2800" dirty="0" err="1" smtClean="0">
                <a:latin typeface="Comic Sans MS" panose="030F0702030302020204" pitchFamily="66" charset="0"/>
              </a:rPr>
              <a:t>toigh</a:t>
            </a:r>
            <a:r>
              <a:rPr lang="en-GB" sz="2800" dirty="0" smtClean="0">
                <a:latin typeface="Comic Sans MS" panose="030F0702030302020204" pitchFamily="66" charset="0"/>
              </a:rPr>
              <a:t> leam </a:t>
            </a:r>
            <a:r>
              <a:rPr lang="en-GB" sz="2800" dirty="0" smtClean="0">
                <a:latin typeface="Comic Sans MS" panose="030F0702030302020204" pitchFamily="66" charset="0"/>
              </a:rPr>
              <a:t>a </a:t>
            </a:r>
            <a:r>
              <a:rPr lang="en-GB" sz="2800" dirty="0" err="1" smtClean="0">
                <a:latin typeface="Comic Sans MS" panose="030F0702030302020204" pitchFamily="66" charset="0"/>
              </a:rPr>
              <a:t>bhith</a:t>
            </a:r>
            <a:r>
              <a:rPr lang="en-GB" sz="2800" dirty="0" smtClean="0">
                <a:latin typeface="Comic Sans MS" panose="030F0702030302020204" pitchFamily="66" charset="0"/>
              </a:rPr>
              <a:t> a’ </a:t>
            </a:r>
            <a:r>
              <a:rPr lang="en-GB" sz="2800" dirty="0" err="1" smtClean="0">
                <a:latin typeface="Comic Sans MS" panose="030F0702030302020204" pitchFamily="66" charset="0"/>
              </a:rPr>
              <a:t>ruith</a:t>
            </a:r>
            <a:r>
              <a:rPr lang="en-GB" sz="2800" dirty="0" smtClean="0">
                <a:latin typeface="Comic Sans MS" panose="030F0702030302020204" pitchFamily="66" charset="0"/>
              </a:rPr>
              <a:t>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354563" y="2230276"/>
            <a:ext cx="5981843" cy="1624885"/>
          </a:xfrm>
          <a:prstGeom prst="wedgeEllipseCallout">
            <a:avLst>
              <a:gd name="adj1" fmla="val 83314"/>
              <a:gd name="adj2" fmla="val -2848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‘S </a:t>
            </a:r>
            <a:r>
              <a:rPr lang="en-GB" sz="2800" dirty="0" err="1" smtClean="0">
                <a:latin typeface="Comic Sans MS" panose="030F0702030302020204" pitchFamily="66" charset="0"/>
              </a:rPr>
              <a:t>toigh</a:t>
            </a:r>
            <a:r>
              <a:rPr lang="en-GB" sz="2800" dirty="0" smtClean="0">
                <a:latin typeface="Comic Sans MS" panose="030F0702030302020204" pitchFamily="66" charset="0"/>
              </a:rPr>
              <a:t> leam fast food.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658480" y="4303026"/>
            <a:ext cx="5454316" cy="1704133"/>
          </a:xfrm>
          <a:prstGeom prst="wedgeEllipseCallout">
            <a:avLst>
              <a:gd name="adj1" fmla="val 69943"/>
              <a:gd name="adj2" fmla="val -9189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Tha mi ag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iarraidh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cù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billy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503047" y="2737918"/>
            <a:ext cx="609600" cy="609600"/>
          </a:xfrm>
          <a:prstGeom prst="rect">
            <a:avLst/>
          </a:prstGeom>
        </p:spPr>
      </p:pic>
      <p:pic>
        <p:nvPicPr>
          <p:cNvPr id="8" name="billy6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198247" y="4850292"/>
            <a:ext cx="609600" cy="609600"/>
          </a:xfrm>
          <a:prstGeom prst="rect">
            <a:avLst/>
          </a:prstGeom>
        </p:spPr>
      </p:pic>
      <p:pic>
        <p:nvPicPr>
          <p:cNvPr id="9" name="billy a bhith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198208" y="9385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0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7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26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208" y="0"/>
            <a:ext cx="5771381" cy="685800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3603812" y="373239"/>
            <a:ext cx="3154681" cy="1483798"/>
          </a:xfrm>
          <a:prstGeom prst="wedgeEllipseCallout">
            <a:avLst>
              <a:gd name="adj1" fmla="val 71426"/>
              <a:gd name="adj2" fmla="val 3689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lèine</a:t>
            </a:r>
            <a:r>
              <a:rPr lang="en-GB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-t </a:t>
            </a:r>
            <a:r>
              <a:rPr lang="en-GB" sz="2800" dirty="0" err="1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dhearg</a:t>
            </a:r>
            <a:r>
              <a:rPr lang="en-GB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orm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1635162" y="2230276"/>
            <a:ext cx="4701244" cy="1624885"/>
          </a:xfrm>
          <a:prstGeom prst="wedgeEllipseCallout">
            <a:avLst>
              <a:gd name="adj1" fmla="val 83314"/>
              <a:gd name="adj2" fmla="val -2848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Tha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briogais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ghoirid</a:t>
            </a:r>
            <a:r>
              <a:rPr lang="en-GB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dhubh</a:t>
            </a:r>
            <a:r>
              <a:rPr lang="en-GB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orm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1556083" y="4658030"/>
            <a:ext cx="4427621" cy="1052960"/>
          </a:xfrm>
          <a:prstGeom prst="wedgeEllipseCallout">
            <a:avLst>
              <a:gd name="adj1" fmla="val 76246"/>
              <a:gd name="adj2" fmla="val -16211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Chan eil falt orm. 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billy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588608" y="2923504"/>
            <a:ext cx="424014" cy="424014"/>
          </a:xfrm>
          <a:prstGeom prst="rect">
            <a:avLst/>
          </a:prstGeom>
        </p:spPr>
      </p:pic>
      <p:pic>
        <p:nvPicPr>
          <p:cNvPr id="8" name="billy9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71304" y="5022759"/>
            <a:ext cx="427913" cy="427913"/>
          </a:xfrm>
          <a:prstGeom prst="rect">
            <a:avLst/>
          </a:prstGeom>
        </p:spPr>
      </p:pic>
      <p:pic>
        <p:nvPicPr>
          <p:cNvPr id="9" name="billy t shirt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198208" y="981600"/>
            <a:ext cx="445807" cy="44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1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9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03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379" y="802106"/>
            <a:ext cx="6645681" cy="5068302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6849979" y="272716"/>
            <a:ext cx="3801978" cy="1334541"/>
          </a:xfrm>
          <a:prstGeom prst="wedgeEllipseCallout">
            <a:avLst>
              <a:gd name="adj1" fmla="val -57120"/>
              <a:gd name="adj2" fmla="val 10439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mise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Roger.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7149588" y="2580026"/>
            <a:ext cx="3502369" cy="983071"/>
          </a:xfrm>
          <a:prstGeom prst="wedgeEllipseCallout">
            <a:avLst>
              <a:gd name="adj1" fmla="val -70942"/>
              <a:gd name="adj2" fmla="val -3129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Tha mi </a:t>
            </a:r>
            <a:r>
              <a:rPr lang="en-GB" sz="2800" dirty="0" err="1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deich</a:t>
            </a:r>
            <a:r>
              <a:rPr lang="en-GB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6409755" y="4535867"/>
            <a:ext cx="4982034" cy="1334541"/>
          </a:xfrm>
          <a:prstGeom prst="wedgeEllipseCallout">
            <a:avLst>
              <a:gd name="adj1" fmla="val -55398"/>
              <a:gd name="adj2" fmla="val -9885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Tha mi a</a:t>
            </a:r>
            <a:r>
              <a:rPr lang="en-GB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GB" sz="2800" dirty="0" err="1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fuireach</a:t>
            </a:r>
            <a:r>
              <a:rPr lang="en-GB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ann </a:t>
            </a:r>
            <a:r>
              <a:rPr lang="en-GB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GB" sz="2800" dirty="0" err="1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aile</a:t>
            </a:r>
            <a:r>
              <a:rPr lang="en-GB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Beano.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roger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31132" y="699614"/>
            <a:ext cx="480744" cy="480744"/>
          </a:xfrm>
          <a:prstGeom prst="rect">
            <a:avLst/>
          </a:prstGeom>
        </p:spPr>
      </p:pic>
      <p:pic>
        <p:nvPicPr>
          <p:cNvPr id="7" name="roger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31132" y="2835475"/>
            <a:ext cx="480744" cy="480744"/>
          </a:xfrm>
          <a:prstGeom prst="rect">
            <a:avLst/>
          </a:prstGeom>
        </p:spPr>
      </p:pic>
      <p:pic>
        <p:nvPicPr>
          <p:cNvPr id="8" name="roger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540732" y="5039363"/>
            <a:ext cx="444947" cy="44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9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9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6629400" y="4475748"/>
            <a:ext cx="4515852" cy="1334541"/>
          </a:xfrm>
          <a:prstGeom prst="wedgeEllipseCallout">
            <a:avLst>
              <a:gd name="adj1" fmla="val -72421"/>
              <a:gd name="adj2" fmla="val -13241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Chan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eil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bràthair</a:t>
            </a:r>
            <a:r>
              <a:rPr lang="en-GB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no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piuthar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agam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03" y="0"/>
            <a:ext cx="5143500" cy="685800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5534526" y="272716"/>
            <a:ext cx="5117431" cy="1334541"/>
          </a:xfrm>
          <a:prstGeom prst="wedgeEllipseCallout">
            <a:avLst>
              <a:gd name="adj1" fmla="val -79064"/>
              <a:gd name="adj2" fmla="val 1424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Tha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geansaidh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dubh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agus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dearg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orm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6986337" y="2136647"/>
            <a:ext cx="3801978" cy="1334541"/>
          </a:xfrm>
          <a:prstGeom prst="wedgeEllipseCallout">
            <a:avLst>
              <a:gd name="adj1" fmla="val -105643"/>
              <a:gd name="adj2" fmla="val -2903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mi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leisg</a:t>
            </a: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roger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42210" y="721349"/>
            <a:ext cx="410738" cy="410738"/>
          </a:xfrm>
          <a:prstGeom prst="rect">
            <a:avLst/>
          </a:prstGeom>
        </p:spPr>
      </p:pic>
      <p:pic>
        <p:nvPicPr>
          <p:cNvPr id="6" name="roger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104498" y="2521664"/>
            <a:ext cx="496900" cy="496900"/>
          </a:xfrm>
          <a:prstGeom prst="rect">
            <a:avLst/>
          </a:prstGeom>
        </p:spPr>
      </p:pic>
      <p:pic>
        <p:nvPicPr>
          <p:cNvPr id="8" name="roger6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398930" y="4981159"/>
            <a:ext cx="389385" cy="38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31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2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9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03" y="0"/>
            <a:ext cx="5143500" cy="685800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5037220" y="160421"/>
            <a:ext cx="6591795" cy="1334541"/>
          </a:xfrm>
          <a:prstGeom prst="wedgeEllipseCallout">
            <a:avLst>
              <a:gd name="adj1" fmla="val -66574"/>
              <a:gd name="adj2" fmla="val 4031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Chan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eil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peataichean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agam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5919429" y="3779394"/>
            <a:ext cx="5709585" cy="1334541"/>
          </a:xfrm>
          <a:prstGeom prst="wedgeEllipseCallout">
            <a:avLst>
              <a:gd name="adj1" fmla="val -84255"/>
              <a:gd name="adj2" fmla="val -13481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‘S </a:t>
            </a:r>
            <a:r>
              <a:rPr lang="en-GB" sz="2800" dirty="0" err="1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toigh</a:t>
            </a:r>
            <a:r>
              <a:rPr lang="en-GB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leam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reòiteag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4920491" y="1773717"/>
            <a:ext cx="6854741" cy="1367516"/>
          </a:xfrm>
          <a:prstGeom prst="wedgeEllipseCallout">
            <a:avLst>
              <a:gd name="adj1" fmla="val -67716"/>
              <a:gd name="adj2" fmla="val -3176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‘S </a:t>
            </a:r>
            <a:r>
              <a:rPr lang="en-GB" sz="2800" dirty="0" err="1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toigh</a:t>
            </a:r>
            <a:r>
              <a:rPr lang="en-GB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leam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mo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uaireadair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roger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626244" y="540913"/>
            <a:ext cx="466764" cy="466764"/>
          </a:xfrm>
          <a:prstGeom prst="rect">
            <a:avLst/>
          </a:prstGeom>
        </p:spPr>
      </p:pic>
      <p:pic>
        <p:nvPicPr>
          <p:cNvPr id="6" name="roger8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859626" y="2213691"/>
            <a:ext cx="487568" cy="487568"/>
          </a:xfrm>
          <a:prstGeom prst="rect">
            <a:avLst/>
          </a:prstGeom>
        </p:spPr>
      </p:pic>
      <p:pic>
        <p:nvPicPr>
          <p:cNvPr id="8" name="roger9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953922" y="4250028"/>
            <a:ext cx="393272" cy="39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9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5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589" y="2192956"/>
            <a:ext cx="5198645" cy="4314875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6304547" y="1010653"/>
            <a:ext cx="4033552" cy="1366627"/>
          </a:xfrm>
          <a:prstGeom prst="wedgeEllipseCallout">
            <a:avLst>
              <a:gd name="adj1" fmla="val -42144"/>
              <a:gd name="adj2" fmla="val 625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Tha mi </a:t>
            </a:r>
            <a:r>
              <a:rPr lang="en-GB" sz="2800" dirty="0" err="1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fichead</a:t>
            </a:r>
            <a:r>
              <a:rPr lang="en-GB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0" y="336884"/>
            <a:ext cx="5502441" cy="2040396"/>
          </a:xfrm>
          <a:prstGeom prst="wedgeEllipseCallout">
            <a:avLst>
              <a:gd name="adj1" fmla="val 46853"/>
              <a:gd name="adj2" fmla="val 742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mise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duine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Banana ach is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mise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Eric Wimp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cuideachd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6304547" y="4629141"/>
            <a:ext cx="5710989" cy="1860884"/>
          </a:xfrm>
          <a:prstGeom prst="wedgeEllipseCallout">
            <a:avLst>
              <a:gd name="adj1" fmla="val -42103"/>
              <a:gd name="adj2" fmla="val -7773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Tha 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mi </a:t>
            </a:r>
            <a:r>
              <a:rPr lang="en-GB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en-GB" sz="2800" dirty="0" err="1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fuireach</a:t>
            </a:r>
            <a:r>
              <a:rPr lang="en-GB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air </a:t>
            </a:r>
            <a:r>
              <a:rPr lang="en-GB" sz="2800" dirty="0" err="1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Rathad</a:t>
            </a:r>
            <a:r>
              <a:rPr lang="en-GB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Acacia</a:t>
            </a:r>
            <a:r>
              <a:rPr lang="en-GB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bananaman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002790" y="1661882"/>
            <a:ext cx="402793" cy="402793"/>
          </a:xfrm>
          <a:prstGeom prst="rect">
            <a:avLst/>
          </a:prstGeom>
        </p:spPr>
      </p:pic>
      <p:pic>
        <p:nvPicPr>
          <p:cNvPr id="7" name="bananaman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09249" y="1437306"/>
            <a:ext cx="449151" cy="449151"/>
          </a:xfrm>
          <a:prstGeom prst="rect">
            <a:avLst/>
          </a:prstGeom>
        </p:spPr>
      </p:pic>
      <p:pic>
        <p:nvPicPr>
          <p:cNvPr id="8" name="bananaman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883071" y="5273719"/>
            <a:ext cx="514731" cy="51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07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1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9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9" y="2212006"/>
            <a:ext cx="5198645" cy="4314875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171450" y="340373"/>
            <a:ext cx="5502441" cy="1259346"/>
          </a:xfrm>
          <a:prstGeom prst="wedgeEllipseCallout">
            <a:avLst>
              <a:gd name="adj1" fmla="val 30927"/>
              <a:gd name="adj2" fmla="val 8482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‘S </a:t>
            </a:r>
            <a:r>
              <a:rPr lang="en-GB" sz="2800" dirty="0" err="1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toigh</a:t>
            </a:r>
            <a:r>
              <a:rPr lang="en-GB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leam banana.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6016791" y="4931349"/>
            <a:ext cx="5421230" cy="1345290"/>
          </a:xfrm>
          <a:prstGeom prst="wedgeEllipseCallout">
            <a:avLst>
              <a:gd name="adj1" fmla="val -48646"/>
              <a:gd name="adj2" fmla="val -11833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‘S </a:t>
            </a:r>
            <a:r>
              <a:rPr lang="en-GB" sz="2800" dirty="0" err="1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toigh</a:t>
            </a:r>
            <a:r>
              <a:rPr lang="en-GB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leam </a:t>
            </a:r>
            <a:r>
              <a:rPr lang="en-GB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GB" sz="2800" dirty="0" err="1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bhith</a:t>
            </a:r>
            <a:r>
              <a:rPr lang="en-GB" sz="28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a’ </a:t>
            </a:r>
            <a:r>
              <a:rPr lang="en-GB" sz="2800" dirty="0" err="1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sgeith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7046319" y="1786022"/>
            <a:ext cx="3803983" cy="1279398"/>
          </a:xfrm>
          <a:prstGeom prst="wedgeEllipseCallout">
            <a:avLst>
              <a:gd name="adj1" fmla="val -73569"/>
              <a:gd name="adj2" fmla="val 2382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Tha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eun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agam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bananaman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555802" y="767675"/>
            <a:ext cx="507171" cy="507171"/>
          </a:xfrm>
          <a:prstGeom prst="rect">
            <a:avLst/>
          </a:prstGeom>
        </p:spPr>
      </p:pic>
      <p:pic>
        <p:nvPicPr>
          <p:cNvPr id="9" name="bananaman6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113441" y="2212006"/>
            <a:ext cx="487031" cy="487031"/>
          </a:xfrm>
          <a:prstGeom prst="rect">
            <a:avLst/>
          </a:prstGeom>
        </p:spPr>
      </p:pic>
      <p:pic>
        <p:nvPicPr>
          <p:cNvPr id="11" name="banana a bhith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66041" y="5603994"/>
            <a:ext cx="522351" cy="52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8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20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87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32" y="0"/>
            <a:ext cx="4910889" cy="6840166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5456321" y="609599"/>
            <a:ext cx="4106780" cy="1379621"/>
          </a:xfrm>
          <a:prstGeom prst="wedgeEllipseCallout">
            <a:avLst>
              <a:gd name="adj1" fmla="val -72288"/>
              <a:gd name="adj2" fmla="val 8408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Is </a:t>
            </a:r>
            <a:r>
              <a:rPr lang="en-GB" sz="2800" dirty="0" err="1" smtClean="0">
                <a:latin typeface="Comic Sans MS" panose="030F0702030302020204" pitchFamily="66" charset="0"/>
              </a:rPr>
              <a:t>mise</a:t>
            </a:r>
            <a:r>
              <a:rPr lang="en-GB" sz="2800" dirty="0" smtClean="0">
                <a:latin typeface="Comic Sans MS" panose="030F0702030302020204" pitchFamily="66" charset="0"/>
              </a:rPr>
              <a:t> Dennis.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5747314" y="2183328"/>
            <a:ext cx="3482748" cy="1162300"/>
          </a:xfrm>
          <a:prstGeom prst="wedgeEllipseCallout">
            <a:avLst>
              <a:gd name="adj1" fmla="val -75518"/>
              <a:gd name="adj2" fmla="val -1966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 flipH="1">
            <a:off x="6286155" y="2489130"/>
            <a:ext cx="4177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Tha mi </a:t>
            </a:r>
            <a:r>
              <a:rPr lang="en-GB" sz="2800" dirty="0" err="1" smtClean="0">
                <a:latin typeface="Comic Sans MS" panose="030F0702030302020204" pitchFamily="66" charset="0"/>
              </a:rPr>
              <a:t>deich</a:t>
            </a:r>
            <a:r>
              <a:rPr lang="en-GB" sz="2800" dirty="0" smtClean="0">
                <a:latin typeface="Comic Sans MS" panose="030F0702030302020204" pitchFamily="66" charset="0"/>
              </a:rPr>
              <a:t>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4950824" y="3845836"/>
            <a:ext cx="5865222" cy="1508629"/>
          </a:xfrm>
          <a:prstGeom prst="wedgeEllipseCallout">
            <a:avLst>
              <a:gd name="adj1" fmla="val -59281"/>
              <a:gd name="adj2" fmla="val -9693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Tha mi a’ </a:t>
            </a:r>
            <a:r>
              <a:rPr lang="en-GB" sz="2800" dirty="0" err="1" smtClean="0">
                <a:latin typeface="Comic Sans MS" panose="030F0702030302020204" pitchFamily="66" charset="0"/>
              </a:rPr>
              <a:t>fuireach</a:t>
            </a:r>
            <a:r>
              <a:rPr lang="en-GB" sz="2800" dirty="0" smtClean="0">
                <a:latin typeface="Comic Sans MS" panose="030F0702030302020204" pitchFamily="66" charset="0"/>
              </a:rPr>
              <a:t> ann am </a:t>
            </a:r>
            <a:r>
              <a:rPr lang="en-GB" sz="2800" dirty="0" err="1" smtClean="0">
                <a:latin typeface="Comic Sans MS" panose="030F0702030302020204" pitchFamily="66" charset="0"/>
              </a:rPr>
              <a:t>Baile</a:t>
            </a:r>
            <a:r>
              <a:rPr lang="en-GB" sz="2800" dirty="0" smtClean="0">
                <a:latin typeface="Comic Sans MS" panose="030F0702030302020204" pitchFamily="66" charset="0"/>
              </a:rPr>
              <a:t> Beano.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4" name="Dennis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925262" y="1008518"/>
            <a:ext cx="609600" cy="609600"/>
          </a:xfrm>
          <a:prstGeom prst="rect">
            <a:avLst/>
          </a:prstGeom>
        </p:spPr>
      </p:pic>
      <p:pic>
        <p:nvPicPr>
          <p:cNvPr id="5" name="Dennis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620462" y="2451604"/>
            <a:ext cx="609600" cy="609600"/>
          </a:xfrm>
          <a:prstGeom prst="rect">
            <a:avLst/>
          </a:prstGeom>
        </p:spPr>
      </p:pic>
      <p:pic>
        <p:nvPicPr>
          <p:cNvPr id="9" name="Dennis 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853749" y="42593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37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54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0" y="1414961"/>
            <a:ext cx="6197008" cy="5443039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6505303" y="783771"/>
            <a:ext cx="4349931" cy="1400031"/>
          </a:xfrm>
          <a:prstGeom prst="wedgeEllipseCallout">
            <a:avLst>
              <a:gd name="adj1" fmla="val -80454"/>
              <a:gd name="adj2" fmla="val 7783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Chan </a:t>
            </a:r>
            <a:r>
              <a:rPr lang="en-GB" sz="2800" dirty="0" err="1" smtClean="0">
                <a:latin typeface="Comic Sans MS" panose="030F0702030302020204" pitchFamily="66" charset="0"/>
              </a:rPr>
              <a:t>eil</a:t>
            </a:r>
            <a:r>
              <a:rPr lang="en-GB" sz="2800" dirty="0" smtClean="0">
                <a:latin typeface="Comic Sans MS" panose="030F0702030302020204" pitchFamily="66" charset="0"/>
              </a:rPr>
              <a:t> mi </a:t>
            </a:r>
            <a:r>
              <a:rPr lang="en-GB" sz="2800" dirty="0" err="1" smtClean="0">
                <a:latin typeface="Comic Sans MS" panose="030F0702030302020204" pitchFamily="66" charset="0"/>
              </a:rPr>
              <a:t>modhail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Oval Callout 3"/>
          <p:cNvSpPr/>
          <p:nvPr/>
        </p:nvSpPr>
        <p:spPr>
          <a:xfrm>
            <a:off x="7040881" y="2430844"/>
            <a:ext cx="4284616" cy="1515290"/>
          </a:xfrm>
          <a:prstGeom prst="wedgeEllipseCallout">
            <a:avLst>
              <a:gd name="adj1" fmla="val -80825"/>
              <a:gd name="adj2" fmla="val 2398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Tha </a:t>
            </a:r>
            <a:r>
              <a:rPr lang="en-GB" sz="2800" dirty="0" err="1" smtClean="0">
                <a:latin typeface="Comic Sans MS" panose="030F0702030302020204" pitchFamily="66" charset="0"/>
              </a:rPr>
              <a:t>falt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dubh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agus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goirid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orm</a:t>
            </a:r>
            <a:r>
              <a:rPr lang="en-GB" sz="2800" dirty="0" smtClean="0">
                <a:latin typeface="Comic Sans MS" panose="030F0702030302020204" pitchFamily="66" charset="0"/>
              </a:rPr>
              <a:t>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6505304" y="4193177"/>
            <a:ext cx="5355770" cy="1959429"/>
          </a:xfrm>
          <a:prstGeom prst="wedgeEllipseCallout">
            <a:avLst>
              <a:gd name="adj1" fmla="val -70857"/>
              <a:gd name="adj2" fmla="val -1817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210697" y="4689306"/>
            <a:ext cx="4820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Tha </a:t>
            </a:r>
            <a:r>
              <a:rPr lang="en-GB" sz="2800" dirty="0" err="1" smtClean="0">
                <a:latin typeface="Comic Sans MS" panose="030F0702030302020204" pitchFamily="66" charset="0"/>
              </a:rPr>
              <a:t>geansaidh</a:t>
            </a:r>
            <a:r>
              <a:rPr lang="en-GB" sz="2800" dirty="0" smtClean="0">
                <a:latin typeface="Comic Sans MS" panose="030F0702030302020204" pitchFamily="66" charset="0"/>
              </a:rPr>
              <a:t> le </a:t>
            </a:r>
            <a:r>
              <a:rPr lang="en-GB" sz="2800" dirty="0" err="1" smtClean="0">
                <a:latin typeface="Comic Sans MS" panose="030F0702030302020204" pitchFamily="66" charset="0"/>
              </a:rPr>
              <a:t>striopan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dearg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agus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dubh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orm</a:t>
            </a:r>
            <a:r>
              <a:rPr lang="en-GB" sz="2800" dirty="0" smtClean="0">
                <a:latin typeface="Comic Sans MS" panose="030F0702030302020204" pitchFamily="66" charset="0"/>
              </a:rPr>
              <a:t>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7" name="Dennis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20793" y="1110161"/>
            <a:ext cx="609600" cy="609600"/>
          </a:xfrm>
          <a:prstGeom prst="rect">
            <a:avLst/>
          </a:prstGeom>
        </p:spPr>
      </p:pic>
      <p:pic>
        <p:nvPicPr>
          <p:cNvPr id="8" name="Dennis 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550434" y="2770993"/>
            <a:ext cx="609600" cy="609600"/>
          </a:xfrm>
          <a:prstGeom prst="rect">
            <a:avLst/>
          </a:prstGeom>
        </p:spPr>
      </p:pic>
      <p:pic>
        <p:nvPicPr>
          <p:cNvPr id="9" name="Dennis 6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855234" y="51663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86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5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6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4908" y="1747009"/>
            <a:ext cx="7682845" cy="4695072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5840661" y="199605"/>
            <a:ext cx="4271527" cy="1540111"/>
          </a:xfrm>
          <a:prstGeom prst="wedgeEllipseCallout">
            <a:avLst>
              <a:gd name="adj1" fmla="val -56774"/>
              <a:gd name="adj2" fmla="val 7907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Oval Callout 4"/>
          <p:cNvSpPr/>
          <p:nvPr/>
        </p:nvSpPr>
        <p:spPr>
          <a:xfrm>
            <a:off x="8413256" y="1926469"/>
            <a:ext cx="3026535" cy="1772347"/>
          </a:xfrm>
          <a:prstGeom prst="wedgeEllipseCallout">
            <a:avLst>
              <a:gd name="adj1" fmla="val -109368"/>
              <a:gd name="adj2" fmla="val 173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val Callout 5"/>
          <p:cNvSpPr/>
          <p:nvPr/>
        </p:nvSpPr>
        <p:spPr>
          <a:xfrm>
            <a:off x="7006107" y="4280189"/>
            <a:ext cx="4957662" cy="2137893"/>
          </a:xfrm>
          <a:prstGeom prst="wedgeEllipseCallout">
            <a:avLst>
              <a:gd name="adj1" fmla="val -79609"/>
              <a:gd name="adj2" fmla="val -4338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646968" y="1382038"/>
            <a:ext cx="4820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06107" y="1162599"/>
            <a:ext cx="388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8660234" y="2660539"/>
            <a:ext cx="2332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Tha </a:t>
            </a:r>
            <a:r>
              <a:rPr lang="en-GB" sz="2800" dirty="0" err="1" smtClean="0">
                <a:latin typeface="Comic Sans MS" panose="030F0702030302020204" pitchFamily="66" charset="0"/>
              </a:rPr>
              <a:t>cù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agam</a:t>
            </a:r>
            <a:r>
              <a:rPr lang="en-GB" sz="2800" dirty="0" smtClean="0">
                <a:latin typeface="Comic Sans MS" panose="030F0702030302020204" pitchFamily="66" charset="0"/>
              </a:rPr>
              <a:t>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63576" y="557360"/>
            <a:ext cx="3175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 smtClean="0">
                <a:latin typeface="Comic Sans MS" panose="030F0702030302020204" pitchFamily="66" charset="0"/>
              </a:rPr>
              <a:t>Tha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piuthar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agam</a:t>
            </a:r>
            <a:r>
              <a:rPr lang="en-GB" sz="2800" dirty="0" smtClean="0">
                <a:latin typeface="Comic Sans MS" panose="030F0702030302020204" pitchFamily="66" charset="0"/>
              </a:rPr>
              <a:t>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13473" y="4664018"/>
            <a:ext cx="373211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‘S </a:t>
            </a:r>
            <a:r>
              <a:rPr lang="en-GB" sz="2800" dirty="0" err="1" smtClean="0">
                <a:latin typeface="Comic Sans MS" panose="030F0702030302020204" pitchFamily="66" charset="0"/>
              </a:rPr>
              <a:t>toigh</a:t>
            </a:r>
            <a:r>
              <a:rPr lang="en-GB" sz="2800" dirty="0" smtClean="0">
                <a:latin typeface="Comic Sans MS" panose="030F0702030302020204" pitchFamily="66" charset="0"/>
              </a:rPr>
              <a:t> leam </a:t>
            </a:r>
            <a:r>
              <a:rPr lang="en-GB" sz="2800" dirty="0" smtClean="0">
                <a:latin typeface="Comic Sans MS" panose="030F0702030302020204" pitchFamily="66" charset="0"/>
              </a:rPr>
              <a:t>a </a:t>
            </a:r>
            <a:r>
              <a:rPr lang="en-GB" sz="2800" dirty="0" err="1" smtClean="0">
                <a:latin typeface="Comic Sans MS" panose="030F0702030302020204" pitchFamily="66" charset="0"/>
              </a:rPr>
              <a:t>bhith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a</a:t>
            </a:r>
            <a:r>
              <a:rPr lang="en-GB" sz="2800" dirty="0" smtClean="0">
                <a:latin typeface="Comic Sans MS" panose="030F0702030302020204" pitchFamily="66" charset="0"/>
              </a:rPr>
              <a:t>’ </a:t>
            </a:r>
            <a:r>
              <a:rPr lang="en-GB" sz="2800" dirty="0" err="1" smtClean="0">
                <a:latin typeface="Comic Sans MS" panose="030F0702030302020204" pitchFamily="66" charset="0"/>
              </a:rPr>
              <a:t>cluich</a:t>
            </a:r>
            <a:r>
              <a:rPr lang="en-GB" sz="2800" dirty="0" smtClean="0">
                <a:latin typeface="Comic Sans MS" panose="030F0702030302020204" pitchFamily="66" charset="0"/>
              </a:rPr>
              <a:t> air </a:t>
            </a:r>
          </a:p>
          <a:p>
            <a:r>
              <a:rPr lang="en-GB" sz="2800" dirty="0" err="1" smtClean="0">
                <a:latin typeface="Comic Sans MS" panose="030F0702030302020204" pitchFamily="66" charset="0"/>
              </a:rPr>
              <a:t>mo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spèileabòrd</a:t>
            </a:r>
            <a:r>
              <a:rPr lang="en-GB" sz="2800" dirty="0" smtClean="0">
                <a:latin typeface="Comic Sans MS" panose="030F0702030302020204" pitchFamily="66" charset="0"/>
              </a:rPr>
              <a:t>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231820" y="199605"/>
            <a:ext cx="4557204" cy="1366080"/>
          </a:xfrm>
          <a:prstGeom prst="wedgeEllipseCallout">
            <a:avLst>
              <a:gd name="adj1" fmla="val 23539"/>
              <a:gd name="adj2" fmla="val 9786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Tha </a:t>
            </a:r>
            <a:r>
              <a:rPr lang="en-GB" sz="2800" dirty="0" err="1" smtClean="0">
                <a:latin typeface="Comic Sans MS" panose="030F0702030302020204" pitchFamily="66" charset="0"/>
              </a:rPr>
              <a:t>briogais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ghoirid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dhubh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orm</a:t>
            </a:r>
            <a:r>
              <a:rPr lang="en-GB" sz="2800" dirty="0" smtClean="0">
                <a:latin typeface="Comic Sans MS" panose="030F0702030302020204" pitchFamily="66" charset="0"/>
              </a:rPr>
              <a:t>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4" name="Dennis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972050" y="470980"/>
            <a:ext cx="609600" cy="609600"/>
          </a:xfrm>
          <a:prstGeom prst="rect">
            <a:avLst/>
          </a:prstGeom>
        </p:spPr>
      </p:pic>
      <p:pic>
        <p:nvPicPr>
          <p:cNvPr id="7" name="Dennis 8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521778" y="557360"/>
            <a:ext cx="609600" cy="609600"/>
          </a:xfrm>
          <a:prstGeom prst="rect">
            <a:avLst/>
          </a:prstGeom>
        </p:spPr>
      </p:pic>
      <p:pic>
        <p:nvPicPr>
          <p:cNvPr id="8" name="Dennis 9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840730" y="2507842"/>
            <a:ext cx="609600" cy="609600"/>
          </a:xfrm>
          <a:prstGeom prst="rect">
            <a:avLst/>
          </a:prstGeom>
        </p:spPr>
      </p:pic>
      <p:pic>
        <p:nvPicPr>
          <p:cNvPr id="17" name="dennis a bhith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688124" y="52538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6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0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7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77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120" y="837127"/>
            <a:ext cx="4939410" cy="4988804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309094" y="104844"/>
            <a:ext cx="3837904" cy="1752582"/>
          </a:xfrm>
          <a:prstGeom prst="wedgeEllipseCallout">
            <a:avLst>
              <a:gd name="adj1" fmla="val 81520"/>
              <a:gd name="adj2" fmla="val 5548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Is </a:t>
            </a:r>
            <a:r>
              <a:rPr lang="en-GB" sz="2800" dirty="0" err="1" smtClean="0">
                <a:latin typeface="Comic Sans MS" panose="030F0702030302020204" pitchFamily="66" charset="0"/>
              </a:rPr>
              <a:t>mise</a:t>
            </a:r>
            <a:r>
              <a:rPr lang="en-GB" sz="2800" dirty="0" smtClean="0">
                <a:latin typeface="Comic Sans MS" panose="030F0702030302020204" pitchFamily="66" charset="0"/>
              </a:rPr>
              <a:t> Gnasher.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882127" y="2379049"/>
            <a:ext cx="3680479" cy="1117186"/>
          </a:xfrm>
          <a:prstGeom prst="wedgeEllipseCallout">
            <a:avLst>
              <a:gd name="adj1" fmla="val 73416"/>
              <a:gd name="adj2" fmla="val 89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Tha mi </a:t>
            </a:r>
            <a:r>
              <a:rPr lang="en-GB" sz="2800" dirty="0" err="1" smtClean="0">
                <a:latin typeface="Comic Sans MS" panose="030F0702030302020204" pitchFamily="66" charset="0"/>
              </a:rPr>
              <a:t>trì</a:t>
            </a:r>
            <a:r>
              <a:rPr lang="en-GB" sz="2800" dirty="0" smtClean="0">
                <a:latin typeface="Comic Sans MS" panose="030F0702030302020204" pitchFamily="66" charset="0"/>
              </a:rPr>
              <a:t>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502276" y="4262907"/>
            <a:ext cx="5100034" cy="2060620"/>
          </a:xfrm>
          <a:prstGeom prst="wedgeEllipseCallout">
            <a:avLst>
              <a:gd name="adj1" fmla="val 53206"/>
              <a:gd name="adj2" fmla="val -6119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Tha mi </a:t>
            </a:r>
            <a:r>
              <a:rPr lang="en-GB" sz="2800" dirty="0" err="1" smtClean="0">
                <a:latin typeface="Comic Sans MS" panose="030F0702030302020204" pitchFamily="66" charset="0"/>
              </a:rPr>
              <a:t>a’fuireach</a:t>
            </a:r>
            <a:r>
              <a:rPr lang="en-GB" sz="2800" dirty="0" smtClean="0">
                <a:latin typeface="Comic Sans MS" panose="030F0702030302020204" pitchFamily="66" charset="0"/>
              </a:rPr>
              <a:t> ann am </a:t>
            </a:r>
            <a:r>
              <a:rPr lang="en-GB" sz="2800" dirty="0" err="1" smtClean="0">
                <a:latin typeface="Comic Sans MS" panose="030F0702030302020204" pitchFamily="66" charset="0"/>
              </a:rPr>
              <a:t>Baile</a:t>
            </a:r>
            <a:r>
              <a:rPr lang="en-GB" sz="2800" dirty="0" smtClean="0">
                <a:latin typeface="Comic Sans MS" panose="030F0702030302020204" pitchFamily="66" charset="0"/>
              </a:rPr>
              <a:t> Beano.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6" name="gnasher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736842" y="2721929"/>
            <a:ext cx="609600" cy="609600"/>
          </a:xfrm>
          <a:prstGeom prst="rect">
            <a:avLst/>
          </a:prstGeom>
        </p:spPr>
      </p:pic>
      <p:pic>
        <p:nvPicPr>
          <p:cNvPr id="7" name="Gnasher 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260748" y="622155"/>
            <a:ext cx="609600" cy="609600"/>
          </a:xfrm>
          <a:prstGeom prst="rect">
            <a:avLst/>
          </a:prstGeom>
        </p:spPr>
      </p:pic>
      <p:pic>
        <p:nvPicPr>
          <p:cNvPr id="8" name="gnasher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654459" y="48837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3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2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6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2" r="14012"/>
          <a:stretch/>
        </p:blipFill>
        <p:spPr>
          <a:xfrm>
            <a:off x="5609286" y="1444009"/>
            <a:ext cx="6375043" cy="5021151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1010653" y="4679587"/>
            <a:ext cx="4806304" cy="1698305"/>
          </a:xfrm>
          <a:prstGeom prst="wedgeEllipseCallout">
            <a:avLst>
              <a:gd name="adj1" fmla="val 55423"/>
              <a:gd name="adj2" fmla="val -6668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‘S </a:t>
            </a:r>
            <a:r>
              <a:rPr lang="en-GB" sz="2800" dirty="0" err="1" smtClean="0">
                <a:latin typeface="Comic Sans MS" panose="030F0702030302020204" pitchFamily="66" charset="0"/>
              </a:rPr>
              <a:t>toigh</a:t>
            </a:r>
            <a:r>
              <a:rPr lang="en-GB" sz="2800" dirty="0" smtClean="0">
                <a:latin typeface="Comic Sans MS" panose="030F0702030302020204" pitchFamily="66" charset="0"/>
              </a:rPr>
              <a:t> leam </a:t>
            </a:r>
            <a:r>
              <a:rPr lang="en-GB" sz="2800" dirty="0" smtClean="0">
                <a:latin typeface="Comic Sans MS" panose="030F0702030302020204" pitchFamily="66" charset="0"/>
              </a:rPr>
              <a:t>a </a:t>
            </a:r>
            <a:r>
              <a:rPr lang="en-GB" sz="2800" dirty="0" err="1" smtClean="0">
                <a:latin typeface="Comic Sans MS" panose="030F0702030302020204" pitchFamily="66" charset="0"/>
              </a:rPr>
              <a:t>bhith</a:t>
            </a:r>
            <a:r>
              <a:rPr lang="en-GB" sz="2800" dirty="0" smtClean="0">
                <a:latin typeface="Comic Sans MS" panose="030F0702030302020204" pitchFamily="66" charset="0"/>
              </a:rPr>
              <a:t> a’ </a:t>
            </a:r>
            <a:r>
              <a:rPr lang="en-GB" sz="2800" dirty="0" err="1" smtClean="0">
                <a:latin typeface="Comic Sans MS" panose="030F0702030302020204" pitchFamily="66" charset="0"/>
              </a:rPr>
              <a:t>ruith</a:t>
            </a:r>
            <a:r>
              <a:rPr lang="en-GB" sz="2800" dirty="0" smtClean="0">
                <a:latin typeface="Comic Sans MS" panose="030F0702030302020204" pitchFamily="66" charset="0"/>
              </a:rPr>
              <a:t>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0" y="2277919"/>
            <a:ext cx="4623515" cy="1850651"/>
          </a:xfrm>
          <a:prstGeom prst="wedgeEllipseCallout">
            <a:avLst>
              <a:gd name="adj1" fmla="val 76518"/>
              <a:gd name="adj2" fmla="val -2321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‘S </a:t>
            </a:r>
            <a:r>
              <a:rPr lang="en-GB" sz="2800" dirty="0" err="1" smtClean="0">
                <a:latin typeface="Comic Sans MS" panose="030F0702030302020204" pitchFamily="66" charset="0"/>
              </a:rPr>
              <a:t>toigh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latin typeface="Comic Sans MS" panose="030F0702030302020204" pitchFamily="66" charset="0"/>
              </a:rPr>
              <a:t>leam a </a:t>
            </a:r>
            <a:r>
              <a:rPr lang="en-GB" sz="2800" dirty="0" err="1" smtClean="0">
                <a:latin typeface="Comic Sans MS" panose="030F0702030302020204" pitchFamily="66" charset="0"/>
              </a:rPr>
              <a:t>bhith</a:t>
            </a:r>
            <a:r>
              <a:rPr lang="en-GB" sz="2800" dirty="0" smtClean="0">
                <a:latin typeface="Comic Sans MS" panose="030F0702030302020204" pitchFamily="66" charset="0"/>
              </a:rPr>
              <a:t> a’ </a:t>
            </a:r>
            <a:r>
              <a:rPr lang="en-GB" sz="2800" dirty="0" err="1" smtClean="0">
                <a:latin typeface="Comic Sans MS" panose="030F0702030302020204" pitchFamily="66" charset="0"/>
              </a:rPr>
              <a:t>cluich</a:t>
            </a:r>
            <a:r>
              <a:rPr lang="en-GB" sz="2800" dirty="0" smtClean="0">
                <a:latin typeface="Comic Sans MS" panose="030F0702030302020204" pitchFamily="66" charset="0"/>
              </a:rPr>
              <a:t> le Dennis.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7636100" y="206548"/>
            <a:ext cx="3928372" cy="1411448"/>
          </a:xfrm>
          <a:prstGeom prst="wedgeEllipseCallout">
            <a:avLst>
              <a:gd name="adj1" fmla="val -27861"/>
              <a:gd name="adj2" fmla="val 7960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Chan </a:t>
            </a:r>
            <a:r>
              <a:rPr lang="en-GB" sz="2800" dirty="0" err="1" smtClean="0">
                <a:latin typeface="Comic Sans MS" panose="030F0702030302020204" pitchFamily="66" charset="0"/>
              </a:rPr>
              <a:t>eil</a:t>
            </a:r>
            <a:r>
              <a:rPr lang="en-GB" sz="2800" dirty="0" smtClean="0">
                <a:latin typeface="Comic Sans MS" panose="030F0702030302020204" pitchFamily="66" charset="0"/>
              </a:rPr>
              <a:t> mi </a:t>
            </a:r>
            <a:r>
              <a:rPr lang="en-GB" sz="2800" dirty="0" err="1" smtClean="0">
                <a:latin typeface="Comic Sans MS" panose="030F0702030302020204" pitchFamily="66" charset="0"/>
              </a:rPr>
              <a:t>modhail</a:t>
            </a:r>
            <a:r>
              <a:rPr lang="en-GB" sz="2800" dirty="0" smtClean="0">
                <a:latin typeface="Comic Sans MS" panose="030F0702030302020204" pitchFamily="66" charset="0"/>
              </a:rPr>
              <a:t>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759853" y="206547"/>
            <a:ext cx="5057104" cy="1520355"/>
          </a:xfrm>
          <a:prstGeom prst="wedgeEllipseCallout">
            <a:avLst>
              <a:gd name="adj1" fmla="val 54359"/>
              <a:gd name="adj2" fmla="val 6096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Tha </a:t>
            </a:r>
            <a:r>
              <a:rPr lang="en-GB" sz="2800" dirty="0" err="1" smtClean="0">
                <a:latin typeface="Comic Sans MS" panose="030F0702030302020204" pitchFamily="66" charset="0"/>
              </a:rPr>
              <a:t>bian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dubh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orm</a:t>
            </a:r>
            <a:r>
              <a:rPr lang="en-GB" sz="2800" dirty="0" smtClean="0">
                <a:latin typeface="Comic Sans MS" panose="030F0702030302020204" pitchFamily="66" charset="0"/>
              </a:rPr>
              <a:t>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2" name="gnasher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99686" y="661924"/>
            <a:ext cx="609600" cy="609600"/>
          </a:xfrm>
          <a:prstGeom prst="rect">
            <a:avLst/>
          </a:prstGeom>
        </p:spPr>
      </p:pic>
      <p:pic>
        <p:nvPicPr>
          <p:cNvPr id="3" name="gnasher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588156" y="607471"/>
            <a:ext cx="609600" cy="609600"/>
          </a:xfrm>
          <a:prstGeom prst="rect">
            <a:avLst/>
          </a:prstGeom>
        </p:spPr>
      </p:pic>
      <p:pic>
        <p:nvPicPr>
          <p:cNvPr id="11" name="gnasher a bhith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005170" y="3429000"/>
            <a:ext cx="525584" cy="525584"/>
          </a:xfrm>
          <a:prstGeom prst="rect">
            <a:avLst/>
          </a:prstGeom>
        </p:spPr>
      </p:pic>
      <p:pic>
        <p:nvPicPr>
          <p:cNvPr id="12" name="ghasher a bhith run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694886" y="53367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8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80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36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81" y="0"/>
            <a:ext cx="3686271" cy="685800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3902299" y="321972"/>
            <a:ext cx="4275786" cy="1120461"/>
          </a:xfrm>
          <a:prstGeom prst="wedgeEllipseCallout">
            <a:avLst>
              <a:gd name="adj1" fmla="val -57885"/>
              <a:gd name="adj2" fmla="val 9296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Is </a:t>
            </a:r>
            <a:r>
              <a:rPr lang="en-GB" sz="2800" dirty="0" err="1" smtClean="0">
                <a:latin typeface="Comic Sans MS" panose="030F0702030302020204" pitchFamily="66" charset="0"/>
              </a:rPr>
              <a:t>mise</a:t>
            </a:r>
            <a:r>
              <a:rPr lang="en-GB" sz="2800" dirty="0" smtClean="0">
                <a:latin typeface="Comic Sans MS" panose="030F0702030302020204" pitchFamily="66" charset="0"/>
              </a:rPr>
              <a:t> Minnie.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5225601" y="3180528"/>
            <a:ext cx="5080717" cy="1405944"/>
          </a:xfrm>
          <a:prstGeom prst="wedgeEllipseCallout">
            <a:avLst>
              <a:gd name="adj1" fmla="val -76761"/>
              <a:gd name="adj2" fmla="val -34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Tha mi a’ </a:t>
            </a:r>
            <a:r>
              <a:rPr lang="en-GB" sz="2800" dirty="0" err="1" smtClean="0">
                <a:latin typeface="Comic Sans MS" panose="030F0702030302020204" pitchFamily="66" charset="0"/>
              </a:rPr>
              <a:t>fuireach</a:t>
            </a:r>
            <a:r>
              <a:rPr lang="en-GB" sz="2800" dirty="0" smtClean="0">
                <a:latin typeface="Comic Sans MS" panose="030F0702030302020204" pitchFamily="66" charset="0"/>
              </a:rPr>
              <a:t> ann am </a:t>
            </a:r>
            <a:r>
              <a:rPr lang="en-GB" sz="2800" dirty="0" err="1" smtClean="0">
                <a:latin typeface="Comic Sans MS" panose="030F0702030302020204" pitchFamily="66" charset="0"/>
              </a:rPr>
              <a:t>Baile</a:t>
            </a:r>
            <a:r>
              <a:rPr lang="en-GB" sz="2800" dirty="0" smtClean="0">
                <a:latin typeface="Comic Sans MS" panose="030F0702030302020204" pitchFamily="66" charset="0"/>
              </a:rPr>
              <a:t> Beano.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4636394" y="5085009"/>
            <a:ext cx="4391696" cy="1240494"/>
          </a:xfrm>
          <a:prstGeom prst="wedgeEllipseCallout">
            <a:avLst>
              <a:gd name="adj1" fmla="val -71372"/>
              <a:gd name="adj2" fmla="val -13144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Chan </a:t>
            </a:r>
            <a:r>
              <a:rPr lang="en-GB" sz="2800" dirty="0" err="1" smtClean="0">
                <a:latin typeface="Comic Sans MS" panose="030F0702030302020204" pitchFamily="66" charset="0"/>
              </a:rPr>
              <a:t>eil</a:t>
            </a:r>
            <a:r>
              <a:rPr lang="en-GB" sz="2800" dirty="0" smtClean="0">
                <a:latin typeface="Comic Sans MS" panose="030F0702030302020204" pitchFamily="66" charset="0"/>
              </a:rPr>
              <a:t> mi </a:t>
            </a:r>
            <a:r>
              <a:rPr lang="en-GB" sz="2800" dirty="0" err="1" smtClean="0">
                <a:latin typeface="Comic Sans MS" panose="030F0702030302020204" pitchFamily="66" charset="0"/>
              </a:rPr>
              <a:t>modhail</a:t>
            </a:r>
            <a:r>
              <a:rPr lang="en-GB" sz="2800" dirty="0" smtClean="0">
                <a:latin typeface="Comic Sans MS" panose="030F0702030302020204" pitchFamily="66" charset="0"/>
              </a:rPr>
              <a:t>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5286008" y="1655417"/>
            <a:ext cx="4871435" cy="1319289"/>
          </a:xfrm>
          <a:prstGeom prst="wedgeEllipseCallout">
            <a:avLst>
              <a:gd name="adj1" fmla="val -76389"/>
              <a:gd name="adj2" fmla="val 3184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Tha mi </a:t>
            </a:r>
            <a:r>
              <a:rPr lang="en-GB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deich</a:t>
            </a:r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endParaRPr lang="en-GB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Minnie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516813" y="788988"/>
            <a:ext cx="168955" cy="168955"/>
          </a:xfrm>
          <a:prstGeom prst="rect">
            <a:avLst/>
          </a:prstGeom>
        </p:spPr>
      </p:pic>
      <p:pic>
        <p:nvPicPr>
          <p:cNvPr id="9" name="Minnie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516836" y="3570289"/>
            <a:ext cx="571046" cy="571046"/>
          </a:xfrm>
          <a:prstGeom prst="rect">
            <a:avLst/>
          </a:prstGeom>
        </p:spPr>
      </p:pic>
      <p:pic>
        <p:nvPicPr>
          <p:cNvPr id="11" name="Minnie4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873285" y="5400456"/>
            <a:ext cx="609600" cy="609600"/>
          </a:xfrm>
          <a:prstGeom prst="rect">
            <a:avLst/>
          </a:prstGeom>
        </p:spPr>
      </p:pic>
      <p:pic>
        <p:nvPicPr>
          <p:cNvPr id="10" name="Minnie new 2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028090" y="20066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47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13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6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45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671" y="0"/>
            <a:ext cx="4117373" cy="6858000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3657600" y="352645"/>
            <a:ext cx="3637903" cy="1140682"/>
          </a:xfrm>
          <a:prstGeom prst="wedgeEllipseCallout">
            <a:avLst>
              <a:gd name="adj1" fmla="val 61370"/>
              <a:gd name="adj2" fmla="val 4388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Tha ad </a:t>
            </a:r>
            <a:r>
              <a:rPr lang="en-GB" sz="2800" dirty="0" err="1" smtClean="0">
                <a:latin typeface="Comic Sans MS" panose="030F0702030302020204" pitchFamily="66" charset="0"/>
              </a:rPr>
              <a:t>orm</a:t>
            </a:r>
            <a:r>
              <a:rPr lang="en-GB" sz="2800" dirty="0" smtClean="0">
                <a:latin typeface="Comic Sans MS" panose="030F0702030302020204" pitchFamily="66" charset="0"/>
              </a:rPr>
              <a:t>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128788" y="1961259"/>
            <a:ext cx="6903077" cy="1545464"/>
          </a:xfrm>
          <a:prstGeom prst="wedgeEllipseCallout">
            <a:avLst>
              <a:gd name="adj1" fmla="val 64071"/>
              <a:gd name="adj2" fmla="val -3312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Tha </a:t>
            </a:r>
            <a:r>
              <a:rPr lang="en-GB" sz="2800" dirty="0" err="1" smtClean="0">
                <a:latin typeface="Comic Sans MS" panose="030F0702030302020204" pitchFamily="66" charset="0"/>
              </a:rPr>
              <a:t>geansaidh</a:t>
            </a:r>
            <a:r>
              <a:rPr lang="en-GB" sz="2800" dirty="0" smtClean="0">
                <a:latin typeface="Comic Sans MS" panose="030F0702030302020204" pitchFamily="66" charset="0"/>
              </a:rPr>
              <a:t> le </a:t>
            </a:r>
            <a:r>
              <a:rPr lang="en-GB" sz="2800" dirty="0" err="1" smtClean="0">
                <a:latin typeface="Comic Sans MS" panose="030F0702030302020204" pitchFamily="66" charset="0"/>
              </a:rPr>
              <a:t>striopan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dearg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agus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dubh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orm</a:t>
            </a:r>
            <a:r>
              <a:rPr lang="en-GB" sz="2800" dirty="0" smtClean="0">
                <a:latin typeface="Comic Sans MS" panose="030F0702030302020204" pitchFamily="66" charset="0"/>
              </a:rPr>
              <a:t>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2202287" y="3837904"/>
            <a:ext cx="5811485" cy="1220273"/>
          </a:xfrm>
          <a:prstGeom prst="wedgeEllipseCallout">
            <a:avLst>
              <a:gd name="adj1" fmla="val 46858"/>
              <a:gd name="adj2" fmla="val -859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Tha </a:t>
            </a:r>
            <a:r>
              <a:rPr lang="en-GB" sz="2800" dirty="0" err="1" smtClean="0">
                <a:latin typeface="Comic Sans MS" panose="030F0702030302020204" pitchFamily="66" charset="0"/>
              </a:rPr>
              <a:t>sgiort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dubh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orm</a:t>
            </a:r>
            <a:r>
              <a:rPr lang="en-GB" sz="2800" dirty="0" smtClean="0">
                <a:latin typeface="Comic Sans MS" panose="030F0702030302020204" pitchFamily="66" charset="0"/>
              </a:rPr>
              <a:t>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2" name="Minnie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610478" y="720761"/>
            <a:ext cx="421387" cy="421387"/>
          </a:xfrm>
          <a:prstGeom prst="rect">
            <a:avLst/>
          </a:prstGeom>
        </p:spPr>
      </p:pic>
      <p:pic>
        <p:nvPicPr>
          <p:cNvPr id="7" name="Minnie6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965743" y="2571077"/>
            <a:ext cx="467713" cy="467713"/>
          </a:xfrm>
          <a:prstGeom prst="rect">
            <a:avLst/>
          </a:prstGeom>
        </p:spPr>
      </p:pic>
      <p:pic>
        <p:nvPicPr>
          <p:cNvPr id="8" name="Minnie7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031865" y="4142996"/>
            <a:ext cx="527277" cy="52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93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54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7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070" y="962110"/>
            <a:ext cx="4456425" cy="4861555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759855" y="476518"/>
            <a:ext cx="4932608" cy="1249095"/>
          </a:xfrm>
          <a:prstGeom prst="wedgeEllipseCallout">
            <a:avLst>
              <a:gd name="adj1" fmla="val 62960"/>
              <a:gd name="adj2" fmla="val 7845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Tha </a:t>
            </a:r>
            <a:r>
              <a:rPr lang="en-GB" sz="2800" dirty="0" err="1" smtClean="0">
                <a:latin typeface="Comic Sans MS" panose="030F0702030302020204" pitchFamily="66" charset="0"/>
              </a:rPr>
              <a:t>falt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ruadh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orm</a:t>
            </a:r>
            <a:r>
              <a:rPr lang="en-GB" sz="2800" dirty="0" smtClean="0">
                <a:latin typeface="Comic Sans MS" panose="030F0702030302020204" pitchFamily="66" charset="0"/>
              </a:rPr>
              <a:t>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335002" y="2111519"/>
            <a:ext cx="4829578" cy="1346744"/>
          </a:xfrm>
          <a:prstGeom prst="wedgeEllipseCallout">
            <a:avLst>
              <a:gd name="adj1" fmla="val 78187"/>
              <a:gd name="adj2" fmla="val 1470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‘S </a:t>
            </a:r>
            <a:r>
              <a:rPr lang="en-GB" sz="2800" dirty="0" err="1" smtClean="0">
                <a:latin typeface="Comic Sans MS" panose="030F0702030302020204" pitchFamily="66" charset="0"/>
              </a:rPr>
              <a:t>toigh</a:t>
            </a:r>
            <a:r>
              <a:rPr lang="en-GB" sz="2800" dirty="0" smtClean="0">
                <a:latin typeface="Comic Sans MS" panose="030F0702030302020204" pitchFamily="66" charset="0"/>
              </a:rPr>
              <a:t> leam </a:t>
            </a:r>
            <a:r>
              <a:rPr lang="en-GB" sz="2800" dirty="0" err="1" smtClean="0">
                <a:latin typeface="Comic Sans MS" panose="030F0702030302020204" pitchFamily="66" charset="0"/>
              </a:rPr>
              <a:t>iasg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agus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sliseagan</a:t>
            </a:r>
            <a:r>
              <a:rPr lang="en-GB" sz="2800" dirty="0" smtClean="0">
                <a:latin typeface="Comic Sans MS" panose="030F0702030302020204" pitchFamily="66" charset="0"/>
              </a:rPr>
              <a:t>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2009105" y="4237149"/>
            <a:ext cx="3683358" cy="1300766"/>
          </a:xfrm>
          <a:prstGeom prst="wedgeEllipseCallout">
            <a:avLst>
              <a:gd name="adj1" fmla="val 72367"/>
              <a:gd name="adj2" fmla="val -5866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Tha cat </a:t>
            </a:r>
            <a:r>
              <a:rPr lang="en-GB" sz="2800" dirty="0" err="1" smtClean="0">
                <a:latin typeface="Comic Sans MS" panose="030F0702030302020204" pitchFamily="66" charset="0"/>
              </a:rPr>
              <a:t>agam</a:t>
            </a:r>
            <a:r>
              <a:rPr lang="en-GB" sz="2800" dirty="0" smtClean="0">
                <a:latin typeface="Comic Sans MS" panose="030F0702030302020204" pitchFamily="66" charset="0"/>
              </a:rPr>
              <a:t>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6" name="Minnie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067474" y="899854"/>
            <a:ext cx="402422" cy="402422"/>
          </a:xfrm>
          <a:prstGeom prst="rect">
            <a:avLst/>
          </a:prstGeom>
        </p:spPr>
      </p:pic>
      <p:pic>
        <p:nvPicPr>
          <p:cNvPr id="7" name="Minnie9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47626" y="2566716"/>
            <a:ext cx="436350" cy="436350"/>
          </a:xfrm>
          <a:prstGeom prst="rect">
            <a:avLst/>
          </a:prstGeom>
        </p:spPr>
      </p:pic>
      <p:pic>
        <p:nvPicPr>
          <p:cNvPr id="8" name="Minnie10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103760" y="4722607"/>
            <a:ext cx="464205" cy="46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0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6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52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330</Words>
  <Application>Microsoft Office PowerPoint</Application>
  <PresentationFormat>Widescreen</PresentationFormat>
  <Paragraphs>55</Paragraphs>
  <Slides>17</Slides>
  <Notes>0</Notes>
  <HiddenSlides>0</HiddenSlides>
  <MMClips>52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Argyll &amp; Bute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Mccrossan, Gwen</dc:creator>
  <cp:lastModifiedBy>Mccrossan, Gwen</cp:lastModifiedBy>
  <cp:revision>44</cp:revision>
  <dcterms:created xsi:type="dcterms:W3CDTF">2019-02-28T11:38:25Z</dcterms:created>
  <dcterms:modified xsi:type="dcterms:W3CDTF">2019-05-01T20:07:16Z</dcterms:modified>
</cp:coreProperties>
</file>