
<file path=[Content_Types].xml><?xml version="1.0" encoding="utf-8"?>
<Types xmlns="http://schemas.openxmlformats.org/package/2006/content-types">
  <Default Extension="xml" ContentType="application/xml"/>
  <Default Extension="jpeg" ContentType="image/jpeg"/>
  <Default Extension="png" ContentType="image/png"/>
  <Default Extension="jpg" ContentType="image/jpeg"/>
  <Default Extension="wdp" ContentType="image/vnd.ms-photo"/>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4.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5.xml" ContentType="application/vnd.openxmlformats-officedocument.presentationml.tags+xml"/>
  <Override PartName="/ppt/notesSlides/notesSlide42.xml" ContentType="application/vnd.openxmlformats-officedocument.presentationml.notesSlide+xml"/>
  <Override PartName="/ppt/tags/tag6.xml" ContentType="application/vnd.openxmlformats-officedocument.presentationml.tag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5"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1"/>
  </p:notesMasterIdLst>
  <p:handoutMasterIdLst>
    <p:handoutMasterId r:id="rId52"/>
  </p:handoutMasterIdLst>
  <p:sldIdLst>
    <p:sldId id="330" r:id="rId2"/>
    <p:sldId id="331" r:id="rId3"/>
    <p:sldId id="332" r:id="rId4"/>
    <p:sldId id="322" r:id="rId5"/>
    <p:sldId id="323" r:id="rId6"/>
    <p:sldId id="282" r:id="rId7"/>
    <p:sldId id="283" r:id="rId8"/>
    <p:sldId id="284" r:id="rId9"/>
    <p:sldId id="285" r:id="rId10"/>
    <p:sldId id="286" r:id="rId11"/>
    <p:sldId id="288" r:id="rId12"/>
    <p:sldId id="289" r:id="rId13"/>
    <p:sldId id="290" r:id="rId14"/>
    <p:sldId id="291" r:id="rId15"/>
    <p:sldId id="292" r:id="rId16"/>
    <p:sldId id="318" r:id="rId17"/>
    <p:sldId id="281" r:id="rId18"/>
    <p:sldId id="276" r:id="rId19"/>
    <p:sldId id="277" r:id="rId20"/>
    <p:sldId id="278" r:id="rId21"/>
    <p:sldId id="293" r:id="rId22"/>
    <p:sldId id="279" r:id="rId23"/>
    <p:sldId id="280" r:id="rId24"/>
    <p:sldId id="294" r:id="rId25"/>
    <p:sldId id="295" r:id="rId26"/>
    <p:sldId id="296" r:id="rId27"/>
    <p:sldId id="297" r:id="rId28"/>
    <p:sldId id="298" r:id="rId29"/>
    <p:sldId id="328" r:id="rId30"/>
    <p:sldId id="299" r:id="rId31"/>
    <p:sldId id="333" r:id="rId32"/>
    <p:sldId id="335" r:id="rId33"/>
    <p:sldId id="302" r:id="rId34"/>
    <p:sldId id="303" r:id="rId35"/>
    <p:sldId id="304" r:id="rId36"/>
    <p:sldId id="305" r:id="rId37"/>
    <p:sldId id="306" r:id="rId38"/>
    <p:sldId id="307" r:id="rId39"/>
    <p:sldId id="308" r:id="rId40"/>
    <p:sldId id="309" r:id="rId41"/>
    <p:sldId id="310" r:id="rId42"/>
    <p:sldId id="326" r:id="rId43"/>
    <p:sldId id="311" r:id="rId44"/>
    <p:sldId id="312" r:id="rId45"/>
    <p:sldId id="327" r:id="rId46"/>
    <p:sldId id="314" r:id="rId47"/>
    <p:sldId id="315" r:id="rId48"/>
    <p:sldId id="316" r:id="rId49"/>
    <p:sldId id="334" r:id="rId50"/>
  </p:sldIdLst>
  <p:sldSz cx="12192000" cy="6858000"/>
  <p:notesSz cx="6735763" cy="9866313"/>
  <p:custShowLst>
    <p:custShow name="intro" id="0">
      <p:sldLst>
        <p:sld r:id="rId2"/>
        <p:sld r:id="rId3"/>
        <p:sld r:id="rId4"/>
      </p:sldLst>
    </p:custShow>
    <p:custShow name="body" id="1">
      <p:sldLst>
        <p:sld r:id="rId5"/>
        <p:sld r:id="rId6"/>
        <p:sld r:id="rId7"/>
        <p:sld r:id="rId8"/>
        <p:sld r:id="rId9"/>
        <p:sld r:id="rId10"/>
        <p:sld r:id="rId11"/>
        <p:sld r:id="rId12"/>
        <p:sld r:id="rId13"/>
        <p:sld r:id="rId14"/>
        <p:sld r:id="rId15"/>
        <p:sld r:id="rId16"/>
        <p:sld r:id="rId17"/>
        <p:sld r:id="rId18"/>
        <p:sld r:id="rId19"/>
        <p:sld r:id="rId20"/>
        <p:sld r:id="rId21"/>
        <p:sld r:id="rId22"/>
        <p:sld r:id="rId23"/>
        <p:sld r:id="rId24"/>
        <p:sld r:id="rId25"/>
        <p:sld r:id="rId26"/>
        <p:sld r:id="rId27"/>
        <p:sld r:id="rId28"/>
        <p:sld r:id="rId29"/>
        <p:sld r:id="rId30"/>
        <p:sld r:id="rId31"/>
        <p:sld r:id="rId32"/>
        <p:sld r:id="rId33"/>
        <p:sld r:id="rId34"/>
        <p:sld r:id="rId35"/>
        <p:sld r:id="rId36"/>
        <p:sld r:id="rId37"/>
        <p:sld r:id="rId38"/>
        <p:sld r:id="rId39"/>
        <p:sld r:id="rId40"/>
        <p:sld r:id="rId41"/>
        <p:sld r:id="rId42"/>
        <p:sld r:id="rId43"/>
        <p:sld r:id="rId44"/>
        <p:sld r:id="rId45"/>
        <p:sld r:id="rId46"/>
        <p:sld r:id="rId47"/>
        <p:sld r:id="rId48"/>
        <p:sld r:id="rId49"/>
        <p:sld r:id="rId50"/>
      </p:sldLst>
    </p:custShow>
  </p:custShowLst>
  <p:custDataLst>
    <p:tags r:id="rId5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FD5D9"/>
    <a:srgbClr val="ED6936"/>
    <a:srgbClr val="E1B35F"/>
    <a:srgbClr val="5D4B78"/>
    <a:srgbClr val="9C5877"/>
    <a:srgbClr val="E6E166"/>
    <a:srgbClr val="DEC263"/>
    <a:srgbClr val="A6A7B5"/>
    <a:srgbClr val="C0E3E5"/>
    <a:srgbClr val="EEEB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20" autoAdjust="0"/>
    <p:restoredTop sz="88125" autoAdjust="0"/>
  </p:normalViewPr>
  <p:slideViewPr>
    <p:cSldViewPr showGuides="1">
      <p:cViewPr varScale="1">
        <p:scale>
          <a:sx n="83" d="100"/>
          <a:sy n="83" d="100"/>
        </p:scale>
        <p:origin x="1184" y="208"/>
      </p:cViewPr>
      <p:guideLst>
        <p:guide orient="horz" pos="2183"/>
        <p:guide pos="3840"/>
      </p:guideLst>
    </p:cSldViewPr>
  </p:slideViewPr>
  <p:outlineViewPr>
    <p:cViewPr>
      <p:scale>
        <a:sx n="33" d="100"/>
        <a:sy n="33" d="100"/>
      </p:scale>
      <p:origin x="0" y="-30756"/>
    </p:cViewPr>
  </p:outlineViewPr>
  <p:notesTextViewPr>
    <p:cViewPr>
      <p:scale>
        <a:sx n="1" d="1"/>
        <a:sy n="1" d="1"/>
      </p:scale>
      <p:origin x="0" y="0"/>
    </p:cViewPr>
  </p:notesTextViewPr>
  <p:sorterViewPr>
    <p:cViewPr>
      <p:scale>
        <a:sx n="100" d="100"/>
        <a:sy n="100" d="100"/>
      </p:scale>
      <p:origin x="0" y="0"/>
    </p:cViewPr>
  </p:sorterViewPr>
  <p:notesViewPr>
    <p:cSldViewPr>
      <p:cViewPr varScale="1">
        <p:scale>
          <a:sx n="77" d="100"/>
          <a:sy n="77" d="100"/>
        </p:scale>
        <p:origin x="1320" y="96"/>
      </p:cViewPr>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50" Type="http://schemas.openxmlformats.org/officeDocument/2006/relationships/slide" Target="slides/slide49.xml"/><Relationship Id="rId51" Type="http://schemas.openxmlformats.org/officeDocument/2006/relationships/notesMaster" Target="notesMasters/notesMaster1.xml"/><Relationship Id="rId52" Type="http://schemas.openxmlformats.org/officeDocument/2006/relationships/handoutMaster" Target="handoutMasters/handoutMaster1.xml"/><Relationship Id="rId53" Type="http://schemas.openxmlformats.org/officeDocument/2006/relationships/tags" Target="tags/tag1.xml"/><Relationship Id="rId54" Type="http://schemas.openxmlformats.org/officeDocument/2006/relationships/presProps" Target="presProps.xml"/><Relationship Id="rId55" Type="http://schemas.openxmlformats.org/officeDocument/2006/relationships/viewProps" Target="viewProps.xml"/><Relationship Id="rId56" Type="http://schemas.openxmlformats.org/officeDocument/2006/relationships/theme" Target="theme/theme1.xml"/><Relationship Id="rId57" Type="http://schemas.openxmlformats.org/officeDocument/2006/relationships/tableStyles" Target="tableStyles.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2919413" cy="4953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14763" y="1"/>
            <a:ext cx="2919412" cy="495300"/>
          </a:xfrm>
          <a:prstGeom prst="rect">
            <a:avLst/>
          </a:prstGeom>
        </p:spPr>
        <p:txBody>
          <a:bodyPr vert="horz" lIns="91440" tIns="45720" rIns="91440" bIns="45720" rtlCol="0"/>
          <a:lstStyle>
            <a:lvl1pPr algn="r">
              <a:defRPr sz="1200"/>
            </a:lvl1pPr>
          </a:lstStyle>
          <a:p>
            <a:fld id="{C47D851E-B059-43EB-A83E-892478B93612}" type="datetimeFigureOut">
              <a:rPr lang="en-GB" smtClean="0"/>
              <a:t>01/10/2017</a:t>
            </a:fld>
            <a:endParaRPr lang="en-GB"/>
          </a:p>
        </p:txBody>
      </p:sp>
      <p:sp>
        <p:nvSpPr>
          <p:cNvPr id="4" name="Footer Placeholder 3"/>
          <p:cNvSpPr>
            <a:spLocks noGrp="1"/>
          </p:cNvSpPr>
          <p:nvPr>
            <p:ph type="ftr" sz="quarter" idx="2"/>
          </p:nvPr>
        </p:nvSpPr>
        <p:spPr>
          <a:xfrm>
            <a:off x="1" y="9371014"/>
            <a:ext cx="2919413" cy="4953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14763" y="9371014"/>
            <a:ext cx="2919412" cy="495300"/>
          </a:xfrm>
          <a:prstGeom prst="rect">
            <a:avLst/>
          </a:prstGeom>
        </p:spPr>
        <p:txBody>
          <a:bodyPr vert="horz" lIns="91440" tIns="45720" rIns="91440" bIns="45720" rtlCol="0" anchor="b"/>
          <a:lstStyle>
            <a:lvl1pPr algn="r">
              <a:defRPr sz="1200"/>
            </a:lvl1pPr>
          </a:lstStyle>
          <a:p>
            <a:fld id="{8336861E-8703-444C-8234-5BBD5FC110D1}" type="slidenum">
              <a:rPr lang="en-GB" smtClean="0"/>
              <a:t>‹#›</a:t>
            </a:fld>
            <a:endParaRPr lang="en-GB"/>
          </a:p>
        </p:txBody>
      </p:sp>
    </p:spTree>
    <p:extLst>
      <p:ext uri="{BB962C8B-B14F-4D97-AF65-F5344CB8AC3E}">
        <p14:creationId xmlns:p14="http://schemas.microsoft.com/office/powerpoint/2010/main" val="87639512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18831" cy="495029"/>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15374" y="0"/>
            <a:ext cx="2918831" cy="495029"/>
          </a:xfrm>
          <a:prstGeom prst="rect">
            <a:avLst/>
          </a:prstGeom>
        </p:spPr>
        <p:txBody>
          <a:bodyPr vert="horz" lIns="91440" tIns="45720" rIns="91440" bIns="45720" rtlCol="0"/>
          <a:lstStyle>
            <a:lvl1pPr algn="r">
              <a:defRPr sz="1200"/>
            </a:lvl1pPr>
          </a:lstStyle>
          <a:p>
            <a:fld id="{FF7BB713-A10B-4022-966A-3B96EA9FC6BC}" type="datetimeFigureOut">
              <a:rPr lang="en-GB" smtClean="0"/>
              <a:t>01/10/2017</a:t>
            </a:fld>
            <a:endParaRPr lang="en-GB"/>
          </a:p>
        </p:txBody>
      </p:sp>
      <p:sp>
        <p:nvSpPr>
          <p:cNvPr id="4" name="Slide Image Placeholder 3"/>
          <p:cNvSpPr>
            <a:spLocks noGrp="1" noRot="1" noChangeAspect="1"/>
          </p:cNvSpPr>
          <p:nvPr>
            <p:ph type="sldImg" idx="2"/>
          </p:nvPr>
        </p:nvSpPr>
        <p:spPr>
          <a:xfrm>
            <a:off x="407988" y="1231900"/>
            <a:ext cx="5919787" cy="3330575"/>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73577" y="4748164"/>
            <a:ext cx="5388610" cy="3884861"/>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1" y="9371287"/>
            <a:ext cx="2918831" cy="495028"/>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15374" y="9371287"/>
            <a:ext cx="2918831" cy="495028"/>
          </a:xfrm>
          <a:prstGeom prst="rect">
            <a:avLst/>
          </a:prstGeom>
        </p:spPr>
        <p:txBody>
          <a:bodyPr vert="horz" lIns="91440" tIns="45720" rIns="91440" bIns="45720" rtlCol="0" anchor="b"/>
          <a:lstStyle>
            <a:lvl1pPr algn="r">
              <a:defRPr sz="1200"/>
            </a:lvl1pPr>
          </a:lstStyle>
          <a:p>
            <a:fld id="{186B9A8C-EAEB-435E-8C62-7A8C935350D9}" type="slidenum">
              <a:rPr lang="en-GB" smtClean="0"/>
              <a:t>‹#›</a:t>
            </a:fld>
            <a:endParaRPr lang="en-GB"/>
          </a:p>
        </p:txBody>
      </p:sp>
    </p:spTree>
    <p:extLst>
      <p:ext uri="{BB962C8B-B14F-4D97-AF65-F5344CB8AC3E}">
        <p14:creationId xmlns:p14="http://schemas.microsoft.com/office/powerpoint/2010/main" val="9948708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a:p>
            <a:r>
              <a:rPr lang="en-GB" dirty="0"/>
              <a:t> </a:t>
            </a:r>
          </a:p>
        </p:txBody>
      </p:sp>
      <p:sp>
        <p:nvSpPr>
          <p:cNvPr id="4" name="Slide Number Placeholder 3"/>
          <p:cNvSpPr>
            <a:spLocks noGrp="1"/>
          </p:cNvSpPr>
          <p:nvPr>
            <p:ph type="sldNum" sz="quarter" idx="10"/>
          </p:nvPr>
        </p:nvSpPr>
        <p:spPr/>
        <p:txBody>
          <a:bodyPr/>
          <a:lstStyle/>
          <a:p>
            <a:fld id="{186B9A8C-EAEB-435E-8C62-7A8C935350D9}" type="slidenum">
              <a:rPr lang="en-GB" smtClean="0"/>
              <a:t>1</a:t>
            </a:fld>
            <a:endParaRPr lang="en-GB"/>
          </a:p>
        </p:txBody>
      </p:sp>
    </p:spTree>
    <p:extLst>
      <p:ext uri="{BB962C8B-B14F-4D97-AF65-F5344CB8AC3E}">
        <p14:creationId xmlns:p14="http://schemas.microsoft.com/office/powerpoint/2010/main" val="1151726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10</a:t>
            </a:fld>
            <a:endParaRPr lang="en-GB"/>
          </a:p>
        </p:txBody>
      </p:sp>
    </p:spTree>
    <p:extLst>
      <p:ext uri="{BB962C8B-B14F-4D97-AF65-F5344CB8AC3E}">
        <p14:creationId xmlns:p14="http://schemas.microsoft.com/office/powerpoint/2010/main" val="18219591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11</a:t>
            </a:fld>
            <a:endParaRPr lang="en-GB"/>
          </a:p>
        </p:txBody>
      </p:sp>
    </p:spTree>
    <p:extLst>
      <p:ext uri="{BB962C8B-B14F-4D97-AF65-F5344CB8AC3E}">
        <p14:creationId xmlns:p14="http://schemas.microsoft.com/office/powerpoint/2010/main" val="25073185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12</a:t>
            </a:fld>
            <a:endParaRPr lang="en-GB"/>
          </a:p>
        </p:txBody>
      </p:sp>
    </p:spTree>
    <p:extLst>
      <p:ext uri="{BB962C8B-B14F-4D97-AF65-F5344CB8AC3E}">
        <p14:creationId xmlns:p14="http://schemas.microsoft.com/office/powerpoint/2010/main" val="15425625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13</a:t>
            </a:fld>
            <a:endParaRPr lang="en-GB"/>
          </a:p>
        </p:txBody>
      </p:sp>
    </p:spTree>
    <p:extLst>
      <p:ext uri="{BB962C8B-B14F-4D97-AF65-F5344CB8AC3E}">
        <p14:creationId xmlns:p14="http://schemas.microsoft.com/office/powerpoint/2010/main" val="149765166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14</a:t>
            </a:fld>
            <a:endParaRPr lang="en-GB"/>
          </a:p>
        </p:txBody>
      </p:sp>
    </p:spTree>
    <p:extLst>
      <p:ext uri="{BB962C8B-B14F-4D97-AF65-F5344CB8AC3E}">
        <p14:creationId xmlns:p14="http://schemas.microsoft.com/office/powerpoint/2010/main" val="37474399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15</a:t>
            </a:fld>
            <a:endParaRPr lang="en-GB"/>
          </a:p>
        </p:txBody>
      </p:sp>
    </p:spTree>
    <p:extLst>
      <p:ext uri="{BB962C8B-B14F-4D97-AF65-F5344CB8AC3E}">
        <p14:creationId xmlns:p14="http://schemas.microsoft.com/office/powerpoint/2010/main" val="23079602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16</a:t>
            </a:fld>
            <a:endParaRPr lang="en-GB"/>
          </a:p>
        </p:txBody>
      </p:sp>
    </p:spTree>
    <p:extLst>
      <p:ext uri="{BB962C8B-B14F-4D97-AF65-F5344CB8AC3E}">
        <p14:creationId xmlns:p14="http://schemas.microsoft.com/office/powerpoint/2010/main" val="8126271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17</a:t>
            </a:fld>
            <a:endParaRPr lang="en-GB"/>
          </a:p>
        </p:txBody>
      </p:sp>
    </p:spTree>
    <p:extLst>
      <p:ext uri="{BB962C8B-B14F-4D97-AF65-F5344CB8AC3E}">
        <p14:creationId xmlns:p14="http://schemas.microsoft.com/office/powerpoint/2010/main" val="247463342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p:txBody>
      </p:sp>
      <p:sp>
        <p:nvSpPr>
          <p:cNvPr id="4" name="Slide Number Placeholder 3"/>
          <p:cNvSpPr>
            <a:spLocks noGrp="1"/>
          </p:cNvSpPr>
          <p:nvPr>
            <p:ph type="sldNum" sz="quarter" idx="10"/>
          </p:nvPr>
        </p:nvSpPr>
        <p:spPr/>
        <p:txBody>
          <a:bodyPr/>
          <a:lstStyle/>
          <a:p>
            <a:fld id="{186B9A8C-EAEB-435E-8C62-7A8C935350D9}" type="slidenum">
              <a:rPr lang="en-GB" smtClean="0"/>
              <a:t>18</a:t>
            </a:fld>
            <a:endParaRPr lang="en-GB"/>
          </a:p>
        </p:txBody>
      </p:sp>
    </p:spTree>
    <p:extLst>
      <p:ext uri="{BB962C8B-B14F-4D97-AF65-F5344CB8AC3E}">
        <p14:creationId xmlns:p14="http://schemas.microsoft.com/office/powerpoint/2010/main" val="13243497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19</a:t>
            </a:fld>
            <a:endParaRPr lang="en-GB"/>
          </a:p>
        </p:txBody>
      </p:sp>
    </p:spTree>
    <p:extLst>
      <p:ext uri="{BB962C8B-B14F-4D97-AF65-F5344CB8AC3E}">
        <p14:creationId xmlns:p14="http://schemas.microsoft.com/office/powerpoint/2010/main" val="5717019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 </a:t>
            </a:r>
          </a:p>
        </p:txBody>
      </p:sp>
      <p:sp>
        <p:nvSpPr>
          <p:cNvPr id="4" name="Slide Number Placeholder 3"/>
          <p:cNvSpPr>
            <a:spLocks noGrp="1"/>
          </p:cNvSpPr>
          <p:nvPr>
            <p:ph type="sldNum" sz="quarter" idx="10"/>
          </p:nvPr>
        </p:nvSpPr>
        <p:spPr/>
        <p:txBody>
          <a:bodyPr/>
          <a:lstStyle/>
          <a:p>
            <a:fld id="{186B9A8C-EAEB-435E-8C62-7A8C935350D9}" type="slidenum">
              <a:rPr lang="en-GB" smtClean="0"/>
              <a:t>2</a:t>
            </a:fld>
            <a:endParaRPr lang="en-GB"/>
          </a:p>
        </p:txBody>
      </p:sp>
    </p:spTree>
    <p:extLst>
      <p:ext uri="{BB962C8B-B14F-4D97-AF65-F5344CB8AC3E}">
        <p14:creationId xmlns:p14="http://schemas.microsoft.com/office/powerpoint/2010/main" val="17381443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20</a:t>
            </a:fld>
            <a:endParaRPr lang="en-GB"/>
          </a:p>
        </p:txBody>
      </p:sp>
    </p:spTree>
    <p:extLst>
      <p:ext uri="{BB962C8B-B14F-4D97-AF65-F5344CB8AC3E}">
        <p14:creationId xmlns:p14="http://schemas.microsoft.com/office/powerpoint/2010/main" val="122569899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21</a:t>
            </a:fld>
            <a:endParaRPr lang="en-GB"/>
          </a:p>
        </p:txBody>
      </p:sp>
    </p:spTree>
    <p:extLst>
      <p:ext uri="{BB962C8B-B14F-4D97-AF65-F5344CB8AC3E}">
        <p14:creationId xmlns:p14="http://schemas.microsoft.com/office/powerpoint/2010/main" val="27051409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22</a:t>
            </a:fld>
            <a:endParaRPr lang="en-GB"/>
          </a:p>
        </p:txBody>
      </p:sp>
    </p:spTree>
    <p:extLst>
      <p:ext uri="{BB962C8B-B14F-4D97-AF65-F5344CB8AC3E}">
        <p14:creationId xmlns:p14="http://schemas.microsoft.com/office/powerpoint/2010/main" val="26537313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23</a:t>
            </a:fld>
            <a:endParaRPr lang="en-GB"/>
          </a:p>
        </p:txBody>
      </p:sp>
    </p:spTree>
    <p:extLst>
      <p:ext uri="{BB962C8B-B14F-4D97-AF65-F5344CB8AC3E}">
        <p14:creationId xmlns:p14="http://schemas.microsoft.com/office/powerpoint/2010/main" val="234680415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24</a:t>
            </a:fld>
            <a:endParaRPr lang="en-GB"/>
          </a:p>
        </p:txBody>
      </p:sp>
    </p:spTree>
    <p:extLst>
      <p:ext uri="{BB962C8B-B14F-4D97-AF65-F5344CB8AC3E}">
        <p14:creationId xmlns:p14="http://schemas.microsoft.com/office/powerpoint/2010/main" val="28687758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25</a:t>
            </a:fld>
            <a:endParaRPr lang="en-GB"/>
          </a:p>
        </p:txBody>
      </p:sp>
    </p:spTree>
    <p:extLst>
      <p:ext uri="{BB962C8B-B14F-4D97-AF65-F5344CB8AC3E}">
        <p14:creationId xmlns:p14="http://schemas.microsoft.com/office/powerpoint/2010/main" val="310578112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26</a:t>
            </a:fld>
            <a:endParaRPr lang="en-GB"/>
          </a:p>
        </p:txBody>
      </p:sp>
    </p:spTree>
    <p:extLst>
      <p:ext uri="{BB962C8B-B14F-4D97-AF65-F5344CB8AC3E}">
        <p14:creationId xmlns:p14="http://schemas.microsoft.com/office/powerpoint/2010/main" val="339722835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27</a:t>
            </a:fld>
            <a:endParaRPr lang="en-GB"/>
          </a:p>
        </p:txBody>
      </p:sp>
    </p:spTree>
    <p:extLst>
      <p:ext uri="{BB962C8B-B14F-4D97-AF65-F5344CB8AC3E}">
        <p14:creationId xmlns:p14="http://schemas.microsoft.com/office/powerpoint/2010/main" val="38472003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image links through to Tomorrow’s Engineers website and the case studies page – this contains much more info on the engineer, their route and current job. Click on ‘back’ at the bottom left and this takes you back to slide 17 (slide with all real engineer images on).</a:t>
            </a:r>
          </a:p>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28</a:t>
            </a:fld>
            <a:endParaRPr lang="en-GB"/>
          </a:p>
        </p:txBody>
      </p:sp>
    </p:spTree>
    <p:extLst>
      <p:ext uri="{BB962C8B-B14F-4D97-AF65-F5344CB8AC3E}">
        <p14:creationId xmlns:p14="http://schemas.microsoft.com/office/powerpoint/2010/main" val="15202557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29</a:t>
            </a:fld>
            <a:endParaRPr lang="en-GB"/>
          </a:p>
        </p:txBody>
      </p:sp>
    </p:spTree>
    <p:extLst>
      <p:ext uri="{BB962C8B-B14F-4D97-AF65-F5344CB8AC3E}">
        <p14:creationId xmlns:p14="http://schemas.microsoft.com/office/powerpoint/2010/main" val="14999973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a:p>
            <a:r>
              <a:rPr lang="en-GB" dirty="0"/>
              <a:t> </a:t>
            </a:r>
          </a:p>
        </p:txBody>
      </p:sp>
      <p:sp>
        <p:nvSpPr>
          <p:cNvPr id="4" name="Slide Number Placeholder 3"/>
          <p:cNvSpPr>
            <a:spLocks noGrp="1"/>
          </p:cNvSpPr>
          <p:nvPr>
            <p:ph type="sldNum" sz="quarter" idx="10"/>
          </p:nvPr>
        </p:nvSpPr>
        <p:spPr/>
        <p:txBody>
          <a:bodyPr/>
          <a:lstStyle/>
          <a:p>
            <a:fld id="{186B9A8C-EAEB-435E-8C62-7A8C935350D9}" type="slidenum">
              <a:rPr lang="en-GB" smtClean="0"/>
              <a:t>3</a:t>
            </a:fld>
            <a:endParaRPr lang="en-GB"/>
          </a:p>
        </p:txBody>
      </p:sp>
    </p:spTree>
    <p:extLst>
      <p:ext uri="{BB962C8B-B14F-4D97-AF65-F5344CB8AC3E}">
        <p14:creationId xmlns:p14="http://schemas.microsoft.com/office/powerpoint/2010/main" val="126772341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30</a:t>
            </a:fld>
            <a:endParaRPr lang="en-GB"/>
          </a:p>
        </p:txBody>
      </p:sp>
    </p:spTree>
    <p:extLst>
      <p:ext uri="{BB962C8B-B14F-4D97-AF65-F5344CB8AC3E}">
        <p14:creationId xmlns:p14="http://schemas.microsoft.com/office/powerpoint/2010/main" val="202308704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31</a:t>
            </a:fld>
            <a:endParaRPr lang="en-GB"/>
          </a:p>
        </p:txBody>
      </p:sp>
    </p:spTree>
    <p:extLst>
      <p:ext uri="{BB962C8B-B14F-4D97-AF65-F5344CB8AC3E}">
        <p14:creationId xmlns:p14="http://schemas.microsoft.com/office/powerpoint/2010/main" val="21396745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86B9A8C-EAEB-435E-8C62-7A8C935350D9}" type="slidenum">
              <a:rPr lang="en-GB" smtClean="0"/>
              <a:t>32</a:t>
            </a:fld>
            <a:endParaRPr lang="en-GB"/>
          </a:p>
        </p:txBody>
      </p:sp>
    </p:spTree>
    <p:extLst>
      <p:ext uri="{BB962C8B-B14F-4D97-AF65-F5344CB8AC3E}">
        <p14:creationId xmlns:p14="http://schemas.microsoft.com/office/powerpoint/2010/main" val="23759138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33</a:t>
            </a:fld>
            <a:endParaRPr lang="en-GB"/>
          </a:p>
        </p:txBody>
      </p:sp>
    </p:spTree>
    <p:extLst>
      <p:ext uri="{BB962C8B-B14F-4D97-AF65-F5344CB8AC3E}">
        <p14:creationId xmlns:p14="http://schemas.microsoft.com/office/powerpoint/2010/main" val="3864530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34</a:t>
            </a:fld>
            <a:endParaRPr lang="en-GB"/>
          </a:p>
        </p:txBody>
      </p:sp>
    </p:spTree>
    <p:extLst>
      <p:ext uri="{BB962C8B-B14F-4D97-AF65-F5344CB8AC3E}">
        <p14:creationId xmlns:p14="http://schemas.microsoft.com/office/powerpoint/2010/main" val="199667297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35</a:t>
            </a:fld>
            <a:endParaRPr lang="en-GB"/>
          </a:p>
        </p:txBody>
      </p:sp>
    </p:spTree>
    <p:extLst>
      <p:ext uri="{BB962C8B-B14F-4D97-AF65-F5344CB8AC3E}">
        <p14:creationId xmlns:p14="http://schemas.microsoft.com/office/powerpoint/2010/main" val="25508440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36</a:t>
            </a:fld>
            <a:endParaRPr lang="en-GB"/>
          </a:p>
        </p:txBody>
      </p:sp>
    </p:spTree>
    <p:extLst>
      <p:ext uri="{BB962C8B-B14F-4D97-AF65-F5344CB8AC3E}">
        <p14:creationId xmlns:p14="http://schemas.microsoft.com/office/powerpoint/2010/main" val="7875685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37</a:t>
            </a:fld>
            <a:endParaRPr lang="en-GB"/>
          </a:p>
        </p:txBody>
      </p:sp>
    </p:spTree>
    <p:extLst>
      <p:ext uri="{BB962C8B-B14F-4D97-AF65-F5344CB8AC3E}">
        <p14:creationId xmlns:p14="http://schemas.microsoft.com/office/powerpoint/2010/main" val="369454143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38</a:t>
            </a:fld>
            <a:endParaRPr lang="en-GB"/>
          </a:p>
        </p:txBody>
      </p:sp>
    </p:spTree>
    <p:extLst>
      <p:ext uri="{BB962C8B-B14F-4D97-AF65-F5344CB8AC3E}">
        <p14:creationId xmlns:p14="http://schemas.microsoft.com/office/powerpoint/2010/main" val="310986111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39</a:t>
            </a:fld>
            <a:endParaRPr lang="en-GB"/>
          </a:p>
        </p:txBody>
      </p:sp>
    </p:spTree>
    <p:extLst>
      <p:ext uri="{BB962C8B-B14F-4D97-AF65-F5344CB8AC3E}">
        <p14:creationId xmlns:p14="http://schemas.microsoft.com/office/powerpoint/2010/main" val="26378863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a:t>
            </a:fld>
            <a:endParaRPr lang="en-GB"/>
          </a:p>
        </p:txBody>
      </p:sp>
    </p:spTree>
    <p:extLst>
      <p:ext uri="{BB962C8B-B14F-4D97-AF65-F5344CB8AC3E}">
        <p14:creationId xmlns:p14="http://schemas.microsoft.com/office/powerpoint/2010/main" val="53330372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40</a:t>
            </a:fld>
            <a:endParaRPr lang="en-GB"/>
          </a:p>
        </p:txBody>
      </p:sp>
    </p:spTree>
    <p:extLst>
      <p:ext uri="{BB962C8B-B14F-4D97-AF65-F5344CB8AC3E}">
        <p14:creationId xmlns:p14="http://schemas.microsoft.com/office/powerpoint/2010/main" val="296312450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41</a:t>
            </a:fld>
            <a:endParaRPr lang="en-GB"/>
          </a:p>
        </p:txBody>
      </p:sp>
    </p:spTree>
    <p:extLst>
      <p:ext uri="{BB962C8B-B14F-4D97-AF65-F5344CB8AC3E}">
        <p14:creationId xmlns:p14="http://schemas.microsoft.com/office/powerpoint/2010/main" val="34672061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42</a:t>
            </a:fld>
            <a:endParaRPr lang="en-GB"/>
          </a:p>
        </p:txBody>
      </p:sp>
    </p:spTree>
    <p:extLst>
      <p:ext uri="{BB962C8B-B14F-4D97-AF65-F5344CB8AC3E}">
        <p14:creationId xmlns:p14="http://schemas.microsoft.com/office/powerpoint/2010/main" val="10323007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43</a:t>
            </a:fld>
            <a:endParaRPr lang="en-GB"/>
          </a:p>
        </p:txBody>
      </p:sp>
    </p:spTree>
    <p:extLst>
      <p:ext uri="{BB962C8B-B14F-4D97-AF65-F5344CB8AC3E}">
        <p14:creationId xmlns:p14="http://schemas.microsoft.com/office/powerpoint/2010/main" val="1196323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44</a:t>
            </a:fld>
            <a:endParaRPr lang="en-GB"/>
          </a:p>
        </p:txBody>
      </p:sp>
    </p:spTree>
    <p:extLst>
      <p:ext uri="{BB962C8B-B14F-4D97-AF65-F5344CB8AC3E}">
        <p14:creationId xmlns:p14="http://schemas.microsoft.com/office/powerpoint/2010/main" val="27111707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45</a:t>
            </a:fld>
            <a:endParaRPr lang="en-GB"/>
          </a:p>
        </p:txBody>
      </p:sp>
    </p:spTree>
    <p:extLst>
      <p:ext uri="{BB962C8B-B14F-4D97-AF65-F5344CB8AC3E}">
        <p14:creationId xmlns:p14="http://schemas.microsoft.com/office/powerpoint/2010/main" val="27306004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46</a:t>
            </a:fld>
            <a:endParaRPr lang="en-GB"/>
          </a:p>
        </p:txBody>
      </p:sp>
    </p:spTree>
    <p:extLst>
      <p:ext uri="{BB962C8B-B14F-4D97-AF65-F5344CB8AC3E}">
        <p14:creationId xmlns:p14="http://schemas.microsoft.com/office/powerpoint/2010/main" val="398685851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47</a:t>
            </a:fld>
            <a:endParaRPr lang="en-GB"/>
          </a:p>
        </p:txBody>
      </p:sp>
    </p:spTree>
    <p:extLst>
      <p:ext uri="{BB962C8B-B14F-4D97-AF65-F5344CB8AC3E}">
        <p14:creationId xmlns:p14="http://schemas.microsoft.com/office/powerpoint/2010/main" val="37559498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48</a:t>
            </a:fld>
            <a:endParaRPr lang="en-GB"/>
          </a:p>
        </p:txBody>
      </p:sp>
    </p:spTree>
    <p:extLst>
      <p:ext uri="{BB962C8B-B14F-4D97-AF65-F5344CB8AC3E}">
        <p14:creationId xmlns:p14="http://schemas.microsoft.com/office/powerpoint/2010/main" val="13590675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5</a:t>
            </a:fld>
            <a:endParaRPr lang="en-GB"/>
          </a:p>
        </p:txBody>
      </p:sp>
    </p:spTree>
    <p:extLst>
      <p:ext uri="{BB962C8B-B14F-4D97-AF65-F5344CB8AC3E}">
        <p14:creationId xmlns:p14="http://schemas.microsoft.com/office/powerpoint/2010/main" val="16687912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dirty="0"/>
          </a:p>
        </p:txBody>
      </p:sp>
      <p:sp>
        <p:nvSpPr>
          <p:cNvPr id="4" name="Slide Number Placeholder 3"/>
          <p:cNvSpPr>
            <a:spLocks noGrp="1"/>
          </p:cNvSpPr>
          <p:nvPr>
            <p:ph type="sldNum" sz="quarter" idx="10"/>
          </p:nvPr>
        </p:nvSpPr>
        <p:spPr/>
        <p:txBody>
          <a:bodyPr/>
          <a:lstStyle/>
          <a:p>
            <a:fld id="{186B9A8C-EAEB-435E-8C62-7A8C935350D9}" type="slidenum">
              <a:rPr lang="en-GB" smtClean="0"/>
              <a:t>6</a:t>
            </a:fld>
            <a:endParaRPr lang="en-GB"/>
          </a:p>
        </p:txBody>
      </p:sp>
    </p:spTree>
    <p:extLst>
      <p:ext uri="{BB962C8B-B14F-4D97-AF65-F5344CB8AC3E}">
        <p14:creationId xmlns:p14="http://schemas.microsoft.com/office/powerpoint/2010/main" val="41471102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7</a:t>
            </a:fld>
            <a:endParaRPr lang="en-GB"/>
          </a:p>
        </p:txBody>
      </p:sp>
    </p:spTree>
    <p:extLst>
      <p:ext uri="{BB962C8B-B14F-4D97-AF65-F5344CB8AC3E}">
        <p14:creationId xmlns:p14="http://schemas.microsoft.com/office/powerpoint/2010/main" val="30087385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8</a:t>
            </a:fld>
            <a:endParaRPr lang="en-GB"/>
          </a:p>
        </p:txBody>
      </p:sp>
    </p:spTree>
    <p:extLst>
      <p:ext uri="{BB962C8B-B14F-4D97-AF65-F5344CB8AC3E}">
        <p14:creationId xmlns:p14="http://schemas.microsoft.com/office/powerpoint/2010/main" val="285273511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fld id="{186B9A8C-EAEB-435E-8C62-7A8C935350D9}" type="slidenum">
              <a:rPr lang="en-GB" smtClean="0"/>
              <a:t>9</a:t>
            </a:fld>
            <a:endParaRPr lang="en-GB"/>
          </a:p>
        </p:txBody>
      </p:sp>
    </p:spTree>
    <p:extLst>
      <p:ext uri="{BB962C8B-B14F-4D97-AF65-F5344CB8AC3E}">
        <p14:creationId xmlns:p14="http://schemas.microsoft.com/office/powerpoint/2010/main" val="12702843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hyperlink" Target="http://www.tomorrowsengineers.org.uk/" TargetMode="External"/><Relationship Id="rId5"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hyperlink" Target="http://www.tomorrowsengineers.org.uk/" TargetMode="External"/><Relationship Id="rId5"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hyperlink" Target="http://www.tomorrowsengineers.org.uk/" TargetMode="External"/><Relationship Id="rId5"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hyperlink" Target="http://www.tomorrowsengineers.org.uk/" TargetMode="External"/><Relationship Id="rId5"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3" Type="http://schemas.openxmlformats.org/officeDocument/2006/relationships/hyperlink" Target="http://www.tomorrowsengineers.org.uk/" TargetMode="External"/><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p:bg>
      <p:bgPr>
        <a:solidFill>
          <a:schemeClr val="accent1"/>
        </a:solidFill>
        <a:effectLst/>
      </p:bgPr>
    </p:bg>
    <p:spTree>
      <p:nvGrpSpPr>
        <p:cNvPr id="1" name=""/>
        <p:cNvGrpSpPr/>
        <p:nvPr/>
      </p:nvGrpSpPr>
      <p:grpSpPr>
        <a:xfrm>
          <a:off x="0" y="0"/>
          <a:ext cx="0" cy="0"/>
          <a:chOff x="0" y="0"/>
          <a:chExt cx="0" cy="0"/>
        </a:xfrm>
      </p:grpSpPr>
      <p:grpSp>
        <p:nvGrpSpPr>
          <p:cNvPr id="247" name="Group 246"/>
          <p:cNvGrpSpPr/>
          <p:nvPr userDrawn="1"/>
        </p:nvGrpSpPr>
        <p:grpSpPr>
          <a:xfrm>
            <a:off x="-90515" y="-229406"/>
            <a:ext cx="12379203" cy="7330814"/>
            <a:chOff x="-90515" y="-229406"/>
            <a:chExt cx="12379203" cy="7330814"/>
          </a:xfrm>
          <a:solidFill>
            <a:schemeClr val="bg1"/>
          </a:solidFill>
        </p:grpSpPr>
        <p:grpSp>
          <p:nvGrpSpPr>
            <p:cNvPr id="248" name="Group 247"/>
            <p:cNvGrpSpPr/>
            <p:nvPr userDrawn="1"/>
          </p:nvGrpSpPr>
          <p:grpSpPr>
            <a:xfrm>
              <a:off x="-90515" y="1895996"/>
              <a:ext cx="12379203" cy="5205412"/>
              <a:chOff x="-211014" y="1895996"/>
              <a:chExt cx="12379203" cy="5205412"/>
            </a:xfrm>
            <a:grpFill/>
          </p:grpSpPr>
          <p:sp>
            <p:nvSpPr>
              <p:cNvPr id="31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249" name="Group 248"/>
            <p:cNvGrpSpPr/>
            <p:nvPr userDrawn="1"/>
          </p:nvGrpSpPr>
          <p:grpSpPr>
            <a:xfrm>
              <a:off x="-73052" y="-229406"/>
              <a:ext cx="12342690" cy="1658938"/>
              <a:chOff x="-73052" y="-229406"/>
              <a:chExt cx="12342690" cy="1658938"/>
            </a:xfrm>
            <a:grpFill/>
          </p:grpSpPr>
          <p:sp>
            <p:nvSpPr>
              <p:cNvPr id="25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478" name="Rectangle 477"/>
          <p:cNvSpPr/>
          <p:nvPr userDrawn="1"/>
        </p:nvSpPr>
        <p:spPr>
          <a:xfrm>
            <a:off x="0" y="6329622"/>
            <a:ext cx="12192000" cy="528378"/>
          </a:xfrm>
          <a:prstGeom prst="rect">
            <a:avLst/>
          </a:prstGeom>
          <a:gradFill>
            <a:gsLst>
              <a:gs pos="0">
                <a:srgbClr val="5D4B78"/>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79" name="Picture 478"/>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3547872"/>
          </a:xfrm>
          <a:prstGeom prst="rect">
            <a:avLst/>
          </a:prstGeom>
          <a:effectLst>
            <a:outerShdw blurRad="50800" dist="38100" dir="5400000" algn="t" rotWithShape="0">
              <a:prstClr val="black">
                <a:alpha val="40000"/>
              </a:prstClr>
            </a:outerShdw>
          </a:effectLst>
        </p:spPr>
      </p:pic>
      <p:sp>
        <p:nvSpPr>
          <p:cNvPr id="480" name="Rectangle 479"/>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481" name="Freeform 6"/>
          <p:cNvSpPr>
            <a:spLocks noEditPoints="1"/>
          </p:cNvSpPr>
          <p:nvPr userDrawn="1"/>
        </p:nvSpPr>
        <p:spPr bwMode="auto">
          <a:xfrm>
            <a:off x="819554" y="260648"/>
            <a:ext cx="2216106" cy="775490"/>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3" name="Text Placeholder 15"/>
          <p:cNvSpPr>
            <a:spLocks noGrp="1"/>
          </p:cNvSpPr>
          <p:nvPr>
            <p:ph type="body" sz="quarter" idx="11" hasCustomPrompt="1"/>
          </p:nvPr>
        </p:nvSpPr>
        <p:spPr>
          <a:xfrm>
            <a:off x="4246713" y="5584814"/>
            <a:ext cx="3698574" cy="871549"/>
          </a:xfrm>
          <a:solidFill>
            <a:schemeClr val="accent5"/>
          </a:solidFill>
          <a:effectLst>
            <a:outerShdw blurRad="63500" sx="102000" sy="102000" algn="ctr" rotWithShape="0">
              <a:prstClr val="black">
                <a:alpha val="40000"/>
              </a:prstClr>
            </a:outerShdw>
          </a:effectLst>
        </p:spPr>
        <p:txBody>
          <a:bodyPr>
            <a:noAutofit/>
          </a:bodyPr>
          <a:lstStyle>
            <a:lvl1pPr algn="ctr">
              <a:defRPr sz="3200" baseline="0">
                <a:solidFill>
                  <a:schemeClr val="bg1"/>
                </a:solidFill>
                <a:latin typeface="Sketch Block" panose="02000000000000000000" pitchFamily="2" charset="0"/>
              </a:defRPr>
            </a:lvl1pPr>
          </a:lstStyle>
          <a:p>
            <a:pPr lvl="0"/>
            <a:r>
              <a:rPr lang="en-US" dirty="0"/>
              <a:t>Presenter Name</a:t>
            </a:r>
            <a:endParaRPr lang="en-GB" dirty="0"/>
          </a:p>
        </p:txBody>
      </p:sp>
      <p:sp>
        <p:nvSpPr>
          <p:cNvPr id="484" name="Picture Placeholder 239"/>
          <p:cNvSpPr>
            <a:spLocks noGrp="1"/>
          </p:cNvSpPr>
          <p:nvPr>
            <p:ph type="pic" sz="quarter" idx="12" hasCustomPrompt="1"/>
          </p:nvPr>
        </p:nvSpPr>
        <p:spPr>
          <a:xfrm>
            <a:off x="4400879" y="1766292"/>
            <a:ext cx="3390900" cy="3390900"/>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a:noAutofit/>
          </a:bodyPr>
          <a:lstStyle>
            <a:lvl1pPr algn="ctr">
              <a:defRPr sz="1200"/>
            </a:lvl1pPr>
          </a:lstStyle>
          <a:p>
            <a:r>
              <a:rPr lang="en-GB" dirty="0"/>
              <a:t/>
            </a:r>
            <a:br>
              <a:rPr lang="en-GB" dirty="0"/>
            </a:br>
            <a:r>
              <a:rPr lang="en-GB" dirty="0"/>
              <a:t/>
            </a:r>
            <a:br>
              <a:rPr lang="en-GB" dirty="0"/>
            </a:br>
            <a:r>
              <a:rPr lang="en-GB" dirty="0"/>
              <a:t>Click on the icon to insert an image</a:t>
            </a:r>
          </a:p>
        </p:txBody>
      </p:sp>
      <p:sp>
        <p:nvSpPr>
          <p:cNvPr id="485" name="Picture Placeholder 239"/>
          <p:cNvSpPr>
            <a:spLocks noGrp="1"/>
          </p:cNvSpPr>
          <p:nvPr>
            <p:ph type="pic" sz="quarter" idx="13" hasCustomPrompt="1"/>
          </p:nvPr>
        </p:nvSpPr>
        <p:spPr>
          <a:xfrm rot="389805">
            <a:off x="8268964" y="2261675"/>
            <a:ext cx="2520000" cy="2520000"/>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486" name="Picture Placeholder 239"/>
          <p:cNvSpPr>
            <a:spLocks noGrp="1"/>
          </p:cNvSpPr>
          <p:nvPr>
            <p:ph type="pic" sz="quarter" idx="14" hasCustomPrompt="1"/>
          </p:nvPr>
        </p:nvSpPr>
        <p:spPr>
          <a:xfrm rot="-360000">
            <a:off x="1403693" y="2269682"/>
            <a:ext cx="2520000" cy="2520000"/>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3" name="Date Placeholder 2"/>
          <p:cNvSpPr>
            <a:spLocks noGrp="1"/>
          </p:cNvSpPr>
          <p:nvPr>
            <p:ph type="dt" sz="half" idx="10"/>
          </p:nvPr>
        </p:nvSpPr>
        <p:spPr>
          <a:xfrm>
            <a:off x="5318275" y="6093296"/>
            <a:ext cx="1555450" cy="365125"/>
          </a:xfrm>
        </p:spPr>
        <p:txBody>
          <a:bodyPr>
            <a:noAutofit/>
          </a:bodyPr>
          <a:lstStyle>
            <a:lvl1pPr algn="ctr">
              <a:defRPr sz="2000">
                <a:solidFill>
                  <a:schemeClr val="bg1"/>
                </a:solidFill>
                <a:latin typeface="Sketch Block" panose="02000000000000000000" pitchFamily="2" charset="0"/>
              </a:defRPr>
            </a:lvl1pPr>
          </a:lstStyle>
          <a:p>
            <a:fld id="{25A1E4AC-797A-4E70-B24B-1C5542E98B7D}" type="datetime1">
              <a:rPr lang="en-GB" smtClean="0"/>
              <a:pPr/>
              <a:t>01/10/2017</a:t>
            </a:fld>
            <a:endParaRPr lang="en-GB" dirty="0"/>
          </a:p>
        </p:txBody>
      </p:sp>
      <p:sp>
        <p:nvSpPr>
          <p:cNvPr id="2" name="Title 1"/>
          <p:cNvSpPr>
            <a:spLocks noGrp="1"/>
          </p:cNvSpPr>
          <p:nvPr>
            <p:ph type="title" hasCustomPrompt="1"/>
          </p:nvPr>
        </p:nvSpPr>
        <p:spPr/>
        <p:txBody>
          <a:bodyPr>
            <a:noAutofit/>
          </a:bodyPr>
          <a:lstStyle>
            <a:lvl1pPr>
              <a:defRPr baseline="0">
                <a:ln w="12700">
                  <a:solidFill>
                    <a:schemeClr val="bg1"/>
                  </a:solidFill>
                </a:ln>
                <a:solidFill>
                  <a:schemeClr val="accent1"/>
                </a:solidFill>
              </a:defRPr>
            </a:lvl1pPr>
          </a:lstStyle>
          <a:p>
            <a:r>
              <a:rPr lang="en-US" dirty="0"/>
              <a:t>Presentation Title</a:t>
            </a:r>
            <a:endParaRPr lang="en-GB" dirty="0"/>
          </a:p>
        </p:txBody>
      </p:sp>
      <p:sp>
        <p:nvSpPr>
          <p:cNvPr id="487" name="Text Placeholder 245"/>
          <p:cNvSpPr>
            <a:spLocks noGrp="1"/>
          </p:cNvSpPr>
          <p:nvPr>
            <p:ph type="body" sz="quarter" idx="15" hasCustomPrompt="1"/>
          </p:nvPr>
        </p:nvSpPr>
        <p:spPr>
          <a:xfrm>
            <a:off x="3922698" y="1478868"/>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488" name="Text Placeholder 245"/>
          <p:cNvSpPr>
            <a:spLocks noGrp="1"/>
          </p:cNvSpPr>
          <p:nvPr>
            <p:ph type="body" sz="quarter" idx="16" hasCustomPrompt="1"/>
          </p:nvPr>
        </p:nvSpPr>
        <p:spPr>
          <a:xfrm rot="-360000">
            <a:off x="810018" y="208308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489" name="Text Placeholder 245"/>
          <p:cNvSpPr>
            <a:spLocks noGrp="1"/>
          </p:cNvSpPr>
          <p:nvPr>
            <p:ph type="body" sz="quarter" idx="17" hasCustomPrompt="1"/>
          </p:nvPr>
        </p:nvSpPr>
        <p:spPr>
          <a:xfrm rot="360000">
            <a:off x="8140335" y="1898389"/>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Tree>
    <p:extLst>
      <p:ext uri="{BB962C8B-B14F-4D97-AF65-F5344CB8AC3E}">
        <p14:creationId xmlns:p14="http://schemas.microsoft.com/office/powerpoint/2010/main" val="2425751005"/>
      </p:ext>
    </p:extLst>
  </p:cSld>
  <p:clrMapOvr>
    <a:masterClrMapping/>
  </p:clrMapOvr>
  <p:hf sldNum="0" hdr="0" ftr="0"/>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Purple with Coloured Icons">
    <p:bg>
      <p:bgPr>
        <a:solidFill>
          <a:schemeClr val="accent1"/>
        </a:solidFill>
        <a:effectLst/>
      </p:bgPr>
    </p:bg>
    <p:spTree>
      <p:nvGrpSpPr>
        <p:cNvPr id="1" name=""/>
        <p:cNvGrpSpPr/>
        <p:nvPr/>
      </p:nvGrpSpPr>
      <p:grpSpPr>
        <a:xfrm>
          <a:off x="0" y="0"/>
          <a:ext cx="0" cy="0"/>
          <a:chOff x="0" y="0"/>
          <a:chExt cx="0" cy="0"/>
        </a:xfrm>
      </p:grpSpPr>
      <p:grpSp>
        <p:nvGrpSpPr>
          <p:cNvPr id="860" name="Group 859"/>
          <p:cNvGrpSpPr/>
          <p:nvPr userDrawn="1"/>
        </p:nvGrpSpPr>
        <p:grpSpPr>
          <a:xfrm>
            <a:off x="-312712" y="648393"/>
            <a:ext cx="13423383" cy="6459538"/>
            <a:chOff x="-807125" y="8026742"/>
            <a:chExt cx="13423383" cy="6459538"/>
          </a:xfrm>
          <a:effectLst>
            <a:outerShdw blurRad="63500" sx="102000" sy="102000" algn="ctr" rotWithShape="0">
              <a:prstClr val="black">
                <a:alpha val="30000"/>
              </a:prstClr>
            </a:outerShdw>
          </a:effectLst>
        </p:grpSpPr>
        <p:grpSp>
          <p:nvGrpSpPr>
            <p:cNvPr id="532" name="Group 4"/>
            <p:cNvGrpSpPr>
              <a:grpSpLocks noChangeAspect="1"/>
            </p:cNvGrpSpPr>
            <p:nvPr userDrawn="1"/>
          </p:nvGrpSpPr>
          <p:grpSpPr bwMode="auto">
            <a:xfrm>
              <a:off x="-807125" y="8026742"/>
              <a:ext cx="10052050" cy="6459538"/>
              <a:chOff x="-724" y="882"/>
              <a:chExt cx="6332" cy="4069"/>
            </a:xfrm>
          </p:grpSpPr>
          <p:sp>
            <p:nvSpPr>
              <p:cNvPr id="533" name="Freeform 6"/>
              <p:cNvSpPr>
                <a:spLocks noEditPoints="1"/>
              </p:cNvSpPr>
              <p:nvPr userDrawn="1"/>
            </p:nvSpPr>
            <p:spPr bwMode="auto">
              <a:xfrm>
                <a:off x="4769" y="903"/>
                <a:ext cx="269" cy="269"/>
              </a:xfrm>
              <a:custGeom>
                <a:avLst/>
                <a:gdLst>
                  <a:gd name="T0" fmla="*/ 209 w 269"/>
                  <a:gd name="T1" fmla="*/ 188 h 269"/>
                  <a:gd name="T2" fmla="*/ 213 w 269"/>
                  <a:gd name="T3" fmla="*/ 167 h 269"/>
                  <a:gd name="T4" fmla="*/ 40 w 269"/>
                  <a:gd name="T5" fmla="*/ 115 h 269"/>
                  <a:gd name="T6" fmla="*/ 152 w 269"/>
                  <a:gd name="T7" fmla="*/ 50 h 269"/>
                  <a:gd name="T8" fmla="*/ 146 w 269"/>
                  <a:gd name="T9" fmla="*/ 58 h 269"/>
                  <a:gd name="T10" fmla="*/ 142 w 269"/>
                  <a:gd name="T11" fmla="*/ 52 h 269"/>
                  <a:gd name="T12" fmla="*/ 135 w 269"/>
                  <a:gd name="T13" fmla="*/ 23 h 269"/>
                  <a:gd name="T14" fmla="*/ 121 w 269"/>
                  <a:gd name="T15" fmla="*/ 35 h 269"/>
                  <a:gd name="T16" fmla="*/ 102 w 269"/>
                  <a:gd name="T17" fmla="*/ 40 h 269"/>
                  <a:gd name="T18" fmla="*/ 88 w 269"/>
                  <a:gd name="T19" fmla="*/ 31 h 269"/>
                  <a:gd name="T20" fmla="*/ 92 w 269"/>
                  <a:gd name="T21" fmla="*/ 38 h 269"/>
                  <a:gd name="T22" fmla="*/ 77 w 269"/>
                  <a:gd name="T23" fmla="*/ 36 h 269"/>
                  <a:gd name="T24" fmla="*/ 56 w 269"/>
                  <a:gd name="T25" fmla="*/ 52 h 269"/>
                  <a:gd name="T26" fmla="*/ 77 w 269"/>
                  <a:gd name="T27" fmla="*/ 46 h 269"/>
                  <a:gd name="T28" fmla="*/ 87 w 269"/>
                  <a:gd name="T29" fmla="*/ 59 h 269"/>
                  <a:gd name="T30" fmla="*/ 75 w 269"/>
                  <a:gd name="T31" fmla="*/ 71 h 269"/>
                  <a:gd name="T32" fmla="*/ 52 w 269"/>
                  <a:gd name="T33" fmla="*/ 88 h 269"/>
                  <a:gd name="T34" fmla="*/ 39 w 269"/>
                  <a:gd name="T35" fmla="*/ 106 h 269"/>
                  <a:gd name="T36" fmla="*/ 23 w 269"/>
                  <a:gd name="T37" fmla="*/ 117 h 269"/>
                  <a:gd name="T38" fmla="*/ 35 w 269"/>
                  <a:gd name="T39" fmla="*/ 119 h 269"/>
                  <a:gd name="T40" fmla="*/ 37 w 269"/>
                  <a:gd name="T41" fmla="*/ 131 h 269"/>
                  <a:gd name="T42" fmla="*/ 63 w 269"/>
                  <a:gd name="T43" fmla="*/ 131 h 269"/>
                  <a:gd name="T44" fmla="*/ 83 w 269"/>
                  <a:gd name="T45" fmla="*/ 148 h 269"/>
                  <a:gd name="T46" fmla="*/ 96 w 269"/>
                  <a:gd name="T47" fmla="*/ 167 h 269"/>
                  <a:gd name="T48" fmla="*/ 81 w 269"/>
                  <a:gd name="T49" fmla="*/ 204 h 269"/>
                  <a:gd name="T50" fmla="*/ 81 w 269"/>
                  <a:gd name="T51" fmla="*/ 227 h 269"/>
                  <a:gd name="T52" fmla="*/ 63 w 269"/>
                  <a:gd name="T53" fmla="*/ 209 h 269"/>
                  <a:gd name="T54" fmla="*/ 39 w 269"/>
                  <a:gd name="T55" fmla="*/ 144 h 269"/>
                  <a:gd name="T56" fmla="*/ 39 w 269"/>
                  <a:gd name="T57" fmla="*/ 132 h 269"/>
                  <a:gd name="T58" fmla="*/ 42 w 269"/>
                  <a:gd name="T59" fmla="*/ 202 h 269"/>
                  <a:gd name="T60" fmla="*/ 248 w 269"/>
                  <a:gd name="T61" fmla="*/ 123 h 269"/>
                  <a:gd name="T62" fmla="*/ 217 w 269"/>
                  <a:gd name="T63" fmla="*/ 104 h 269"/>
                  <a:gd name="T64" fmla="*/ 223 w 269"/>
                  <a:gd name="T65" fmla="*/ 117 h 269"/>
                  <a:gd name="T66" fmla="*/ 196 w 269"/>
                  <a:gd name="T67" fmla="*/ 100 h 269"/>
                  <a:gd name="T68" fmla="*/ 211 w 269"/>
                  <a:gd name="T69" fmla="*/ 125 h 269"/>
                  <a:gd name="T70" fmla="*/ 209 w 269"/>
                  <a:gd name="T71" fmla="*/ 144 h 269"/>
                  <a:gd name="T72" fmla="*/ 204 w 269"/>
                  <a:gd name="T73" fmla="*/ 173 h 269"/>
                  <a:gd name="T74" fmla="*/ 192 w 269"/>
                  <a:gd name="T75" fmla="*/ 192 h 269"/>
                  <a:gd name="T76" fmla="*/ 171 w 269"/>
                  <a:gd name="T77" fmla="*/ 196 h 269"/>
                  <a:gd name="T78" fmla="*/ 167 w 269"/>
                  <a:gd name="T79" fmla="*/ 167 h 269"/>
                  <a:gd name="T80" fmla="*/ 154 w 269"/>
                  <a:gd name="T81" fmla="*/ 134 h 269"/>
                  <a:gd name="T82" fmla="*/ 133 w 269"/>
                  <a:gd name="T83" fmla="*/ 131 h 269"/>
                  <a:gd name="T84" fmla="*/ 127 w 269"/>
                  <a:gd name="T85" fmla="*/ 106 h 269"/>
                  <a:gd name="T86" fmla="*/ 150 w 269"/>
                  <a:gd name="T87" fmla="*/ 84 h 269"/>
                  <a:gd name="T88" fmla="*/ 163 w 269"/>
                  <a:gd name="T89" fmla="*/ 83 h 269"/>
                  <a:gd name="T90" fmla="*/ 179 w 269"/>
                  <a:gd name="T91" fmla="*/ 88 h 269"/>
                  <a:gd name="T92" fmla="*/ 194 w 269"/>
                  <a:gd name="T93" fmla="*/ 83 h 269"/>
                  <a:gd name="T94" fmla="*/ 181 w 269"/>
                  <a:gd name="T95" fmla="*/ 79 h 269"/>
                  <a:gd name="T96" fmla="*/ 165 w 269"/>
                  <a:gd name="T97" fmla="*/ 69 h 269"/>
                  <a:gd name="T98" fmla="*/ 169 w 269"/>
                  <a:gd name="T99" fmla="*/ 81 h 269"/>
                  <a:gd name="T100" fmla="*/ 152 w 269"/>
                  <a:gd name="T101" fmla="*/ 73 h 269"/>
                  <a:gd name="T102" fmla="*/ 138 w 269"/>
                  <a:gd name="T103" fmla="*/ 77 h 269"/>
                  <a:gd name="T104" fmla="*/ 148 w 269"/>
                  <a:gd name="T105" fmla="*/ 65 h 269"/>
                  <a:gd name="T106" fmla="*/ 159 w 269"/>
                  <a:gd name="T107" fmla="*/ 52 h 269"/>
                  <a:gd name="T108" fmla="*/ 175 w 269"/>
                  <a:gd name="T109" fmla="*/ 50 h 269"/>
                  <a:gd name="T110" fmla="*/ 179 w 269"/>
                  <a:gd name="T111" fmla="*/ 35 h 269"/>
                  <a:gd name="T112" fmla="*/ 173 w 269"/>
                  <a:gd name="T113" fmla="*/ 42 h 269"/>
                  <a:gd name="T114" fmla="*/ 161 w 269"/>
                  <a:gd name="T115" fmla="*/ 46 h 269"/>
                  <a:gd name="T116" fmla="*/ 171 w 269"/>
                  <a:gd name="T117" fmla="*/ 29 h 269"/>
                  <a:gd name="T118" fmla="*/ 265 w 269"/>
                  <a:gd name="T119" fmla="*/ 98 h 269"/>
                  <a:gd name="T120" fmla="*/ 67 w 269"/>
                  <a:gd name="T121" fmla="*/ 250 h 269"/>
                  <a:gd name="T122" fmla="*/ 98 w 269"/>
                  <a:gd name="T123"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9">
                    <a:moveTo>
                      <a:pt x="213" y="167"/>
                    </a:moveTo>
                    <a:lnTo>
                      <a:pt x="215" y="167"/>
                    </a:lnTo>
                    <a:lnTo>
                      <a:pt x="217" y="169"/>
                    </a:lnTo>
                    <a:lnTo>
                      <a:pt x="217" y="173"/>
                    </a:lnTo>
                    <a:lnTo>
                      <a:pt x="217" y="177"/>
                    </a:lnTo>
                    <a:lnTo>
                      <a:pt x="215" y="180"/>
                    </a:lnTo>
                    <a:lnTo>
                      <a:pt x="213" y="184"/>
                    </a:lnTo>
                    <a:lnTo>
                      <a:pt x="211" y="188"/>
                    </a:lnTo>
                    <a:lnTo>
                      <a:pt x="209" y="188"/>
                    </a:lnTo>
                    <a:lnTo>
                      <a:pt x="207" y="186"/>
                    </a:lnTo>
                    <a:lnTo>
                      <a:pt x="206" y="184"/>
                    </a:lnTo>
                    <a:lnTo>
                      <a:pt x="206" y="182"/>
                    </a:lnTo>
                    <a:lnTo>
                      <a:pt x="207" y="179"/>
                    </a:lnTo>
                    <a:lnTo>
                      <a:pt x="209" y="177"/>
                    </a:lnTo>
                    <a:lnTo>
                      <a:pt x="211" y="175"/>
                    </a:lnTo>
                    <a:lnTo>
                      <a:pt x="211" y="171"/>
                    </a:lnTo>
                    <a:lnTo>
                      <a:pt x="211" y="169"/>
                    </a:lnTo>
                    <a:lnTo>
                      <a:pt x="213" y="167"/>
                    </a:lnTo>
                    <a:close/>
                    <a:moveTo>
                      <a:pt x="40" y="109"/>
                    </a:moveTo>
                    <a:lnTo>
                      <a:pt x="44" y="109"/>
                    </a:lnTo>
                    <a:lnTo>
                      <a:pt x="48" y="111"/>
                    </a:lnTo>
                    <a:lnTo>
                      <a:pt x="50" y="113"/>
                    </a:lnTo>
                    <a:lnTo>
                      <a:pt x="52" y="115"/>
                    </a:lnTo>
                    <a:lnTo>
                      <a:pt x="50" y="117"/>
                    </a:lnTo>
                    <a:lnTo>
                      <a:pt x="46" y="117"/>
                    </a:lnTo>
                    <a:lnTo>
                      <a:pt x="44" y="117"/>
                    </a:lnTo>
                    <a:lnTo>
                      <a:pt x="40" y="115"/>
                    </a:lnTo>
                    <a:lnTo>
                      <a:pt x="37" y="115"/>
                    </a:lnTo>
                    <a:lnTo>
                      <a:pt x="35" y="113"/>
                    </a:lnTo>
                    <a:lnTo>
                      <a:pt x="35" y="111"/>
                    </a:lnTo>
                    <a:lnTo>
                      <a:pt x="37" y="109"/>
                    </a:lnTo>
                    <a:lnTo>
                      <a:pt x="40" y="109"/>
                    </a:lnTo>
                    <a:close/>
                    <a:moveTo>
                      <a:pt x="148" y="44"/>
                    </a:moveTo>
                    <a:lnTo>
                      <a:pt x="148" y="44"/>
                    </a:lnTo>
                    <a:lnTo>
                      <a:pt x="150" y="48"/>
                    </a:lnTo>
                    <a:lnTo>
                      <a:pt x="152" y="50"/>
                    </a:lnTo>
                    <a:lnTo>
                      <a:pt x="152" y="54"/>
                    </a:lnTo>
                    <a:lnTo>
                      <a:pt x="154" y="56"/>
                    </a:lnTo>
                    <a:lnTo>
                      <a:pt x="152" y="56"/>
                    </a:lnTo>
                    <a:lnTo>
                      <a:pt x="150" y="58"/>
                    </a:lnTo>
                    <a:lnTo>
                      <a:pt x="148" y="59"/>
                    </a:lnTo>
                    <a:lnTo>
                      <a:pt x="146" y="59"/>
                    </a:lnTo>
                    <a:lnTo>
                      <a:pt x="144" y="59"/>
                    </a:lnTo>
                    <a:lnTo>
                      <a:pt x="144" y="58"/>
                    </a:lnTo>
                    <a:lnTo>
                      <a:pt x="146" y="58"/>
                    </a:lnTo>
                    <a:lnTo>
                      <a:pt x="146" y="58"/>
                    </a:lnTo>
                    <a:lnTo>
                      <a:pt x="144" y="56"/>
                    </a:lnTo>
                    <a:lnTo>
                      <a:pt x="142" y="58"/>
                    </a:lnTo>
                    <a:lnTo>
                      <a:pt x="140" y="58"/>
                    </a:lnTo>
                    <a:lnTo>
                      <a:pt x="138" y="56"/>
                    </a:lnTo>
                    <a:lnTo>
                      <a:pt x="138" y="54"/>
                    </a:lnTo>
                    <a:lnTo>
                      <a:pt x="138" y="52"/>
                    </a:lnTo>
                    <a:lnTo>
                      <a:pt x="140" y="52"/>
                    </a:lnTo>
                    <a:lnTo>
                      <a:pt x="142" y="52"/>
                    </a:lnTo>
                    <a:lnTo>
                      <a:pt x="144" y="50"/>
                    </a:lnTo>
                    <a:lnTo>
                      <a:pt x="146" y="48"/>
                    </a:lnTo>
                    <a:lnTo>
                      <a:pt x="146" y="46"/>
                    </a:lnTo>
                    <a:lnTo>
                      <a:pt x="146" y="44"/>
                    </a:lnTo>
                    <a:lnTo>
                      <a:pt x="148" y="44"/>
                    </a:lnTo>
                    <a:close/>
                    <a:moveTo>
                      <a:pt x="135" y="21"/>
                    </a:moveTo>
                    <a:lnTo>
                      <a:pt x="135" y="21"/>
                    </a:lnTo>
                    <a:lnTo>
                      <a:pt x="133" y="21"/>
                    </a:lnTo>
                    <a:lnTo>
                      <a:pt x="135" y="23"/>
                    </a:lnTo>
                    <a:lnTo>
                      <a:pt x="135" y="27"/>
                    </a:lnTo>
                    <a:lnTo>
                      <a:pt x="135" y="27"/>
                    </a:lnTo>
                    <a:lnTo>
                      <a:pt x="133" y="29"/>
                    </a:lnTo>
                    <a:lnTo>
                      <a:pt x="131" y="29"/>
                    </a:lnTo>
                    <a:lnTo>
                      <a:pt x="129" y="29"/>
                    </a:lnTo>
                    <a:lnTo>
                      <a:pt x="127" y="29"/>
                    </a:lnTo>
                    <a:lnTo>
                      <a:pt x="125" y="29"/>
                    </a:lnTo>
                    <a:lnTo>
                      <a:pt x="123" y="31"/>
                    </a:lnTo>
                    <a:lnTo>
                      <a:pt x="121" y="35"/>
                    </a:lnTo>
                    <a:lnTo>
                      <a:pt x="119" y="36"/>
                    </a:lnTo>
                    <a:lnTo>
                      <a:pt x="115" y="38"/>
                    </a:lnTo>
                    <a:lnTo>
                      <a:pt x="111" y="42"/>
                    </a:lnTo>
                    <a:lnTo>
                      <a:pt x="108" y="44"/>
                    </a:lnTo>
                    <a:lnTo>
                      <a:pt x="104" y="44"/>
                    </a:lnTo>
                    <a:lnTo>
                      <a:pt x="102" y="44"/>
                    </a:lnTo>
                    <a:lnTo>
                      <a:pt x="102" y="44"/>
                    </a:lnTo>
                    <a:lnTo>
                      <a:pt x="102" y="42"/>
                    </a:lnTo>
                    <a:lnTo>
                      <a:pt x="102" y="40"/>
                    </a:lnTo>
                    <a:lnTo>
                      <a:pt x="102" y="36"/>
                    </a:lnTo>
                    <a:lnTo>
                      <a:pt x="100" y="35"/>
                    </a:lnTo>
                    <a:lnTo>
                      <a:pt x="102" y="33"/>
                    </a:lnTo>
                    <a:lnTo>
                      <a:pt x="104" y="31"/>
                    </a:lnTo>
                    <a:lnTo>
                      <a:pt x="106" y="27"/>
                    </a:lnTo>
                    <a:lnTo>
                      <a:pt x="106" y="25"/>
                    </a:lnTo>
                    <a:lnTo>
                      <a:pt x="106" y="25"/>
                    </a:lnTo>
                    <a:lnTo>
                      <a:pt x="106" y="25"/>
                    </a:lnTo>
                    <a:lnTo>
                      <a:pt x="88" y="31"/>
                    </a:lnTo>
                    <a:lnTo>
                      <a:pt x="90" y="31"/>
                    </a:lnTo>
                    <a:lnTo>
                      <a:pt x="90" y="33"/>
                    </a:lnTo>
                    <a:lnTo>
                      <a:pt x="90" y="35"/>
                    </a:lnTo>
                    <a:lnTo>
                      <a:pt x="90" y="35"/>
                    </a:lnTo>
                    <a:lnTo>
                      <a:pt x="92" y="35"/>
                    </a:lnTo>
                    <a:lnTo>
                      <a:pt x="92" y="35"/>
                    </a:lnTo>
                    <a:lnTo>
                      <a:pt x="94" y="35"/>
                    </a:lnTo>
                    <a:lnTo>
                      <a:pt x="94" y="36"/>
                    </a:lnTo>
                    <a:lnTo>
                      <a:pt x="92" y="38"/>
                    </a:lnTo>
                    <a:lnTo>
                      <a:pt x="90" y="40"/>
                    </a:lnTo>
                    <a:lnTo>
                      <a:pt x="88" y="42"/>
                    </a:lnTo>
                    <a:lnTo>
                      <a:pt x="85" y="44"/>
                    </a:lnTo>
                    <a:lnTo>
                      <a:pt x="81" y="44"/>
                    </a:lnTo>
                    <a:lnTo>
                      <a:pt x="77" y="44"/>
                    </a:lnTo>
                    <a:lnTo>
                      <a:pt x="75" y="42"/>
                    </a:lnTo>
                    <a:lnTo>
                      <a:pt x="75" y="40"/>
                    </a:lnTo>
                    <a:lnTo>
                      <a:pt x="75" y="38"/>
                    </a:lnTo>
                    <a:lnTo>
                      <a:pt x="77" y="36"/>
                    </a:lnTo>
                    <a:lnTo>
                      <a:pt x="79" y="35"/>
                    </a:lnTo>
                    <a:lnTo>
                      <a:pt x="81" y="35"/>
                    </a:lnTo>
                    <a:lnTo>
                      <a:pt x="81" y="35"/>
                    </a:lnTo>
                    <a:lnTo>
                      <a:pt x="79" y="35"/>
                    </a:lnTo>
                    <a:lnTo>
                      <a:pt x="75" y="36"/>
                    </a:lnTo>
                    <a:lnTo>
                      <a:pt x="71" y="40"/>
                    </a:lnTo>
                    <a:lnTo>
                      <a:pt x="65" y="42"/>
                    </a:lnTo>
                    <a:lnTo>
                      <a:pt x="60" y="48"/>
                    </a:lnTo>
                    <a:lnTo>
                      <a:pt x="56" y="52"/>
                    </a:lnTo>
                    <a:lnTo>
                      <a:pt x="52" y="56"/>
                    </a:lnTo>
                    <a:lnTo>
                      <a:pt x="54" y="58"/>
                    </a:lnTo>
                    <a:lnTo>
                      <a:pt x="56" y="56"/>
                    </a:lnTo>
                    <a:lnTo>
                      <a:pt x="60" y="54"/>
                    </a:lnTo>
                    <a:lnTo>
                      <a:pt x="63" y="52"/>
                    </a:lnTo>
                    <a:lnTo>
                      <a:pt x="69" y="48"/>
                    </a:lnTo>
                    <a:lnTo>
                      <a:pt x="73" y="46"/>
                    </a:lnTo>
                    <a:lnTo>
                      <a:pt x="75" y="46"/>
                    </a:lnTo>
                    <a:lnTo>
                      <a:pt x="77" y="46"/>
                    </a:lnTo>
                    <a:lnTo>
                      <a:pt x="77" y="48"/>
                    </a:lnTo>
                    <a:lnTo>
                      <a:pt x="79" y="48"/>
                    </a:lnTo>
                    <a:lnTo>
                      <a:pt x="79" y="50"/>
                    </a:lnTo>
                    <a:lnTo>
                      <a:pt x="83" y="50"/>
                    </a:lnTo>
                    <a:lnTo>
                      <a:pt x="85" y="52"/>
                    </a:lnTo>
                    <a:lnTo>
                      <a:pt x="87" y="54"/>
                    </a:lnTo>
                    <a:lnTo>
                      <a:pt x="87" y="56"/>
                    </a:lnTo>
                    <a:lnTo>
                      <a:pt x="87" y="58"/>
                    </a:lnTo>
                    <a:lnTo>
                      <a:pt x="87" y="59"/>
                    </a:lnTo>
                    <a:lnTo>
                      <a:pt x="85" y="61"/>
                    </a:lnTo>
                    <a:lnTo>
                      <a:pt x="83" y="61"/>
                    </a:lnTo>
                    <a:lnTo>
                      <a:pt x="81" y="61"/>
                    </a:lnTo>
                    <a:lnTo>
                      <a:pt x="79" y="63"/>
                    </a:lnTo>
                    <a:lnTo>
                      <a:pt x="75" y="63"/>
                    </a:lnTo>
                    <a:lnTo>
                      <a:pt x="73" y="63"/>
                    </a:lnTo>
                    <a:lnTo>
                      <a:pt x="73" y="65"/>
                    </a:lnTo>
                    <a:lnTo>
                      <a:pt x="73" y="69"/>
                    </a:lnTo>
                    <a:lnTo>
                      <a:pt x="75" y="71"/>
                    </a:lnTo>
                    <a:lnTo>
                      <a:pt x="75" y="71"/>
                    </a:lnTo>
                    <a:lnTo>
                      <a:pt x="75" y="73"/>
                    </a:lnTo>
                    <a:lnTo>
                      <a:pt x="73" y="75"/>
                    </a:lnTo>
                    <a:lnTo>
                      <a:pt x="71" y="75"/>
                    </a:lnTo>
                    <a:lnTo>
                      <a:pt x="67" y="75"/>
                    </a:lnTo>
                    <a:lnTo>
                      <a:pt x="63" y="77"/>
                    </a:lnTo>
                    <a:lnTo>
                      <a:pt x="60" y="81"/>
                    </a:lnTo>
                    <a:lnTo>
                      <a:pt x="56" y="84"/>
                    </a:lnTo>
                    <a:lnTo>
                      <a:pt x="52" y="88"/>
                    </a:lnTo>
                    <a:lnTo>
                      <a:pt x="48" y="92"/>
                    </a:lnTo>
                    <a:lnTo>
                      <a:pt x="46" y="96"/>
                    </a:lnTo>
                    <a:lnTo>
                      <a:pt x="44" y="98"/>
                    </a:lnTo>
                    <a:lnTo>
                      <a:pt x="42" y="100"/>
                    </a:lnTo>
                    <a:lnTo>
                      <a:pt x="44" y="102"/>
                    </a:lnTo>
                    <a:lnTo>
                      <a:pt x="44" y="104"/>
                    </a:lnTo>
                    <a:lnTo>
                      <a:pt x="42" y="104"/>
                    </a:lnTo>
                    <a:lnTo>
                      <a:pt x="40" y="106"/>
                    </a:lnTo>
                    <a:lnTo>
                      <a:pt x="39" y="106"/>
                    </a:lnTo>
                    <a:lnTo>
                      <a:pt x="39" y="104"/>
                    </a:lnTo>
                    <a:lnTo>
                      <a:pt x="39" y="102"/>
                    </a:lnTo>
                    <a:lnTo>
                      <a:pt x="37" y="98"/>
                    </a:lnTo>
                    <a:lnTo>
                      <a:pt x="35" y="98"/>
                    </a:lnTo>
                    <a:lnTo>
                      <a:pt x="33" y="98"/>
                    </a:lnTo>
                    <a:lnTo>
                      <a:pt x="29" y="98"/>
                    </a:lnTo>
                    <a:lnTo>
                      <a:pt x="27" y="100"/>
                    </a:lnTo>
                    <a:lnTo>
                      <a:pt x="25" y="108"/>
                    </a:lnTo>
                    <a:lnTo>
                      <a:pt x="23" y="117"/>
                    </a:lnTo>
                    <a:lnTo>
                      <a:pt x="25" y="115"/>
                    </a:lnTo>
                    <a:lnTo>
                      <a:pt x="25" y="115"/>
                    </a:lnTo>
                    <a:lnTo>
                      <a:pt x="27" y="113"/>
                    </a:lnTo>
                    <a:lnTo>
                      <a:pt x="27" y="111"/>
                    </a:lnTo>
                    <a:lnTo>
                      <a:pt x="29" y="111"/>
                    </a:lnTo>
                    <a:lnTo>
                      <a:pt x="31" y="113"/>
                    </a:lnTo>
                    <a:lnTo>
                      <a:pt x="31" y="115"/>
                    </a:lnTo>
                    <a:lnTo>
                      <a:pt x="31" y="117"/>
                    </a:lnTo>
                    <a:lnTo>
                      <a:pt x="35" y="119"/>
                    </a:lnTo>
                    <a:lnTo>
                      <a:pt x="37" y="121"/>
                    </a:lnTo>
                    <a:lnTo>
                      <a:pt x="37" y="123"/>
                    </a:lnTo>
                    <a:lnTo>
                      <a:pt x="37" y="125"/>
                    </a:lnTo>
                    <a:lnTo>
                      <a:pt x="35" y="125"/>
                    </a:lnTo>
                    <a:lnTo>
                      <a:pt x="35" y="127"/>
                    </a:lnTo>
                    <a:lnTo>
                      <a:pt x="35" y="127"/>
                    </a:lnTo>
                    <a:lnTo>
                      <a:pt x="35" y="129"/>
                    </a:lnTo>
                    <a:lnTo>
                      <a:pt x="35" y="131"/>
                    </a:lnTo>
                    <a:lnTo>
                      <a:pt x="37" y="131"/>
                    </a:lnTo>
                    <a:lnTo>
                      <a:pt x="39" y="129"/>
                    </a:lnTo>
                    <a:lnTo>
                      <a:pt x="42" y="129"/>
                    </a:lnTo>
                    <a:lnTo>
                      <a:pt x="48" y="127"/>
                    </a:lnTo>
                    <a:lnTo>
                      <a:pt x="52" y="127"/>
                    </a:lnTo>
                    <a:lnTo>
                      <a:pt x="56" y="127"/>
                    </a:lnTo>
                    <a:lnTo>
                      <a:pt x="58" y="129"/>
                    </a:lnTo>
                    <a:lnTo>
                      <a:pt x="60" y="129"/>
                    </a:lnTo>
                    <a:lnTo>
                      <a:pt x="62" y="129"/>
                    </a:lnTo>
                    <a:lnTo>
                      <a:pt x="63" y="131"/>
                    </a:lnTo>
                    <a:lnTo>
                      <a:pt x="67" y="132"/>
                    </a:lnTo>
                    <a:lnTo>
                      <a:pt x="69" y="132"/>
                    </a:lnTo>
                    <a:lnTo>
                      <a:pt x="71" y="134"/>
                    </a:lnTo>
                    <a:lnTo>
                      <a:pt x="75" y="136"/>
                    </a:lnTo>
                    <a:lnTo>
                      <a:pt x="77" y="138"/>
                    </a:lnTo>
                    <a:lnTo>
                      <a:pt x="77" y="140"/>
                    </a:lnTo>
                    <a:lnTo>
                      <a:pt x="79" y="142"/>
                    </a:lnTo>
                    <a:lnTo>
                      <a:pt x="81" y="144"/>
                    </a:lnTo>
                    <a:lnTo>
                      <a:pt x="83" y="148"/>
                    </a:lnTo>
                    <a:lnTo>
                      <a:pt x="87" y="148"/>
                    </a:lnTo>
                    <a:lnTo>
                      <a:pt x="90" y="150"/>
                    </a:lnTo>
                    <a:lnTo>
                      <a:pt x="94" y="152"/>
                    </a:lnTo>
                    <a:lnTo>
                      <a:pt x="98" y="152"/>
                    </a:lnTo>
                    <a:lnTo>
                      <a:pt x="100" y="154"/>
                    </a:lnTo>
                    <a:lnTo>
                      <a:pt x="100" y="157"/>
                    </a:lnTo>
                    <a:lnTo>
                      <a:pt x="100" y="161"/>
                    </a:lnTo>
                    <a:lnTo>
                      <a:pt x="98" y="163"/>
                    </a:lnTo>
                    <a:lnTo>
                      <a:pt x="96" y="167"/>
                    </a:lnTo>
                    <a:lnTo>
                      <a:pt x="96" y="169"/>
                    </a:lnTo>
                    <a:lnTo>
                      <a:pt x="96" y="173"/>
                    </a:lnTo>
                    <a:lnTo>
                      <a:pt x="96" y="177"/>
                    </a:lnTo>
                    <a:lnTo>
                      <a:pt x="94" y="180"/>
                    </a:lnTo>
                    <a:lnTo>
                      <a:pt x="90" y="186"/>
                    </a:lnTo>
                    <a:lnTo>
                      <a:pt x="87" y="192"/>
                    </a:lnTo>
                    <a:lnTo>
                      <a:pt x="85" y="196"/>
                    </a:lnTo>
                    <a:lnTo>
                      <a:pt x="83" y="200"/>
                    </a:lnTo>
                    <a:lnTo>
                      <a:pt x="81" y="204"/>
                    </a:lnTo>
                    <a:lnTo>
                      <a:pt x="79" y="207"/>
                    </a:lnTo>
                    <a:lnTo>
                      <a:pt x="77" y="209"/>
                    </a:lnTo>
                    <a:lnTo>
                      <a:pt x="75" y="211"/>
                    </a:lnTo>
                    <a:lnTo>
                      <a:pt x="75" y="213"/>
                    </a:lnTo>
                    <a:lnTo>
                      <a:pt x="75" y="217"/>
                    </a:lnTo>
                    <a:lnTo>
                      <a:pt x="77" y="219"/>
                    </a:lnTo>
                    <a:lnTo>
                      <a:pt x="79" y="223"/>
                    </a:lnTo>
                    <a:lnTo>
                      <a:pt x="79" y="225"/>
                    </a:lnTo>
                    <a:lnTo>
                      <a:pt x="81" y="227"/>
                    </a:lnTo>
                    <a:lnTo>
                      <a:pt x="79" y="227"/>
                    </a:lnTo>
                    <a:lnTo>
                      <a:pt x="77" y="227"/>
                    </a:lnTo>
                    <a:lnTo>
                      <a:pt x="75" y="225"/>
                    </a:lnTo>
                    <a:lnTo>
                      <a:pt x="71" y="223"/>
                    </a:lnTo>
                    <a:lnTo>
                      <a:pt x="69" y="219"/>
                    </a:lnTo>
                    <a:lnTo>
                      <a:pt x="65" y="215"/>
                    </a:lnTo>
                    <a:lnTo>
                      <a:pt x="63" y="213"/>
                    </a:lnTo>
                    <a:lnTo>
                      <a:pt x="63" y="211"/>
                    </a:lnTo>
                    <a:lnTo>
                      <a:pt x="63" y="209"/>
                    </a:lnTo>
                    <a:lnTo>
                      <a:pt x="62" y="204"/>
                    </a:lnTo>
                    <a:lnTo>
                      <a:pt x="58" y="190"/>
                    </a:lnTo>
                    <a:lnTo>
                      <a:pt x="52" y="175"/>
                    </a:lnTo>
                    <a:lnTo>
                      <a:pt x="42" y="161"/>
                    </a:lnTo>
                    <a:lnTo>
                      <a:pt x="42" y="157"/>
                    </a:lnTo>
                    <a:lnTo>
                      <a:pt x="40" y="156"/>
                    </a:lnTo>
                    <a:lnTo>
                      <a:pt x="39" y="152"/>
                    </a:lnTo>
                    <a:lnTo>
                      <a:pt x="37" y="146"/>
                    </a:lnTo>
                    <a:lnTo>
                      <a:pt x="39" y="144"/>
                    </a:lnTo>
                    <a:lnTo>
                      <a:pt x="40" y="142"/>
                    </a:lnTo>
                    <a:lnTo>
                      <a:pt x="42" y="140"/>
                    </a:lnTo>
                    <a:lnTo>
                      <a:pt x="42" y="138"/>
                    </a:lnTo>
                    <a:lnTo>
                      <a:pt x="42" y="136"/>
                    </a:lnTo>
                    <a:lnTo>
                      <a:pt x="42" y="134"/>
                    </a:lnTo>
                    <a:lnTo>
                      <a:pt x="40" y="132"/>
                    </a:lnTo>
                    <a:lnTo>
                      <a:pt x="40" y="131"/>
                    </a:lnTo>
                    <a:lnTo>
                      <a:pt x="39" y="131"/>
                    </a:lnTo>
                    <a:lnTo>
                      <a:pt x="39" y="132"/>
                    </a:lnTo>
                    <a:lnTo>
                      <a:pt x="35" y="132"/>
                    </a:lnTo>
                    <a:lnTo>
                      <a:pt x="31" y="131"/>
                    </a:lnTo>
                    <a:lnTo>
                      <a:pt x="29" y="129"/>
                    </a:lnTo>
                    <a:lnTo>
                      <a:pt x="25" y="123"/>
                    </a:lnTo>
                    <a:lnTo>
                      <a:pt x="25" y="121"/>
                    </a:lnTo>
                    <a:lnTo>
                      <a:pt x="23" y="121"/>
                    </a:lnTo>
                    <a:lnTo>
                      <a:pt x="21" y="134"/>
                    </a:lnTo>
                    <a:lnTo>
                      <a:pt x="27" y="169"/>
                    </a:lnTo>
                    <a:lnTo>
                      <a:pt x="42" y="202"/>
                    </a:lnTo>
                    <a:lnTo>
                      <a:pt x="67" y="225"/>
                    </a:lnTo>
                    <a:lnTo>
                      <a:pt x="98" y="242"/>
                    </a:lnTo>
                    <a:lnTo>
                      <a:pt x="135" y="248"/>
                    </a:lnTo>
                    <a:lnTo>
                      <a:pt x="171" y="242"/>
                    </a:lnTo>
                    <a:lnTo>
                      <a:pt x="202" y="225"/>
                    </a:lnTo>
                    <a:lnTo>
                      <a:pt x="227" y="202"/>
                    </a:lnTo>
                    <a:lnTo>
                      <a:pt x="242" y="169"/>
                    </a:lnTo>
                    <a:lnTo>
                      <a:pt x="248" y="134"/>
                    </a:lnTo>
                    <a:lnTo>
                      <a:pt x="248" y="123"/>
                    </a:lnTo>
                    <a:lnTo>
                      <a:pt x="246" y="113"/>
                    </a:lnTo>
                    <a:lnTo>
                      <a:pt x="238" y="108"/>
                    </a:lnTo>
                    <a:lnTo>
                      <a:pt x="229" y="100"/>
                    </a:lnTo>
                    <a:lnTo>
                      <a:pt x="217" y="96"/>
                    </a:lnTo>
                    <a:lnTo>
                      <a:pt x="211" y="94"/>
                    </a:lnTo>
                    <a:lnTo>
                      <a:pt x="211" y="96"/>
                    </a:lnTo>
                    <a:lnTo>
                      <a:pt x="213" y="98"/>
                    </a:lnTo>
                    <a:lnTo>
                      <a:pt x="215" y="102"/>
                    </a:lnTo>
                    <a:lnTo>
                      <a:pt x="217" y="104"/>
                    </a:lnTo>
                    <a:lnTo>
                      <a:pt x="221" y="104"/>
                    </a:lnTo>
                    <a:lnTo>
                      <a:pt x="225" y="104"/>
                    </a:lnTo>
                    <a:lnTo>
                      <a:pt x="227" y="104"/>
                    </a:lnTo>
                    <a:lnTo>
                      <a:pt x="229" y="106"/>
                    </a:lnTo>
                    <a:lnTo>
                      <a:pt x="229" y="108"/>
                    </a:lnTo>
                    <a:lnTo>
                      <a:pt x="229" y="109"/>
                    </a:lnTo>
                    <a:lnTo>
                      <a:pt x="227" y="111"/>
                    </a:lnTo>
                    <a:lnTo>
                      <a:pt x="225" y="115"/>
                    </a:lnTo>
                    <a:lnTo>
                      <a:pt x="223" y="117"/>
                    </a:lnTo>
                    <a:lnTo>
                      <a:pt x="219" y="121"/>
                    </a:lnTo>
                    <a:lnTo>
                      <a:pt x="215" y="121"/>
                    </a:lnTo>
                    <a:lnTo>
                      <a:pt x="213" y="121"/>
                    </a:lnTo>
                    <a:lnTo>
                      <a:pt x="209" y="119"/>
                    </a:lnTo>
                    <a:lnTo>
                      <a:pt x="206" y="113"/>
                    </a:lnTo>
                    <a:lnTo>
                      <a:pt x="202" y="108"/>
                    </a:lnTo>
                    <a:lnTo>
                      <a:pt x="200" y="104"/>
                    </a:lnTo>
                    <a:lnTo>
                      <a:pt x="198" y="102"/>
                    </a:lnTo>
                    <a:lnTo>
                      <a:pt x="196" y="100"/>
                    </a:lnTo>
                    <a:lnTo>
                      <a:pt x="196" y="102"/>
                    </a:lnTo>
                    <a:lnTo>
                      <a:pt x="196" y="104"/>
                    </a:lnTo>
                    <a:lnTo>
                      <a:pt x="198" y="108"/>
                    </a:lnTo>
                    <a:lnTo>
                      <a:pt x="200" y="111"/>
                    </a:lnTo>
                    <a:lnTo>
                      <a:pt x="202" y="115"/>
                    </a:lnTo>
                    <a:lnTo>
                      <a:pt x="204" y="119"/>
                    </a:lnTo>
                    <a:lnTo>
                      <a:pt x="206" y="123"/>
                    </a:lnTo>
                    <a:lnTo>
                      <a:pt x="207" y="125"/>
                    </a:lnTo>
                    <a:lnTo>
                      <a:pt x="211" y="125"/>
                    </a:lnTo>
                    <a:lnTo>
                      <a:pt x="213" y="125"/>
                    </a:lnTo>
                    <a:lnTo>
                      <a:pt x="217" y="125"/>
                    </a:lnTo>
                    <a:lnTo>
                      <a:pt x="217" y="127"/>
                    </a:lnTo>
                    <a:lnTo>
                      <a:pt x="219" y="129"/>
                    </a:lnTo>
                    <a:lnTo>
                      <a:pt x="217" y="131"/>
                    </a:lnTo>
                    <a:lnTo>
                      <a:pt x="217" y="132"/>
                    </a:lnTo>
                    <a:lnTo>
                      <a:pt x="215" y="136"/>
                    </a:lnTo>
                    <a:lnTo>
                      <a:pt x="211" y="140"/>
                    </a:lnTo>
                    <a:lnTo>
                      <a:pt x="209" y="144"/>
                    </a:lnTo>
                    <a:lnTo>
                      <a:pt x="206" y="148"/>
                    </a:lnTo>
                    <a:lnTo>
                      <a:pt x="204" y="152"/>
                    </a:lnTo>
                    <a:lnTo>
                      <a:pt x="202" y="156"/>
                    </a:lnTo>
                    <a:lnTo>
                      <a:pt x="202" y="159"/>
                    </a:lnTo>
                    <a:lnTo>
                      <a:pt x="202" y="163"/>
                    </a:lnTo>
                    <a:lnTo>
                      <a:pt x="204" y="167"/>
                    </a:lnTo>
                    <a:lnTo>
                      <a:pt x="204" y="169"/>
                    </a:lnTo>
                    <a:lnTo>
                      <a:pt x="204" y="171"/>
                    </a:lnTo>
                    <a:lnTo>
                      <a:pt x="204" y="173"/>
                    </a:lnTo>
                    <a:lnTo>
                      <a:pt x="200" y="175"/>
                    </a:lnTo>
                    <a:lnTo>
                      <a:pt x="198" y="177"/>
                    </a:lnTo>
                    <a:lnTo>
                      <a:pt x="196" y="180"/>
                    </a:lnTo>
                    <a:lnTo>
                      <a:pt x="196" y="182"/>
                    </a:lnTo>
                    <a:lnTo>
                      <a:pt x="196" y="184"/>
                    </a:lnTo>
                    <a:lnTo>
                      <a:pt x="196" y="186"/>
                    </a:lnTo>
                    <a:lnTo>
                      <a:pt x="196" y="188"/>
                    </a:lnTo>
                    <a:lnTo>
                      <a:pt x="192" y="190"/>
                    </a:lnTo>
                    <a:lnTo>
                      <a:pt x="192" y="192"/>
                    </a:lnTo>
                    <a:lnTo>
                      <a:pt x="190" y="196"/>
                    </a:lnTo>
                    <a:lnTo>
                      <a:pt x="188" y="198"/>
                    </a:lnTo>
                    <a:lnTo>
                      <a:pt x="186" y="200"/>
                    </a:lnTo>
                    <a:lnTo>
                      <a:pt x="184" y="204"/>
                    </a:lnTo>
                    <a:lnTo>
                      <a:pt x="183" y="204"/>
                    </a:lnTo>
                    <a:lnTo>
                      <a:pt x="179" y="205"/>
                    </a:lnTo>
                    <a:lnTo>
                      <a:pt x="175" y="204"/>
                    </a:lnTo>
                    <a:lnTo>
                      <a:pt x="173" y="200"/>
                    </a:lnTo>
                    <a:lnTo>
                      <a:pt x="171" y="196"/>
                    </a:lnTo>
                    <a:lnTo>
                      <a:pt x="169" y="194"/>
                    </a:lnTo>
                    <a:lnTo>
                      <a:pt x="169" y="192"/>
                    </a:lnTo>
                    <a:lnTo>
                      <a:pt x="169" y="188"/>
                    </a:lnTo>
                    <a:lnTo>
                      <a:pt x="169" y="186"/>
                    </a:lnTo>
                    <a:lnTo>
                      <a:pt x="167" y="180"/>
                    </a:lnTo>
                    <a:lnTo>
                      <a:pt x="167" y="179"/>
                    </a:lnTo>
                    <a:lnTo>
                      <a:pt x="165" y="175"/>
                    </a:lnTo>
                    <a:lnTo>
                      <a:pt x="165" y="171"/>
                    </a:lnTo>
                    <a:lnTo>
                      <a:pt x="167" y="167"/>
                    </a:lnTo>
                    <a:lnTo>
                      <a:pt x="167" y="165"/>
                    </a:lnTo>
                    <a:lnTo>
                      <a:pt x="167" y="159"/>
                    </a:lnTo>
                    <a:lnTo>
                      <a:pt x="167" y="156"/>
                    </a:lnTo>
                    <a:lnTo>
                      <a:pt x="165" y="150"/>
                    </a:lnTo>
                    <a:lnTo>
                      <a:pt x="163" y="144"/>
                    </a:lnTo>
                    <a:lnTo>
                      <a:pt x="161" y="140"/>
                    </a:lnTo>
                    <a:lnTo>
                      <a:pt x="159" y="136"/>
                    </a:lnTo>
                    <a:lnTo>
                      <a:pt x="158" y="134"/>
                    </a:lnTo>
                    <a:lnTo>
                      <a:pt x="154" y="134"/>
                    </a:lnTo>
                    <a:lnTo>
                      <a:pt x="150" y="134"/>
                    </a:lnTo>
                    <a:lnTo>
                      <a:pt x="148" y="136"/>
                    </a:lnTo>
                    <a:lnTo>
                      <a:pt x="144" y="136"/>
                    </a:lnTo>
                    <a:lnTo>
                      <a:pt x="140" y="138"/>
                    </a:lnTo>
                    <a:lnTo>
                      <a:pt x="138" y="138"/>
                    </a:lnTo>
                    <a:lnTo>
                      <a:pt x="136" y="136"/>
                    </a:lnTo>
                    <a:lnTo>
                      <a:pt x="136" y="136"/>
                    </a:lnTo>
                    <a:lnTo>
                      <a:pt x="135" y="132"/>
                    </a:lnTo>
                    <a:lnTo>
                      <a:pt x="133" y="131"/>
                    </a:lnTo>
                    <a:lnTo>
                      <a:pt x="129" y="127"/>
                    </a:lnTo>
                    <a:lnTo>
                      <a:pt x="127" y="123"/>
                    </a:lnTo>
                    <a:lnTo>
                      <a:pt x="125" y="121"/>
                    </a:lnTo>
                    <a:lnTo>
                      <a:pt x="125" y="117"/>
                    </a:lnTo>
                    <a:lnTo>
                      <a:pt x="125" y="115"/>
                    </a:lnTo>
                    <a:lnTo>
                      <a:pt x="125" y="115"/>
                    </a:lnTo>
                    <a:lnTo>
                      <a:pt x="127" y="113"/>
                    </a:lnTo>
                    <a:lnTo>
                      <a:pt x="127" y="111"/>
                    </a:lnTo>
                    <a:lnTo>
                      <a:pt x="127" y="106"/>
                    </a:lnTo>
                    <a:lnTo>
                      <a:pt x="129" y="102"/>
                    </a:lnTo>
                    <a:lnTo>
                      <a:pt x="131" y="98"/>
                    </a:lnTo>
                    <a:lnTo>
                      <a:pt x="135" y="94"/>
                    </a:lnTo>
                    <a:lnTo>
                      <a:pt x="136" y="90"/>
                    </a:lnTo>
                    <a:lnTo>
                      <a:pt x="138" y="88"/>
                    </a:lnTo>
                    <a:lnTo>
                      <a:pt x="140" y="86"/>
                    </a:lnTo>
                    <a:lnTo>
                      <a:pt x="144" y="84"/>
                    </a:lnTo>
                    <a:lnTo>
                      <a:pt x="146" y="84"/>
                    </a:lnTo>
                    <a:lnTo>
                      <a:pt x="150" y="84"/>
                    </a:lnTo>
                    <a:lnTo>
                      <a:pt x="150" y="84"/>
                    </a:lnTo>
                    <a:lnTo>
                      <a:pt x="152" y="83"/>
                    </a:lnTo>
                    <a:lnTo>
                      <a:pt x="152" y="83"/>
                    </a:lnTo>
                    <a:lnTo>
                      <a:pt x="154" y="81"/>
                    </a:lnTo>
                    <a:lnTo>
                      <a:pt x="158" y="81"/>
                    </a:lnTo>
                    <a:lnTo>
                      <a:pt x="159" y="81"/>
                    </a:lnTo>
                    <a:lnTo>
                      <a:pt x="161" y="81"/>
                    </a:lnTo>
                    <a:lnTo>
                      <a:pt x="163" y="81"/>
                    </a:lnTo>
                    <a:lnTo>
                      <a:pt x="163" y="83"/>
                    </a:lnTo>
                    <a:lnTo>
                      <a:pt x="163" y="84"/>
                    </a:lnTo>
                    <a:lnTo>
                      <a:pt x="165" y="86"/>
                    </a:lnTo>
                    <a:lnTo>
                      <a:pt x="167" y="88"/>
                    </a:lnTo>
                    <a:lnTo>
                      <a:pt x="169" y="90"/>
                    </a:lnTo>
                    <a:lnTo>
                      <a:pt x="173" y="92"/>
                    </a:lnTo>
                    <a:lnTo>
                      <a:pt x="175" y="92"/>
                    </a:lnTo>
                    <a:lnTo>
                      <a:pt x="175" y="90"/>
                    </a:lnTo>
                    <a:lnTo>
                      <a:pt x="177" y="88"/>
                    </a:lnTo>
                    <a:lnTo>
                      <a:pt x="179" y="88"/>
                    </a:lnTo>
                    <a:lnTo>
                      <a:pt x="183" y="88"/>
                    </a:lnTo>
                    <a:lnTo>
                      <a:pt x="186" y="90"/>
                    </a:lnTo>
                    <a:lnTo>
                      <a:pt x="188" y="90"/>
                    </a:lnTo>
                    <a:lnTo>
                      <a:pt x="192" y="92"/>
                    </a:lnTo>
                    <a:lnTo>
                      <a:pt x="194" y="90"/>
                    </a:lnTo>
                    <a:lnTo>
                      <a:pt x="196" y="90"/>
                    </a:lnTo>
                    <a:lnTo>
                      <a:pt x="196" y="86"/>
                    </a:lnTo>
                    <a:lnTo>
                      <a:pt x="196" y="84"/>
                    </a:lnTo>
                    <a:lnTo>
                      <a:pt x="194" y="83"/>
                    </a:lnTo>
                    <a:lnTo>
                      <a:pt x="192" y="81"/>
                    </a:lnTo>
                    <a:lnTo>
                      <a:pt x="190" y="81"/>
                    </a:lnTo>
                    <a:lnTo>
                      <a:pt x="186" y="81"/>
                    </a:lnTo>
                    <a:lnTo>
                      <a:pt x="184" y="81"/>
                    </a:lnTo>
                    <a:lnTo>
                      <a:pt x="183" y="79"/>
                    </a:lnTo>
                    <a:lnTo>
                      <a:pt x="183" y="77"/>
                    </a:lnTo>
                    <a:lnTo>
                      <a:pt x="183" y="77"/>
                    </a:lnTo>
                    <a:lnTo>
                      <a:pt x="181" y="77"/>
                    </a:lnTo>
                    <a:lnTo>
                      <a:pt x="181" y="79"/>
                    </a:lnTo>
                    <a:lnTo>
                      <a:pt x="179" y="79"/>
                    </a:lnTo>
                    <a:lnTo>
                      <a:pt x="177" y="79"/>
                    </a:lnTo>
                    <a:lnTo>
                      <a:pt x="175" y="77"/>
                    </a:lnTo>
                    <a:lnTo>
                      <a:pt x="175" y="73"/>
                    </a:lnTo>
                    <a:lnTo>
                      <a:pt x="173" y="71"/>
                    </a:lnTo>
                    <a:lnTo>
                      <a:pt x="171" y="69"/>
                    </a:lnTo>
                    <a:lnTo>
                      <a:pt x="167" y="67"/>
                    </a:lnTo>
                    <a:lnTo>
                      <a:pt x="165" y="67"/>
                    </a:lnTo>
                    <a:lnTo>
                      <a:pt x="165" y="69"/>
                    </a:lnTo>
                    <a:lnTo>
                      <a:pt x="167" y="69"/>
                    </a:lnTo>
                    <a:lnTo>
                      <a:pt x="169" y="71"/>
                    </a:lnTo>
                    <a:lnTo>
                      <a:pt x="171" y="73"/>
                    </a:lnTo>
                    <a:lnTo>
                      <a:pt x="173" y="75"/>
                    </a:lnTo>
                    <a:lnTo>
                      <a:pt x="173" y="77"/>
                    </a:lnTo>
                    <a:lnTo>
                      <a:pt x="173" y="77"/>
                    </a:lnTo>
                    <a:lnTo>
                      <a:pt x="171" y="79"/>
                    </a:lnTo>
                    <a:lnTo>
                      <a:pt x="169" y="81"/>
                    </a:lnTo>
                    <a:lnTo>
                      <a:pt x="169" y="81"/>
                    </a:lnTo>
                    <a:lnTo>
                      <a:pt x="169" y="79"/>
                    </a:lnTo>
                    <a:lnTo>
                      <a:pt x="167" y="77"/>
                    </a:lnTo>
                    <a:lnTo>
                      <a:pt x="165" y="73"/>
                    </a:lnTo>
                    <a:lnTo>
                      <a:pt x="163" y="71"/>
                    </a:lnTo>
                    <a:lnTo>
                      <a:pt x="161" y="71"/>
                    </a:lnTo>
                    <a:lnTo>
                      <a:pt x="159" y="69"/>
                    </a:lnTo>
                    <a:lnTo>
                      <a:pt x="158" y="69"/>
                    </a:lnTo>
                    <a:lnTo>
                      <a:pt x="156" y="71"/>
                    </a:lnTo>
                    <a:lnTo>
                      <a:pt x="152" y="73"/>
                    </a:lnTo>
                    <a:lnTo>
                      <a:pt x="152" y="75"/>
                    </a:lnTo>
                    <a:lnTo>
                      <a:pt x="150" y="79"/>
                    </a:lnTo>
                    <a:lnTo>
                      <a:pt x="148" y="81"/>
                    </a:lnTo>
                    <a:lnTo>
                      <a:pt x="144" y="81"/>
                    </a:lnTo>
                    <a:lnTo>
                      <a:pt x="140" y="81"/>
                    </a:lnTo>
                    <a:lnTo>
                      <a:pt x="140" y="81"/>
                    </a:lnTo>
                    <a:lnTo>
                      <a:pt x="140" y="79"/>
                    </a:lnTo>
                    <a:lnTo>
                      <a:pt x="140" y="77"/>
                    </a:lnTo>
                    <a:lnTo>
                      <a:pt x="138" y="77"/>
                    </a:lnTo>
                    <a:lnTo>
                      <a:pt x="138" y="75"/>
                    </a:lnTo>
                    <a:lnTo>
                      <a:pt x="138" y="73"/>
                    </a:lnTo>
                    <a:lnTo>
                      <a:pt x="140" y="71"/>
                    </a:lnTo>
                    <a:lnTo>
                      <a:pt x="140" y="69"/>
                    </a:lnTo>
                    <a:lnTo>
                      <a:pt x="144" y="71"/>
                    </a:lnTo>
                    <a:lnTo>
                      <a:pt x="148" y="69"/>
                    </a:lnTo>
                    <a:lnTo>
                      <a:pt x="150" y="67"/>
                    </a:lnTo>
                    <a:lnTo>
                      <a:pt x="150" y="67"/>
                    </a:lnTo>
                    <a:lnTo>
                      <a:pt x="148" y="65"/>
                    </a:lnTo>
                    <a:lnTo>
                      <a:pt x="146" y="63"/>
                    </a:lnTo>
                    <a:lnTo>
                      <a:pt x="146" y="61"/>
                    </a:lnTo>
                    <a:lnTo>
                      <a:pt x="148" y="61"/>
                    </a:lnTo>
                    <a:lnTo>
                      <a:pt x="150" y="59"/>
                    </a:lnTo>
                    <a:lnTo>
                      <a:pt x="152" y="58"/>
                    </a:lnTo>
                    <a:lnTo>
                      <a:pt x="156" y="56"/>
                    </a:lnTo>
                    <a:lnTo>
                      <a:pt x="156" y="54"/>
                    </a:lnTo>
                    <a:lnTo>
                      <a:pt x="158" y="52"/>
                    </a:lnTo>
                    <a:lnTo>
                      <a:pt x="159" y="52"/>
                    </a:lnTo>
                    <a:lnTo>
                      <a:pt x="161" y="50"/>
                    </a:lnTo>
                    <a:lnTo>
                      <a:pt x="163" y="50"/>
                    </a:lnTo>
                    <a:lnTo>
                      <a:pt x="165" y="52"/>
                    </a:lnTo>
                    <a:lnTo>
                      <a:pt x="167" y="52"/>
                    </a:lnTo>
                    <a:lnTo>
                      <a:pt x="167" y="52"/>
                    </a:lnTo>
                    <a:lnTo>
                      <a:pt x="169" y="52"/>
                    </a:lnTo>
                    <a:lnTo>
                      <a:pt x="173" y="52"/>
                    </a:lnTo>
                    <a:lnTo>
                      <a:pt x="173" y="50"/>
                    </a:lnTo>
                    <a:lnTo>
                      <a:pt x="175" y="50"/>
                    </a:lnTo>
                    <a:lnTo>
                      <a:pt x="175" y="48"/>
                    </a:lnTo>
                    <a:lnTo>
                      <a:pt x="175" y="48"/>
                    </a:lnTo>
                    <a:lnTo>
                      <a:pt x="177" y="46"/>
                    </a:lnTo>
                    <a:lnTo>
                      <a:pt x="181" y="44"/>
                    </a:lnTo>
                    <a:lnTo>
                      <a:pt x="181" y="44"/>
                    </a:lnTo>
                    <a:lnTo>
                      <a:pt x="183" y="42"/>
                    </a:lnTo>
                    <a:lnTo>
                      <a:pt x="183" y="38"/>
                    </a:lnTo>
                    <a:lnTo>
                      <a:pt x="181" y="36"/>
                    </a:lnTo>
                    <a:lnTo>
                      <a:pt x="179" y="35"/>
                    </a:lnTo>
                    <a:lnTo>
                      <a:pt x="177" y="33"/>
                    </a:lnTo>
                    <a:lnTo>
                      <a:pt x="175" y="35"/>
                    </a:lnTo>
                    <a:lnTo>
                      <a:pt x="173" y="36"/>
                    </a:lnTo>
                    <a:lnTo>
                      <a:pt x="173" y="36"/>
                    </a:lnTo>
                    <a:lnTo>
                      <a:pt x="171" y="36"/>
                    </a:lnTo>
                    <a:lnTo>
                      <a:pt x="171" y="38"/>
                    </a:lnTo>
                    <a:lnTo>
                      <a:pt x="171" y="40"/>
                    </a:lnTo>
                    <a:lnTo>
                      <a:pt x="171" y="42"/>
                    </a:lnTo>
                    <a:lnTo>
                      <a:pt x="173" y="42"/>
                    </a:lnTo>
                    <a:lnTo>
                      <a:pt x="171" y="44"/>
                    </a:lnTo>
                    <a:lnTo>
                      <a:pt x="171" y="46"/>
                    </a:lnTo>
                    <a:lnTo>
                      <a:pt x="169" y="48"/>
                    </a:lnTo>
                    <a:lnTo>
                      <a:pt x="169" y="50"/>
                    </a:lnTo>
                    <a:lnTo>
                      <a:pt x="167" y="50"/>
                    </a:lnTo>
                    <a:lnTo>
                      <a:pt x="165" y="50"/>
                    </a:lnTo>
                    <a:lnTo>
                      <a:pt x="165" y="48"/>
                    </a:lnTo>
                    <a:lnTo>
                      <a:pt x="163" y="46"/>
                    </a:lnTo>
                    <a:lnTo>
                      <a:pt x="161" y="46"/>
                    </a:lnTo>
                    <a:lnTo>
                      <a:pt x="159" y="44"/>
                    </a:lnTo>
                    <a:lnTo>
                      <a:pt x="158" y="42"/>
                    </a:lnTo>
                    <a:lnTo>
                      <a:pt x="158" y="40"/>
                    </a:lnTo>
                    <a:lnTo>
                      <a:pt x="159" y="38"/>
                    </a:lnTo>
                    <a:lnTo>
                      <a:pt x="161" y="38"/>
                    </a:lnTo>
                    <a:lnTo>
                      <a:pt x="163" y="36"/>
                    </a:lnTo>
                    <a:lnTo>
                      <a:pt x="165" y="35"/>
                    </a:lnTo>
                    <a:lnTo>
                      <a:pt x="167" y="33"/>
                    </a:lnTo>
                    <a:lnTo>
                      <a:pt x="171" y="29"/>
                    </a:lnTo>
                    <a:lnTo>
                      <a:pt x="173" y="27"/>
                    </a:lnTo>
                    <a:lnTo>
                      <a:pt x="154" y="23"/>
                    </a:lnTo>
                    <a:lnTo>
                      <a:pt x="135" y="21"/>
                    </a:lnTo>
                    <a:close/>
                    <a:moveTo>
                      <a:pt x="135" y="0"/>
                    </a:moveTo>
                    <a:lnTo>
                      <a:pt x="171" y="4"/>
                    </a:lnTo>
                    <a:lnTo>
                      <a:pt x="202" y="17"/>
                    </a:lnTo>
                    <a:lnTo>
                      <a:pt x="231" y="38"/>
                    </a:lnTo>
                    <a:lnTo>
                      <a:pt x="252" y="65"/>
                    </a:lnTo>
                    <a:lnTo>
                      <a:pt x="265" y="98"/>
                    </a:lnTo>
                    <a:lnTo>
                      <a:pt x="269" y="134"/>
                    </a:lnTo>
                    <a:lnTo>
                      <a:pt x="265" y="169"/>
                    </a:lnTo>
                    <a:lnTo>
                      <a:pt x="252" y="202"/>
                    </a:lnTo>
                    <a:lnTo>
                      <a:pt x="231" y="228"/>
                    </a:lnTo>
                    <a:lnTo>
                      <a:pt x="202" y="250"/>
                    </a:lnTo>
                    <a:lnTo>
                      <a:pt x="171" y="263"/>
                    </a:lnTo>
                    <a:lnTo>
                      <a:pt x="135" y="269"/>
                    </a:lnTo>
                    <a:lnTo>
                      <a:pt x="98" y="263"/>
                    </a:lnTo>
                    <a:lnTo>
                      <a:pt x="67" y="250"/>
                    </a:lnTo>
                    <a:lnTo>
                      <a:pt x="40" y="228"/>
                    </a:lnTo>
                    <a:lnTo>
                      <a:pt x="19" y="202"/>
                    </a:lnTo>
                    <a:lnTo>
                      <a:pt x="6" y="169"/>
                    </a:lnTo>
                    <a:lnTo>
                      <a:pt x="0" y="134"/>
                    </a:lnTo>
                    <a:lnTo>
                      <a:pt x="6" y="98"/>
                    </a:lnTo>
                    <a:lnTo>
                      <a:pt x="19" y="65"/>
                    </a:lnTo>
                    <a:lnTo>
                      <a:pt x="40" y="38"/>
                    </a:lnTo>
                    <a:lnTo>
                      <a:pt x="67" y="17"/>
                    </a:lnTo>
                    <a:lnTo>
                      <a:pt x="98" y="4"/>
                    </a:lnTo>
                    <a:lnTo>
                      <a:pt x="13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4" name="Freeform 7"/>
              <p:cNvSpPr>
                <a:spLocks noEditPoints="1"/>
              </p:cNvSpPr>
              <p:nvPr userDrawn="1"/>
            </p:nvSpPr>
            <p:spPr bwMode="auto">
              <a:xfrm>
                <a:off x="1830" y="934"/>
                <a:ext cx="297" cy="245"/>
              </a:xfrm>
              <a:custGeom>
                <a:avLst/>
                <a:gdLst>
                  <a:gd name="T0" fmla="*/ 23 w 297"/>
                  <a:gd name="T1" fmla="*/ 15 h 245"/>
                  <a:gd name="T2" fmla="*/ 19 w 297"/>
                  <a:gd name="T3" fmla="*/ 15 h 245"/>
                  <a:gd name="T4" fmla="*/ 15 w 297"/>
                  <a:gd name="T5" fmla="*/ 19 h 245"/>
                  <a:gd name="T6" fmla="*/ 15 w 297"/>
                  <a:gd name="T7" fmla="*/ 23 h 245"/>
                  <a:gd name="T8" fmla="*/ 15 w 297"/>
                  <a:gd name="T9" fmla="*/ 167 h 245"/>
                  <a:gd name="T10" fmla="*/ 15 w 297"/>
                  <a:gd name="T11" fmla="*/ 169 h 245"/>
                  <a:gd name="T12" fmla="*/ 19 w 297"/>
                  <a:gd name="T13" fmla="*/ 173 h 245"/>
                  <a:gd name="T14" fmla="*/ 23 w 297"/>
                  <a:gd name="T15" fmla="*/ 173 h 245"/>
                  <a:gd name="T16" fmla="*/ 276 w 297"/>
                  <a:gd name="T17" fmla="*/ 173 h 245"/>
                  <a:gd name="T18" fmla="*/ 280 w 297"/>
                  <a:gd name="T19" fmla="*/ 173 h 245"/>
                  <a:gd name="T20" fmla="*/ 282 w 297"/>
                  <a:gd name="T21" fmla="*/ 169 h 245"/>
                  <a:gd name="T22" fmla="*/ 284 w 297"/>
                  <a:gd name="T23" fmla="*/ 167 h 245"/>
                  <a:gd name="T24" fmla="*/ 284 w 297"/>
                  <a:gd name="T25" fmla="*/ 23 h 245"/>
                  <a:gd name="T26" fmla="*/ 282 w 297"/>
                  <a:gd name="T27" fmla="*/ 19 h 245"/>
                  <a:gd name="T28" fmla="*/ 280 w 297"/>
                  <a:gd name="T29" fmla="*/ 15 h 245"/>
                  <a:gd name="T30" fmla="*/ 276 w 297"/>
                  <a:gd name="T31" fmla="*/ 15 h 245"/>
                  <a:gd name="T32" fmla="*/ 23 w 297"/>
                  <a:gd name="T33" fmla="*/ 15 h 245"/>
                  <a:gd name="T34" fmla="*/ 23 w 297"/>
                  <a:gd name="T35" fmla="*/ 0 h 245"/>
                  <a:gd name="T36" fmla="*/ 276 w 297"/>
                  <a:gd name="T37" fmla="*/ 0 h 245"/>
                  <a:gd name="T38" fmla="*/ 284 w 297"/>
                  <a:gd name="T39" fmla="*/ 2 h 245"/>
                  <a:gd name="T40" fmla="*/ 290 w 297"/>
                  <a:gd name="T41" fmla="*/ 4 h 245"/>
                  <a:gd name="T42" fmla="*/ 293 w 297"/>
                  <a:gd name="T43" fmla="*/ 9 h 245"/>
                  <a:gd name="T44" fmla="*/ 297 w 297"/>
                  <a:gd name="T45" fmla="*/ 15 h 245"/>
                  <a:gd name="T46" fmla="*/ 297 w 297"/>
                  <a:gd name="T47" fmla="*/ 23 h 245"/>
                  <a:gd name="T48" fmla="*/ 297 w 297"/>
                  <a:gd name="T49" fmla="*/ 167 h 245"/>
                  <a:gd name="T50" fmla="*/ 297 w 297"/>
                  <a:gd name="T51" fmla="*/ 173 h 245"/>
                  <a:gd name="T52" fmla="*/ 295 w 297"/>
                  <a:gd name="T53" fmla="*/ 178 h 245"/>
                  <a:gd name="T54" fmla="*/ 293 w 297"/>
                  <a:gd name="T55" fmla="*/ 184 h 245"/>
                  <a:gd name="T56" fmla="*/ 288 w 297"/>
                  <a:gd name="T57" fmla="*/ 190 h 245"/>
                  <a:gd name="T58" fmla="*/ 278 w 297"/>
                  <a:gd name="T59" fmla="*/ 196 h 245"/>
                  <a:gd name="T60" fmla="*/ 253 w 297"/>
                  <a:gd name="T61" fmla="*/ 203 h 245"/>
                  <a:gd name="T62" fmla="*/ 218 w 297"/>
                  <a:gd name="T63" fmla="*/ 209 h 245"/>
                  <a:gd name="T64" fmla="*/ 180 w 297"/>
                  <a:gd name="T65" fmla="*/ 213 h 245"/>
                  <a:gd name="T66" fmla="*/ 176 w 297"/>
                  <a:gd name="T67" fmla="*/ 222 h 245"/>
                  <a:gd name="T68" fmla="*/ 249 w 297"/>
                  <a:gd name="T69" fmla="*/ 222 h 245"/>
                  <a:gd name="T70" fmla="*/ 255 w 297"/>
                  <a:gd name="T71" fmla="*/ 224 h 245"/>
                  <a:gd name="T72" fmla="*/ 261 w 297"/>
                  <a:gd name="T73" fmla="*/ 228 h 245"/>
                  <a:gd name="T74" fmla="*/ 266 w 297"/>
                  <a:gd name="T75" fmla="*/ 232 h 245"/>
                  <a:gd name="T76" fmla="*/ 268 w 297"/>
                  <a:gd name="T77" fmla="*/ 238 h 245"/>
                  <a:gd name="T78" fmla="*/ 270 w 297"/>
                  <a:gd name="T79" fmla="*/ 245 h 245"/>
                  <a:gd name="T80" fmla="*/ 28 w 297"/>
                  <a:gd name="T81" fmla="*/ 245 h 245"/>
                  <a:gd name="T82" fmla="*/ 30 w 297"/>
                  <a:gd name="T83" fmla="*/ 238 h 245"/>
                  <a:gd name="T84" fmla="*/ 32 w 297"/>
                  <a:gd name="T85" fmla="*/ 232 h 245"/>
                  <a:gd name="T86" fmla="*/ 38 w 297"/>
                  <a:gd name="T87" fmla="*/ 228 h 245"/>
                  <a:gd name="T88" fmla="*/ 44 w 297"/>
                  <a:gd name="T89" fmla="*/ 224 h 245"/>
                  <a:gd name="T90" fmla="*/ 50 w 297"/>
                  <a:gd name="T91" fmla="*/ 222 h 245"/>
                  <a:gd name="T92" fmla="*/ 122 w 297"/>
                  <a:gd name="T93" fmla="*/ 222 h 245"/>
                  <a:gd name="T94" fmla="*/ 119 w 297"/>
                  <a:gd name="T95" fmla="*/ 213 h 245"/>
                  <a:gd name="T96" fmla="*/ 80 w 297"/>
                  <a:gd name="T97" fmla="*/ 209 h 245"/>
                  <a:gd name="T98" fmla="*/ 46 w 297"/>
                  <a:gd name="T99" fmla="*/ 203 h 245"/>
                  <a:gd name="T100" fmla="*/ 19 w 297"/>
                  <a:gd name="T101" fmla="*/ 196 h 245"/>
                  <a:gd name="T102" fmla="*/ 11 w 297"/>
                  <a:gd name="T103" fmla="*/ 190 h 245"/>
                  <a:gd name="T104" fmla="*/ 5 w 297"/>
                  <a:gd name="T105" fmla="*/ 184 h 245"/>
                  <a:gd name="T106" fmla="*/ 3 w 297"/>
                  <a:gd name="T107" fmla="*/ 178 h 245"/>
                  <a:gd name="T108" fmla="*/ 2 w 297"/>
                  <a:gd name="T109" fmla="*/ 173 h 245"/>
                  <a:gd name="T110" fmla="*/ 0 w 297"/>
                  <a:gd name="T111" fmla="*/ 167 h 245"/>
                  <a:gd name="T112" fmla="*/ 0 w 297"/>
                  <a:gd name="T113" fmla="*/ 23 h 245"/>
                  <a:gd name="T114" fmla="*/ 2 w 297"/>
                  <a:gd name="T115" fmla="*/ 15 h 245"/>
                  <a:gd name="T116" fmla="*/ 5 w 297"/>
                  <a:gd name="T117" fmla="*/ 9 h 245"/>
                  <a:gd name="T118" fmla="*/ 9 w 297"/>
                  <a:gd name="T119" fmla="*/ 4 h 245"/>
                  <a:gd name="T120" fmla="*/ 15 w 297"/>
                  <a:gd name="T121" fmla="*/ 2 h 245"/>
                  <a:gd name="T122" fmla="*/ 23 w 297"/>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 h="245">
                    <a:moveTo>
                      <a:pt x="23" y="15"/>
                    </a:moveTo>
                    <a:lnTo>
                      <a:pt x="19" y="15"/>
                    </a:lnTo>
                    <a:lnTo>
                      <a:pt x="15" y="19"/>
                    </a:lnTo>
                    <a:lnTo>
                      <a:pt x="15" y="23"/>
                    </a:lnTo>
                    <a:lnTo>
                      <a:pt x="15" y="167"/>
                    </a:lnTo>
                    <a:lnTo>
                      <a:pt x="15" y="169"/>
                    </a:lnTo>
                    <a:lnTo>
                      <a:pt x="19" y="173"/>
                    </a:lnTo>
                    <a:lnTo>
                      <a:pt x="23" y="173"/>
                    </a:lnTo>
                    <a:lnTo>
                      <a:pt x="276" y="173"/>
                    </a:lnTo>
                    <a:lnTo>
                      <a:pt x="280" y="173"/>
                    </a:lnTo>
                    <a:lnTo>
                      <a:pt x="282" y="169"/>
                    </a:lnTo>
                    <a:lnTo>
                      <a:pt x="284" y="167"/>
                    </a:lnTo>
                    <a:lnTo>
                      <a:pt x="284" y="23"/>
                    </a:lnTo>
                    <a:lnTo>
                      <a:pt x="282" y="19"/>
                    </a:lnTo>
                    <a:lnTo>
                      <a:pt x="280" y="15"/>
                    </a:lnTo>
                    <a:lnTo>
                      <a:pt x="276" y="15"/>
                    </a:lnTo>
                    <a:lnTo>
                      <a:pt x="23" y="15"/>
                    </a:lnTo>
                    <a:close/>
                    <a:moveTo>
                      <a:pt x="23" y="0"/>
                    </a:moveTo>
                    <a:lnTo>
                      <a:pt x="276" y="0"/>
                    </a:lnTo>
                    <a:lnTo>
                      <a:pt x="284" y="2"/>
                    </a:lnTo>
                    <a:lnTo>
                      <a:pt x="290" y="4"/>
                    </a:lnTo>
                    <a:lnTo>
                      <a:pt x="293" y="9"/>
                    </a:lnTo>
                    <a:lnTo>
                      <a:pt x="297" y="15"/>
                    </a:lnTo>
                    <a:lnTo>
                      <a:pt x="297" y="23"/>
                    </a:lnTo>
                    <a:lnTo>
                      <a:pt x="297" y="167"/>
                    </a:lnTo>
                    <a:lnTo>
                      <a:pt x="297" y="173"/>
                    </a:lnTo>
                    <a:lnTo>
                      <a:pt x="295" y="178"/>
                    </a:lnTo>
                    <a:lnTo>
                      <a:pt x="293" y="184"/>
                    </a:lnTo>
                    <a:lnTo>
                      <a:pt x="288" y="190"/>
                    </a:lnTo>
                    <a:lnTo>
                      <a:pt x="278" y="196"/>
                    </a:lnTo>
                    <a:lnTo>
                      <a:pt x="253" y="203"/>
                    </a:lnTo>
                    <a:lnTo>
                      <a:pt x="218" y="209"/>
                    </a:lnTo>
                    <a:lnTo>
                      <a:pt x="180" y="213"/>
                    </a:lnTo>
                    <a:lnTo>
                      <a:pt x="176" y="222"/>
                    </a:lnTo>
                    <a:lnTo>
                      <a:pt x="249" y="222"/>
                    </a:lnTo>
                    <a:lnTo>
                      <a:pt x="255" y="224"/>
                    </a:lnTo>
                    <a:lnTo>
                      <a:pt x="261" y="228"/>
                    </a:lnTo>
                    <a:lnTo>
                      <a:pt x="266" y="232"/>
                    </a:lnTo>
                    <a:lnTo>
                      <a:pt x="268" y="238"/>
                    </a:lnTo>
                    <a:lnTo>
                      <a:pt x="270" y="245"/>
                    </a:lnTo>
                    <a:lnTo>
                      <a:pt x="28" y="245"/>
                    </a:lnTo>
                    <a:lnTo>
                      <a:pt x="30" y="238"/>
                    </a:lnTo>
                    <a:lnTo>
                      <a:pt x="32" y="232"/>
                    </a:lnTo>
                    <a:lnTo>
                      <a:pt x="38" y="228"/>
                    </a:lnTo>
                    <a:lnTo>
                      <a:pt x="44" y="224"/>
                    </a:lnTo>
                    <a:lnTo>
                      <a:pt x="50" y="222"/>
                    </a:lnTo>
                    <a:lnTo>
                      <a:pt x="122" y="222"/>
                    </a:lnTo>
                    <a:lnTo>
                      <a:pt x="119" y="213"/>
                    </a:lnTo>
                    <a:lnTo>
                      <a:pt x="80" y="209"/>
                    </a:lnTo>
                    <a:lnTo>
                      <a:pt x="46" y="203"/>
                    </a:lnTo>
                    <a:lnTo>
                      <a:pt x="19" y="196"/>
                    </a:lnTo>
                    <a:lnTo>
                      <a:pt x="11" y="190"/>
                    </a:lnTo>
                    <a:lnTo>
                      <a:pt x="5" y="184"/>
                    </a:lnTo>
                    <a:lnTo>
                      <a:pt x="3" y="178"/>
                    </a:lnTo>
                    <a:lnTo>
                      <a:pt x="2" y="173"/>
                    </a:lnTo>
                    <a:lnTo>
                      <a:pt x="0" y="167"/>
                    </a:lnTo>
                    <a:lnTo>
                      <a:pt x="0" y="23"/>
                    </a:lnTo>
                    <a:lnTo>
                      <a:pt x="2" y="15"/>
                    </a:lnTo>
                    <a:lnTo>
                      <a:pt x="5" y="9"/>
                    </a:lnTo>
                    <a:lnTo>
                      <a:pt x="9" y="4"/>
                    </a:lnTo>
                    <a:lnTo>
                      <a:pt x="15" y="2"/>
                    </a:lnTo>
                    <a:lnTo>
                      <a:pt x="23"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5" name="Freeform 8"/>
              <p:cNvSpPr>
                <a:spLocks/>
              </p:cNvSpPr>
              <p:nvPr userDrawn="1"/>
            </p:nvSpPr>
            <p:spPr bwMode="auto">
              <a:xfrm>
                <a:off x="4095" y="1005"/>
                <a:ext cx="112" cy="111"/>
              </a:xfrm>
              <a:custGeom>
                <a:avLst/>
                <a:gdLst>
                  <a:gd name="T0" fmla="*/ 67 w 112"/>
                  <a:gd name="T1" fmla="*/ 0 h 111"/>
                  <a:gd name="T2" fmla="*/ 112 w 112"/>
                  <a:gd name="T3" fmla="*/ 42 h 111"/>
                  <a:gd name="T4" fmla="*/ 42 w 112"/>
                  <a:gd name="T5" fmla="*/ 111 h 111"/>
                  <a:gd name="T6" fmla="*/ 0 w 112"/>
                  <a:gd name="T7" fmla="*/ 67 h 111"/>
                  <a:gd name="T8" fmla="*/ 12 w 112"/>
                  <a:gd name="T9" fmla="*/ 55 h 111"/>
                  <a:gd name="T10" fmla="*/ 21 w 112"/>
                  <a:gd name="T11" fmla="*/ 67 h 111"/>
                  <a:gd name="T12" fmla="*/ 29 w 112"/>
                  <a:gd name="T13" fmla="*/ 59 h 111"/>
                  <a:gd name="T14" fmla="*/ 19 w 112"/>
                  <a:gd name="T15" fmla="*/ 48 h 111"/>
                  <a:gd name="T16" fmla="*/ 31 w 112"/>
                  <a:gd name="T17" fmla="*/ 36 h 111"/>
                  <a:gd name="T18" fmla="*/ 41 w 112"/>
                  <a:gd name="T19" fmla="*/ 48 h 111"/>
                  <a:gd name="T20" fmla="*/ 48 w 112"/>
                  <a:gd name="T21" fmla="*/ 40 h 111"/>
                  <a:gd name="T22" fmla="*/ 37 w 112"/>
                  <a:gd name="T23" fmla="*/ 30 h 111"/>
                  <a:gd name="T24" fmla="*/ 50 w 112"/>
                  <a:gd name="T25" fmla="*/ 19 h 111"/>
                  <a:gd name="T26" fmla="*/ 60 w 112"/>
                  <a:gd name="T27" fmla="*/ 29 h 111"/>
                  <a:gd name="T28" fmla="*/ 67 w 112"/>
                  <a:gd name="T29" fmla="*/ 21 h 111"/>
                  <a:gd name="T30" fmla="*/ 56 w 112"/>
                  <a:gd name="T31" fmla="*/ 11 h 111"/>
                  <a:gd name="T32" fmla="*/ 67 w 112"/>
                  <a:gd name="T3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11">
                    <a:moveTo>
                      <a:pt x="67" y="0"/>
                    </a:moveTo>
                    <a:lnTo>
                      <a:pt x="112" y="42"/>
                    </a:lnTo>
                    <a:lnTo>
                      <a:pt x="42" y="111"/>
                    </a:lnTo>
                    <a:lnTo>
                      <a:pt x="0" y="67"/>
                    </a:lnTo>
                    <a:lnTo>
                      <a:pt x="12" y="55"/>
                    </a:lnTo>
                    <a:lnTo>
                      <a:pt x="21" y="67"/>
                    </a:lnTo>
                    <a:lnTo>
                      <a:pt x="29" y="59"/>
                    </a:lnTo>
                    <a:lnTo>
                      <a:pt x="19" y="48"/>
                    </a:lnTo>
                    <a:lnTo>
                      <a:pt x="31" y="36"/>
                    </a:lnTo>
                    <a:lnTo>
                      <a:pt x="41" y="48"/>
                    </a:lnTo>
                    <a:lnTo>
                      <a:pt x="48" y="40"/>
                    </a:lnTo>
                    <a:lnTo>
                      <a:pt x="37" y="30"/>
                    </a:lnTo>
                    <a:lnTo>
                      <a:pt x="50" y="19"/>
                    </a:lnTo>
                    <a:lnTo>
                      <a:pt x="60" y="29"/>
                    </a:lnTo>
                    <a:lnTo>
                      <a:pt x="67" y="21"/>
                    </a:lnTo>
                    <a:lnTo>
                      <a:pt x="56" y="11"/>
                    </a:lnTo>
                    <a:lnTo>
                      <a:pt x="67"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6" name="Freeform 9"/>
              <p:cNvSpPr>
                <a:spLocks noEditPoints="1"/>
              </p:cNvSpPr>
              <p:nvPr userDrawn="1"/>
            </p:nvSpPr>
            <p:spPr bwMode="auto">
              <a:xfrm>
                <a:off x="4034" y="922"/>
                <a:ext cx="253" cy="254"/>
              </a:xfrm>
              <a:custGeom>
                <a:avLst/>
                <a:gdLst>
                  <a:gd name="T0" fmla="*/ 50 w 253"/>
                  <a:gd name="T1" fmla="*/ 148 h 254"/>
                  <a:gd name="T2" fmla="*/ 48 w 253"/>
                  <a:gd name="T3" fmla="*/ 154 h 254"/>
                  <a:gd name="T4" fmla="*/ 103 w 253"/>
                  <a:gd name="T5" fmla="*/ 208 h 254"/>
                  <a:gd name="T6" fmla="*/ 215 w 253"/>
                  <a:gd name="T7" fmla="*/ 96 h 254"/>
                  <a:gd name="T8" fmla="*/ 222 w 253"/>
                  <a:gd name="T9" fmla="*/ 37 h 254"/>
                  <a:gd name="T10" fmla="*/ 207 w 253"/>
                  <a:gd name="T11" fmla="*/ 67 h 254"/>
                  <a:gd name="T12" fmla="*/ 222 w 253"/>
                  <a:gd name="T13" fmla="*/ 37 h 254"/>
                  <a:gd name="T14" fmla="*/ 186 w 253"/>
                  <a:gd name="T15" fmla="*/ 46 h 254"/>
                  <a:gd name="T16" fmla="*/ 219 w 253"/>
                  <a:gd name="T17" fmla="*/ 33 h 254"/>
                  <a:gd name="T18" fmla="*/ 199 w 253"/>
                  <a:gd name="T19" fmla="*/ 0 h 254"/>
                  <a:gd name="T20" fmla="*/ 251 w 253"/>
                  <a:gd name="T21" fmla="*/ 56 h 254"/>
                  <a:gd name="T22" fmla="*/ 244 w 253"/>
                  <a:gd name="T23" fmla="*/ 56 h 254"/>
                  <a:gd name="T24" fmla="*/ 238 w 253"/>
                  <a:gd name="T25" fmla="*/ 52 h 254"/>
                  <a:gd name="T26" fmla="*/ 244 w 253"/>
                  <a:gd name="T27" fmla="*/ 104 h 254"/>
                  <a:gd name="T28" fmla="*/ 236 w 253"/>
                  <a:gd name="T29" fmla="*/ 112 h 254"/>
                  <a:gd name="T30" fmla="*/ 228 w 253"/>
                  <a:gd name="T31" fmla="*/ 110 h 254"/>
                  <a:gd name="T32" fmla="*/ 115 w 253"/>
                  <a:gd name="T33" fmla="*/ 211 h 254"/>
                  <a:gd name="T34" fmla="*/ 103 w 253"/>
                  <a:gd name="T35" fmla="*/ 215 h 254"/>
                  <a:gd name="T36" fmla="*/ 67 w 253"/>
                  <a:gd name="T37" fmla="*/ 206 h 254"/>
                  <a:gd name="T38" fmla="*/ 54 w 253"/>
                  <a:gd name="T39" fmla="*/ 217 h 254"/>
                  <a:gd name="T40" fmla="*/ 46 w 253"/>
                  <a:gd name="T41" fmla="*/ 217 h 254"/>
                  <a:gd name="T42" fmla="*/ 6 w 253"/>
                  <a:gd name="T43" fmla="*/ 254 h 254"/>
                  <a:gd name="T44" fmla="*/ 2 w 253"/>
                  <a:gd name="T45" fmla="*/ 254 h 254"/>
                  <a:gd name="T46" fmla="*/ 2 w 253"/>
                  <a:gd name="T47" fmla="*/ 250 h 254"/>
                  <a:gd name="T48" fmla="*/ 36 w 253"/>
                  <a:gd name="T49" fmla="*/ 209 h 254"/>
                  <a:gd name="T50" fmla="*/ 36 w 253"/>
                  <a:gd name="T51" fmla="*/ 200 h 254"/>
                  <a:gd name="T52" fmla="*/ 50 w 253"/>
                  <a:gd name="T53" fmla="*/ 186 h 254"/>
                  <a:gd name="T54" fmla="*/ 38 w 253"/>
                  <a:gd name="T55" fmla="*/ 150 h 254"/>
                  <a:gd name="T56" fmla="*/ 42 w 253"/>
                  <a:gd name="T57" fmla="*/ 140 h 254"/>
                  <a:gd name="T58" fmla="*/ 146 w 253"/>
                  <a:gd name="T59" fmla="*/ 27 h 254"/>
                  <a:gd name="T60" fmla="*/ 144 w 253"/>
                  <a:gd name="T61" fmla="*/ 19 h 254"/>
                  <a:gd name="T62" fmla="*/ 151 w 253"/>
                  <a:gd name="T63" fmla="*/ 10 h 254"/>
                  <a:gd name="T64" fmla="*/ 201 w 253"/>
                  <a:gd name="T65" fmla="*/ 16 h 254"/>
                  <a:gd name="T66" fmla="*/ 198 w 253"/>
                  <a:gd name="T67" fmla="*/ 12 h 254"/>
                  <a:gd name="T68" fmla="*/ 198 w 253"/>
                  <a:gd name="T69" fmla="*/ 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254">
                    <a:moveTo>
                      <a:pt x="157" y="39"/>
                    </a:moveTo>
                    <a:lnTo>
                      <a:pt x="50" y="148"/>
                    </a:lnTo>
                    <a:lnTo>
                      <a:pt x="48" y="150"/>
                    </a:lnTo>
                    <a:lnTo>
                      <a:pt x="48" y="154"/>
                    </a:lnTo>
                    <a:lnTo>
                      <a:pt x="102" y="206"/>
                    </a:lnTo>
                    <a:lnTo>
                      <a:pt x="103" y="208"/>
                    </a:lnTo>
                    <a:lnTo>
                      <a:pt x="107" y="206"/>
                    </a:lnTo>
                    <a:lnTo>
                      <a:pt x="215" y="96"/>
                    </a:lnTo>
                    <a:lnTo>
                      <a:pt x="157" y="39"/>
                    </a:lnTo>
                    <a:close/>
                    <a:moveTo>
                      <a:pt x="222" y="37"/>
                    </a:moveTo>
                    <a:lnTo>
                      <a:pt x="199" y="60"/>
                    </a:lnTo>
                    <a:lnTo>
                      <a:pt x="207" y="67"/>
                    </a:lnTo>
                    <a:lnTo>
                      <a:pt x="230" y="44"/>
                    </a:lnTo>
                    <a:lnTo>
                      <a:pt x="222" y="37"/>
                    </a:lnTo>
                    <a:close/>
                    <a:moveTo>
                      <a:pt x="209" y="23"/>
                    </a:moveTo>
                    <a:lnTo>
                      <a:pt x="186" y="46"/>
                    </a:lnTo>
                    <a:lnTo>
                      <a:pt x="196" y="56"/>
                    </a:lnTo>
                    <a:lnTo>
                      <a:pt x="219" y="33"/>
                    </a:lnTo>
                    <a:lnTo>
                      <a:pt x="209" y="23"/>
                    </a:lnTo>
                    <a:close/>
                    <a:moveTo>
                      <a:pt x="199" y="0"/>
                    </a:moveTo>
                    <a:lnTo>
                      <a:pt x="253" y="54"/>
                    </a:lnTo>
                    <a:lnTo>
                      <a:pt x="251" y="56"/>
                    </a:lnTo>
                    <a:lnTo>
                      <a:pt x="247" y="58"/>
                    </a:lnTo>
                    <a:lnTo>
                      <a:pt x="244" y="56"/>
                    </a:lnTo>
                    <a:lnTo>
                      <a:pt x="240" y="54"/>
                    </a:lnTo>
                    <a:lnTo>
                      <a:pt x="238" y="52"/>
                    </a:lnTo>
                    <a:lnTo>
                      <a:pt x="215" y="75"/>
                    </a:lnTo>
                    <a:lnTo>
                      <a:pt x="244" y="104"/>
                    </a:lnTo>
                    <a:lnTo>
                      <a:pt x="238" y="110"/>
                    </a:lnTo>
                    <a:lnTo>
                      <a:pt x="236" y="112"/>
                    </a:lnTo>
                    <a:lnTo>
                      <a:pt x="230" y="112"/>
                    </a:lnTo>
                    <a:lnTo>
                      <a:pt x="228" y="110"/>
                    </a:lnTo>
                    <a:lnTo>
                      <a:pt x="222" y="104"/>
                    </a:lnTo>
                    <a:lnTo>
                      <a:pt x="115" y="211"/>
                    </a:lnTo>
                    <a:lnTo>
                      <a:pt x="109" y="215"/>
                    </a:lnTo>
                    <a:lnTo>
                      <a:pt x="103" y="215"/>
                    </a:lnTo>
                    <a:lnTo>
                      <a:pt x="100" y="215"/>
                    </a:lnTo>
                    <a:lnTo>
                      <a:pt x="67" y="206"/>
                    </a:lnTo>
                    <a:lnTo>
                      <a:pt x="57" y="215"/>
                    </a:lnTo>
                    <a:lnTo>
                      <a:pt x="54" y="217"/>
                    </a:lnTo>
                    <a:lnTo>
                      <a:pt x="48" y="219"/>
                    </a:lnTo>
                    <a:lnTo>
                      <a:pt x="46" y="217"/>
                    </a:lnTo>
                    <a:lnTo>
                      <a:pt x="42" y="215"/>
                    </a:lnTo>
                    <a:lnTo>
                      <a:pt x="6" y="254"/>
                    </a:lnTo>
                    <a:lnTo>
                      <a:pt x="4" y="254"/>
                    </a:lnTo>
                    <a:lnTo>
                      <a:pt x="2" y="254"/>
                    </a:lnTo>
                    <a:lnTo>
                      <a:pt x="0" y="252"/>
                    </a:lnTo>
                    <a:lnTo>
                      <a:pt x="2" y="250"/>
                    </a:lnTo>
                    <a:lnTo>
                      <a:pt x="38" y="213"/>
                    </a:lnTo>
                    <a:lnTo>
                      <a:pt x="36" y="209"/>
                    </a:lnTo>
                    <a:lnTo>
                      <a:pt x="36" y="204"/>
                    </a:lnTo>
                    <a:lnTo>
                      <a:pt x="36" y="200"/>
                    </a:lnTo>
                    <a:lnTo>
                      <a:pt x="40" y="196"/>
                    </a:lnTo>
                    <a:lnTo>
                      <a:pt x="50" y="186"/>
                    </a:lnTo>
                    <a:lnTo>
                      <a:pt x="38" y="156"/>
                    </a:lnTo>
                    <a:lnTo>
                      <a:pt x="38" y="150"/>
                    </a:lnTo>
                    <a:lnTo>
                      <a:pt x="40" y="144"/>
                    </a:lnTo>
                    <a:lnTo>
                      <a:pt x="42" y="140"/>
                    </a:lnTo>
                    <a:lnTo>
                      <a:pt x="151" y="33"/>
                    </a:lnTo>
                    <a:lnTo>
                      <a:pt x="146" y="27"/>
                    </a:lnTo>
                    <a:lnTo>
                      <a:pt x="144" y="23"/>
                    </a:lnTo>
                    <a:lnTo>
                      <a:pt x="144" y="19"/>
                    </a:lnTo>
                    <a:lnTo>
                      <a:pt x="146" y="16"/>
                    </a:lnTo>
                    <a:lnTo>
                      <a:pt x="151" y="10"/>
                    </a:lnTo>
                    <a:lnTo>
                      <a:pt x="178" y="39"/>
                    </a:lnTo>
                    <a:lnTo>
                      <a:pt x="201" y="16"/>
                    </a:lnTo>
                    <a:lnTo>
                      <a:pt x="199" y="16"/>
                    </a:lnTo>
                    <a:lnTo>
                      <a:pt x="198" y="12"/>
                    </a:lnTo>
                    <a:lnTo>
                      <a:pt x="198" y="8"/>
                    </a:lnTo>
                    <a:lnTo>
                      <a:pt x="198" y="4"/>
                    </a:lnTo>
                    <a:lnTo>
                      <a:pt x="199"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7" name="Freeform 10"/>
              <p:cNvSpPr>
                <a:spLocks/>
              </p:cNvSpPr>
              <p:nvPr userDrawn="1"/>
            </p:nvSpPr>
            <p:spPr bwMode="auto">
              <a:xfrm>
                <a:off x="453" y="903"/>
                <a:ext cx="131" cy="257"/>
              </a:xfrm>
              <a:custGeom>
                <a:avLst/>
                <a:gdLst>
                  <a:gd name="T0" fmla="*/ 129 w 131"/>
                  <a:gd name="T1" fmla="*/ 0 h 257"/>
                  <a:gd name="T2" fmla="*/ 79 w 131"/>
                  <a:gd name="T3" fmla="*/ 106 h 257"/>
                  <a:gd name="T4" fmla="*/ 131 w 131"/>
                  <a:gd name="T5" fmla="*/ 129 h 257"/>
                  <a:gd name="T6" fmla="*/ 0 w 131"/>
                  <a:gd name="T7" fmla="*/ 257 h 257"/>
                  <a:gd name="T8" fmla="*/ 52 w 131"/>
                  <a:gd name="T9" fmla="*/ 154 h 257"/>
                  <a:gd name="T10" fmla="*/ 0 w 131"/>
                  <a:gd name="T11" fmla="*/ 134 h 257"/>
                  <a:gd name="T12" fmla="*/ 129 w 131"/>
                  <a:gd name="T13" fmla="*/ 0 h 257"/>
                </a:gdLst>
                <a:ahLst/>
                <a:cxnLst>
                  <a:cxn ang="0">
                    <a:pos x="T0" y="T1"/>
                  </a:cxn>
                  <a:cxn ang="0">
                    <a:pos x="T2" y="T3"/>
                  </a:cxn>
                  <a:cxn ang="0">
                    <a:pos x="T4" y="T5"/>
                  </a:cxn>
                  <a:cxn ang="0">
                    <a:pos x="T6" y="T7"/>
                  </a:cxn>
                  <a:cxn ang="0">
                    <a:pos x="T8" y="T9"/>
                  </a:cxn>
                  <a:cxn ang="0">
                    <a:pos x="T10" y="T11"/>
                  </a:cxn>
                  <a:cxn ang="0">
                    <a:pos x="T12" y="T13"/>
                  </a:cxn>
                </a:cxnLst>
                <a:rect l="0" t="0" r="r" b="b"/>
                <a:pathLst>
                  <a:path w="131" h="257">
                    <a:moveTo>
                      <a:pt x="129" y="0"/>
                    </a:moveTo>
                    <a:lnTo>
                      <a:pt x="79" y="106"/>
                    </a:lnTo>
                    <a:lnTo>
                      <a:pt x="131" y="129"/>
                    </a:lnTo>
                    <a:lnTo>
                      <a:pt x="0" y="257"/>
                    </a:lnTo>
                    <a:lnTo>
                      <a:pt x="52" y="154"/>
                    </a:lnTo>
                    <a:lnTo>
                      <a:pt x="0" y="134"/>
                    </a:lnTo>
                    <a:lnTo>
                      <a:pt x="129"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8" name="Freeform 11"/>
              <p:cNvSpPr>
                <a:spLocks noEditPoints="1"/>
              </p:cNvSpPr>
              <p:nvPr userDrawn="1"/>
            </p:nvSpPr>
            <p:spPr bwMode="auto">
              <a:xfrm>
                <a:off x="445" y="895"/>
                <a:ext cx="146" cy="273"/>
              </a:xfrm>
              <a:custGeom>
                <a:avLst/>
                <a:gdLst>
                  <a:gd name="T0" fmla="*/ 110 w 146"/>
                  <a:gd name="T1" fmla="*/ 46 h 273"/>
                  <a:gd name="T2" fmla="*/ 21 w 146"/>
                  <a:gd name="T3" fmla="*/ 140 h 273"/>
                  <a:gd name="T4" fmla="*/ 62 w 146"/>
                  <a:gd name="T5" fmla="*/ 154 h 273"/>
                  <a:gd name="T6" fmla="*/ 66 w 146"/>
                  <a:gd name="T7" fmla="*/ 156 h 273"/>
                  <a:gd name="T8" fmla="*/ 67 w 146"/>
                  <a:gd name="T9" fmla="*/ 158 h 273"/>
                  <a:gd name="T10" fmla="*/ 67 w 146"/>
                  <a:gd name="T11" fmla="*/ 162 h 273"/>
                  <a:gd name="T12" fmla="*/ 67 w 146"/>
                  <a:gd name="T13" fmla="*/ 165 h 273"/>
                  <a:gd name="T14" fmla="*/ 35 w 146"/>
                  <a:gd name="T15" fmla="*/ 227 h 273"/>
                  <a:gd name="T16" fmla="*/ 125 w 146"/>
                  <a:gd name="T17" fmla="*/ 139 h 273"/>
                  <a:gd name="T18" fmla="*/ 83 w 146"/>
                  <a:gd name="T19" fmla="*/ 121 h 273"/>
                  <a:gd name="T20" fmla="*/ 81 w 146"/>
                  <a:gd name="T21" fmla="*/ 119 h 273"/>
                  <a:gd name="T22" fmla="*/ 79 w 146"/>
                  <a:gd name="T23" fmla="*/ 117 h 273"/>
                  <a:gd name="T24" fmla="*/ 79 w 146"/>
                  <a:gd name="T25" fmla="*/ 114 h 273"/>
                  <a:gd name="T26" fmla="*/ 79 w 146"/>
                  <a:gd name="T27" fmla="*/ 112 h 273"/>
                  <a:gd name="T28" fmla="*/ 110 w 146"/>
                  <a:gd name="T29" fmla="*/ 46 h 273"/>
                  <a:gd name="T30" fmla="*/ 137 w 146"/>
                  <a:gd name="T31" fmla="*/ 0 h 273"/>
                  <a:gd name="T32" fmla="*/ 140 w 146"/>
                  <a:gd name="T33" fmla="*/ 2 h 273"/>
                  <a:gd name="T34" fmla="*/ 142 w 146"/>
                  <a:gd name="T35" fmla="*/ 4 h 273"/>
                  <a:gd name="T36" fmla="*/ 144 w 146"/>
                  <a:gd name="T37" fmla="*/ 8 h 273"/>
                  <a:gd name="T38" fmla="*/ 142 w 146"/>
                  <a:gd name="T39" fmla="*/ 12 h 273"/>
                  <a:gd name="T40" fmla="*/ 96 w 146"/>
                  <a:gd name="T41" fmla="*/ 110 h 273"/>
                  <a:gd name="T42" fmla="*/ 140 w 146"/>
                  <a:gd name="T43" fmla="*/ 129 h 273"/>
                  <a:gd name="T44" fmla="*/ 144 w 146"/>
                  <a:gd name="T45" fmla="*/ 131 h 273"/>
                  <a:gd name="T46" fmla="*/ 146 w 146"/>
                  <a:gd name="T47" fmla="*/ 135 h 273"/>
                  <a:gd name="T48" fmla="*/ 146 w 146"/>
                  <a:gd name="T49" fmla="*/ 139 h 273"/>
                  <a:gd name="T50" fmla="*/ 144 w 146"/>
                  <a:gd name="T51" fmla="*/ 142 h 273"/>
                  <a:gd name="T52" fmla="*/ 12 w 146"/>
                  <a:gd name="T53" fmla="*/ 269 h 273"/>
                  <a:gd name="T54" fmla="*/ 10 w 146"/>
                  <a:gd name="T55" fmla="*/ 271 h 273"/>
                  <a:gd name="T56" fmla="*/ 8 w 146"/>
                  <a:gd name="T57" fmla="*/ 273 h 273"/>
                  <a:gd name="T58" fmla="*/ 4 w 146"/>
                  <a:gd name="T59" fmla="*/ 271 h 273"/>
                  <a:gd name="T60" fmla="*/ 2 w 146"/>
                  <a:gd name="T61" fmla="*/ 271 h 273"/>
                  <a:gd name="T62" fmla="*/ 0 w 146"/>
                  <a:gd name="T63" fmla="*/ 267 h 273"/>
                  <a:gd name="T64" fmla="*/ 0 w 146"/>
                  <a:gd name="T65" fmla="*/ 265 h 273"/>
                  <a:gd name="T66" fmla="*/ 0 w 146"/>
                  <a:gd name="T67" fmla="*/ 261 h 273"/>
                  <a:gd name="T68" fmla="*/ 50 w 146"/>
                  <a:gd name="T69" fmla="*/ 165 h 273"/>
                  <a:gd name="T70" fmla="*/ 4 w 146"/>
                  <a:gd name="T71" fmla="*/ 150 h 273"/>
                  <a:gd name="T72" fmla="*/ 2 w 146"/>
                  <a:gd name="T73" fmla="*/ 148 h 273"/>
                  <a:gd name="T74" fmla="*/ 0 w 146"/>
                  <a:gd name="T75" fmla="*/ 144 h 273"/>
                  <a:gd name="T76" fmla="*/ 0 w 146"/>
                  <a:gd name="T77" fmla="*/ 140 h 273"/>
                  <a:gd name="T78" fmla="*/ 2 w 146"/>
                  <a:gd name="T79" fmla="*/ 139 h 273"/>
                  <a:gd name="T80" fmla="*/ 131 w 146"/>
                  <a:gd name="T81" fmla="*/ 2 h 273"/>
                  <a:gd name="T82" fmla="*/ 133 w 146"/>
                  <a:gd name="T83" fmla="*/ 0 h 273"/>
                  <a:gd name="T84" fmla="*/ 137 w 146"/>
                  <a:gd name="T8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3">
                    <a:moveTo>
                      <a:pt x="110" y="46"/>
                    </a:moveTo>
                    <a:lnTo>
                      <a:pt x="21" y="140"/>
                    </a:lnTo>
                    <a:lnTo>
                      <a:pt x="62" y="154"/>
                    </a:lnTo>
                    <a:lnTo>
                      <a:pt x="66" y="156"/>
                    </a:lnTo>
                    <a:lnTo>
                      <a:pt x="67" y="158"/>
                    </a:lnTo>
                    <a:lnTo>
                      <a:pt x="67" y="162"/>
                    </a:lnTo>
                    <a:lnTo>
                      <a:pt x="67" y="165"/>
                    </a:lnTo>
                    <a:lnTo>
                      <a:pt x="35" y="227"/>
                    </a:lnTo>
                    <a:lnTo>
                      <a:pt x="125" y="139"/>
                    </a:lnTo>
                    <a:lnTo>
                      <a:pt x="83" y="121"/>
                    </a:lnTo>
                    <a:lnTo>
                      <a:pt x="81" y="119"/>
                    </a:lnTo>
                    <a:lnTo>
                      <a:pt x="79" y="117"/>
                    </a:lnTo>
                    <a:lnTo>
                      <a:pt x="79" y="114"/>
                    </a:lnTo>
                    <a:lnTo>
                      <a:pt x="79" y="112"/>
                    </a:lnTo>
                    <a:lnTo>
                      <a:pt x="110" y="46"/>
                    </a:lnTo>
                    <a:close/>
                    <a:moveTo>
                      <a:pt x="137" y="0"/>
                    </a:moveTo>
                    <a:lnTo>
                      <a:pt x="140" y="2"/>
                    </a:lnTo>
                    <a:lnTo>
                      <a:pt x="142" y="4"/>
                    </a:lnTo>
                    <a:lnTo>
                      <a:pt x="144" y="8"/>
                    </a:lnTo>
                    <a:lnTo>
                      <a:pt x="142" y="12"/>
                    </a:lnTo>
                    <a:lnTo>
                      <a:pt x="96" y="110"/>
                    </a:lnTo>
                    <a:lnTo>
                      <a:pt x="140" y="129"/>
                    </a:lnTo>
                    <a:lnTo>
                      <a:pt x="144" y="131"/>
                    </a:lnTo>
                    <a:lnTo>
                      <a:pt x="146" y="135"/>
                    </a:lnTo>
                    <a:lnTo>
                      <a:pt x="146" y="139"/>
                    </a:lnTo>
                    <a:lnTo>
                      <a:pt x="144" y="142"/>
                    </a:lnTo>
                    <a:lnTo>
                      <a:pt x="12" y="269"/>
                    </a:lnTo>
                    <a:lnTo>
                      <a:pt x="10" y="271"/>
                    </a:lnTo>
                    <a:lnTo>
                      <a:pt x="8" y="273"/>
                    </a:lnTo>
                    <a:lnTo>
                      <a:pt x="4" y="271"/>
                    </a:lnTo>
                    <a:lnTo>
                      <a:pt x="2" y="271"/>
                    </a:lnTo>
                    <a:lnTo>
                      <a:pt x="0" y="267"/>
                    </a:lnTo>
                    <a:lnTo>
                      <a:pt x="0" y="265"/>
                    </a:lnTo>
                    <a:lnTo>
                      <a:pt x="0" y="261"/>
                    </a:lnTo>
                    <a:lnTo>
                      <a:pt x="50" y="165"/>
                    </a:lnTo>
                    <a:lnTo>
                      <a:pt x="4" y="150"/>
                    </a:lnTo>
                    <a:lnTo>
                      <a:pt x="2" y="148"/>
                    </a:lnTo>
                    <a:lnTo>
                      <a:pt x="0" y="144"/>
                    </a:lnTo>
                    <a:lnTo>
                      <a:pt x="0" y="140"/>
                    </a:lnTo>
                    <a:lnTo>
                      <a:pt x="2" y="139"/>
                    </a:lnTo>
                    <a:lnTo>
                      <a:pt x="131" y="2"/>
                    </a:lnTo>
                    <a:lnTo>
                      <a:pt x="133" y="0"/>
                    </a:lnTo>
                    <a:lnTo>
                      <a:pt x="137"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9" name="Freeform 12"/>
              <p:cNvSpPr>
                <a:spLocks noEditPoints="1"/>
              </p:cNvSpPr>
              <p:nvPr userDrawn="1"/>
            </p:nvSpPr>
            <p:spPr bwMode="auto">
              <a:xfrm>
                <a:off x="-229" y="1012"/>
                <a:ext cx="56" cy="56"/>
              </a:xfrm>
              <a:custGeom>
                <a:avLst/>
                <a:gdLst>
                  <a:gd name="T0" fmla="*/ 29 w 56"/>
                  <a:gd name="T1" fmla="*/ 16 h 56"/>
                  <a:gd name="T2" fmla="*/ 23 w 56"/>
                  <a:gd name="T3" fmla="*/ 16 h 56"/>
                  <a:gd name="T4" fmla="*/ 20 w 56"/>
                  <a:gd name="T5" fmla="*/ 20 h 56"/>
                  <a:gd name="T6" fmla="*/ 18 w 56"/>
                  <a:gd name="T7" fmla="*/ 23 h 56"/>
                  <a:gd name="T8" fmla="*/ 16 w 56"/>
                  <a:gd name="T9" fmla="*/ 27 h 56"/>
                  <a:gd name="T10" fmla="*/ 18 w 56"/>
                  <a:gd name="T11" fmla="*/ 33 h 56"/>
                  <a:gd name="T12" fmla="*/ 20 w 56"/>
                  <a:gd name="T13" fmla="*/ 37 h 56"/>
                  <a:gd name="T14" fmla="*/ 23 w 56"/>
                  <a:gd name="T15" fmla="*/ 41 h 56"/>
                  <a:gd name="T16" fmla="*/ 29 w 56"/>
                  <a:gd name="T17" fmla="*/ 41 h 56"/>
                  <a:gd name="T18" fmla="*/ 33 w 56"/>
                  <a:gd name="T19" fmla="*/ 41 h 56"/>
                  <a:gd name="T20" fmla="*/ 37 w 56"/>
                  <a:gd name="T21" fmla="*/ 37 h 56"/>
                  <a:gd name="T22" fmla="*/ 41 w 56"/>
                  <a:gd name="T23" fmla="*/ 33 h 56"/>
                  <a:gd name="T24" fmla="*/ 41 w 56"/>
                  <a:gd name="T25" fmla="*/ 27 h 56"/>
                  <a:gd name="T26" fmla="*/ 41 w 56"/>
                  <a:gd name="T27" fmla="*/ 23 h 56"/>
                  <a:gd name="T28" fmla="*/ 37 w 56"/>
                  <a:gd name="T29" fmla="*/ 20 h 56"/>
                  <a:gd name="T30" fmla="*/ 33 w 56"/>
                  <a:gd name="T31" fmla="*/ 16 h 56"/>
                  <a:gd name="T32" fmla="*/ 29 w 56"/>
                  <a:gd name="T33" fmla="*/ 16 h 56"/>
                  <a:gd name="T34" fmla="*/ 29 w 56"/>
                  <a:gd name="T35" fmla="*/ 0 h 56"/>
                  <a:gd name="T36" fmla="*/ 35 w 56"/>
                  <a:gd name="T37" fmla="*/ 0 h 56"/>
                  <a:gd name="T38" fmla="*/ 43 w 56"/>
                  <a:gd name="T39" fmla="*/ 4 h 56"/>
                  <a:gd name="T40" fmla="*/ 48 w 56"/>
                  <a:gd name="T41" fmla="*/ 8 h 56"/>
                  <a:gd name="T42" fmla="*/ 56 w 56"/>
                  <a:gd name="T43" fmla="*/ 22 h 56"/>
                  <a:gd name="T44" fmla="*/ 56 w 56"/>
                  <a:gd name="T45" fmla="*/ 35 h 56"/>
                  <a:gd name="T46" fmla="*/ 48 w 56"/>
                  <a:gd name="T47" fmla="*/ 48 h 56"/>
                  <a:gd name="T48" fmla="*/ 35 w 56"/>
                  <a:gd name="T49" fmla="*/ 56 h 56"/>
                  <a:gd name="T50" fmla="*/ 21 w 56"/>
                  <a:gd name="T51" fmla="*/ 56 h 56"/>
                  <a:gd name="T52" fmla="*/ 8 w 56"/>
                  <a:gd name="T53" fmla="*/ 48 h 56"/>
                  <a:gd name="T54" fmla="*/ 4 w 56"/>
                  <a:gd name="T55" fmla="*/ 43 h 56"/>
                  <a:gd name="T56" fmla="*/ 2 w 56"/>
                  <a:gd name="T57" fmla="*/ 35 h 56"/>
                  <a:gd name="T58" fmla="*/ 0 w 56"/>
                  <a:gd name="T59" fmla="*/ 27 h 56"/>
                  <a:gd name="T60" fmla="*/ 2 w 56"/>
                  <a:gd name="T61" fmla="*/ 22 h 56"/>
                  <a:gd name="T62" fmla="*/ 4 w 56"/>
                  <a:gd name="T63" fmla="*/ 14 h 56"/>
                  <a:gd name="T64" fmla="*/ 8 w 56"/>
                  <a:gd name="T65" fmla="*/ 8 h 56"/>
                  <a:gd name="T66" fmla="*/ 14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3" y="16"/>
                    </a:lnTo>
                    <a:lnTo>
                      <a:pt x="20" y="20"/>
                    </a:lnTo>
                    <a:lnTo>
                      <a:pt x="18" y="23"/>
                    </a:lnTo>
                    <a:lnTo>
                      <a:pt x="16" y="27"/>
                    </a:lnTo>
                    <a:lnTo>
                      <a:pt x="18" y="33"/>
                    </a:lnTo>
                    <a:lnTo>
                      <a:pt x="20" y="37"/>
                    </a:lnTo>
                    <a:lnTo>
                      <a:pt x="23" y="41"/>
                    </a:lnTo>
                    <a:lnTo>
                      <a:pt x="29" y="41"/>
                    </a:lnTo>
                    <a:lnTo>
                      <a:pt x="33" y="41"/>
                    </a:lnTo>
                    <a:lnTo>
                      <a:pt x="37" y="37"/>
                    </a:lnTo>
                    <a:lnTo>
                      <a:pt x="41" y="33"/>
                    </a:lnTo>
                    <a:lnTo>
                      <a:pt x="41" y="27"/>
                    </a:lnTo>
                    <a:lnTo>
                      <a:pt x="41" y="23"/>
                    </a:lnTo>
                    <a:lnTo>
                      <a:pt x="37" y="20"/>
                    </a:lnTo>
                    <a:lnTo>
                      <a:pt x="33" y="16"/>
                    </a:lnTo>
                    <a:lnTo>
                      <a:pt x="29" y="16"/>
                    </a:lnTo>
                    <a:close/>
                    <a:moveTo>
                      <a:pt x="29" y="0"/>
                    </a:moveTo>
                    <a:lnTo>
                      <a:pt x="35" y="0"/>
                    </a:lnTo>
                    <a:lnTo>
                      <a:pt x="43" y="4"/>
                    </a:lnTo>
                    <a:lnTo>
                      <a:pt x="48" y="8"/>
                    </a:lnTo>
                    <a:lnTo>
                      <a:pt x="56" y="22"/>
                    </a:lnTo>
                    <a:lnTo>
                      <a:pt x="56" y="35"/>
                    </a:lnTo>
                    <a:lnTo>
                      <a:pt x="48" y="48"/>
                    </a:lnTo>
                    <a:lnTo>
                      <a:pt x="35" y="56"/>
                    </a:lnTo>
                    <a:lnTo>
                      <a:pt x="21" y="56"/>
                    </a:lnTo>
                    <a:lnTo>
                      <a:pt x="8" y="48"/>
                    </a:lnTo>
                    <a:lnTo>
                      <a:pt x="4" y="43"/>
                    </a:lnTo>
                    <a:lnTo>
                      <a:pt x="2" y="35"/>
                    </a:lnTo>
                    <a:lnTo>
                      <a:pt x="0" y="27"/>
                    </a:lnTo>
                    <a:lnTo>
                      <a:pt x="2" y="22"/>
                    </a:lnTo>
                    <a:lnTo>
                      <a:pt x="4" y="14"/>
                    </a:lnTo>
                    <a:lnTo>
                      <a:pt x="8" y="8"/>
                    </a:lnTo>
                    <a:lnTo>
                      <a:pt x="14" y="4"/>
                    </a:lnTo>
                    <a:lnTo>
                      <a:pt x="21" y="0"/>
                    </a:lnTo>
                    <a:lnTo>
                      <a:pt x="29"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0" name="Freeform 13"/>
              <p:cNvSpPr>
                <a:spLocks/>
              </p:cNvSpPr>
              <p:nvPr userDrawn="1"/>
            </p:nvSpPr>
            <p:spPr bwMode="auto">
              <a:xfrm>
                <a:off x="-208" y="924"/>
                <a:ext cx="16" cy="71"/>
              </a:xfrm>
              <a:custGeom>
                <a:avLst/>
                <a:gdLst>
                  <a:gd name="T0" fmla="*/ 8 w 16"/>
                  <a:gd name="T1" fmla="*/ 0 h 71"/>
                  <a:gd name="T2" fmla="*/ 12 w 16"/>
                  <a:gd name="T3" fmla="*/ 2 h 71"/>
                  <a:gd name="T4" fmla="*/ 14 w 16"/>
                  <a:gd name="T5" fmla="*/ 4 h 71"/>
                  <a:gd name="T6" fmla="*/ 16 w 16"/>
                  <a:gd name="T7" fmla="*/ 8 h 71"/>
                  <a:gd name="T8" fmla="*/ 16 w 16"/>
                  <a:gd name="T9" fmla="*/ 63 h 71"/>
                  <a:gd name="T10" fmla="*/ 14 w 16"/>
                  <a:gd name="T11" fmla="*/ 67 h 71"/>
                  <a:gd name="T12" fmla="*/ 12 w 16"/>
                  <a:gd name="T13" fmla="*/ 71 h 71"/>
                  <a:gd name="T14" fmla="*/ 8 w 16"/>
                  <a:gd name="T15" fmla="*/ 71 h 71"/>
                  <a:gd name="T16" fmla="*/ 4 w 16"/>
                  <a:gd name="T17" fmla="*/ 71 h 71"/>
                  <a:gd name="T18" fmla="*/ 0 w 16"/>
                  <a:gd name="T19" fmla="*/ 67 h 71"/>
                  <a:gd name="T20" fmla="*/ 0 w 16"/>
                  <a:gd name="T21" fmla="*/ 63 h 71"/>
                  <a:gd name="T22" fmla="*/ 0 w 16"/>
                  <a:gd name="T23" fmla="*/ 8 h 71"/>
                  <a:gd name="T24" fmla="*/ 0 w 16"/>
                  <a:gd name="T25" fmla="*/ 4 h 71"/>
                  <a:gd name="T26" fmla="*/ 4 w 16"/>
                  <a:gd name="T27" fmla="*/ 2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2"/>
                    </a:lnTo>
                    <a:lnTo>
                      <a:pt x="14" y="4"/>
                    </a:lnTo>
                    <a:lnTo>
                      <a:pt x="16" y="8"/>
                    </a:lnTo>
                    <a:lnTo>
                      <a:pt x="16" y="63"/>
                    </a:lnTo>
                    <a:lnTo>
                      <a:pt x="14" y="67"/>
                    </a:lnTo>
                    <a:lnTo>
                      <a:pt x="12" y="71"/>
                    </a:lnTo>
                    <a:lnTo>
                      <a:pt x="8" y="71"/>
                    </a:lnTo>
                    <a:lnTo>
                      <a:pt x="4" y="71"/>
                    </a:lnTo>
                    <a:lnTo>
                      <a:pt x="0" y="67"/>
                    </a:lnTo>
                    <a:lnTo>
                      <a:pt x="0" y="63"/>
                    </a:lnTo>
                    <a:lnTo>
                      <a:pt x="0" y="8"/>
                    </a:lnTo>
                    <a:lnTo>
                      <a:pt x="0" y="4"/>
                    </a:lnTo>
                    <a:lnTo>
                      <a:pt x="4" y="2"/>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1" name="Freeform 14"/>
              <p:cNvSpPr>
                <a:spLocks/>
              </p:cNvSpPr>
              <p:nvPr userDrawn="1"/>
            </p:nvSpPr>
            <p:spPr bwMode="auto">
              <a:xfrm>
                <a:off x="-208" y="1095"/>
                <a:ext cx="16" cy="71"/>
              </a:xfrm>
              <a:custGeom>
                <a:avLst/>
                <a:gdLst>
                  <a:gd name="T0" fmla="*/ 8 w 16"/>
                  <a:gd name="T1" fmla="*/ 0 h 71"/>
                  <a:gd name="T2" fmla="*/ 12 w 16"/>
                  <a:gd name="T3" fmla="*/ 0 h 71"/>
                  <a:gd name="T4" fmla="*/ 14 w 16"/>
                  <a:gd name="T5" fmla="*/ 4 h 71"/>
                  <a:gd name="T6" fmla="*/ 16 w 16"/>
                  <a:gd name="T7" fmla="*/ 8 h 71"/>
                  <a:gd name="T8" fmla="*/ 16 w 16"/>
                  <a:gd name="T9" fmla="*/ 63 h 71"/>
                  <a:gd name="T10" fmla="*/ 14 w 16"/>
                  <a:gd name="T11" fmla="*/ 67 h 71"/>
                  <a:gd name="T12" fmla="*/ 12 w 16"/>
                  <a:gd name="T13" fmla="*/ 69 h 71"/>
                  <a:gd name="T14" fmla="*/ 8 w 16"/>
                  <a:gd name="T15" fmla="*/ 71 h 71"/>
                  <a:gd name="T16" fmla="*/ 4 w 16"/>
                  <a:gd name="T17" fmla="*/ 69 h 71"/>
                  <a:gd name="T18" fmla="*/ 0 w 16"/>
                  <a:gd name="T19" fmla="*/ 67 h 71"/>
                  <a:gd name="T20" fmla="*/ 0 w 16"/>
                  <a:gd name="T21" fmla="*/ 63 h 71"/>
                  <a:gd name="T22" fmla="*/ 0 w 16"/>
                  <a:gd name="T23" fmla="*/ 8 h 71"/>
                  <a:gd name="T24" fmla="*/ 0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4" y="4"/>
                    </a:lnTo>
                    <a:lnTo>
                      <a:pt x="16" y="8"/>
                    </a:lnTo>
                    <a:lnTo>
                      <a:pt x="16" y="63"/>
                    </a:lnTo>
                    <a:lnTo>
                      <a:pt x="14" y="67"/>
                    </a:lnTo>
                    <a:lnTo>
                      <a:pt x="12" y="69"/>
                    </a:lnTo>
                    <a:lnTo>
                      <a:pt x="8" y="71"/>
                    </a:lnTo>
                    <a:lnTo>
                      <a:pt x="4" y="69"/>
                    </a:lnTo>
                    <a:lnTo>
                      <a:pt x="0" y="67"/>
                    </a:lnTo>
                    <a:lnTo>
                      <a:pt x="0" y="63"/>
                    </a:lnTo>
                    <a:lnTo>
                      <a:pt x="0" y="8"/>
                    </a:lnTo>
                    <a:lnTo>
                      <a:pt x="0" y="4"/>
                    </a:lnTo>
                    <a:lnTo>
                      <a:pt x="4" y="0"/>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2" name="Freeform 15"/>
              <p:cNvSpPr>
                <a:spLocks/>
              </p:cNvSpPr>
              <p:nvPr userDrawn="1"/>
            </p:nvSpPr>
            <p:spPr bwMode="auto">
              <a:xfrm>
                <a:off x="-319" y="1032"/>
                <a:ext cx="71" cy="15"/>
              </a:xfrm>
              <a:custGeom>
                <a:avLst/>
                <a:gdLst>
                  <a:gd name="T0" fmla="*/ 8 w 71"/>
                  <a:gd name="T1" fmla="*/ 0 h 15"/>
                  <a:gd name="T2" fmla="*/ 63 w 71"/>
                  <a:gd name="T3" fmla="*/ 0 h 15"/>
                  <a:gd name="T4" fmla="*/ 67 w 71"/>
                  <a:gd name="T5" fmla="*/ 2 h 15"/>
                  <a:gd name="T6" fmla="*/ 71 w 71"/>
                  <a:gd name="T7" fmla="*/ 3 h 15"/>
                  <a:gd name="T8" fmla="*/ 71 w 71"/>
                  <a:gd name="T9" fmla="*/ 7 h 15"/>
                  <a:gd name="T10" fmla="*/ 71 w 71"/>
                  <a:gd name="T11" fmla="*/ 11 h 15"/>
                  <a:gd name="T12" fmla="*/ 67 w 71"/>
                  <a:gd name="T13" fmla="*/ 15 h 15"/>
                  <a:gd name="T14" fmla="*/ 63 w 71"/>
                  <a:gd name="T15" fmla="*/ 15 h 15"/>
                  <a:gd name="T16" fmla="*/ 8 w 71"/>
                  <a:gd name="T17" fmla="*/ 15 h 15"/>
                  <a:gd name="T18" fmla="*/ 4 w 71"/>
                  <a:gd name="T19" fmla="*/ 15 h 15"/>
                  <a:gd name="T20" fmla="*/ 2 w 71"/>
                  <a:gd name="T21" fmla="*/ 11 h 15"/>
                  <a:gd name="T22" fmla="*/ 0 w 71"/>
                  <a:gd name="T23" fmla="*/ 7 h 15"/>
                  <a:gd name="T24" fmla="*/ 2 w 71"/>
                  <a:gd name="T25" fmla="*/ 3 h 15"/>
                  <a:gd name="T26" fmla="*/ 4 w 71"/>
                  <a:gd name="T27" fmla="*/ 2 h 15"/>
                  <a:gd name="T28" fmla="*/ 8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8" y="0"/>
                    </a:moveTo>
                    <a:lnTo>
                      <a:pt x="63" y="0"/>
                    </a:lnTo>
                    <a:lnTo>
                      <a:pt x="67" y="2"/>
                    </a:lnTo>
                    <a:lnTo>
                      <a:pt x="71" y="3"/>
                    </a:lnTo>
                    <a:lnTo>
                      <a:pt x="71" y="7"/>
                    </a:lnTo>
                    <a:lnTo>
                      <a:pt x="71" y="11"/>
                    </a:lnTo>
                    <a:lnTo>
                      <a:pt x="67" y="15"/>
                    </a:lnTo>
                    <a:lnTo>
                      <a:pt x="63" y="15"/>
                    </a:lnTo>
                    <a:lnTo>
                      <a:pt x="8" y="15"/>
                    </a:lnTo>
                    <a:lnTo>
                      <a:pt x="4" y="15"/>
                    </a:lnTo>
                    <a:lnTo>
                      <a:pt x="2" y="11"/>
                    </a:lnTo>
                    <a:lnTo>
                      <a:pt x="0" y="7"/>
                    </a:lnTo>
                    <a:lnTo>
                      <a:pt x="2" y="3"/>
                    </a:lnTo>
                    <a:lnTo>
                      <a:pt x="4" y="2"/>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3" name="Freeform 16"/>
              <p:cNvSpPr>
                <a:spLocks/>
              </p:cNvSpPr>
              <p:nvPr userDrawn="1"/>
            </p:nvSpPr>
            <p:spPr bwMode="auto">
              <a:xfrm>
                <a:off x="-148" y="1034"/>
                <a:ext cx="69" cy="13"/>
              </a:xfrm>
              <a:custGeom>
                <a:avLst/>
                <a:gdLst>
                  <a:gd name="T0" fmla="*/ 6 w 69"/>
                  <a:gd name="T1" fmla="*/ 0 h 13"/>
                  <a:gd name="T2" fmla="*/ 63 w 69"/>
                  <a:gd name="T3" fmla="*/ 0 h 13"/>
                  <a:gd name="T4" fmla="*/ 67 w 69"/>
                  <a:gd name="T5" fmla="*/ 0 h 13"/>
                  <a:gd name="T6" fmla="*/ 69 w 69"/>
                  <a:gd name="T7" fmla="*/ 1 h 13"/>
                  <a:gd name="T8" fmla="*/ 69 w 69"/>
                  <a:gd name="T9" fmla="*/ 5 h 13"/>
                  <a:gd name="T10" fmla="*/ 69 w 69"/>
                  <a:gd name="T11" fmla="*/ 9 h 13"/>
                  <a:gd name="T12" fmla="*/ 67 w 69"/>
                  <a:gd name="T13" fmla="*/ 13 h 13"/>
                  <a:gd name="T14" fmla="*/ 63 w 69"/>
                  <a:gd name="T15" fmla="*/ 13 h 13"/>
                  <a:gd name="T16" fmla="*/ 6 w 69"/>
                  <a:gd name="T17" fmla="*/ 13 h 13"/>
                  <a:gd name="T18" fmla="*/ 2 w 69"/>
                  <a:gd name="T19" fmla="*/ 13 h 13"/>
                  <a:gd name="T20" fmla="*/ 0 w 69"/>
                  <a:gd name="T21" fmla="*/ 9 h 13"/>
                  <a:gd name="T22" fmla="*/ 0 w 69"/>
                  <a:gd name="T23" fmla="*/ 5 h 13"/>
                  <a:gd name="T24" fmla="*/ 0 w 69"/>
                  <a:gd name="T25" fmla="*/ 1 h 13"/>
                  <a:gd name="T26" fmla="*/ 2 w 69"/>
                  <a:gd name="T27" fmla="*/ 0 h 13"/>
                  <a:gd name="T28" fmla="*/ 6 w 69"/>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3">
                    <a:moveTo>
                      <a:pt x="6" y="0"/>
                    </a:moveTo>
                    <a:lnTo>
                      <a:pt x="63" y="0"/>
                    </a:lnTo>
                    <a:lnTo>
                      <a:pt x="67" y="0"/>
                    </a:lnTo>
                    <a:lnTo>
                      <a:pt x="69" y="1"/>
                    </a:lnTo>
                    <a:lnTo>
                      <a:pt x="69" y="5"/>
                    </a:lnTo>
                    <a:lnTo>
                      <a:pt x="69" y="9"/>
                    </a:lnTo>
                    <a:lnTo>
                      <a:pt x="67" y="13"/>
                    </a:lnTo>
                    <a:lnTo>
                      <a:pt x="63" y="13"/>
                    </a:lnTo>
                    <a:lnTo>
                      <a:pt x="6" y="13"/>
                    </a:lnTo>
                    <a:lnTo>
                      <a:pt x="2" y="13"/>
                    </a:lnTo>
                    <a:lnTo>
                      <a:pt x="0" y="9"/>
                    </a:lnTo>
                    <a:lnTo>
                      <a:pt x="0" y="5"/>
                    </a:lnTo>
                    <a:lnTo>
                      <a:pt x="0" y="1"/>
                    </a:lnTo>
                    <a:lnTo>
                      <a:pt x="2" y="0"/>
                    </a:lnTo>
                    <a:lnTo>
                      <a:pt x="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4" name="Freeform 17"/>
              <p:cNvSpPr>
                <a:spLocks/>
              </p:cNvSpPr>
              <p:nvPr userDrawn="1"/>
            </p:nvSpPr>
            <p:spPr bwMode="auto">
              <a:xfrm>
                <a:off x="-169" y="951"/>
                <a:ext cx="54" cy="56"/>
              </a:xfrm>
              <a:custGeom>
                <a:avLst/>
                <a:gdLst>
                  <a:gd name="T0" fmla="*/ 48 w 54"/>
                  <a:gd name="T1" fmla="*/ 0 h 56"/>
                  <a:gd name="T2" fmla="*/ 50 w 54"/>
                  <a:gd name="T3" fmla="*/ 2 h 56"/>
                  <a:gd name="T4" fmla="*/ 52 w 54"/>
                  <a:gd name="T5" fmla="*/ 4 h 56"/>
                  <a:gd name="T6" fmla="*/ 54 w 54"/>
                  <a:gd name="T7" fmla="*/ 8 h 56"/>
                  <a:gd name="T8" fmla="*/ 52 w 54"/>
                  <a:gd name="T9" fmla="*/ 11 h 56"/>
                  <a:gd name="T10" fmla="*/ 13 w 54"/>
                  <a:gd name="T11" fmla="*/ 52 h 56"/>
                  <a:gd name="T12" fmla="*/ 9 w 54"/>
                  <a:gd name="T13" fmla="*/ 54 h 56"/>
                  <a:gd name="T14" fmla="*/ 8 w 54"/>
                  <a:gd name="T15" fmla="*/ 56 h 56"/>
                  <a:gd name="T16" fmla="*/ 4 w 54"/>
                  <a:gd name="T17" fmla="*/ 54 h 56"/>
                  <a:gd name="T18" fmla="*/ 2 w 54"/>
                  <a:gd name="T19" fmla="*/ 54 h 56"/>
                  <a:gd name="T20" fmla="*/ 0 w 54"/>
                  <a:gd name="T21" fmla="*/ 50 h 56"/>
                  <a:gd name="T22" fmla="*/ 0 w 54"/>
                  <a:gd name="T23" fmla="*/ 46 h 56"/>
                  <a:gd name="T24" fmla="*/ 2 w 54"/>
                  <a:gd name="T25" fmla="*/ 42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0" y="2"/>
                    </a:lnTo>
                    <a:lnTo>
                      <a:pt x="52" y="4"/>
                    </a:lnTo>
                    <a:lnTo>
                      <a:pt x="54" y="8"/>
                    </a:lnTo>
                    <a:lnTo>
                      <a:pt x="52" y="11"/>
                    </a:lnTo>
                    <a:lnTo>
                      <a:pt x="13" y="52"/>
                    </a:lnTo>
                    <a:lnTo>
                      <a:pt x="9" y="54"/>
                    </a:lnTo>
                    <a:lnTo>
                      <a:pt x="8" y="56"/>
                    </a:lnTo>
                    <a:lnTo>
                      <a:pt x="4" y="54"/>
                    </a:lnTo>
                    <a:lnTo>
                      <a:pt x="2" y="54"/>
                    </a:lnTo>
                    <a:lnTo>
                      <a:pt x="0" y="50"/>
                    </a:lnTo>
                    <a:lnTo>
                      <a:pt x="0" y="46"/>
                    </a:lnTo>
                    <a:lnTo>
                      <a:pt x="2" y="42"/>
                    </a:lnTo>
                    <a:lnTo>
                      <a:pt x="40" y="2"/>
                    </a:lnTo>
                    <a:lnTo>
                      <a:pt x="44" y="0"/>
                    </a:lnTo>
                    <a:lnTo>
                      <a:pt x="4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5" name="Freeform 18"/>
              <p:cNvSpPr>
                <a:spLocks/>
              </p:cNvSpPr>
              <p:nvPr userDrawn="1"/>
            </p:nvSpPr>
            <p:spPr bwMode="auto">
              <a:xfrm>
                <a:off x="-284" y="1074"/>
                <a:ext cx="52" cy="56"/>
              </a:xfrm>
              <a:custGeom>
                <a:avLst/>
                <a:gdLst>
                  <a:gd name="T0" fmla="*/ 46 w 52"/>
                  <a:gd name="T1" fmla="*/ 0 h 56"/>
                  <a:gd name="T2" fmla="*/ 50 w 52"/>
                  <a:gd name="T3" fmla="*/ 2 h 56"/>
                  <a:gd name="T4" fmla="*/ 52 w 52"/>
                  <a:gd name="T5" fmla="*/ 6 h 56"/>
                  <a:gd name="T6" fmla="*/ 52 w 52"/>
                  <a:gd name="T7" fmla="*/ 9 h 56"/>
                  <a:gd name="T8" fmla="*/ 50 w 52"/>
                  <a:gd name="T9" fmla="*/ 13 h 56"/>
                  <a:gd name="T10" fmla="*/ 11 w 52"/>
                  <a:gd name="T11" fmla="*/ 54 h 56"/>
                  <a:gd name="T12" fmla="*/ 9 w 52"/>
                  <a:gd name="T13" fmla="*/ 56 h 56"/>
                  <a:gd name="T14" fmla="*/ 5 w 52"/>
                  <a:gd name="T15" fmla="*/ 56 h 56"/>
                  <a:gd name="T16" fmla="*/ 4 w 52"/>
                  <a:gd name="T17" fmla="*/ 56 h 56"/>
                  <a:gd name="T18" fmla="*/ 2 w 52"/>
                  <a:gd name="T19" fmla="*/ 54 h 56"/>
                  <a:gd name="T20" fmla="*/ 0 w 52"/>
                  <a:gd name="T21" fmla="*/ 50 h 56"/>
                  <a:gd name="T22" fmla="*/ 0 w 52"/>
                  <a:gd name="T23" fmla="*/ 46 h 56"/>
                  <a:gd name="T24" fmla="*/ 2 w 52"/>
                  <a:gd name="T25" fmla="*/ 44 h 56"/>
                  <a:gd name="T26" fmla="*/ 38 w 52"/>
                  <a:gd name="T27" fmla="*/ 2 h 56"/>
                  <a:gd name="T28" fmla="*/ 42 w 52"/>
                  <a:gd name="T29" fmla="*/ 0 h 56"/>
                  <a:gd name="T30" fmla="*/ 46 w 52"/>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6">
                    <a:moveTo>
                      <a:pt x="46" y="0"/>
                    </a:moveTo>
                    <a:lnTo>
                      <a:pt x="50" y="2"/>
                    </a:lnTo>
                    <a:lnTo>
                      <a:pt x="52" y="6"/>
                    </a:lnTo>
                    <a:lnTo>
                      <a:pt x="52" y="9"/>
                    </a:lnTo>
                    <a:lnTo>
                      <a:pt x="50" y="13"/>
                    </a:lnTo>
                    <a:lnTo>
                      <a:pt x="11" y="54"/>
                    </a:lnTo>
                    <a:lnTo>
                      <a:pt x="9" y="56"/>
                    </a:lnTo>
                    <a:lnTo>
                      <a:pt x="5" y="56"/>
                    </a:lnTo>
                    <a:lnTo>
                      <a:pt x="4" y="56"/>
                    </a:lnTo>
                    <a:lnTo>
                      <a:pt x="2" y="54"/>
                    </a:lnTo>
                    <a:lnTo>
                      <a:pt x="0" y="50"/>
                    </a:lnTo>
                    <a:lnTo>
                      <a:pt x="0" y="46"/>
                    </a:lnTo>
                    <a:lnTo>
                      <a:pt x="2" y="44"/>
                    </a:lnTo>
                    <a:lnTo>
                      <a:pt x="38" y="2"/>
                    </a:lnTo>
                    <a:lnTo>
                      <a:pt x="42" y="0"/>
                    </a:lnTo>
                    <a:lnTo>
                      <a:pt x="4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6" name="Freeform 19"/>
              <p:cNvSpPr>
                <a:spLocks/>
              </p:cNvSpPr>
              <p:nvPr userDrawn="1"/>
            </p:nvSpPr>
            <p:spPr bwMode="auto">
              <a:xfrm>
                <a:off x="-284" y="953"/>
                <a:ext cx="55" cy="54"/>
              </a:xfrm>
              <a:custGeom>
                <a:avLst/>
                <a:gdLst>
                  <a:gd name="T0" fmla="*/ 7 w 55"/>
                  <a:gd name="T1" fmla="*/ 0 h 54"/>
                  <a:gd name="T2" fmla="*/ 11 w 55"/>
                  <a:gd name="T3" fmla="*/ 2 h 54"/>
                  <a:gd name="T4" fmla="*/ 52 w 55"/>
                  <a:gd name="T5" fmla="*/ 40 h 54"/>
                  <a:gd name="T6" fmla="*/ 53 w 55"/>
                  <a:gd name="T7" fmla="*/ 44 h 54"/>
                  <a:gd name="T8" fmla="*/ 55 w 55"/>
                  <a:gd name="T9" fmla="*/ 48 h 54"/>
                  <a:gd name="T10" fmla="*/ 53 w 55"/>
                  <a:gd name="T11" fmla="*/ 52 h 54"/>
                  <a:gd name="T12" fmla="*/ 50 w 55"/>
                  <a:gd name="T13" fmla="*/ 54 h 54"/>
                  <a:gd name="T14" fmla="*/ 48 w 55"/>
                  <a:gd name="T15" fmla="*/ 54 h 54"/>
                  <a:gd name="T16" fmla="*/ 44 w 55"/>
                  <a:gd name="T17" fmla="*/ 54 h 54"/>
                  <a:gd name="T18" fmla="*/ 42 w 55"/>
                  <a:gd name="T19" fmla="*/ 52 h 54"/>
                  <a:gd name="T20" fmla="*/ 2 w 55"/>
                  <a:gd name="T21" fmla="*/ 13 h 54"/>
                  <a:gd name="T22" fmla="*/ 0 w 55"/>
                  <a:gd name="T23" fmla="*/ 9 h 54"/>
                  <a:gd name="T24" fmla="*/ 0 w 55"/>
                  <a:gd name="T25" fmla="*/ 6 h 54"/>
                  <a:gd name="T26" fmla="*/ 2 w 55"/>
                  <a:gd name="T27" fmla="*/ 4 h 54"/>
                  <a:gd name="T28" fmla="*/ 4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2" y="40"/>
                    </a:lnTo>
                    <a:lnTo>
                      <a:pt x="53" y="44"/>
                    </a:lnTo>
                    <a:lnTo>
                      <a:pt x="55" y="48"/>
                    </a:lnTo>
                    <a:lnTo>
                      <a:pt x="53" y="52"/>
                    </a:lnTo>
                    <a:lnTo>
                      <a:pt x="50" y="54"/>
                    </a:lnTo>
                    <a:lnTo>
                      <a:pt x="48" y="54"/>
                    </a:lnTo>
                    <a:lnTo>
                      <a:pt x="44" y="54"/>
                    </a:lnTo>
                    <a:lnTo>
                      <a:pt x="42" y="52"/>
                    </a:lnTo>
                    <a:lnTo>
                      <a:pt x="2" y="13"/>
                    </a:lnTo>
                    <a:lnTo>
                      <a:pt x="0" y="9"/>
                    </a:lnTo>
                    <a:lnTo>
                      <a:pt x="0" y="6"/>
                    </a:lnTo>
                    <a:lnTo>
                      <a:pt x="2" y="4"/>
                    </a:lnTo>
                    <a:lnTo>
                      <a:pt x="4" y="0"/>
                    </a:lnTo>
                    <a:lnTo>
                      <a:pt x="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7" name="Freeform 20"/>
              <p:cNvSpPr>
                <a:spLocks/>
              </p:cNvSpPr>
              <p:nvPr userDrawn="1"/>
            </p:nvSpPr>
            <p:spPr bwMode="auto">
              <a:xfrm>
                <a:off x="-161" y="1070"/>
                <a:ext cx="55" cy="52"/>
              </a:xfrm>
              <a:custGeom>
                <a:avLst/>
                <a:gdLst>
                  <a:gd name="T0" fmla="*/ 9 w 55"/>
                  <a:gd name="T1" fmla="*/ 0 h 52"/>
                  <a:gd name="T2" fmla="*/ 13 w 55"/>
                  <a:gd name="T3" fmla="*/ 2 h 52"/>
                  <a:gd name="T4" fmla="*/ 53 w 55"/>
                  <a:gd name="T5" fmla="*/ 40 h 52"/>
                  <a:gd name="T6" fmla="*/ 55 w 55"/>
                  <a:gd name="T7" fmla="*/ 42 h 52"/>
                  <a:gd name="T8" fmla="*/ 55 w 55"/>
                  <a:gd name="T9" fmla="*/ 46 h 52"/>
                  <a:gd name="T10" fmla="*/ 53 w 55"/>
                  <a:gd name="T11" fmla="*/ 50 h 52"/>
                  <a:gd name="T12" fmla="*/ 51 w 55"/>
                  <a:gd name="T13" fmla="*/ 52 h 52"/>
                  <a:gd name="T14" fmla="*/ 48 w 55"/>
                  <a:gd name="T15" fmla="*/ 52 h 52"/>
                  <a:gd name="T16" fmla="*/ 46 w 55"/>
                  <a:gd name="T17" fmla="*/ 52 h 52"/>
                  <a:gd name="T18" fmla="*/ 42 w 55"/>
                  <a:gd name="T19" fmla="*/ 50 h 52"/>
                  <a:gd name="T20" fmla="*/ 1 w 55"/>
                  <a:gd name="T21" fmla="*/ 13 h 52"/>
                  <a:gd name="T22" fmla="*/ 0 w 55"/>
                  <a:gd name="T23" fmla="*/ 10 h 52"/>
                  <a:gd name="T24" fmla="*/ 0 w 55"/>
                  <a:gd name="T25" fmla="*/ 6 h 52"/>
                  <a:gd name="T26" fmla="*/ 1 w 55"/>
                  <a:gd name="T27" fmla="*/ 2 h 52"/>
                  <a:gd name="T28" fmla="*/ 5 w 55"/>
                  <a:gd name="T29" fmla="*/ 0 h 52"/>
                  <a:gd name="T30" fmla="*/ 9 w 55"/>
                  <a:gd name="T3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2">
                    <a:moveTo>
                      <a:pt x="9" y="0"/>
                    </a:moveTo>
                    <a:lnTo>
                      <a:pt x="13" y="2"/>
                    </a:lnTo>
                    <a:lnTo>
                      <a:pt x="53" y="40"/>
                    </a:lnTo>
                    <a:lnTo>
                      <a:pt x="55" y="42"/>
                    </a:lnTo>
                    <a:lnTo>
                      <a:pt x="55" y="46"/>
                    </a:lnTo>
                    <a:lnTo>
                      <a:pt x="53" y="50"/>
                    </a:lnTo>
                    <a:lnTo>
                      <a:pt x="51" y="52"/>
                    </a:lnTo>
                    <a:lnTo>
                      <a:pt x="48" y="52"/>
                    </a:lnTo>
                    <a:lnTo>
                      <a:pt x="46" y="52"/>
                    </a:lnTo>
                    <a:lnTo>
                      <a:pt x="42" y="50"/>
                    </a:lnTo>
                    <a:lnTo>
                      <a:pt x="1" y="13"/>
                    </a:lnTo>
                    <a:lnTo>
                      <a:pt x="0" y="10"/>
                    </a:lnTo>
                    <a:lnTo>
                      <a:pt x="0" y="6"/>
                    </a:lnTo>
                    <a:lnTo>
                      <a:pt x="1" y="2"/>
                    </a:lnTo>
                    <a:lnTo>
                      <a:pt x="5" y="0"/>
                    </a:lnTo>
                    <a:lnTo>
                      <a:pt x="9"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8" name="Freeform 21"/>
              <p:cNvSpPr>
                <a:spLocks/>
              </p:cNvSpPr>
              <p:nvPr userDrawn="1"/>
            </p:nvSpPr>
            <p:spPr bwMode="auto">
              <a:xfrm>
                <a:off x="2749" y="938"/>
                <a:ext cx="71" cy="240"/>
              </a:xfrm>
              <a:custGeom>
                <a:avLst/>
                <a:gdLst>
                  <a:gd name="T0" fmla="*/ 14 w 71"/>
                  <a:gd name="T1" fmla="*/ 0 h 240"/>
                  <a:gd name="T2" fmla="*/ 19 w 71"/>
                  <a:gd name="T3" fmla="*/ 0 h 240"/>
                  <a:gd name="T4" fmla="*/ 23 w 71"/>
                  <a:gd name="T5" fmla="*/ 3 h 240"/>
                  <a:gd name="T6" fmla="*/ 44 w 71"/>
                  <a:gd name="T7" fmla="*/ 28 h 240"/>
                  <a:gd name="T8" fmla="*/ 58 w 71"/>
                  <a:gd name="T9" fmla="*/ 55 h 240"/>
                  <a:gd name="T10" fmla="*/ 67 w 71"/>
                  <a:gd name="T11" fmla="*/ 86 h 240"/>
                  <a:gd name="T12" fmla="*/ 71 w 71"/>
                  <a:gd name="T13" fmla="*/ 119 h 240"/>
                  <a:gd name="T14" fmla="*/ 67 w 71"/>
                  <a:gd name="T15" fmla="*/ 151 h 240"/>
                  <a:gd name="T16" fmla="*/ 58 w 71"/>
                  <a:gd name="T17" fmla="*/ 182 h 240"/>
                  <a:gd name="T18" fmla="*/ 44 w 71"/>
                  <a:gd name="T19" fmla="*/ 211 h 240"/>
                  <a:gd name="T20" fmla="*/ 23 w 71"/>
                  <a:gd name="T21" fmla="*/ 236 h 240"/>
                  <a:gd name="T22" fmla="*/ 19 w 71"/>
                  <a:gd name="T23" fmla="*/ 238 h 240"/>
                  <a:gd name="T24" fmla="*/ 14 w 71"/>
                  <a:gd name="T25" fmla="*/ 240 h 240"/>
                  <a:gd name="T26" fmla="*/ 10 w 71"/>
                  <a:gd name="T27" fmla="*/ 238 h 240"/>
                  <a:gd name="T28" fmla="*/ 4 w 71"/>
                  <a:gd name="T29" fmla="*/ 236 h 240"/>
                  <a:gd name="T30" fmla="*/ 2 w 71"/>
                  <a:gd name="T31" fmla="*/ 232 h 240"/>
                  <a:gd name="T32" fmla="*/ 0 w 71"/>
                  <a:gd name="T33" fmla="*/ 226 h 240"/>
                  <a:gd name="T34" fmla="*/ 2 w 71"/>
                  <a:gd name="T35" fmla="*/ 220 h 240"/>
                  <a:gd name="T36" fmla="*/ 4 w 71"/>
                  <a:gd name="T37" fmla="*/ 217 h 240"/>
                  <a:gd name="T38" fmla="*/ 27 w 71"/>
                  <a:gd name="T39" fmla="*/ 188 h 240"/>
                  <a:gd name="T40" fmla="*/ 41 w 71"/>
                  <a:gd name="T41" fmla="*/ 155 h 240"/>
                  <a:gd name="T42" fmla="*/ 44 w 71"/>
                  <a:gd name="T43" fmla="*/ 119 h 240"/>
                  <a:gd name="T44" fmla="*/ 41 w 71"/>
                  <a:gd name="T45" fmla="*/ 82 h 240"/>
                  <a:gd name="T46" fmla="*/ 27 w 71"/>
                  <a:gd name="T47" fmla="*/ 49 h 240"/>
                  <a:gd name="T48" fmla="*/ 4 w 71"/>
                  <a:gd name="T49" fmla="*/ 21 h 240"/>
                  <a:gd name="T50" fmla="*/ 2 w 71"/>
                  <a:gd name="T51" fmla="*/ 17 h 240"/>
                  <a:gd name="T52" fmla="*/ 0 w 71"/>
                  <a:gd name="T53" fmla="*/ 11 h 240"/>
                  <a:gd name="T54" fmla="*/ 2 w 71"/>
                  <a:gd name="T55" fmla="*/ 7 h 240"/>
                  <a:gd name="T56" fmla="*/ 4 w 71"/>
                  <a:gd name="T57" fmla="*/ 3 h 240"/>
                  <a:gd name="T58" fmla="*/ 10 w 71"/>
                  <a:gd name="T59" fmla="*/ 0 h 240"/>
                  <a:gd name="T60" fmla="*/ 14 w 71"/>
                  <a:gd name="T6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0">
                    <a:moveTo>
                      <a:pt x="14" y="0"/>
                    </a:moveTo>
                    <a:lnTo>
                      <a:pt x="19" y="0"/>
                    </a:lnTo>
                    <a:lnTo>
                      <a:pt x="23" y="3"/>
                    </a:lnTo>
                    <a:lnTo>
                      <a:pt x="44" y="28"/>
                    </a:lnTo>
                    <a:lnTo>
                      <a:pt x="58" y="55"/>
                    </a:lnTo>
                    <a:lnTo>
                      <a:pt x="67" y="86"/>
                    </a:lnTo>
                    <a:lnTo>
                      <a:pt x="71" y="119"/>
                    </a:lnTo>
                    <a:lnTo>
                      <a:pt x="67" y="151"/>
                    </a:lnTo>
                    <a:lnTo>
                      <a:pt x="58" y="182"/>
                    </a:lnTo>
                    <a:lnTo>
                      <a:pt x="44" y="211"/>
                    </a:lnTo>
                    <a:lnTo>
                      <a:pt x="23" y="236"/>
                    </a:lnTo>
                    <a:lnTo>
                      <a:pt x="19" y="238"/>
                    </a:lnTo>
                    <a:lnTo>
                      <a:pt x="14" y="240"/>
                    </a:lnTo>
                    <a:lnTo>
                      <a:pt x="10" y="238"/>
                    </a:lnTo>
                    <a:lnTo>
                      <a:pt x="4" y="236"/>
                    </a:lnTo>
                    <a:lnTo>
                      <a:pt x="2" y="232"/>
                    </a:lnTo>
                    <a:lnTo>
                      <a:pt x="0" y="226"/>
                    </a:lnTo>
                    <a:lnTo>
                      <a:pt x="2" y="220"/>
                    </a:lnTo>
                    <a:lnTo>
                      <a:pt x="4" y="217"/>
                    </a:lnTo>
                    <a:lnTo>
                      <a:pt x="27" y="188"/>
                    </a:lnTo>
                    <a:lnTo>
                      <a:pt x="41" y="155"/>
                    </a:lnTo>
                    <a:lnTo>
                      <a:pt x="44" y="119"/>
                    </a:lnTo>
                    <a:lnTo>
                      <a:pt x="41" y="82"/>
                    </a:lnTo>
                    <a:lnTo>
                      <a:pt x="27" y="49"/>
                    </a:lnTo>
                    <a:lnTo>
                      <a:pt x="4" y="21"/>
                    </a:lnTo>
                    <a:lnTo>
                      <a:pt x="2" y="17"/>
                    </a:lnTo>
                    <a:lnTo>
                      <a:pt x="0" y="11"/>
                    </a:lnTo>
                    <a:lnTo>
                      <a:pt x="2" y="7"/>
                    </a:lnTo>
                    <a:lnTo>
                      <a:pt x="4" y="3"/>
                    </a:lnTo>
                    <a:lnTo>
                      <a:pt x="10" y="0"/>
                    </a:lnTo>
                    <a:lnTo>
                      <a:pt x="14"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9" name="Freeform 22"/>
              <p:cNvSpPr>
                <a:spLocks/>
              </p:cNvSpPr>
              <p:nvPr userDrawn="1"/>
            </p:nvSpPr>
            <p:spPr bwMode="auto">
              <a:xfrm>
                <a:off x="2717" y="970"/>
                <a:ext cx="55" cy="173"/>
              </a:xfrm>
              <a:custGeom>
                <a:avLst/>
                <a:gdLst>
                  <a:gd name="T0" fmla="*/ 11 w 55"/>
                  <a:gd name="T1" fmla="*/ 0 h 173"/>
                  <a:gd name="T2" fmla="*/ 17 w 55"/>
                  <a:gd name="T3" fmla="*/ 2 h 173"/>
                  <a:gd name="T4" fmla="*/ 21 w 55"/>
                  <a:gd name="T5" fmla="*/ 4 h 173"/>
                  <a:gd name="T6" fmla="*/ 40 w 55"/>
                  <a:gd name="T7" fmla="*/ 29 h 173"/>
                  <a:gd name="T8" fmla="*/ 51 w 55"/>
                  <a:gd name="T9" fmla="*/ 56 h 173"/>
                  <a:gd name="T10" fmla="*/ 55 w 55"/>
                  <a:gd name="T11" fmla="*/ 87 h 173"/>
                  <a:gd name="T12" fmla="*/ 51 w 55"/>
                  <a:gd name="T13" fmla="*/ 117 h 173"/>
                  <a:gd name="T14" fmla="*/ 40 w 55"/>
                  <a:gd name="T15" fmla="*/ 144 h 173"/>
                  <a:gd name="T16" fmla="*/ 21 w 55"/>
                  <a:gd name="T17" fmla="*/ 169 h 173"/>
                  <a:gd name="T18" fmla="*/ 17 w 55"/>
                  <a:gd name="T19" fmla="*/ 173 h 173"/>
                  <a:gd name="T20" fmla="*/ 11 w 55"/>
                  <a:gd name="T21" fmla="*/ 173 h 173"/>
                  <a:gd name="T22" fmla="*/ 7 w 55"/>
                  <a:gd name="T23" fmla="*/ 173 h 173"/>
                  <a:gd name="T24" fmla="*/ 3 w 55"/>
                  <a:gd name="T25" fmla="*/ 169 h 173"/>
                  <a:gd name="T26" fmla="*/ 0 w 55"/>
                  <a:gd name="T27" fmla="*/ 165 h 173"/>
                  <a:gd name="T28" fmla="*/ 0 w 55"/>
                  <a:gd name="T29" fmla="*/ 160 h 173"/>
                  <a:gd name="T30" fmla="*/ 0 w 55"/>
                  <a:gd name="T31" fmla="*/ 156 h 173"/>
                  <a:gd name="T32" fmla="*/ 3 w 55"/>
                  <a:gd name="T33" fmla="*/ 152 h 173"/>
                  <a:gd name="T34" fmla="*/ 17 w 55"/>
                  <a:gd name="T35" fmla="*/ 133 h 173"/>
                  <a:gd name="T36" fmla="*/ 27 w 55"/>
                  <a:gd name="T37" fmla="*/ 112 h 173"/>
                  <a:gd name="T38" fmla="*/ 30 w 55"/>
                  <a:gd name="T39" fmla="*/ 87 h 173"/>
                  <a:gd name="T40" fmla="*/ 27 w 55"/>
                  <a:gd name="T41" fmla="*/ 64 h 173"/>
                  <a:gd name="T42" fmla="*/ 17 w 55"/>
                  <a:gd name="T43" fmla="*/ 42 h 173"/>
                  <a:gd name="T44" fmla="*/ 3 w 55"/>
                  <a:gd name="T45" fmla="*/ 23 h 173"/>
                  <a:gd name="T46" fmla="*/ 0 w 55"/>
                  <a:gd name="T47" fmla="*/ 19 h 173"/>
                  <a:gd name="T48" fmla="*/ 0 w 55"/>
                  <a:gd name="T49" fmla="*/ 14 h 173"/>
                  <a:gd name="T50" fmla="*/ 0 w 55"/>
                  <a:gd name="T51" fmla="*/ 10 h 173"/>
                  <a:gd name="T52" fmla="*/ 3 w 55"/>
                  <a:gd name="T53" fmla="*/ 4 h 173"/>
                  <a:gd name="T54" fmla="*/ 7 w 55"/>
                  <a:gd name="T55" fmla="*/ 2 h 173"/>
                  <a:gd name="T56" fmla="*/ 11 w 55"/>
                  <a:gd name="T5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173">
                    <a:moveTo>
                      <a:pt x="11" y="0"/>
                    </a:moveTo>
                    <a:lnTo>
                      <a:pt x="17" y="2"/>
                    </a:lnTo>
                    <a:lnTo>
                      <a:pt x="21" y="4"/>
                    </a:lnTo>
                    <a:lnTo>
                      <a:pt x="40" y="29"/>
                    </a:lnTo>
                    <a:lnTo>
                      <a:pt x="51" y="56"/>
                    </a:lnTo>
                    <a:lnTo>
                      <a:pt x="55" y="87"/>
                    </a:lnTo>
                    <a:lnTo>
                      <a:pt x="51" y="117"/>
                    </a:lnTo>
                    <a:lnTo>
                      <a:pt x="40" y="144"/>
                    </a:lnTo>
                    <a:lnTo>
                      <a:pt x="21" y="169"/>
                    </a:lnTo>
                    <a:lnTo>
                      <a:pt x="17" y="173"/>
                    </a:lnTo>
                    <a:lnTo>
                      <a:pt x="11" y="173"/>
                    </a:lnTo>
                    <a:lnTo>
                      <a:pt x="7" y="173"/>
                    </a:lnTo>
                    <a:lnTo>
                      <a:pt x="3" y="169"/>
                    </a:lnTo>
                    <a:lnTo>
                      <a:pt x="0" y="165"/>
                    </a:lnTo>
                    <a:lnTo>
                      <a:pt x="0" y="160"/>
                    </a:lnTo>
                    <a:lnTo>
                      <a:pt x="0" y="156"/>
                    </a:lnTo>
                    <a:lnTo>
                      <a:pt x="3" y="152"/>
                    </a:lnTo>
                    <a:lnTo>
                      <a:pt x="17" y="133"/>
                    </a:lnTo>
                    <a:lnTo>
                      <a:pt x="27" y="112"/>
                    </a:lnTo>
                    <a:lnTo>
                      <a:pt x="30" y="87"/>
                    </a:lnTo>
                    <a:lnTo>
                      <a:pt x="27" y="64"/>
                    </a:lnTo>
                    <a:lnTo>
                      <a:pt x="17" y="42"/>
                    </a:lnTo>
                    <a:lnTo>
                      <a:pt x="3" y="23"/>
                    </a:lnTo>
                    <a:lnTo>
                      <a:pt x="0" y="19"/>
                    </a:lnTo>
                    <a:lnTo>
                      <a:pt x="0" y="14"/>
                    </a:lnTo>
                    <a:lnTo>
                      <a:pt x="0" y="10"/>
                    </a:lnTo>
                    <a:lnTo>
                      <a:pt x="3" y="4"/>
                    </a:lnTo>
                    <a:lnTo>
                      <a:pt x="7" y="2"/>
                    </a:lnTo>
                    <a:lnTo>
                      <a:pt x="11"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0" name="Freeform 23"/>
              <p:cNvSpPr>
                <a:spLocks/>
              </p:cNvSpPr>
              <p:nvPr userDrawn="1"/>
            </p:nvSpPr>
            <p:spPr bwMode="auto">
              <a:xfrm>
                <a:off x="2682" y="1005"/>
                <a:ext cx="42" cy="103"/>
              </a:xfrm>
              <a:custGeom>
                <a:avLst/>
                <a:gdLst>
                  <a:gd name="T0" fmla="*/ 14 w 42"/>
                  <a:gd name="T1" fmla="*/ 0 h 103"/>
                  <a:gd name="T2" fmla="*/ 17 w 42"/>
                  <a:gd name="T3" fmla="*/ 2 h 103"/>
                  <a:gd name="T4" fmla="*/ 23 w 42"/>
                  <a:gd name="T5" fmla="*/ 4 h 103"/>
                  <a:gd name="T6" fmla="*/ 37 w 42"/>
                  <a:gd name="T7" fmla="*/ 27 h 103"/>
                  <a:gd name="T8" fmla="*/ 42 w 42"/>
                  <a:gd name="T9" fmla="*/ 52 h 103"/>
                  <a:gd name="T10" fmla="*/ 37 w 42"/>
                  <a:gd name="T11" fmla="*/ 78 h 103"/>
                  <a:gd name="T12" fmla="*/ 23 w 42"/>
                  <a:gd name="T13" fmla="*/ 100 h 103"/>
                  <a:gd name="T14" fmla="*/ 17 w 42"/>
                  <a:gd name="T15" fmla="*/ 103 h 103"/>
                  <a:gd name="T16" fmla="*/ 14 w 42"/>
                  <a:gd name="T17" fmla="*/ 103 h 103"/>
                  <a:gd name="T18" fmla="*/ 8 w 42"/>
                  <a:gd name="T19" fmla="*/ 103 h 103"/>
                  <a:gd name="T20" fmla="*/ 4 w 42"/>
                  <a:gd name="T21" fmla="*/ 100 h 103"/>
                  <a:gd name="T22" fmla="*/ 2 w 42"/>
                  <a:gd name="T23" fmla="*/ 96 h 103"/>
                  <a:gd name="T24" fmla="*/ 0 w 42"/>
                  <a:gd name="T25" fmla="*/ 92 h 103"/>
                  <a:gd name="T26" fmla="*/ 2 w 42"/>
                  <a:gd name="T27" fmla="*/ 86 h 103"/>
                  <a:gd name="T28" fmla="*/ 4 w 42"/>
                  <a:gd name="T29" fmla="*/ 82 h 103"/>
                  <a:gd name="T30" fmla="*/ 10 w 42"/>
                  <a:gd name="T31" fmla="*/ 77 h 103"/>
                  <a:gd name="T32" fmla="*/ 14 w 42"/>
                  <a:gd name="T33" fmla="*/ 69 h 103"/>
                  <a:gd name="T34" fmla="*/ 15 w 42"/>
                  <a:gd name="T35" fmla="*/ 61 h 103"/>
                  <a:gd name="T36" fmla="*/ 17 w 42"/>
                  <a:gd name="T37" fmla="*/ 52 h 103"/>
                  <a:gd name="T38" fmla="*/ 15 w 42"/>
                  <a:gd name="T39" fmla="*/ 44 h 103"/>
                  <a:gd name="T40" fmla="*/ 14 w 42"/>
                  <a:gd name="T41" fmla="*/ 36 h 103"/>
                  <a:gd name="T42" fmla="*/ 10 w 42"/>
                  <a:gd name="T43" fmla="*/ 29 h 103"/>
                  <a:gd name="T44" fmla="*/ 4 w 42"/>
                  <a:gd name="T45" fmla="*/ 23 h 103"/>
                  <a:gd name="T46" fmla="*/ 2 w 42"/>
                  <a:gd name="T47" fmla="*/ 17 h 103"/>
                  <a:gd name="T48" fmla="*/ 0 w 42"/>
                  <a:gd name="T49" fmla="*/ 13 h 103"/>
                  <a:gd name="T50" fmla="*/ 2 w 42"/>
                  <a:gd name="T51" fmla="*/ 7 h 103"/>
                  <a:gd name="T52" fmla="*/ 4 w 42"/>
                  <a:gd name="T53" fmla="*/ 4 h 103"/>
                  <a:gd name="T54" fmla="*/ 8 w 42"/>
                  <a:gd name="T55" fmla="*/ 2 h 103"/>
                  <a:gd name="T56" fmla="*/ 14 w 42"/>
                  <a:gd name="T5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103">
                    <a:moveTo>
                      <a:pt x="14" y="0"/>
                    </a:moveTo>
                    <a:lnTo>
                      <a:pt x="17" y="2"/>
                    </a:lnTo>
                    <a:lnTo>
                      <a:pt x="23" y="4"/>
                    </a:lnTo>
                    <a:lnTo>
                      <a:pt x="37" y="27"/>
                    </a:lnTo>
                    <a:lnTo>
                      <a:pt x="42" y="52"/>
                    </a:lnTo>
                    <a:lnTo>
                      <a:pt x="37" y="78"/>
                    </a:lnTo>
                    <a:lnTo>
                      <a:pt x="23" y="100"/>
                    </a:lnTo>
                    <a:lnTo>
                      <a:pt x="17" y="103"/>
                    </a:lnTo>
                    <a:lnTo>
                      <a:pt x="14" y="103"/>
                    </a:lnTo>
                    <a:lnTo>
                      <a:pt x="8" y="103"/>
                    </a:lnTo>
                    <a:lnTo>
                      <a:pt x="4" y="100"/>
                    </a:lnTo>
                    <a:lnTo>
                      <a:pt x="2" y="96"/>
                    </a:lnTo>
                    <a:lnTo>
                      <a:pt x="0" y="92"/>
                    </a:lnTo>
                    <a:lnTo>
                      <a:pt x="2" y="86"/>
                    </a:lnTo>
                    <a:lnTo>
                      <a:pt x="4" y="82"/>
                    </a:lnTo>
                    <a:lnTo>
                      <a:pt x="10" y="77"/>
                    </a:lnTo>
                    <a:lnTo>
                      <a:pt x="14" y="69"/>
                    </a:lnTo>
                    <a:lnTo>
                      <a:pt x="15" y="61"/>
                    </a:lnTo>
                    <a:lnTo>
                      <a:pt x="17" y="52"/>
                    </a:lnTo>
                    <a:lnTo>
                      <a:pt x="15" y="44"/>
                    </a:lnTo>
                    <a:lnTo>
                      <a:pt x="14" y="36"/>
                    </a:lnTo>
                    <a:lnTo>
                      <a:pt x="10" y="29"/>
                    </a:lnTo>
                    <a:lnTo>
                      <a:pt x="4" y="23"/>
                    </a:lnTo>
                    <a:lnTo>
                      <a:pt x="2" y="17"/>
                    </a:lnTo>
                    <a:lnTo>
                      <a:pt x="0" y="13"/>
                    </a:lnTo>
                    <a:lnTo>
                      <a:pt x="2" y="7"/>
                    </a:lnTo>
                    <a:lnTo>
                      <a:pt x="4" y="4"/>
                    </a:lnTo>
                    <a:lnTo>
                      <a:pt x="8" y="2"/>
                    </a:lnTo>
                    <a:lnTo>
                      <a:pt x="14"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1" name="Freeform 24"/>
              <p:cNvSpPr>
                <a:spLocks/>
              </p:cNvSpPr>
              <p:nvPr userDrawn="1"/>
            </p:nvSpPr>
            <p:spPr bwMode="auto">
              <a:xfrm>
                <a:off x="2571" y="1014"/>
                <a:ext cx="77" cy="93"/>
              </a:xfrm>
              <a:custGeom>
                <a:avLst/>
                <a:gdLst>
                  <a:gd name="T0" fmla="*/ 77 w 77"/>
                  <a:gd name="T1" fmla="*/ 0 h 93"/>
                  <a:gd name="T2" fmla="*/ 77 w 77"/>
                  <a:gd name="T3" fmla="*/ 93 h 93"/>
                  <a:gd name="T4" fmla="*/ 29 w 77"/>
                  <a:gd name="T5" fmla="*/ 71 h 93"/>
                  <a:gd name="T6" fmla="*/ 0 w 77"/>
                  <a:gd name="T7" fmla="*/ 71 h 93"/>
                  <a:gd name="T8" fmla="*/ 0 w 77"/>
                  <a:gd name="T9" fmla="*/ 27 h 93"/>
                  <a:gd name="T10" fmla="*/ 30 w 77"/>
                  <a:gd name="T11" fmla="*/ 25 h 93"/>
                  <a:gd name="T12" fmla="*/ 77 w 77"/>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7" h="93">
                    <a:moveTo>
                      <a:pt x="77" y="0"/>
                    </a:moveTo>
                    <a:lnTo>
                      <a:pt x="77" y="93"/>
                    </a:lnTo>
                    <a:lnTo>
                      <a:pt x="29" y="71"/>
                    </a:lnTo>
                    <a:lnTo>
                      <a:pt x="0" y="71"/>
                    </a:lnTo>
                    <a:lnTo>
                      <a:pt x="0" y="27"/>
                    </a:lnTo>
                    <a:lnTo>
                      <a:pt x="30" y="25"/>
                    </a:lnTo>
                    <a:lnTo>
                      <a:pt x="77"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2" name="Freeform 25"/>
              <p:cNvSpPr>
                <a:spLocks noEditPoints="1"/>
              </p:cNvSpPr>
              <p:nvPr userDrawn="1"/>
            </p:nvSpPr>
            <p:spPr bwMode="auto">
              <a:xfrm>
                <a:off x="2563" y="1007"/>
                <a:ext cx="92" cy="107"/>
              </a:xfrm>
              <a:custGeom>
                <a:avLst/>
                <a:gdLst>
                  <a:gd name="T0" fmla="*/ 77 w 92"/>
                  <a:gd name="T1" fmla="*/ 21 h 107"/>
                  <a:gd name="T2" fmla="*/ 42 w 92"/>
                  <a:gd name="T3" fmla="*/ 40 h 107"/>
                  <a:gd name="T4" fmla="*/ 38 w 92"/>
                  <a:gd name="T5" fmla="*/ 40 h 107"/>
                  <a:gd name="T6" fmla="*/ 15 w 92"/>
                  <a:gd name="T7" fmla="*/ 40 h 107"/>
                  <a:gd name="T8" fmla="*/ 15 w 92"/>
                  <a:gd name="T9" fmla="*/ 71 h 107"/>
                  <a:gd name="T10" fmla="*/ 37 w 92"/>
                  <a:gd name="T11" fmla="*/ 71 h 107"/>
                  <a:gd name="T12" fmla="*/ 40 w 92"/>
                  <a:gd name="T13" fmla="*/ 71 h 107"/>
                  <a:gd name="T14" fmla="*/ 77 w 92"/>
                  <a:gd name="T15" fmla="*/ 88 h 107"/>
                  <a:gd name="T16" fmla="*/ 77 w 92"/>
                  <a:gd name="T17" fmla="*/ 21 h 107"/>
                  <a:gd name="T18" fmla="*/ 85 w 92"/>
                  <a:gd name="T19" fmla="*/ 0 h 107"/>
                  <a:gd name="T20" fmla="*/ 88 w 92"/>
                  <a:gd name="T21" fmla="*/ 2 h 107"/>
                  <a:gd name="T22" fmla="*/ 92 w 92"/>
                  <a:gd name="T23" fmla="*/ 4 h 107"/>
                  <a:gd name="T24" fmla="*/ 92 w 92"/>
                  <a:gd name="T25" fmla="*/ 7 h 107"/>
                  <a:gd name="T26" fmla="*/ 92 w 92"/>
                  <a:gd name="T27" fmla="*/ 100 h 107"/>
                  <a:gd name="T28" fmla="*/ 92 w 92"/>
                  <a:gd name="T29" fmla="*/ 103 h 107"/>
                  <a:gd name="T30" fmla="*/ 88 w 92"/>
                  <a:gd name="T31" fmla="*/ 105 h 107"/>
                  <a:gd name="T32" fmla="*/ 85 w 92"/>
                  <a:gd name="T33" fmla="*/ 107 h 107"/>
                  <a:gd name="T34" fmla="*/ 83 w 92"/>
                  <a:gd name="T35" fmla="*/ 105 h 107"/>
                  <a:gd name="T36" fmla="*/ 35 w 92"/>
                  <a:gd name="T37" fmla="*/ 86 h 107"/>
                  <a:gd name="T38" fmla="*/ 8 w 92"/>
                  <a:gd name="T39" fmla="*/ 86 h 107"/>
                  <a:gd name="T40" fmla="*/ 4 w 92"/>
                  <a:gd name="T41" fmla="*/ 86 h 107"/>
                  <a:gd name="T42" fmla="*/ 0 w 92"/>
                  <a:gd name="T43" fmla="*/ 82 h 107"/>
                  <a:gd name="T44" fmla="*/ 0 w 92"/>
                  <a:gd name="T45" fmla="*/ 78 h 107"/>
                  <a:gd name="T46" fmla="*/ 0 w 92"/>
                  <a:gd name="T47" fmla="*/ 34 h 107"/>
                  <a:gd name="T48" fmla="*/ 0 w 92"/>
                  <a:gd name="T49" fmla="*/ 30 h 107"/>
                  <a:gd name="T50" fmla="*/ 4 w 92"/>
                  <a:gd name="T51" fmla="*/ 27 h 107"/>
                  <a:gd name="T52" fmla="*/ 8 w 92"/>
                  <a:gd name="T53" fmla="*/ 27 h 107"/>
                  <a:gd name="T54" fmla="*/ 37 w 92"/>
                  <a:gd name="T55" fmla="*/ 25 h 107"/>
                  <a:gd name="T56" fmla="*/ 81 w 92"/>
                  <a:gd name="T57" fmla="*/ 2 h 107"/>
                  <a:gd name="T58" fmla="*/ 85 w 92"/>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107">
                    <a:moveTo>
                      <a:pt x="77" y="21"/>
                    </a:moveTo>
                    <a:lnTo>
                      <a:pt x="42" y="40"/>
                    </a:lnTo>
                    <a:lnTo>
                      <a:pt x="38" y="40"/>
                    </a:lnTo>
                    <a:lnTo>
                      <a:pt x="15" y="40"/>
                    </a:lnTo>
                    <a:lnTo>
                      <a:pt x="15" y="71"/>
                    </a:lnTo>
                    <a:lnTo>
                      <a:pt x="37" y="71"/>
                    </a:lnTo>
                    <a:lnTo>
                      <a:pt x="40" y="71"/>
                    </a:lnTo>
                    <a:lnTo>
                      <a:pt x="77" y="88"/>
                    </a:lnTo>
                    <a:lnTo>
                      <a:pt x="77" y="21"/>
                    </a:lnTo>
                    <a:close/>
                    <a:moveTo>
                      <a:pt x="85" y="0"/>
                    </a:moveTo>
                    <a:lnTo>
                      <a:pt x="88" y="2"/>
                    </a:lnTo>
                    <a:lnTo>
                      <a:pt x="92" y="4"/>
                    </a:lnTo>
                    <a:lnTo>
                      <a:pt x="92" y="7"/>
                    </a:lnTo>
                    <a:lnTo>
                      <a:pt x="92" y="100"/>
                    </a:lnTo>
                    <a:lnTo>
                      <a:pt x="92" y="103"/>
                    </a:lnTo>
                    <a:lnTo>
                      <a:pt x="88" y="105"/>
                    </a:lnTo>
                    <a:lnTo>
                      <a:pt x="85" y="107"/>
                    </a:lnTo>
                    <a:lnTo>
                      <a:pt x="83" y="105"/>
                    </a:lnTo>
                    <a:lnTo>
                      <a:pt x="35" y="86"/>
                    </a:lnTo>
                    <a:lnTo>
                      <a:pt x="8" y="86"/>
                    </a:lnTo>
                    <a:lnTo>
                      <a:pt x="4" y="86"/>
                    </a:lnTo>
                    <a:lnTo>
                      <a:pt x="0" y="82"/>
                    </a:lnTo>
                    <a:lnTo>
                      <a:pt x="0" y="78"/>
                    </a:lnTo>
                    <a:lnTo>
                      <a:pt x="0" y="34"/>
                    </a:lnTo>
                    <a:lnTo>
                      <a:pt x="0" y="30"/>
                    </a:lnTo>
                    <a:lnTo>
                      <a:pt x="4" y="27"/>
                    </a:lnTo>
                    <a:lnTo>
                      <a:pt x="8" y="27"/>
                    </a:lnTo>
                    <a:lnTo>
                      <a:pt x="37" y="25"/>
                    </a:lnTo>
                    <a:lnTo>
                      <a:pt x="81" y="2"/>
                    </a:lnTo>
                    <a:lnTo>
                      <a:pt x="85"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3" name="Freeform 26"/>
              <p:cNvSpPr>
                <a:spLocks noEditPoints="1"/>
              </p:cNvSpPr>
              <p:nvPr userDrawn="1"/>
            </p:nvSpPr>
            <p:spPr bwMode="auto">
              <a:xfrm>
                <a:off x="3298" y="901"/>
                <a:ext cx="279" cy="277"/>
              </a:xfrm>
              <a:custGeom>
                <a:avLst/>
                <a:gdLst>
                  <a:gd name="T0" fmla="*/ 141 w 279"/>
                  <a:gd name="T1" fmla="*/ 21 h 277"/>
                  <a:gd name="T2" fmla="*/ 108 w 279"/>
                  <a:gd name="T3" fmla="*/ 25 h 277"/>
                  <a:gd name="T4" fmla="*/ 79 w 279"/>
                  <a:gd name="T5" fmla="*/ 37 h 277"/>
                  <a:gd name="T6" fmla="*/ 56 w 279"/>
                  <a:gd name="T7" fmla="*/ 56 h 277"/>
                  <a:gd name="T8" fmla="*/ 37 w 279"/>
                  <a:gd name="T9" fmla="*/ 79 h 277"/>
                  <a:gd name="T10" fmla="*/ 25 w 279"/>
                  <a:gd name="T11" fmla="*/ 108 h 277"/>
                  <a:gd name="T12" fmla="*/ 22 w 279"/>
                  <a:gd name="T13" fmla="*/ 138 h 277"/>
                  <a:gd name="T14" fmla="*/ 25 w 279"/>
                  <a:gd name="T15" fmla="*/ 169 h 277"/>
                  <a:gd name="T16" fmla="*/ 37 w 279"/>
                  <a:gd name="T17" fmla="*/ 198 h 277"/>
                  <a:gd name="T18" fmla="*/ 56 w 279"/>
                  <a:gd name="T19" fmla="*/ 223 h 277"/>
                  <a:gd name="T20" fmla="*/ 79 w 279"/>
                  <a:gd name="T21" fmla="*/ 240 h 277"/>
                  <a:gd name="T22" fmla="*/ 108 w 279"/>
                  <a:gd name="T23" fmla="*/ 254 h 277"/>
                  <a:gd name="T24" fmla="*/ 141 w 279"/>
                  <a:gd name="T25" fmla="*/ 257 h 277"/>
                  <a:gd name="T26" fmla="*/ 171 w 279"/>
                  <a:gd name="T27" fmla="*/ 254 h 277"/>
                  <a:gd name="T28" fmla="*/ 200 w 279"/>
                  <a:gd name="T29" fmla="*/ 240 h 277"/>
                  <a:gd name="T30" fmla="*/ 223 w 279"/>
                  <a:gd name="T31" fmla="*/ 223 h 277"/>
                  <a:gd name="T32" fmla="*/ 242 w 279"/>
                  <a:gd name="T33" fmla="*/ 198 h 277"/>
                  <a:gd name="T34" fmla="*/ 254 w 279"/>
                  <a:gd name="T35" fmla="*/ 169 h 277"/>
                  <a:gd name="T36" fmla="*/ 258 w 279"/>
                  <a:gd name="T37" fmla="*/ 138 h 277"/>
                  <a:gd name="T38" fmla="*/ 254 w 279"/>
                  <a:gd name="T39" fmla="*/ 108 h 277"/>
                  <a:gd name="T40" fmla="*/ 242 w 279"/>
                  <a:gd name="T41" fmla="*/ 79 h 277"/>
                  <a:gd name="T42" fmla="*/ 223 w 279"/>
                  <a:gd name="T43" fmla="*/ 56 h 277"/>
                  <a:gd name="T44" fmla="*/ 200 w 279"/>
                  <a:gd name="T45" fmla="*/ 37 h 277"/>
                  <a:gd name="T46" fmla="*/ 171 w 279"/>
                  <a:gd name="T47" fmla="*/ 25 h 277"/>
                  <a:gd name="T48" fmla="*/ 141 w 279"/>
                  <a:gd name="T49" fmla="*/ 21 h 277"/>
                  <a:gd name="T50" fmla="*/ 141 w 279"/>
                  <a:gd name="T51" fmla="*/ 0 h 277"/>
                  <a:gd name="T52" fmla="*/ 177 w 279"/>
                  <a:gd name="T53" fmla="*/ 6 h 277"/>
                  <a:gd name="T54" fmla="*/ 210 w 279"/>
                  <a:gd name="T55" fmla="*/ 19 h 277"/>
                  <a:gd name="T56" fmla="*/ 238 w 279"/>
                  <a:gd name="T57" fmla="*/ 40 h 277"/>
                  <a:gd name="T58" fmla="*/ 260 w 279"/>
                  <a:gd name="T59" fmla="*/ 69 h 277"/>
                  <a:gd name="T60" fmla="*/ 273 w 279"/>
                  <a:gd name="T61" fmla="*/ 102 h 277"/>
                  <a:gd name="T62" fmla="*/ 279 w 279"/>
                  <a:gd name="T63" fmla="*/ 138 h 277"/>
                  <a:gd name="T64" fmla="*/ 273 w 279"/>
                  <a:gd name="T65" fmla="*/ 175 h 277"/>
                  <a:gd name="T66" fmla="*/ 260 w 279"/>
                  <a:gd name="T67" fmla="*/ 209 h 277"/>
                  <a:gd name="T68" fmla="*/ 238 w 279"/>
                  <a:gd name="T69" fmla="*/ 236 h 277"/>
                  <a:gd name="T70" fmla="*/ 210 w 279"/>
                  <a:gd name="T71" fmla="*/ 257 h 277"/>
                  <a:gd name="T72" fmla="*/ 177 w 279"/>
                  <a:gd name="T73" fmla="*/ 273 h 277"/>
                  <a:gd name="T74" fmla="*/ 141 w 279"/>
                  <a:gd name="T75" fmla="*/ 277 h 277"/>
                  <a:gd name="T76" fmla="*/ 102 w 279"/>
                  <a:gd name="T77" fmla="*/ 273 h 277"/>
                  <a:gd name="T78" fmla="*/ 70 w 279"/>
                  <a:gd name="T79" fmla="*/ 257 h 277"/>
                  <a:gd name="T80" fmla="*/ 41 w 279"/>
                  <a:gd name="T81" fmla="*/ 236 h 277"/>
                  <a:gd name="T82" fmla="*/ 20 w 279"/>
                  <a:gd name="T83" fmla="*/ 209 h 277"/>
                  <a:gd name="T84" fmla="*/ 6 w 279"/>
                  <a:gd name="T85" fmla="*/ 175 h 277"/>
                  <a:gd name="T86" fmla="*/ 0 w 279"/>
                  <a:gd name="T87" fmla="*/ 138 h 277"/>
                  <a:gd name="T88" fmla="*/ 6 w 279"/>
                  <a:gd name="T89" fmla="*/ 102 h 277"/>
                  <a:gd name="T90" fmla="*/ 20 w 279"/>
                  <a:gd name="T91" fmla="*/ 69 h 277"/>
                  <a:gd name="T92" fmla="*/ 41 w 279"/>
                  <a:gd name="T93" fmla="*/ 40 h 277"/>
                  <a:gd name="T94" fmla="*/ 70 w 279"/>
                  <a:gd name="T95" fmla="*/ 19 h 277"/>
                  <a:gd name="T96" fmla="*/ 102 w 279"/>
                  <a:gd name="T97" fmla="*/ 6 h 277"/>
                  <a:gd name="T98" fmla="*/ 141 w 279"/>
                  <a:gd name="T9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 h="277">
                    <a:moveTo>
                      <a:pt x="141" y="21"/>
                    </a:moveTo>
                    <a:lnTo>
                      <a:pt x="108" y="25"/>
                    </a:lnTo>
                    <a:lnTo>
                      <a:pt x="79" y="37"/>
                    </a:lnTo>
                    <a:lnTo>
                      <a:pt x="56" y="56"/>
                    </a:lnTo>
                    <a:lnTo>
                      <a:pt x="37" y="79"/>
                    </a:lnTo>
                    <a:lnTo>
                      <a:pt x="25" y="108"/>
                    </a:lnTo>
                    <a:lnTo>
                      <a:pt x="22" y="138"/>
                    </a:lnTo>
                    <a:lnTo>
                      <a:pt x="25" y="169"/>
                    </a:lnTo>
                    <a:lnTo>
                      <a:pt x="37" y="198"/>
                    </a:lnTo>
                    <a:lnTo>
                      <a:pt x="56" y="223"/>
                    </a:lnTo>
                    <a:lnTo>
                      <a:pt x="79" y="240"/>
                    </a:lnTo>
                    <a:lnTo>
                      <a:pt x="108" y="254"/>
                    </a:lnTo>
                    <a:lnTo>
                      <a:pt x="141" y="257"/>
                    </a:lnTo>
                    <a:lnTo>
                      <a:pt x="171" y="254"/>
                    </a:lnTo>
                    <a:lnTo>
                      <a:pt x="200" y="240"/>
                    </a:lnTo>
                    <a:lnTo>
                      <a:pt x="223" y="223"/>
                    </a:lnTo>
                    <a:lnTo>
                      <a:pt x="242" y="198"/>
                    </a:lnTo>
                    <a:lnTo>
                      <a:pt x="254" y="169"/>
                    </a:lnTo>
                    <a:lnTo>
                      <a:pt x="258" y="138"/>
                    </a:lnTo>
                    <a:lnTo>
                      <a:pt x="254" y="108"/>
                    </a:lnTo>
                    <a:lnTo>
                      <a:pt x="242" y="79"/>
                    </a:lnTo>
                    <a:lnTo>
                      <a:pt x="223" y="56"/>
                    </a:lnTo>
                    <a:lnTo>
                      <a:pt x="200" y="37"/>
                    </a:lnTo>
                    <a:lnTo>
                      <a:pt x="171" y="25"/>
                    </a:lnTo>
                    <a:lnTo>
                      <a:pt x="141" y="21"/>
                    </a:lnTo>
                    <a:close/>
                    <a:moveTo>
                      <a:pt x="141" y="0"/>
                    </a:moveTo>
                    <a:lnTo>
                      <a:pt x="177" y="6"/>
                    </a:lnTo>
                    <a:lnTo>
                      <a:pt x="210" y="19"/>
                    </a:lnTo>
                    <a:lnTo>
                      <a:pt x="238" y="40"/>
                    </a:lnTo>
                    <a:lnTo>
                      <a:pt x="260" y="69"/>
                    </a:lnTo>
                    <a:lnTo>
                      <a:pt x="273" y="102"/>
                    </a:lnTo>
                    <a:lnTo>
                      <a:pt x="279" y="138"/>
                    </a:lnTo>
                    <a:lnTo>
                      <a:pt x="273" y="175"/>
                    </a:lnTo>
                    <a:lnTo>
                      <a:pt x="260" y="209"/>
                    </a:lnTo>
                    <a:lnTo>
                      <a:pt x="238" y="236"/>
                    </a:lnTo>
                    <a:lnTo>
                      <a:pt x="210" y="257"/>
                    </a:lnTo>
                    <a:lnTo>
                      <a:pt x="177" y="273"/>
                    </a:lnTo>
                    <a:lnTo>
                      <a:pt x="141" y="277"/>
                    </a:lnTo>
                    <a:lnTo>
                      <a:pt x="102" y="273"/>
                    </a:lnTo>
                    <a:lnTo>
                      <a:pt x="70" y="257"/>
                    </a:lnTo>
                    <a:lnTo>
                      <a:pt x="41" y="236"/>
                    </a:lnTo>
                    <a:lnTo>
                      <a:pt x="20" y="209"/>
                    </a:lnTo>
                    <a:lnTo>
                      <a:pt x="6" y="175"/>
                    </a:lnTo>
                    <a:lnTo>
                      <a:pt x="0" y="138"/>
                    </a:lnTo>
                    <a:lnTo>
                      <a:pt x="6" y="102"/>
                    </a:lnTo>
                    <a:lnTo>
                      <a:pt x="20" y="69"/>
                    </a:lnTo>
                    <a:lnTo>
                      <a:pt x="41" y="40"/>
                    </a:lnTo>
                    <a:lnTo>
                      <a:pt x="70" y="19"/>
                    </a:lnTo>
                    <a:lnTo>
                      <a:pt x="102" y="6"/>
                    </a:lnTo>
                    <a:lnTo>
                      <a:pt x="141"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4" name="Freeform 27"/>
              <p:cNvSpPr>
                <a:spLocks/>
              </p:cNvSpPr>
              <p:nvPr userDrawn="1"/>
            </p:nvSpPr>
            <p:spPr bwMode="auto">
              <a:xfrm>
                <a:off x="3304" y="1014"/>
                <a:ext cx="265" cy="45"/>
              </a:xfrm>
              <a:custGeom>
                <a:avLst/>
                <a:gdLst>
                  <a:gd name="T0" fmla="*/ 125 w 265"/>
                  <a:gd name="T1" fmla="*/ 0 h 45"/>
                  <a:gd name="T2" fmla="*/ 167 w 265"/>
                  <a:gd name="T3" fmla="*/ 2 h 45"/>
                  <a:gd name="T4" fmla="*/ 213 w 265"/>
                  <a:gd name="T5" fmla="*/ 10 h 45"/>
                  <a:gd name="T6" fmla="*/ 265 w 265"/>
                  <a:gd name="T7" fmla="*/ 25 h 45"/>
                  <a:gd name="T8" fmla="*/ 259 w 265"/>
                  <a:gd name="T9" fmla="*/ 45 h 45"/>
                  <a:gd name="T10" fmla="*/ 213 w 265"/>
                  <a:gd name="T11" fmla="*/ 31 h 45"/>
                  <a:gd name="T12" fmla="*/ 171 w 265"/>
                  <a:gd name="T13" fmla="*/ 23 h 45"/>
                  <a:gd name="T14" fmla="*/ 135 w 265"/>
                  <a:gd name="T15" fmla="*/ 20 h 45"/>
                  <a:gd name="T16" fmla="*/ 102 w 265"/>
                  <a:gd name="T17" fmla="*/ 21 h 45"/>
                  <a:gd name="T18" fmla="*/ 77 w 265"/>
                  <a:gd name="T19" fmla="*/ 23 h 45"/>
                  <a:gd name="T20" fmla="*/ 48 w 265"/>
                  <a:gd name="T21" fmla="*/ 29 h 45"/>
                  <a:gd name="T22" fmla="*/ 27 w 265"/>
                  <a:gd name="T23" fmla="*/ 37 h 45"/>
                  <a:gd name="T24" fmla="*/ 16 w 265"/>
                  <a:gd name="T25" fmla="*/ 43 h 45"/>
                  <a:gd name="T26" fmla="*/ 10 w 265"/>
                  <a:gd name="T27" fmla="*/ 45 h 45"/>
                  <a:gd name="T28" fmla="*/ 0 w 265"/>
                  <a:gd name="T29" fmla="*/ 27 h 45"/>
                  <a:gd name="T30" fmla="*/ 4 w 265"/>
                  <a:gd name="T31" fmla="*/ 25 h 45"/>
                  <a:gd name="T32" fmla="*/ 16 w 265"/>
                  <a:gd name="T33" fmla="*/ 20 h 45"/>
                  <a:gd name="T34" fmla="*/ 35 w 265"/>
                  <a:gd name="T35" fmla="*/ 12 h 45"/>
                  <a:gd name="T36" fmla="*/ 58 w 265"/>
                  <a:gd name="T37" fmla="*/ 6 h 45"/>
                  <a:gd name="T38" fmla="*/ 88 w 265"/>
                  <a:gd name="T39" fmla="*/ 0 h 45"/>
                  <a:gd name="T40" fmla="*/ 125 w 265"/>
                  <a:gd name="T4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45">
                    <a:moveTo>
                      <a:pt x="125" y="0"/>
                    </a:moveTo>
                    <a:lnTo>
                      <a:pt x="167" y="2"/>
                    </a:lnTo>
                    <a:lnTo>
                      <a:pt x="213" y="10"/>
                    </a:lnTo>
                    <a:lnTo>
                      <a:pt x="265" y="25"/>
                    </a:lnTo>
                    <a:lnTo>
                      <a:pt x="259" y="45"/>
                    </a:lnTo>
                    <a:lnTo>
                      <a:pt x="213" y="31"/>
                    </a:lnTo>
                    <a:lnTo>
                      <a:pt x="171" y="23"/>
                    </a:lnTo>
                    <a:lnTo>
                      <a:pt x="135" y="20"/>
                    </a:lnTo>
                    <a:lnTo>
                      <a:pt x="102" y="21"/>
                    </a:lnTo>
                    <a:lnTo>
                      <a:pt x="77" y="23"/>
                    </a:lnTo>
                    <a:lnTo>
                      <a:pt x="48" y="29"/>
                    </a:lnTo>
                    <a:lnTo>
                      <a:pt x="27" y="37"/>
                    </a:lnTo>
                    <a:lnTo>
                      <a:pt x="16" y="43"/>
                    </a:lnTo>
                    <a:lnTo>
                      <a:pt x="10" y="45"/>
                    </a:lnTo>
                    <a:lnTo>
                      <a:pt x="0" y="27"/>
                    </a:lnTo>
                    <a:lnTo>
                      <a:pt x="4" y="25"/>
                    </a:lnTo>
                    <a:lnTo>
                      <a:pt x="16" y="20"/>
                    </a:lnTo>
                    <a:lnTo>
                      <a:pt x="35" y="12"/>
                    </a:lnTo>
                    <a:lnTo>
                      <a:pt x="58" y="6"/>
                    </a:lnTo>
                    <a:lnTo>
                      <a:pt x="88" y="0"/>
                    </a:lnTo>
                    <a:lnTo>
                      <a:pt x="12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5" name="Freeform 28"/>
              <p:cNvSpPr>
                <a:spLocks/>
              </p:cNvSpPr>
              <p:nvPr userDrawn="1"/>
            </p:nvSpPr>
            <p:spPr bwMode="auto">
              <a:xfrm>
                <a:off x="3381" y="913"/>
                <a:ext cx="50" cy="253"/>
              </a:xfrm>
              <a:custGeom>
                <a:avLst/>
                <a:gdLst>
                  <a:gd name="T0" fmla="*/ 15 w 50"/>
                  <a:gd name="T1" fmla="*/ 0 h 253"/>
                  <a:gd name="T2" fmla="*/ 19 w 50"/>
                  <a:gd name="T3" fmla="*/ 3 h 253"/>
                  <a:gd name="T4" fmla="*/ 25 w 50"/>
                  <a:gd name="T5" fmla="*/ 15 h 253"/>
                  <a:gd name="T6" fmla="*/ 31 w 50"/>
                  <a:gd name="T7" fmla="*/ 30 h 253"/>
                  <a:gd name="T8" fmla="*/ 38 w 50"/>
                  <a:gd name="T9" fmla="*/ 53 h 253"/>
                  <a:gd name="T10" fmla="*/ 46 w 50"/>
                  <a:gd name="T11" fmla="*/ 82 h 253"/>
                  <a:gd name="T12" fmla="*/ 50 w 50"/>
                  <a:gd name="T13" fmla="*/ 117 h 253"/>
                  <a:gd name="T14" fmla="*/ 48 w 50"/>
                  <a:gd name="T15" fmla="*/ 157 h 253"/>
                  <a:gd name="T16" fmla="*/ 42 w 50"/>
                  <a:gd name="T17" fmla="*/ 203 h 253"/>
                  <a:gd name="T18" fmla="*/ 29 w 50"/>
                  <a:gd name="T19" fmla="*/ 253 h 253"/>
                  <a:gd name="T20" fmla="*/ 10 w 50"/>
                  <a:gd name="T21" fmla="*/ 247 h 253"/>
                  <a:gd name="T22" fmla="*/ 21 w 50"/>
                  <a:gd name="T23" fmla="*/ 203 h 253"/>
                  <a:gd name="T24" fmla="*/ 27 w 50"/>
                  <a:gd name="T25" fmla="*/ 161 h 253"/>
                  <a:gd name="T26" fmla="*/ 29 w 50"/>
                  <a:gd name="T27" fmla="*/ 126 h 253"/>
                  <a:gd name="T28" fmla="*/ 27 w 50"/>
                  <a:gd name="T29" fmla="*/ 96 h 253"/>
                  <a:gd name="T30" fmla="*/ 23 w 50"/>
                  <a:gd name="T31" fmla="*/ 73 h 253"/>
                  <a:gd name="T32" fmla="*/ 15 w 50"/>
                  <a:gd name="T33" fmla="*/ 46 h 253"/>
                  <a:gd name="T34" fmla="*/ 8 w 50"/>
                  <a:gd name="T35" fmla="*/ 26 h 253"/>
                  <a:gd name="T36" fmla="*/ 2 w 50"/>
                  <a:gd name="T37" fmla="*/ 17 h 253"/>
                  <a:gd name="T38" fmla="*/ 0 w 50"/>
                  <a:gd name="T39" fmla="*/ 11 h 253"/>
                  <a:gd name="T40" fmla="*/ 15 w 50"/>
                  <a:gd name="T4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3">
                    <a:moveTo>
                      <a:pt x="15" y="0"/>
                    </a:moveTo>
                    <a:lnTo>
                      <a:pt x="19" y="3"/>
                    </a:lnTo>
                    <a:lnTo>
                      <a:pt x="25" y="15"/>
                    </a:lnTo>
                    <a:lnTo>
                      <a:pt x="31" y="30"/>
                    </a:lnTo>
                    <a:lnTo>
                      <a:pt x="38" y="53"/>
                    </a:lnTo>
                    <a:lnTo>
                      <a:pt x="46" y="82"/>
                    </a:lnTo>
                    <a:lnTo>
                      <a:pt x="50" y="117"/>
                    </a:lnTo>
                    <a:lnTo>
                      <a:pt x="48" y="157"/>
                    </a:lnTo>
                    <a:lnTo>
                      <a:pt x="42" y="203"/>
                    </a:lnTo>
                    <a:lnTo>
                      <a:pt x="29" y="253"/>
                    </a:lnTo>
                    <a:lnTo>
                      <a:pt x="10" y="247"/>
                    </a:lnTo>
                    <a:lnTo>
                      <a:pt x="21" y="203"/>
                    </a:lnTo>
                    <a:lnTo>
                      <a:pt x="27" y="161"/>
                    </a:lnTo>
                    <a:lnTo>
                      <a:pt x="29" y="126"/>
                    </a:lnTo>
                    <a:lnTo>
                      <a:pt x="27" y="96"/>
                    </a:lnTo>
                    <a:lnTo>
                      <a:pt x="23" y="73"/>
                    </a:lnTo>
                    <a:lnTo>
                      <a:pt x="15" y="46"/>
                    </a:lnTo>
                    <a:lnTo>
                      <a:pt x="8" y="26"/>
                    </a:lnTo>
                    <a:lnTo>
                      <a:pt x="2" y="17"/>
                    </a:lnTo>
                    <a:lnTo>
                      <a:pt x="0" y="11"/>
                    </a:lnTo>
                    <a:lnTo>
                      <a:pt x="1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6" name="Freeform 29"/>
              <p:cNvSpPr>
                <a:spLocks/>
              </p:cNvSpPr>
              <p:nvPr userDrawn="1"/>
            </p:nvSpPr>
            <p:spPr bwMode="auto">
              <a:xfrm>
                <a:off x="3452" y="914"/>
                <a:ext cx="50" cy="254"/>
              </a:xfrm>
              <a:custGeom>
                <a:avLst/>
                <a:gdLst>
                  <a:gd name="T0" fmla="*/ 35 w 50"/>
                  <a:gd name="T1" fmla="*/ 0 h 254"/>
                  <a:gd name="T2" fmla="*/ 50 w 50"/>
                  <a:gd name="T3" fmla="*/ 12 h 254"/>
                  <a:gd name="T4" fmla="*/ 48 w 50"/>
                  <a:gd name="T5" fmla="*/ 16 h 254"/>
                  <a:gd name="T6" fmla="*/ 42 w 50"/>
                  <a:gd name="T7" fmla="*/ 24 h 254"/>
                  <a:gd name="T8" fmla="*/ 36 w 50"/>
                  <a:gd name="T9" fmla="*/ 39 h 254"/>
                  <a:gd name="T10" fmla="*/ 29 w 50"/>
                  <a:gd name="T11" fmla="*/ 60 h 254"/>
                  <a:gd name="T12" fmla="*/ 23 w 50"/>
                  <a:gd name="T13" fmla="*/ 87 h 254"/>
                  <a:gd name="T14" fmla="*/ 21 w 50"/>
                  <a:gd name="T15" fmla="*/ 120 h 254"/>
                  <a:gd name="T16" fmla="*/ 21 w 50"/>
                  <a:gd name="T17" fmla="*/ 156 h 254"/>
                  <a:gd name="T18" fmla="*/ 27 w 50"/>
                  <a:gd name="T19" fmla="*/ 200 h 254"/>
                  <a:gd name="T20" fmla="*/ 40 w 50"/>
                  <a:gd name="T21" fmla="*/ 248 h 254"/>
                  <a:gd name="T22" fmla="*/ 21 w 50"/>
                  <a:gd name="T23" fmla="*/ 254 h 254"/>
                  <a:gd name="T24" fmla="*/ 8 w 50"/>
                  <a:gd name="T25" fmla="*/ 202 h 254"/>
                  <a:gd name="T26" fmla="*/ 0 w 50"/>
                  <a:gd name="T27" fmla="*/ 156 h 254"/>
                  <a:gd name="T28" fmla="*/ 0 w 50"/>
                  <a:gd name="T29" fmla="*/ 116 h 254"/>
                  <a:gd name="T30" fmla="*/ 4 w 50"/>
                  <a:gd name="T31" fmla="*/ 81 h 254"/>
                  <a:gd name="T32" fmla="*/ 10 w 50"/>
                  <a:gd name="T33" fmla="*/ 54 h 254"/>
                  <a:gd name="T34" fmla="*/ 17 w 50"/>
                  <a:gd name="T35" fmla="*/ 31 h 254"/>
                  <a:gd name="T36" fmla="*/ 25 w 50"/>
                  <a:gd name="T37" fmla="*/ 14 h 254"/>
                  <a:gd name="T38" fmla="*/ 31 w 50"/>
                  <a:gd name="T39" fmla="*/ 4 h 254"/>
                  <a:gd name="T40" fmla="*/ 35 w 50"/>
                  <a:gd name="T4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4">
                    <a:moveTo>
                      <a:pt x="35" y="0"/>
                    </a:moveTo>
                    <a:lnTo>
                      <a:pt x="50" y="12"/>
                    </a:lnTo>
                    <a:lnTo>
                      <a:pt x="48" y="16"/>
                    </a:lnTo>
                    <a:lnTo>
                      <a:pt x="42" y="24"/>
                    </a:lnTo>
                    <a:lnTo>
                      <a:pt x="36" y="39"/>
                    </a:lnTo>
                    <a:lnTo>
                      <a:pt x="29" y="60"/>
                    </a:lnTo>
                    <a:lnTo>
                      <a:pt x="23" y="87"/>
                    </a:lnTo>
                    <a:lnTo>
                      <a:pt x="21" y="120"/>
                    </a:lnTo>
                    <a:lnTo>
                      <a:pt x="21" y="156"/>
                    </a:lnTo>
                    <a:lnTo>
                      <a:pt x="27" y="200"/>
                    </a:lnTo>
                    <a:lnTo>
                      <a:pt x="40" y="248"/>
                    </a:lnTo>
                    <a:lnTo>
                      <a:pt x="21" y="254"/>
                    </a:lnTo>
                    <a:lnTo>
                      <a:pt x="8" y="202"/>
                    </a:lnTo>
                    <a:lnTo>
                      <a:pt x="0" y="156"/>
                    </a:lnTo>
                    <a:lnTo>
                      <a:pt x="0" y="116"/>
                    </a:lnTo>
                    <a:lnTo>
                      <a:pt x="4" y="81"/>
                    </a:lnTo>
                    <a:lnTo>
                      <a:pt x="10" y="54"/>
                    </a:lnTo>
                    <a:lnTo>
                      <a:pt x="17" y="31"/>
                    </a:lnTo>
                    <a:lnTo>
                      <a:pt x="25" y="14"/>
                    </a:lnTo>
                    <a:lnTo>
                      <a:pt x="31" y="4"/>
                    </a:lnTo>
                    <a:lnTo>
                      <a:pt x="3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7" name="Freeform 30"/>
              <p:cNvSpPr>
                <a:spLocks/>
              </p:cNvSpPr>
              <p:nvPr userDrawn="1"/>
            </p:nvSpPr>
            <p:spPr bwMode="auto">
              <a:xfrm>
                <a:off x="1121" y="924"/>
                <a:ext cx="254" cy="250"/>
              </a:xfrm>
              <a:custGeom>
                <a:avLst/>
                <a:gdLst>
                  <a:gd name="T0" fmla="*/ 156 w 254"/>
                  <a:gd name="T1" fmla="*/ 0 h 250"/>
                  <a:gd name="T2" fmla="*/ 188 w 254"/>
                  <a:gd name="T3" fmla="*/ 14 h 250"/>
                  <a:gd name="T4" fmla="*/ 215 w 254"/>
                  <a:gd name="T5" fmla="*/ 33 h 250"/>
                  <a:gd name="T6" fmla="*/ 234 w 254"/>
                  <a:gd name="T7" fmla="*/ 58 h 250"/>
                  <a:gd name="T8" fmla="*/ 248 w 254"/>
                  <a:gd name="T9" fmla="*/ 90 h 250"/>
                  <a:gd name="T10" fmla="*/ 254 w 254"/>
                  <a:gd name="T11" fmla="*/ 123 h 250"/>
                  <a:gd name="T12" fmla="*/ 248 w 254"/>
                  <a:gd name="T13" fmla="*/ 158 h 250"/>
                  <a:gd name="T14" fmla="*/ 236 w 254"/>
                  <a:gd name="T15" fmla="*/ 188 h 250"/>
                  <a:gd name="T16" fmla="*/ 215 w 254"/>
                  <a:gd name="T17" fmla="*/ 213 h 250"/>
                  <a:gd name="T18" fmla="*/ 190 w 254"/>
                  <a:gd name="T19" fmla="*/ 232 h 250"/>
                  <a:gd name="T20" fmla="*/ 159 w 254"/>
                  <a:gd name="T21" fmla="*/ 246 h 250"/>
                  <a:gd name="T22" fmla="*/ 127 w 254"/>
                  <a:gd name="T23" fmla="*/ 250 h 250"/>
                  <a:gd name="T24" fmla="*/ 92 w 254"/>
                  <a:gd name="T25" fmla="*/ 246 h 250"/>
                  <a:gd name="T26" fmla="*/ 62 w 254"/>
                  <a:gd name="T27" fmla="*/ 232 h 250"/>
                  <a:gd name="T28" fmla="*/ 37 w 254"/>
                  <a:gd name="T29" fmla="*/ 213 h 250"/>
                  <a:gd name="T30" fmla="*/ 17 w 254"/>
                  <a:gd name="T31" fmla="*/ 188 h 250"/>
                  <a:gd name="T32" fmla="*/ 4 w 254"/>
                  <a:gd name="T33" fmla="*/ 158 h 250"/>
                  <a:gd name="T34" fmla="*/ 0 w 254"/>
                  <a:gd name="T35" fmla="*/ 123 h 250"/>
                  <a:gd name="T36" fmla="*/ 4 w 254"/>
                  <a:gd name="T37" fmla="*/ 90 h 250"/>
                  <a:gd name="T38" fmla="*/ 17 w 254"/>
                  <a:gd name="T39" fmla="*/ 58 h 250"/>
                  <a:gd name="T40" fmla="*/ 39 w 254"/>
                  <a:gd name="T41" fmla="*/ 33 h 250"/>
                  <a:gd name="T42" fmla="*/ 65 w 254"/>
                  <a:gd name="T43" fmla="*/ 14 h 250"/>
                  <a:gd name="T44" fmla="*/ 96 w 254"/>
                  <a:gd name="T45" fmla="*/ 0 h 250"/>
                  <a:gd name="T46" fmla="*/ 96 w 254"/>
                  <a:gd name="T47" fmla="*/ 19 h 250"/>
                  <a:gd name="T48" fmla="*/ 65 w 254"/>
                  <a:gd name="T49" fmla="*/ 35 h 250"/>
                  <a:gd name="T50" fmla="*/ 40 w 254"/>
                  <a:gd name="T51" fmla="*/ 58 h 250"/>
                  <a:gd name="T52" fmla="*/ 23 w 254"/>
                  <a:gd name="T53" fmla="*/ 88 h 250"/>
                  <a:gd name="T54" fmla="*/ 17 w 254"/>
                  <a:gd name="T55" fmla="*/ 123 h 250"/>
                  <a:gd name="T56" fmla="*/ 23 w 254"/>
                  <a:gd name="T57" fmla="*/ 158 h 250"/>
                  <a:gd name="T58" fmla="*/ 39 w 254"/>
                  <a:gd name="T59" fmla="*/ 188 h 250"/>
                  <a:gd name="T60" fmla="*/ 62 w 254"/>
                  <a:gd name="T61" fmla="*/ 211 h 250"/>
                  <a:gd name="T62" fmla="*/ 92 w 254"/>
                  <a:gd name="T63" fmla="*/ 227 h 250"/>
                  <a:gd name="T64" fmla="*/ 127 w 254"/>
                  <a:gd name="T65" fmla="*/ 232 h 250"/>
                  <a:gd name="T66" fmla="*/ 161 w 254"/>
                  <a:gd name="T67" fmla="*/ 227 h 250"/>
                  <a:gd name="T68" fmla="*/ 190 w 254"/>
                  <a:gd name="T69" fmla="*/ 211 h 250"/>
                  <a:gd name="T70" fmla="*/ 213 w 254"/>
                  <a:gd name="T71" fmla="*/ 188 h 250"/>
                  <a:gd name="T72" fmla="*/ 229 w 254"/>
                  <a:gd name="T73" fmla="*/ 158 h 250"/>
                  <a:gd name="T74" fmla="*/ 234 w 254"/>
                  <a:gd name="T75" fmla="*/ 123 h 250"/>
                  <a:gd name="T76" fmla="*/ 229 w 254"/>
                  <a:gd name="T77" fmla="*/ 88 h 250"/>
                  <a:gd name="T78" fmla="*/ 211 w 254"/>
                  <a:gd name="T79" fmla="*/ 58 h 250"/>
                  <a:gd name="T80" fmla="*/ 188 w 254"/>
                  <a:gd name="T81" fmla="*/ 35 h 250"/>
                  <a:gd name="T82" fmla="*/ 156 w 254"/>
                  <a:gd name="T83" fmla="*/ 19 h 250"/>
                  <a:gd name="T84" fmla="*/ 156 w 254"/>
                  <a:gd name="T8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50">
                    <a:moveTo>
                      <a:pt x="156" y="0"/>
                    </a:moveTo>
                    <a:lnTo>
                      <a:pt x="188" y="14"/>
                    </a:lnTo>
                    <a:lnTo>
                      <a:pt x="215" y="33"/>
                    </a:lnTo>
                    <a:lnTo>
                      <a:pt x="234" y="58"/>
                    </a:lnTo>
                    <a:lnTo>
                      <a:pt x="248" y="90"/>
                    </a:lnTo>
                    <a:lnTo>
                      <a:pt x="254" y="123"/>
                    </a:lnTo>
                    <a:lnTo>
                      <a:pt x="248" y="158"/>
                    </a:lnTo>
                    <a:lnTo>
                      <a:pt x="236" y="188"/>
                    </a:lnTo>
                    <a:lnTo>
                      <a:pt x="215" y="213"/>
                    </a:lnTo>
                    <a:lnTo>
                      <a:pt x="190" y="232"/>
                    </a:lnTo>
                    <a:lnTo>
                      <a:pt x="159" y="246"/>
                    </a:lnTo>
                    <a:lnTo>
                      <a:pt x="127" y="250"/>
                    </a:lnTo>
                    <a:lnTo>
                      <a:pt x="92" y="246"/>
                    </a:lnTo>
                    <a:lnTo>
                      <a:pt x="62" y="232"/>
                    </a:lnTo>
                    <a:lnTo>
                      <a:pt x="37" y="213"/>
                    </a:lnTo>
                    <a:lnTo>
                      <a:pt x="17" y="188"/>
                    </a:lnTo>
                    <a:lnTo>
                      <a:pt x="4" y="158"/>
                    </a:lnTo>
                    <a:lnTo>
                      <a:pt x="0" y="123"/>
                    </a:lnTo>
                    <a:lnTo>
                      <a:pt x="4" y="90"/>
                    </a:lnTo>
                    <a:lnTo>
                      <a:pt x="17" y="58"/>
                    </a:lnTo>
                    <a:lnTo>
                      <a:pt x="39" y="33"/>
                    </a:lnTo>
                    <a:lnTo>
                      <a:pt x="65" y="14"/>
                    </a:lnTo>
                    <a:lnTo>
                      <a:pt x="96" y="0"/>
                    </a:lnTo>
                    <a:lnTo>
                      <a:pt x="96" y="19"/>
                    </a:lnTo>
                    <a:lnTo>
                      <a:pt x="65" y="35"/>
                    </a:lnTo>
                    <a:lnTo>
                      <a:pt x="40" y="58"/>
                    </a:lnTo>
                    <a:lnTo>
                      <a:pt x="23" y="88"/>
                    </a:lnTo>
                    <a:lnTo>
                      <a:pt x="17" y="123"/>
                    </a:lnTo>
                    <a:lnTo>
                      <a:pt x="23" y="158"/>
                    </a:lnTo>
                    <a:lnTo>
                      <a:pt x="39" y="188"/>
                    </a:lnTo>
                    <a:lnTo>
                      <a:pt x="62" y="211"/>
                    </a:lnTo>
                    <a:lnTo>
                      <a:pt x="92" y="227"/>
                    </a:lnTo>
                    <a:lnTo>
                      <a:pt x="127" y="232"/>
                    </a:lnTo>
                    <a:lnTo>
                      <a:pt x="161" y="227"/>
                    </a:lnTo>
                    <a:lnTo>
                      <a:pt x="190" y="211"/>
                    </a:lnTo>
                    <a:lnTo>
                      <a:pt x="213" y="188"/>
                    </a:lnTo>
                    <a:lnTo>
                      <a:pt x="229" y="158"/>
                    </a:lnTo>
                    <a:lnTo>
                      <a:pt x="234" y="123"/>
                    </a:lnTo>
                    <a:lnTo>
                      <a:pt x="229" y="88"/>
                    </a:lnTo>
                    <a:lnTo>
                      <a:pt x="211" y="58"/>
                    </a:lnTo>
                    <a:lnTo>
                      <a:pt x="188" y="35"/>
                    </a:lnTo>
                    <a:lnTo>
                      <a:pt x="156" y="19"/>
                    </a:lnTo>
                    <a:lnTo>
                      <a:pt x="156"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8" name="Freeform 31"/>
              <p:cNvSpPr>
                <a:spLocks/>
              </p:cNvSpPr>
              <p:nvPr userDrawn="1"/>
            </p:nvSpPr>
            <p:spPr bwMode="auto">
              <a:xfrm>
                <a:off x="1240" y="882"/>
                <a:ext cx="19" cy="113"/>
              </a:xfrm>
              <a:custGeom>
                <a:avLst/>
                <a:gdLst>
                  <a:gd name="T0" fmla="*/ 10 w 19"/>
                  <a:gd name="T1" fmla="*/ 0 h 113"/>
                  <a:gd name="T2" fmla="*/ 16 w 19"/>
                  <a:gd name="T3" fmla="*/ 2 h 113"/>
                  <a:gd name="T4" fmla="*/ 17 w 19"/>
                  <a:gd name="T5" fmla="*/ 4 h 113"/>
                  <a:gd name="T6" fmla="*/ 19 w 19"/>
                  <a:gd name="T7" fmla="*/ 9 h 113"/>
                  <a:gd name="T8" fmla="*/ 19 w 19"/>
                  <a:gd name="T9" fmla="*/ 104 h 113"/>
                  <a:gd name="T10" fmla="*/ 17 w 19"/>
                  <a:gd name="T11" fmla="*/ 107 h 113"/>
                  <a:gd name="T12" fmla="*/ 16 w 19"/>
                  <a:gd name="T13" fmla="*/ 111 h 113"/>
                  <a:gd name="T14" fmla="*/ 10 w 19"/>
                  <a:gd name="T15" fmla="*/ 113 h 113"/>
                  <a:gd name="T16" fmla="*/ 6 w 19"/>
                  <a:gd name="T17" fmla="*/ 111 h 113"/>
                  <a:gd name="T18" fmla="*/ 2 w 19"/>
                  <a:gd name="T19" fmla="*/ 107 h 113"/>
                  <a:gd name="T20" fmla="*/ 0 w 19"/>
                  <a:gd name="T21" fmla="*/ 104 h 113"/>
                  <a:gd name="T22" fmla="*/ 0 w 19"/>
                  <a:gd name="T23" fmla="*/ 9 h 113"/>
                  <a:gd name="T24" fmla="*/ 2 w 19"/>
                  <a:gd name="T25" fmla="*/ 4 h 113"/>
                  <a:gd name="T26" fmla="*/ 6 w 19"/>
                  <a:gd name="T27" fmla="*/ 2 h 113"/>
                  <a:gd name="T28" fmla="*/ 10 w 19"/>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3">
                    <a:moveTo>
                      <a:pt x="10" y="0"/>
                    </a:moveTo>
                    <a:lnTo>
                      <a:pt x="16" y="2"/>
                    </a:lnTo>
                    <a:lnTo>
                      <a:pt x="17" y="4"/>
                    </a:lnTo>
                    <a:lnTo>
                      <a:pt x="19" y="9"/>
                    </a:lnTo>
                    <a:lnTo>
                      <a:pt x="19" y="104"/>
                    </a:lnTo>
                    <a:lnTo>
                      <a:pt x="17" y="107"/>
                    </a:lnTo>
                    <a:lnTo>
                      <a:pt x="16" y="111"/>
                    </a:lnTo>
                    <a:lnTo>
                      <a:pt x="10" y="113"/>
                    </a:lnTo>
                    <a:lnTo>
                      <a:pt x="6" y="111"/>
                    </a:lnTo>
                    <a:lnTo>
                      <a:pt x="2" y="107"/>
                    </a:lnTo>
                    <a:lnTo>
                      <a:pt x="0" y="104"/>
                    </a:lnTo>
                    <a:lnTo>
                      <a:pt x="0" y="9"/>
                    </a:lnTo>
                    <a:lnTo>
                      <a:pt x="2" y="4"/>
                    </a:lnTo>
                    <a:lnTo>
                      <a:pt x="6" y="2"/>
                    </a:lnTo>
                    <a:lnTo>
                      <a:pt x="1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9" name="Freeform 32"/>
              <p:cNvSpPr>
                <a:spLocks noEditPoints="1"/>
              </p:cNvSpPr>
              <p:nvPr userDrawn="1"/>
            </p:nvSpPr>
            <p:spPr bwMode="auto">
              <a:xfrm>
                <a:off x="15" y="1638"/>
                <a:ext cx="269" cy="269"/>
              </a:xfrm>
              <a:custGeom>
                <a:avLst/>
                <a:gdLst>
                  <a:gd name="T0" fmla="*/ 209 w 269"/>
                  <a:gd name="T1" fmla="*/ 189 h 269"/>
                  <a:gd name="T2" fmla="*/ 213 w 269"/>
                  <a:gd name="T3" fmla="*/ 168 h 269"/>
                  <a:gd name="T4" fmla="*/ 41 w 269"/>
                  <a:gd name="T5" fmla="*/ 116 h 269"/>
                  <a:gd name="T6" fmla="*/ 152 w 269"/>
                  <a:gd name="T7" fmla="*/ 50 h 269"/>
                  <a:gd name="T8" fmla="*/ 146 w 269"/>
                  <a:gd name="T9" fmla="*/ 58 h 269"/>
                  <a:gd name="T10" fmla="*/ 144 w 269"/>
                  <a:gd name="T11" fmla="*/ 52 h 269"/>
                  <a:gd name="T12" fmla="*/ 135 w 269"/>
                  <a:gd name="T13" fmla="*/ 23 h 269"/>
                  <a:gd name="T14" fmla="*/ 123 w 269"/>
                  <a:gd name="T15" fmla="*/ 33 h 269"/>
                  <a:gd name="T16" fmla="*/ 102 w 269"/>
                  <a:gd name="T17" fmla="*/ 41 h 269"/>
                  <a:gd name="T18" fmla="*/ 89 w 269"/>
                  <a:gd name="T19" fmla="*/ 31 h 269"/>
                  <a:gd name="T20" fmla="*/ 94 w 269"/>
                  <a:gd name="T21" fmla="*/ 39 h 269"/>
                  <a:gd name="T22" fmla="*/ 79 w 269"/>
                  <a:gd name="T23" fmla="*/ 37 h 269"/>
                  <a:gd name="T24" fmla="*/ 56 w 269"/>
                  <a:gd name="T25" fmla="*/ 52 h 269"/>
                  <a:gd name="T26" fmla="*/ 77 w 269"/>
                  <a:gd name="T27" fmla="*/ 47 h 269"/>
                  <a:gd name="T28" fmla="*/ 87 w 269"/>
                  <a:gd name="T29" fmla="*/ 60 h 269"/>
                  <a:gd name="T30" fmla="*/ 75 w 269"/>
                  <a:gd name="T31" fmla="*/ 71 h 269"/>
                  <a:gd name="T32" fmla="*/ 52 w 269"/>
                  <a:gd name="T33" fmla="*/ 89 h 269"/>
                  <a:gd name="T34" fmla="*/ 39 w 269"/>
                  <a:gd name="T35" fmla="*/ 106 h 269"/>
                  <a:gd name="T36" fmla="*/ 23 w 269"/>
                  <a:gd name="T37" fmla="*/ 118 h 269"/>
                  <a:gd name="T38" fmla="*/ 35 w 269"/>
                  <a:gd name="T39" fmla="*/ 120 h 269"/>
                  <a:gd name="T40" fmla="*/ 37 w 269"/>
                  <a:gd name="T41" fmla="*/ 131 h 269"/>
                  <a:gd name="T42" fmla="*/ 65 w 269"/>
                  <a:gd name="T43" fmla="*/ 131 h 269"/>
                  <a:gd name="T44" fmla="*/ 83 w 269"/>
                  <a:gd name="T45" fmla="*/ 146 h 269"/>
                  <a:gd name="T46" fmla="*/ 96 w 269"/>
                  <a:gd name="T47" fmla="*/ 168 h 269"/>
                  <a:gd name="T48" fmla="*/ 83 w 269"/>
                  <a:gd name="T49" fmla="*/ 204 h 269"/>
                  <a:gd name="T50" fmla="*/ 81 w 269"/>
                  <a:gd name="T51" fmla="*/ 225 h 269"/>
                  <a:gd name="T52" fmla="*/ 64 w 269"/>
                  <a:gd name="T53" fmla="*/ 210 h 269"/>
                  <a:gd name="T54" fmla="*/ 39 w 269"/>
                  <a:gd name="T55" fmla="*/ 144 h 269"/>
                  <a:gd name="T56" fmla="*/ 39 w 269"/>
                  <a:gd name="T57" fmla="*/ 133 h 269"/>
                  <a:gd name="T58" fmla="*/ 44 w 269"/>
                  <a:gd name="T59" fmla="*/ 202 h 269"/>
                  <a:gd name="T60" fmla="*/ 248 w 269"/>
                  <a:gd name="T61" fmla="*/ 123 h 269"/>
                  <a:gd name="T62" fmla="*/ 217 w 269"/>
                  <a:gd name="T63" fmla="*/ 104 h 269"/>
                  <a:gd name="T64" fmla="*/ 223 w 269"/>
                  <a:gd name="T65" fmla="*/ 118 h 269"/>
                  <a:gd name="T66" fmla="*/ 196 w 269"/>
                  <a:gd name="T67" fmla="*/ 100 h 269"/>
                  <a:gd name="T68" fmla="*/ 211 w 269"/>
                  <a:gd name="T69" fmla="*/ 125 h 269"/>
                  <a:gd name="T70" fmla="*/ 209 w 269"/>
                  <a:gd name="T71" fmla="*/ 144 h 269"/>
                  <a:gd name="T72" fmla="*/ 204 w 269"/>
                  <a:gd name="T73" fmla="*/ 173 h 269"/>
                  <a:gd name="T74" fmla="*/ 192 w 269"/>
                  <a:gd name="T75" fmla="*/ 192 h 269"/>
                  <a:gd name="T76" fmla="*/ 171 w 269"/>
                  <a:gd name="T77" fmla="*/ 196 h 269"/>
                  <a:gd name="T78" fmla="*/ 167 w 269"/>
                  <a:gd name="T79" fmla="*/ 168 h 269"/>
                  <a:gd name="T80" fmla="*/ 156 w 269"/>
                  <a:gd name="T81" fmla="*/ 135 h 269"/>
                  <a:gd name="T82" fmla="*/ 133 w 269"/>
                  <a:gd name="T83" fmla="*/ 131 h 269"/>
                  <a:gd name="T84" fmla="*/ 129 w 269"/>
                  <a:gd name="T85" fmla="*/ 106 h 269"/>
                  <a:gd name="T86" fmla="*/ 150 w 269"/>
                  <a:gd name="T87" fmla="*/ 85 h 269"/>
                  <a:gd name="T88" fmla="*/ 165 w 269"/>
                  <a:gd name="T89" fmla="*/ 83 h 269"/>
                  <a:gd name="T90" fmla="*/ 179 w 269"/>
                  <a:gd name="T91" fmla="*/ 89 h 269"/>
                  <a:gd name="T92" fmla="*/ 194 w 269"/>
                  <a:gd name="T93" fmla="*/ 83 h 269"/>
                  <a:gd name="T94" fmla="*/ 181 w 269"/>
                  <a:gd name="T95" fmla="*/ 77 h 269"/>
                  <a:gd name="T96" fmla="*/ 165 w 269"/>
                  <a:gd name="T97" fmla="*/ 70 h 269"/>
                  <a:gd name="T98" fmla="*/ 169 w 269"/>
                  <a:gd name="T99" fmla="*/ 81 h 269"/>
                  <a:gd name="T100" fmla="*/ 152 w 269"/>
                  <a:gd name="T101" fmla="*/ 73 h 269"/>
                  <a:gd name="T102" fmla="*/ 140 w 269"/>
                  <a:gd name="T103" fmla="*/ 77 h 269"/>
                  <a:gd name="T104" fmla="*/ 148 w 269"/>
                  <a:gd name="T105" fmla="*/ 66 h 269"/>
                  <a:gd name="T106" fmla="*/ 160 w 269"/>
                  <a:gd name="T107" fmla="*/ 52 h 269"/>
                  <a:gd name="T108" fmla="*/ 175 w 269"/>
                  <a:gd name="T109" fmla="*/ 50 h 269"/>
                  <a:gd name="T110" fmla="*/ 179 w 269"/>
                  <a:gd name="T111" fmla="*/ 35 h 269"/>
                  <a:gd name="T112" fmla="*/ 173 w 269"/>
                  <a:gd name="T113" fmla="*/ 43 h 269"/>
                  <a:gd name="T114" fmla="*/ 161 w 269"/>
                  <a:gd name="T115" fmla="*/ 47 h 269"/>
                  <a:gd name="T116" fmla="*/ 171 w 269"/>
                  <a:gd name="T117" fmla="*/ 29 h 269"/>
                  <a:gd name="T118" fmla="*/ 265 w 269"/>
                  <a:gd name="T119" fmla="*/ 98 h 269"/>
                  <a:gd name="T120" fmla="*/ 67 w 269"/>
                  <a:gd name="T121" fmla="*/ 250 h 269"/>
                  <a:gd name="T122" fmla="*/ 100 w 269"/>
                  <a:gd name="T123"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9">
                    <a:moveTo>
                      <a:pt x="213" y="168"/>
                    </a:moveTo>
                    <a:lnTo>
                      <a:pt x="215" y="168"/>
                    </a:lnTo>
                    <a:lnTo>
                      <a:pt x="217" y="169"/>
                    </a:lnTo>
                    <a:lnTo>
                      <a:pt x="217" y="173"/>
                    </a:lnTo>
                    <a:lnTo>
                      <a:pt x="217" y="177"/>
                    </a:lnTo>
                    <a:lnTo>
                      <a:pt x="215" y="181"/>
                    </a:lnTo>
                    <a:lnTo>
                      <a:pt x="213" y="185"/>
                    </a:lnTo>
                    <a:lnTo>
                      <a:pt x="211" y="189"/>
                    </a:lnTo>
                    <a:lnTo>
                      <a:pt x="209" y="189"/>
                    </a:lnTo>
                    <a:lnTo>
                      <a:pt x="208" y="187"/>
                    </a:lnTo>
                    <a:lnTo>
                      <a:pt x="208" y="185"/>
                    </a:lnTo>
                    <a:lnTo>
                      <a:pt x="208" y="183"/>
                    </a:lnTo>
                    <a:lnTo>
                      <a:pt x="209" y="179"/>
                    </a:lnTo>
                    <a:lnTo>
                      <a:pt x="209" y="177"/>
                    </a:lnTo>
                    <a:lnTo>
                      <a:pt x="211" y="175"/>
                    </a:lnTo>
                    <a:lnTo>
                      <a:pt x="211" y="171"/>
                    </a:lnTo>
                    <a:lnTo>
                      <a:pt x="213" y="169"/>
                    </a:lnTo>
                    <a:lnTo>
                      <a:pt x="213" y="168"/>
                    </a:lnTo>
                    <a:close/>
                    <a:moveTo>
                      <a:pt x="41" y="110"/>
                    </a:moveTo>
                    <a:lnTo>
                      <a:pt x="44" y="110"/>
                    </a:lnTo>
                    <a:lnTo>
                      <a:pt x="48" y="112"/>
                    </a:lnTo>
                    <a:lnTo>
                      <a:pt x="50" y="114"/>
                    </a:lnTo>
                    <a:lnTo>
                      <a:pt x="52" y="116"/>
                    </a:lnTo>
                    <a:lnTo>
                      <a:pt x="50" y="116"/>
                    </a:lnTo>
                    <a:lnTo>
                      <a:pt x="48" y="118"/>
                    </a:lnTo>
                    <a:lnTo>
                      <a:pt x="44" y="118"/>
                    </a:lnTo>
                    <a:lnTo>
                      <a:pt x="41" y="116"/>
                    </a:lnTo>
                    <a:lnTo>
                      <a:pt x="37" y="116"/>
                    </a:lnTo>
                    <a:lnTo>
                      <a:pt x="35" y="114"/>
                    </a:lnTo>
                    <a:lnTo>
                      <a:pt x="35" y="112"/>
                    </a:lnTo>
                    <a:lnTo>
                      <a:pt x="39" y="110"/>
                    </a:lnTo>
                    <a:lnTo>
                      <a:pt x="41" y="110"/>
                    </a:lnTo>
                    <a:close/>
                    <a:moveTo>
                      <a:pt x="148" y="45"/>
                    </a:moveTo>
                    <a:lnTo>
                      <a:pt x="150" y="45"/>
                    </a:lnTo>
                    <a:lnTo>
                      <a:pt x="150" y="48"/>
                    </a:lnTo>
                    <a:lnTo>
                      <a:pt x="152" y="50"/>
                    </a:lnTo>
                    <a:lnTo>
                      <a:pt x="154" y="54"/>
                    </a:lnTo>
                    <a:lnTo>
                      <a:pt x="154" y="56"/>
                    </a:lnTo>
                    <a:lnTo>
                      <a:pt x="154" y="56"/>
                    </a:lnTo>
                    <a:lnTo>
                      <a:pt x="152" y="58"/>
                    </a:lnTo>
                    <a:lnTo>
                      <a:pt x="148" y="60"/>
                    </a:lnTo>
                    <a:lnTo>
                      <a:pt x="146" y="60"/>
                    </a:lnTo>
                    <a:lnTo>
                      <a:pt x="146" y="60"/>
                    </a:lnTo>
                    <a:lnTo>
                      <a:pt x="146" y="58"/>
                    </a:lnTo>
                    <a:lnTo>
                      <a:pt x="146" y="58"/>
                    </a:lnTo>
                    <a:lnTo>
                      <a:pt x="146" y="56"/>
                    </a:lnTo>
                    <a:lnTo>
                      <a:pt x="144" y="56"/>
                    </a:lnTo>
                    <a:lnTo>
                      <a:pt x="142" y="58"/>
                    </a:lnTo>
                    <a:lnTo>
                      <a:pt x="140" y="56"/>
                    </a:lnTo>
                    <a:lnTo>
                      <a:pt x="138" y="56"/>
                    </a:lnTo>
                    <a:lnTo>
                      <a:pt x="138" y="54"/>
                    </a:lnTo>
                    <a:lnTo>
                      <a:pt x="140" y="52"/>
                    </a:lnTo>
                    <a:lnTo>
                      <a:pt x="140" y="52"/>
                    </a:lnTo>
                    <a:lnTo>
                      <a:pt x="144" y="52"/>
                    </a:lnTo>
                    <a:lnTo>
                      <a:pt x="146" y="50"/>
                    </a:lnTo>
                    <a:lnTo>
                      <a:pt x="146" y="48"/>
                    </a:lnTo>
                    <a:lnTo>
                      <a:pt x="146" y="47"/>
                    </a:lnTo>
                    <a:lnTo>
                      <a:pt x="148" y="45"/>
                    </a:lnTo>
                    <a:lnTo>
                      <a:pt x="148" y="45"/>
                    </a:lnTo>
                    <a:close/>
                    <a:moveTo>
                      <a:pt x="135" y="22"/>
                    </a:moveTo>
                    <a:lnTo>
                      <a:pt x="135" y="22"/>
                    </a:lnTo>
                    <a:lnTo>
                      <a:pt x="135" y="22"/>
                    </a:lnTo>
                    <a:lnTo>
                      <a:pt x="135" y="23"/>
                    </a:lnTo>
                    <a:lnTo>
                      <a:pt x="135" y="25"/>
                    </a:lnTo>
                    <a:lnTo>
                      <a:pt x="135" y="27"/>
                    </a:lnTo>
                    <a:lnTo>
                      <a:pt x="133" y="29"/>
                    </a:lnTo>
                    <a:lnTo>
                      <a:pt x="131" y="29"/>
                    </a:lnTo>
                    <a:lnTo>
                      <a:pt x="129" y="29"/>
                    </a:lnTo>
                    <a:lnTo>
                      <a:pt x="127" y="29"/>
                    </a:lnTo>
                    <a:lnTo>
                      <a:pt x="125" y="29"/>
                    </a:lnTo>
                    <a:lnTo>
                      <a:pt x="123" y="31"/>
                    </a:lnTo>
                    <a:lnTo>
                      <a:pt x="123" y="33"/>
                    </a:lnTo>
                    <a:lnTo>
                      <a:pt x="119" y="37"/>
                    </a:lnTo>
                    <a:lnTo>
                      <a:pt x="115" y="39"/>
                    </a:lnTo>
                    <a:lnTo>
                      <a:pt x="112" y="41"/>
                    </a:lnTo>
                    <a:lnTo>
                      <a:pt x="108" y="43"/>
                    </a:lnTo>
                    <a:lnTo>
                      <a:pt x="106" y="45"/>
                    </a:lnTo>
                    <a:lnTo>
                      <a:pt x="104" y="45"/>
                    </a:lnTo>
                    <a:lnTo>
                      <a:pt x="102" y="45"/>
                    </a:lnTo>
                    <a:lnTo>
                      <a:pt x="102" y="43"/>
                    </a:lnTo>
                    <a:lnTo>
                      <a:pt x="102" y="41"/>
                    </a:lnTo>
                    <a:lnTo>
                      <a:pt x="102" y="37"/>
                    </a:lnTo>
                    <a:lnTo>
                      <a:pt x="102" y="35"/>
                    </a:lnTo>
                    <a:lnTo>
                      <a:pt x="102" y="33"/>
                    </a:lnTo>
                    <a:lnTo>
                      <a:pt x="104" y="31"/>
                    </a:lnTo>
                    <a:lnTo>
                      <a:pt x="106" y="27"/>
                    </a:lnTo>
                    <a:lnTo>
                      <a:pt x="106" y="25"/>
                    </a:lnTo>
                    <a:lnTo>
                      <a:pt x="106" y="25"/>
                    </a:lnTo>
                    <a:lnTo>
                      <a:pt x="106" y="25"/>
                    </a:lnTo>
                    <a:lnTo>
                      <a:pt x="89" y="31"/>
                    </a:lnTo>
                    <a:lnTo>
                      <a:pt x="90" y="31"/>
                    </a:lnTo>
                    <a:lnTo>
                      <a:pt x="90" y="33"/>
                    </a:lnTo>
                    <a:lnTo>
                      <a:pt x="90" y="35"/>
                    </a:lnTo>
                    <a:lnTo>
                      <a:pt x="90" y="35"/>
                    </a:lnTo>
                    <a:lnTo>
                      <a:pt x="92" y="35"/>
                    </a:lnTo>
                    <a:lnTo>
                      <a:pt x="94" y="35"/>
                    </a:lnTo>
                    <a:lnTo>
                      <a:pt x="94" y="35"/>
                    </a:lnTo>
                    <a:lnTo>
                      <a:pt x="94" y="37"/>
                    </a:lnTo>
                    <a:lnTo>
                      <a:pt x="94" y="39"/>
                    </a:lnTo>
                    <a:lnTo>
                      <a:pt x="90" y="41"/>
                    </a:lnTo>
                    <a:lnTo>
                      <a:pt x="89" y="43"/>
                    </a:lnTo>
                    <a:lnTo>
                      <a:pt x="85" y="45"/>
                    </a:lnTo>
                    <a:lnTo>
                      <a:pt x="81" y="45"/>
                    </a:lnTo>
                    <a:lnTo>
                      <a:pt x="79" y="45"/>
                    </a:lnTo>
                    <a:lnTo>
                      <a:pt x="77" y="43"/>
                    </a:lnTo>
                    <a:lnTo>
                      <a:pt x="75" y="41"/>
                    </a:lnTo>
                    <a:lnTo>
                      <a:pt x="77" y="39"/>
                    </a:lnTo>
                    <a:lnTo>
                      <a:pt x="79" y="37"/>
                    </a:lnTo>
                    <a:lnTo>
                      <a:pt x="79" y="35"/>
                    </a:lnTo>
                    <a:lnTo>
                      <a:pt x="81" y="35"/>
                    </a:lnTo>
                    <a:lnTo>
                      <a:pt x="81" y="35"/>
                    </a:lnTo>
                    <a:lnTo>
                      <a:pt x="79" y="35"/>
                    </a:lnTo>
                    <a:lnTo>
                      <a:pt x="75" y="37"/>
                    </a:lnTo>
                    <a:lnTo>
                      <a:pt x="71" y="41"/>
                    </a:lnTo>
                    <a:lnTo>
                      <a:pt x="65" y="43"/>
                    </a:lnTo>
                    <a:lnTo>
                      <a:pt x="62" y="48"/>
                    </a:lnTo>
                    <a:lnTo>
                      <a:pt x="56" y="52"/>
                    </a:lnTo>
                    <a:lnTo>
                      <a:pt x="52" y="56"/>
                    </a:lnTo>
                    <a:lnTo>
                      <a:pt x="54" y="58"/>
                    </a:lnTo>
                    <a:lnTo>
                      <a:pt x="58" y="56"/>
                    </a:lnTo>
                    <a:lnTo>
                      <a:pt x="60" y="54"/>
                    </a:lnTo>
                    <a:lnTo>
                      <a:pt x="65" y="50"/>
                    </a:lnTo>
                    <a:lnTo>
                      <a:pt x="69" y="48"/>
                    </a:lnTo>
                    <a:lnTo>
                      <a:pt x="73" y="47"/>
                    </a:lnTo>
                    <a:lnTo>
                      <a:pt x="77" y="47"/>
                    </a:lnTo>
                    <a:lnTo>
                      <a:pt x="77" y="47"/>
                    </a:lnTo>
                    <a:lnTo>
                      <a:pt x="79" y="48"/>
                    </a:lnTo>
                    <a:lnTo>
                      <a:pt x="79" y="48"/>
                    </a:lnTo>
                    <a:lnTo>
                      <a:pt x="79" y="50"/>
                    </a:lnTo>
                    <a:lnTo>
                      <a:pt x="83" y="50"/>
                    </a:lnTo>
                    <a:lnTo>
                      <a:pt x="85" y="52"/>
                    </a:lnTo>
                    <a:lnTo>
                      <a:pt x="87" y="54"/>
                    </a:lnTo>
                    <a:lnTo>
                      <a:pt x="87" y="56"/>
                    </a:lnTo>
                    <a:lnTo>
                      <a:pt x="87" y="58"/>
                    </a:lnTo>
                    <a:lnTo>
                      <a:pt x="87" y="60"/>
                    </a:lnTo>
                    <a:lnTo>
                      <a:pt x="85" y="62"/>
                    </a:lnTo>
                    <a:lnTo>
                      <a:pt x="83" y="62"/>
                    </a:lnTo>
                    <a:lnTo>
                      <a:pt x="81" y="62"/>
                    </a:lnTo>
                    <a:lnTo>
                      <a:pt x="79" y="64"/>
                    </a:lnTo>
                    <a:lnTo>
                      <a:pt x="77" y="64"/>
                    </a:lnTo>
                    <a:lnTo>
                      <a:pt x="75" y="64"/>
                    </a:lnTo>
                    <a:lnTo>
                      <a:pt x="73" y="66"/>
                    </a:lnTo>
                    <a:lnTo>
                      <a:pt x="75" y="70"/>
                    </a:lnTo>
                    <a:lnTo>
                      <a:pt x="75" y="71"/>
                    </a:lnTo>
                    <a:lnTo>
                      <a:pt x="75" y="71"/>
                    </a:lnTo>
                    <a:lnTo>
                      <a:pt x="75" y="73"/>
                    </a:lnTo>
                    <a:lnTo>
                      <a:pt x="73" y="75"/>
                    </a:lnTo>
                    <a:lnTo>
                      <a:pt x="71" y="75"/>
                    </a:lnTo>
                    <a:lnTo>
                      <a:pt x="69" y="75"/>
                    </a:lnTo>
                    <a:lnTo>
                      <a:pt x="65" y="77"/>
                    </a:lnTo>
                    <a:lnTo>
                      <a:pt x="62" y="81"/>
                    </a:lnTo>
                    <a:lnTo>
                      <a:pt x="56" y="85"/>
                    </a:lnTo>
                    <a:lnTo>
                      <a:pt x="52" y="89"/>
                    </a:lnTo>
                    <a:lnTo>
                      <a:pt x="48" y="93"/>
                    </a:lnTo>
                    <a:lnTo>
                      <a:pt x="46" y="96"/>
                    </a:lnTo>
                    <a:lnTo>
                      <a:pt x="44" y="98"/>
                    </a:lnTo>
                    <a:lnTo>
                      <a:pt x="44" y="100"/>
                    </a:lnTo>
                    <a:lnTo>
                      <a:pt x="44" y="102"/>
                    </a:lnTo>
                    <a:lnTo>
                      <a:pt x="44" y="104"/>
                    </a:lnTo>
                    <a:lnTo>
                      <a:pt x="44" y="104"/>
                    </a:lnTo>
                    <a:lnTo>
                      <a:pt x="41" y="106"/>
                    </a:lnTo>
                    <a:lnTo>
                      <a:pt x="39" y="106"/>
                    </a:lnTo>
                    <a:lnTo>
                      <a:pt x="39" y="104"/>
                    </a:lnTo>
                    <a:lnTo>
                      <a:pt x="39" y="102"/>
                    </a:lnTo>
                    <a:lnTo>
                      <a:pt x="37" y="98"/>
                    </a:lnTo>
                    <a:lnTo>
                      <a:pt x="35" y="98"/>
                    </a:lnTo>
                    <a:lnTo>
                      <a:pt x="33" y="98"/>
                    </a:lnTo>
                    <a:lnTo>
                      <a:pt x="29" y="98"/>
                    </a:lnTo>
                    <a:lnTo>
                      <a:pt x="27" y="100"/>
                    </a:lnTo>
                    <a:lnTo>
                      <a:pt x="25" y="108"/>
                    </a:lnTo>
                    <a:lnTo>
                      <a:pt x="23" y="118"/>
                    </a:lnTo>
                    <a:lnTo>
                      <a:pt x="25" y="116"/>
                    </a:lnTo>
                    <a:lnTo>
                      <a:pt x="27" y="116"/>
                    </a:lnTo>
                    <a:lnTo>
                      <a:pt x="27" y="114"/>
                    </a:lnTo>
                    <a:lnTo>
                      <a:pt x="29" y="112"/>
                    </a:lnTo>
                    <a:lnTo>
                      <a:pt x="29" y="112"/>
                    </a:lnTo>
                    <a:lnTo>
                      <a:pt x="31" y="114"/>
                    </a:lnTo>
                    <a:lnTo>
                      <a:pt x="31" y="116"/>
                    </a:lnTo>
                    <a:lnTo>
                      <a:pt x="33" y="118"/>
                    </a:lnTo>
                    <a:lnTo>
                      <a:pt x="35" y="120"/>
                    </a:lnTo>
                    <a:lnTo>
                      <a:pt x="37" y="121"/>
                    </a:lnTo>
                    <a:lnTo>
                      <a:pt x="37" y="123"/>
                    </a:lnTo>
                    <a:lnTo>
                      <a:pt x="37" y="125"/>
                    </a:lnTo>
                    <a:lnTo>
                      <a:pt x="35" y="125"/>
                    </a:lnTo>
                    <a:lnTo>
                      <a:pt x="35" y="127"/>
                    </a:lnTo>
                    <a:lnTo>
                      <a:pt x="35" y="127"/>
                    </a:lnTo>
                    <a:lnTo>
                      <a:pt x="35" y="129"/>
                    </a:lnTo>
                    <a:lnTo>
                      <a:pt x="35" y="131"/>
                    </a:lnTo>
                    <a:lnTo>
                      <a:pt x="37" y="131"/>
                    </a:lnTo>
                    <a:lnTo>
                      <a:pt x="39" y="129"/>
                    </a:lnTo>
                    <a:lnTo>
                      <a:pt x="42" y="129"/>
                    </a:lnTo>
                    <a:lnTo>
                      <a:pt x="48" y="127"/>
                    </a:lnTo>
                    <a:lnTo>
                      <a:pt x="52" y="127"/>
                    </a:lnTo>
                    <a:lnTo>
                      <a:pt x="56" y="127"/>
                    </a:lnTo>
                    <a:lnTo>
                      <a:pt x="58" y="129"/>
                    </a:lnTo>
                    <a:lnTo>
                      <a:pt x="62" y="129"/>
                    </a:lnTo>
                    <a:lnTo>
                      <a:pt x="64" y="129"/>
                    </a:lnTo>
                    <a:lnTo>
                      <a:pt x="65" y="131"/>
                    </a:lnTo>
                    <a:lnTo>
                      <a:pt x="67" y="133"/>
                    </a:lnTo>
                    <a:lnTo>
                      <a:pt x="69" y="133"/>
                    </a:lnTo>
                    <a:lnTo>
                      <a:pt x="71" y="135"/>
                    </a:lnTo>
                    <a:lnTo>
                      <a:pt x="75" y="137"/>
                    </a:lnTo>
                    <a:lnTo>
                      <a:pt x="77" y="139"/>
                    </a:lnTo>
                    <a:lnTo>
                      <a:pt x="77" y="141"/>
                    </a:lnTo>
                    <a:lnTo>
                      <a:pt x="79" y="143"/>
                    </a:lnTo>
                    <a:lnTo>
                      <a:pt x="81" y="144"/>
                    </a:lnTo>
                    <a:lnTo>
                      <a:pt x="83" y="146"/>
                    </a:lnTo>
                    <a:lnTo>
                      <a:pt x="87" y="148"/>
                    </a:lnTo>
                    <a:lnTo>
                      <a:pt x="90" y="150"/>
                    </a:lnTo>
                    <a:lnTo>
                      <a:pt x="96" y="152"/>
                    </a:lnTo>
                    <a:lnTo>
                      <a:pt x="98" y="152"/>
                    </a:lnTo>
                    <a:lnTo>
                      <a:pt x="100" y="154"/>
                    </a:lnTo>
                    <a:lnTo>
                      <a:pt x="100" y="158"/>
                    </a:lnTo>
                    <a:lnTo>
                      <a:pt x="100" y="162"/>
                    </a:lnTo>
                    <a:lnTo>
                      <a:pt x="98" y="164"/>
                    </a:lnTo>
                    <a:lnTo>
                      <a:pt x="96" y="168"/>
                    </a:lnTo>
                    <a:lnTo>
                      <a:pt x="96" y="169"/>
                    </a:lnTo>
                    <a:lnTo>
                      <a:pt x="96" y="173"/>
                    </a:lnTo>
                    <a:lnTo>
                      <a:pt x="96" y="177"/>
                    </a:lnTo>
                    <a:lnTo>
                      <a:pt x="96" y="179"/>
                    </a:lnTo>
                    <a:lnTo>
                      <a:pt x="92" y="187"/>
                    </a:lnTo>
                    <a:lnTo>
                      <a:pt x="87" y="192"/>
                    </a:lnTo>
                    <a:lnTo>
                      <a:pt x="85" y="196"/>
                    </a:lnTo>
                    <a:lnTo>
                      <a:pt x="83" y="200"/>
                    </a:lnTo>
                    <a:lnTo>
                      <a:pt x="83" y="204"/>
                    </a:lnTo>
                    <a:lnTo>
                      <a:pt x="79" y="208"/>
                    </a:lnTo>
                    <a:lnTo>
                      <a:pt x="77" y="210"/>
                    </a:lnTo>
                    <a:lnTo>
                      <a:pt x="75" y="212"/>
                    </a:lnTo>
                    <a:lnTo>
                      <a:pt x="75" y="214"/>
                    </a:lnTo>
                    <a:lnTo>
                      <a:pt x="75" y="217"/>
                    </a:lnTo>
                    <a:lnTo>
                      <a:pt x="77" y="219"/>
                    </a:lnTo>
                    <a:lnTo>
                      <a:pt x="79" y="223"/>
                    </a:lnTo>
                    <a:lnTo>
                      <a:pt x="81" y="225"/>
                    </a:lnTo>
                    <a:lnTo>
                      <a:pt x="81" y="225"/>
                    </a:lnTo>
                    <a:lnTo>
                      <a:pt x="79" y="227"/>
                    </a:lnTo>
                    <a:lnTo>
                      <a:pt x="77" y="227"/>
                    </a:lnTo>
                    <a:lnTo>
                      <a:pt x="75" y="225"/>
                    </a:lnTo>
                    <a:lnTo>
                      <a:pt x="71" y="223"/>
                    </a:lnTo>
                    <a:lnTo>
                      <a:pt x="69" y="219"/>
                    </a:lnTo>
                    <a:lnTo>
                      <a:pt x="65" y="216"/>
                    </a:lnTo>
                    <a:lnTo>
                      <a:pt x="64" y="214"/>
                    </a:lnTo>
                    <a:lnTo>
                      <a:pt x="64" y="212"/>
                    </a:lnTo>
                    <a:lnTo>
                      <a:pt x="64" y="210"/>
                    </a:lnTo>
                    <a:lnTo>
                      <a:pt x="62" y="204"/>
                    </a:lnTo>
                    <a:lnTo>
                      <a:pt x="58" y="191"/>
                    </a:lnTo>
                    <a:lnTo>
                      <a:pt x="52" y="175"/>
                    </a:lnTo>
                    <a:lnTo>
                      <a:pt x="44" y="160"/>
                    </a:lnTo>
                    <a:lnTo>
                      <a:pt x="42" y="158"/>
                    </a:lnTo>
                    <a:lnTo>
                      <a:pt x="41" y="156"/>
                    </a:lnTo>
                    <a:lnTo>
                      <a:pt x="39" y="150"/>
                    </a:lnTo>
                    <a:lnTo>
                      <a:pt x="39" y="146"/>
                    </a:lnTo>
                    <a:lnTo>
                      <a:pt x="39" y="144"/>
                    </a:lnTo>
                    <a:lnTo>
                      <a:pt x="41" y="143"/>
                    </a:lnTo>
                    <a:lnTo>
                      <a:pt x="42" y="139"/>
                    </a:lnTo>
                    <a:lnTo>
                      <a:pt x="42" y="139"/>
                    </a:lnTo>
                    <a:lnTo>
                      <a:pt x="42" y="137"/>
                    </a:lnTo>
                    <a:lnTo>
                      <a:pt x="42" y="135"/>
                    </a:lnTo>
                    <a:lnTo>
                      <a:pt x="41" y="133"/>
                    </a:lnTo>
                    <a:lnTo>
                      <a:pt x="41" y="131"/>
                    </a:lnTo>
                    <a:lnTo>
                      <a:pt x="41" y="131"/>
                    </a:lnTo>
                    <a:lnTo>
                      <a:pt x="39" y="133"/>
                    </a:lnTo>
                    <a:lnTo>
                      <a:pt x="35" y="133"/>
                    </a:lnTo>
                    <a:lnTo>
                      <a:pt x="33" y="131"/>
                    </a:lnTo>
                    <a:lnTo>
                      <a:pt x="29" y="129"/>
                    </a:lnTo>
                    <a:lnTo>
                      <a:pt x="27" y="123"/>
                    </a:lnTo>
                    <a:lnTo>
                      <a:pt x="25" y="121"/>
                    </a:lnTo>
                    <a:lnTo>
                      <a:pt x="23" y="121"/>
                    </a:lnTo>
                    <a:lnTo>
                      <a:pt x="21" y="135"/>
                    </a:lnTo>
                    <a:lnTo>
                      <a:pt x="27" y="169"/>
                    </a:lnTo>
                    <a:lnTo>
                      <a:pt x="44" y="202"/>
                    </a:lnTo>
                    <a:lnTo>
                      <a:pt x="67" y="225"/>
                    </a:lnTo>
                    <a:lnTo>
                      <a:pt x="100" y="242"/>
                    </a:lnTo>
                    <a:lnTo>
                      <a:pt x="135" y="248"/>
                    </a:lnTo>
                    <a:lnTo>
                      <a:pt x="171" y="242"/>
                    </a:lnTo>
                    <a:lnTo>
                      <a:pt x="202" y="225"/>
                    </a:lnTo>
                    <a:lnTo>
                      <a:pt x="227" y="202"/>
                    </a:lnTo>
                    <a:lnTo>
                      <a:pt x="242" y="169"/>
                    </a:lnTo>
                    <a:lnTo>
                      <a:pt x="248" y="135"/>
                    </a:lnTo>
                    <a:lnTo>
                      <a:pt x="248" y="123"/>
                    </a:lnTo>
                    <a:lnTo>
                      <a:pt x="246" y="114"/>
                    </a:lnTo>
                    <a:lnTo>
                      <a:pt x="240" y="108"/>
                    </a:lnTo>
                    <a:lnTo>
                      <a:pt x="229" y="100"/>
                    </a:lnTo>
                    <a:lnTo>
                      <a:pt x="219" y="95"/>
                    </a:lnTo>
                    <a:lnTo>
                      <a:pt x="213" y="95"/>
                    </a:lnTo>
                    <a:lnTo>
                      <a:pt x="211" y="96"/>
                    </a:lnTo>
                    <a:lnTo>
                      <a:pt x="213" y="98"/>
                    </a:lnTo>
                    <a:lnTo>
                      <a:pt x="215" y="102"/>
                    </a:lnTo>
                    <a:lnTo>
                      <a:pt x="217" y="104"/>
                    </a:lnTo>
                    <a:lnTo>
                      <a:pt x="221" y="104"/>
                    </a:lnTo>
                    <a:lnTo>
                      <a:pt x="225" y="104"/>
                    </a:lnTo>
                    <a:lnTo>
                      <a:pt x="229" y="104"/>
                    </a:lnTo>
                    <a:lnTo>
                      <a:pt x="229" y="106"/>
                    </a:lnTo>
                    <a:lnTo>
                      <a:pt x="231" y="108"/>
                    </a:lnTo>
                    <a:lnTo>
                      <a:pt x="229" y="110"/>
                    </a:lnTo>
                    <a:lnTo>
                      <a:pt x="229" y="112"/>
                    </a:lnTo>
                    <a:lnTo>
                      <a:pt x="225" y="116"/>
                    </a:lnTo>
                    <a:lnTo>
                      <a:pt x="223" y="118"/>
                    </a:lnTo>
                    <a:lnTo>
                      <a:pt x="219" y="121"/>
                    </a:lnTo>
                    <a:lnTo>
                      <a:pt x="215" y="121"/>
                    </a:lnTo>
                    <a:lnTo>
                      <a:pt x="213" y="121"/>
                    </a:lnTo>
                    <a:lnTo>
                      <a:pt x="209" y="120"/>
                    </a:lnTo>
                    <a:lnTo>
                      <a:pt x="206" y="114"/>
                    </a:lnTo>
                    <a:lnTo>
                      <a:pt x="204" y="108"/>
                    </a:lnTo>
                    <a:lnTo>
                      <a:pt x="200" y="104"/>
                    </a:lnTo>
                    <a:lnTo>
                      <a:pt x="198" y="102"/>
                    </a:lnTo>
                    <a:lnTo>
                      <a:pt x="196" y="100"/>
                    </a:lnTo>
                    <a:lnTo>
                      <a:pt x="196" y="102"/>
                    </a:lnTo>
                    <a:lnTo>
                      <a:pt x="196" y="104"/>
                    </a:lnTo>
                    <a:lnTo>
                      <a:pt x="198" y="108"/>
                    </a:lnTo>
                    <a:lnTo>
                      <a:pt x="200" y="112"/>
                    </a:lnTo>
                    <a:lnTo>
                      <a:pt x="202" y="116"/>
                    </a:lnTo>
                    <a:lnTo>
                      <a:pt x="204" y="120"/>
                    </a:lnTo>
                    <a:lnTo>
                      <a:pt x="206" y="123"/>
                    </a:lnTo>
                    <a:lnTo>
                      <a:pt x="208" y="125"/>
                    </a:lnTo>
                    <a:lnTo>
                      <a:pt x="211" y="125"/>
                    </a:lnTo>
                    <a:lnTo>
                      <a:pt x="215" y="125"/>
                    </a:lnTo>
                    <a:lnTo>
                      <a:pt x="217" y="125"/>
                    </a:lnTo>
                    <a:lnTo>
                      <a:pt x="219" y="125"/>
                    </a:lnTo>
                    <a:lnTo>
                      <a:pt x="219" y="129"/>
                    </a:lnTo>
                    <a:lnTo>
                      <a:pt x="219" y="131"/>
                    </a:lnTo>
                    <a:lnTo>
                      <a:pt x="217" y="133"/>
                    </a:lnTo>
                    <a:lnTo>
                      <a:pt x="215" y="137"/>
                    </a:lnTo>
                    <a:lnTo>
                      <a:pt x="213" y="141"/>
                    </a:lnTo>
                    <a:lnTo>
                      <a:pt x="209" y="144"/>
                    </a:lnTo>
                    <a:lnTo>
                      <a:pt x="206" y="148"/>
                    </a:lnTo>
                    <a:lnTo>
                      <a:pt x="204" y="152"/>
                    </a:lnTo>
                    <a:lnTo>
                      <a:pt x="202" y="156"/>
                    </a:lnTo>
                    <a:lnTo>
                      <a:pt x="202" y="160"/>
                    </a:lnTo>
                    <a:lnTo>
                      <a:pt x="204" y="164"/>
                    </a:lnTo>
                    <a:lnTo>
                      <a:pt x="204" y="168"/>
                    </a:lnTo>
                    <a:lnTo>
                      <a:pt x="204" y="169"/>
                    </a:lnTo>
                    <a:lnTo>
                      <a:pt x="204" y="171"/>
                    </a:lnTo>
                    <a:lnTo>
                      <a:pt x="204" y="173"/>
                    </a:lnTo>
                    <a:lnTo>
                      <a:pt x="202" y="175"/>
                    </a:lnTo>
                    <a:lnTo>
                      <a:pt x="198" y="177"/>
                    </a:lnTo>
                    <a:lnTo>
                      <a:pt x="196" y="179"/>
                    </a:lnTo>
                    <a:lnTo>
                      <a:pt x="196" y="183"/>
                    </a:lnTo>
                    <a:lnTo>
                      <a:pt x="196" y="185"/>
                    </a:lnTo>
                    <a:lnTo>
                      <a:pt x="196" y="187"/>
                    </a:lnTo>
                    <a:lnTo>
                      <a:pt x="196" y="189"/>
                    </a:lnTo>
                    <a:lnTo>
                      <a:pt x="194" y="191"/>
                    </a:lnTo>
                    <a:lnTo>
                      <a:pt x="192" y="192"/>
                    </a:lnTo>
                    <a:lnTo>
                      <a:pt x="190" y="196"/>
                    </a:lnTo>
                    <a:lnTo>
                      <a:pt x="188" y="198"/>
                    </a:lnTo>
                    <a:lnTo>
                      <a:pt x="188" y="200"/>
                    </a:lnTo>
                    <a:lnTo>
                      <a:pt x="185" y="204"/>
                    </a:lnTo>
                    <a:lnTo>
                      <a:pt x="183" y="204"/>
                    </a:lnTo>
                    <a:lnTo>
                      <a:pt x="179" y="206"/>
                    </a:lnTo>
                    <a:lnTo>
                      <a:pt x="175" y="204"/>
                    </a:lnTo>
                    <a:lnTo>
                      <a:pt x="173" y="200"/>
                    </a:lnTo>
                    <a:lnTo>
                      <a:pt x="171" y="196"/>
                    </a:lnTo>
                    <a:lnTo>
                      <a:pt x="171" y="194"/>
                    </a:lnTo>
                    <a:lnTo>
                      <a:pt x="169" y="192"/>
                    </a:lnTo>
                    <a:lnTo>
                      <a:pt x="169" y="189"/>
                    </a:lnTo>
                    <a:lnTo>
                      <a:pt x="169" y="187"/>
                    </a:lnTo>
                    <a:lnTo>
                      <a:pt x="169" y="181"/>
                    </a:lnTo>
                    <a:lnTo>
                      <a:pt x="167" y="177"/>
                    </a:lnTo>
                    <a:lnTo>
                      <a:pt x="165" y="175"/>
                    </a:lnTo>
                    <a:lnTo>
                      <a:pt x="165" y="171"/>
                    </a:lnTo>
                    <a:lnTo>
                      <a:pt x="167" y="168"/>
                    </a:lnTo>
                    <a:lnTo>
                      <a:pt x="167" y="166"/>
                    </a:lnTo>
                    <a:lnTo>
                      <a:pt x="167" y="160"/>
                    </a:lnTo>
                    <a:lnTo>
                      <a:pt x="167" y="156"/>
                    </a:lnTo>
                    <a:lnTo>
                      <a:pt x="165" y="150"/>
                    </a:lnTo>
                    <a:lnTo>
                      <a:pt x="163" y="144"/>
                    </a:lnTo>
                    <a:lnTo>
                      <a:pt x="163" y="141"/>
                    </a:lnTo>
                    <a:lnTo>
                      <a:pt x="161" y="137"/>
                    </a:lnTo>
                    <a:lnTo>
                      <a:pt x="158" y="135"/>
                    </a:lnTo>
                    <a:lnTo>
                      <a:pt x="156" y="135"/>
                    </a:lnTo>
                    <a:lnTo>
                      <a:pt x="152" y="135"/>
                    </a:lnTo>
                    <a:lnTo>
                      <a:pt x="148" y="135"/>
                    </a:lnTo>
                    <a:lnTo>
                      <a:pt x="144" y="137"/>
                    </a:lnTo>
                    <a:lnTo>
                      <a:pt x="142" y="139"/>
                    </a:lnTo>
                    <a:lnTo>
                      <a:pt x="138" y="139"/>
                    </a:lnTo>
                    <a:lnTo>
                      <a:pt x="137" y="137"/>
                    </a:lnTo>
                    <a:lnTo>
                      <a:pt x="137" y="137"/>
                    </a:lnTo>
                    <a:lnTo>
                      <a:pt x="135" y="133"/>
                    </a:lnTo>
                    <a:lnTo>
                      <a:pt x="133" y="131"/>
                    </a:lnTo>
                    <a:lnTo>
                      <a:pt x="131" y="127"/>
                    </a:lnTo>
                    <a:lnTo>
                      <a:pt x="127" y="123"/>
                    </a:lnTo>
                    <a:lnTo>
                      <a:pt x="125" y="121"/>
                    </a:lnTo>
                    <a:lnTo>
                      <a:pt x="125" y="118"/>
                    </a:lnTo>
                    <a:lnTo>
                      <a:pt x="125" y="116"/>
                    </a:lnTo>
                    <a:lnTo>
                      <a:pt x="125" y="116"/>
                    </a:lnTo>
                    <a:lnTo>
                      <a:pt x="127" y="114"/>
                    </a:lnTo>
                    <a:lnTo>
                      <a:pt x="127" y="112"/>
                    </a:lnTo>
                    <a:lnTo>
                      <a:pt x="129" y="106"/>
                    </a:lnTo>
                    <a:lnTo>
                      <a:pt x="131" y="102"/>
                    </a:lnTo>
                    <a:lnTo>
                      <a:pt x="133" y="98"/>
                    </a:lnTo>
                    <a:lnTo>
                      <a:pt x="135" y="95"/>
                    </a:lnTo>
                    <a:lnTo>
                      <a:pt x="137" y="91"/>
                    </a:lnTo>
                    <a:lnTo>
                      <a:pt x="138" y="89"/>
                    </a:lnTo>
                    <a:lnTo>
                      <a:pt x="140" y="87"/>
                    </a:lnTo>
                    <a:lnTo>
                      <a:pt x="144" y="85"/>
                    </a:lnTo>
                    <a:lnTo>
                      <a:pt x="148" y="85"/>
                    </a:lnTo>
                    <a:lnTo>
                      <a:pt x="150" y="85"/>
                    </a:lnTo>
                    <a:lnTo>
                      <a:pt x="150" y="85"/>
                    </a:lnTo>
                    <a:lnTo>
                      <a:pt x="152" y="83"/>
                    </a:lnTo>
                    <a:lnTo>
                      <a:pt x="152" y="83"/>
                    </a:lnTo>
                    <a:lnTo>
                      <a:pt x="154" y="81"/>
                    </a:lnTo>
                    <a:lnTo>
                      <a:pt x="158" y="81"/>
                    </a:lnTo>
                    <a:lnTo>
                      <a:pt x="160" y="81"/>
                    </a:lnTo>
                    <a:lnTo>
                      <a:pt x="163" y="81"/>
                    </a:lnTo>
                    <a:lnTo>
                      <a:pt x="163" y="81"/>
                    </a:lnTo>
                    <a:lnTo>
                      <a:pt x="165" y="83"/>
                    </a:lnTo>
                    <a:lnTo>
                      <a:pt x="165" y="85"/>
                    </a:lnTo>
                    <a:lnTo>
                      <a:pt x="165" y="87"/>
                    </a:lnTo>
                    <a:lnTo>
                      <a:pt x="167" y="89"/>
                    </a:lnTo>
                    <a:lnTo>
                      <a:pt x="171" y="91"/>
                    </a:lnTo>
                    <a:lnTo>
                      <a:pt x="173" y="93"/>
                    </a:lnTo>
                    <a:lnTo>
                      <a:pt x="175" y="91"/>
                    </a:lnTo>
                    <a:lnTo>
                      <a:pt x="175" y="91"/>
                    </a:lnTo>
                    <a:lnTo>
                      <a:pt x="177" y="89"/>
                    </a:lnTo>
                    <a:lnTo>
                      <a:pt x="179" y="89"/>
                    </a:lnTo>
                    <a:lnTo>
                      <a:pt x="183" y="89"/>
                    </a:lnTo>
                    <a:lnTo>
                      <a:pt x="186" y="91"/>
                    </a:lnTo>
                    <a:lnTo>
                      <a:pt x="190" y="91"/>
                    </a:lnTo>
                    <a:lnTo>
                      <a:pt x="192" y="93"/>
                    </a:lnTo>
                    <a:lnTo>
                      <a:pt x="194" y="91"/>
                    </a:lnTo>
                    <a:lnTo>
                      <a:pt x="196" y="91"/>
                    </a:lnTo>
                    <a:lnTo>
                      <a:pt x="196" y="87"/>
                    </a:lnTo>
                    <a:lnTo>
                      <a:pt x="196" y="85"/>
                    </a:lnTo>
                    <a:lnTo>
                      <a:pt x="194" y="83"/>
                    </a:lnTo>
                    <a:lnTo>
                      <a:pt x="192" y="81"/>
                    </a:lnTo>
                    <a:lnTo>
                      <a:pt x="190" y="81"/>
                    </a:lnTo>
                    <a:lnTo>
                      <a:pt x="186" y="81"/>
                    </a:lnTo>
                    <a:lnTo>
                      <a:pt x="185" y="81"/>
                    </a:lnTo>
                    <a:lnTo>
                      <a:pt x="185" y="79"/>
                    </a:lnTo>
                    <a:lnTo>
                      <a:pt x="183" y="77"/>
                    </a:lnTo>
                    <a:lnTo>
                      <a:pt x="183" y="77"/>
                    </a:lnTo>
                    <a:lnTo>
                      <a:pt x="183" y="77"/>
                    </a:lnTo>
                    <a:lnTo>
                      <a:pt x="181" y="77"/>
                    </a:lnTo>
                    <a:lnTo>
                      <a:pt x="179" y="79"/>
                    </a:lnTo>
                    <a:lnTo>
                      <a:pt x="177" y="79"/>
                    </a:lnTo>
                    <a:lnTo>
                      <a:pt x="177" y="77"/>
                    </a:lnTo>
                    <a:lnTo>
                      <a:pt x="175" y="73"/>
                    </a:lnTo>
                    <a:lnTo>
                      <a:pt x="173" y="71"/>
                    </a:lnTo>
                    <a:lnTo>
                      <a:pt x="171" y="70"/>
                    </a:lnTo>
                    <a:lnTo>
                      <a:pt x="169" y="68"/>
                    </a:lnTo>
                    <a:lnTo>
                      <a:pt x="165" y="68"/>
                    </a:lnTo>
                    <a:lnTo>
                      <a:pt x="165" y="70"/>
                    </a:lnTo>
                    <a:lnTo>
                      <a:pt x="167" y="70"/>
                    </a:lnTo>
                    <a:lnTo>
                      <a:pt x="169" y="71"/>
                    </a:lnTo>
                    <a:lnTo>
                      <a:pt x="171" y="73"/>
                    </a:lnTo>
                    <a:lnTo>
                      <a:pt x="173" y="75"/>
                    </a:lnTo>
                    <a:lnTo>
                      <a:pt x="173" y="77"/>
                    </a:lnTo>
                    <a:lnTo>
                      <a:pt x="173" y="77"/>
                    </a:lnTo>
                    <a:lnTo>
                      <a:pt x="171" y="79"/>
                    </a:lnTo>
                    <a:lnTo>
                      <a:pt x="171" y="81"/>
                    </a:lnTo>
                    <a:lnTo>
                      <a:pt x="169" y="81"/>
                    </a:lnTo>
                    <a:lnTo>
                      <a:pt x="169" y="79"/>
                    </a:lnTo>
                    <a:lnTo>
                      <a:pt x="169" y="75"/>
                    </a:lnTo>
                    <a:lnTo>
                      <a:pt x="167" y="73"/>
                    </a:lnTo>
                    <a:lnTo>
                      <a:pt x="163" y="71"/>
                    </a:lnTo>
                    <a:lnTo>
                      <a:pt x="161" y="71"/>
                    </a:lnTo>
                    <a:lnTo>
                      <a:pt x="160" y="70"/>
                    </a:lnTo>
                    <a:lnTo>
                      <a:pt x="158" y="70"/>
                    </a:lnTo>
                    <a:lnTo>
                      <a:pt x="156" y="71"/>
                    </a:lnTo>
                    <a:lnTo>
                      <a:pt x="152" y="73"/>
                    </a:lnTo>
                    <a:lnTo>
                      <a:pt x="152" y="75"/>
                    </a:lnTo>
                    <a:lnTo>
                      <a:pt x="150" y="79"/>
                    </a:lnTo>
                    <a:lnTo>
                      <a:pt x="148" y="81"/>
                    </a:lnTo>
                    <a:lnTo>
                      <a:pt x="144" y="81"/>
                    </a:lnTo>
                    <a:lnTo>
                      <a:pt x="142" y="81"/>
                    </a:lnTo>
                    <a:lnTo>
                      <a:pt x="140" y="81"/>
                    </a:lnTo>
                    <a:lnTo>
                      <a:pt x="140" y="79"/>
                    </a:lnTo>
                    <a:lnTo>
                      <a:pt x="140" y="77"/>
                    </a:lnTo>
                    <a:lnTo>
                      <a:pt x="140" y="77"/>
                    </a:lnTo>
                    <a:lnTo>
                      <a:pt x="138" y="75"/>
                    </a:lnTo>
                    <a:lnTo>
                      <a:pt x="138" y="73"/>
                    </a:lnTo>
                    <a:lnTo>
                      <a:pt x="140" y="71"/>
                    </a:lnTo>
                    <a:lnTo>
                      <a:pt x="142" y="70"/>
                    </a:lnTo>
                    <a:lnTo>
                      <a:pt x="146" y="71"/>
                    </a:lnTo>
                    <a:lnTo>
                      <a:pt x="148" y="70"/>
                    </a:lnTo>
                    <a:lnTo>
                      <a:pt x="150" y="68"/>
                    </a:lnTo>
                    <a:lnTo>
                      <a:pt x="150" y="66"/>
                    </a:lnTo>
                    <a:lnTo>
                      <a:pt x="148" y="66"/>
                    </a:lnTo>
                    <a:lnTo>
                      <a:pt x="148" y="64"/>
                    </a:lnTo>
                    <a:lnTo>
                      <a:pt x="146" y="62"/>
                    </a:lnTo>
                    <a:lnTo>
                      <a:pt x="148" y="62"/>
                    </a:lnTo>
                    <a:lnTo>
                      <a:pt x="150" y="60"/>
                    </a:lnTo>
                    <a:lnTo>
                      <a:pt x="154" y="58"/>
                    </a:lnTo>
                    <a:lnTo>
                      <a:pt x="156" y="56"/>
                    </a:lnTo>
                    <a:lnTo>
                      <a:pt x="158" y="54"/>
                    </a:lnTo>
                    <a:lnTo>
                      <a:pt x="158" y="52"/>
                    </a:lnTo>
                    <a:lnTo>
                      <a:pt x="160" y="52"/>
                    </a:lnTo>
                    <a:lnTo>
                      <a:pt x="163" y="50"/>
                    </a:lnTo>
                    <a:lnTo>
                      <a:pt x="165" y="50"/>
                    </a:lnTo>
                    <a:lnTo>
                      <a:pt x="165" y="52"/>
                    </a:lnTo>
                    <a:lnTo>
                      <a:pt x="167" y="52"/>
                    </a:lnTo>
                    <a:lnTo>
                      <a:pt x="169" y="52"/>
                    </a:lnTo>
                    <a:lnTo>
                      <a:pt x="169" y="52"/>
                    </a:lnTo>
                    <a:lnTo>
                      <a:pt x="173" y="52"/>
                    </a:lnTo>
                    <a:lnTo>
                      <a:pt x="175" y="50"/>
                    </a:lnTo>
                    <a:lnTo>
                      <a:pt x="175" y="50"/>
                    </a:lnTo>
                    <a:lnTo>
                      <a:pt x="175" y="48"/>
                    </a:lnTo>
                    <a:lnTo>
                      <a:pt x="175" y="48"/>
                    </a:lnTo>
                    <a:lnTo>
                      <a:pt x="177" y="47"/>
                    </a:lnTo>
                    <a:lnTo>
                      <a:pt x="181" y="45"/>
                    </a:lnTo>
                    <a:lnTo>
                      <a:pt x="183" y="45"/>
                    </a:lnTo>
                    <a:lnTo>
                      <a:pt x="183" y="43"/>
                    </a:lnTo>
                    <a:lnTo>
                      <a:pt x="183" y="39"/>
                    </a:lnTo>
                    <a:lnTo>
                      <a:pt x="181" y="37"/>
                    </a:lnTo>
                    <a:lnTo>
                      <a:pt x="179" y="35"/>
                    </a:lnTo>
                    <a:lnTo>
                      <a:pt x="177" y="33"/>
                    </a:lnTo>
                    <a:lnTo>
                      <a:pt x="175" y="35"/>
                    </a:lnTo>
                    <a:lnTo>
                      <a:pt x="175" y="37"/>
                    </a:lnTo>
                    <a:lnTo>
                      <a:pt x="173" y="37"/>
                    </a:lnTo>
                    <a:lnTo>
                      <a:pt x="171" y="37"/>
                    </a:lnTo>
                    <a:lnTo>
                      <a:pt x="171" y="39"/>
                    </a:lnTo>
                    <a:lnTo>
                      <a:pt x="171" y="41"/>
                    </a:lnTo>
                    <a:lnTo>
                      <a:pt x="173" y="43"/>
                    </a:lnTo>
                    <a:lnTo>
                      <a:pt x="173" y="43"/>
                    </a:lnTo>
                    <a:lnTo>
                      <a:pt x="173" y="45"/>
                    </a:lnTo>
                    <a:lnTo>
                      <a:pt x="171" y="47"/>
                    </a:lnTo>
                    <a:lnTo>
                      <a:pt x="171" y="48"/>
                    </a:lnTo>
                    <a:lnTo>
                      <a:pt x="169" y="50"/>
                    </a:lnTo>
                    <a:lnTo>
                      <a:pt x="167" y="50"/>
                    </a:lnTo>
                    <a:lnTo>
                      <a:pt x="167" y="50"/>
                    </a:lnTo>
                    <a:lnTo>
                      <a:pt x="165" y="48"/>
                    </a:lnTo>
                    <a:lnTo>
                      <a:pt x="163" y="47"/>
                    </a:lnTo>
                    <a:lnTo>
                      <a:pt x="161" y="47"/>
                    </a:lnTo>
                    <a:lnTo>
                      <a:pt x="160" y="45"/>
                    </a:lnTo>
                    <a:lnTo>
                      <a:pt x="158" y="43"/>
                    </a:lnTo>
                    <a:lnTo>
                      <a:pt x="160" y="41"/>
                    </a:lnTo>
                    <a:lnTo>
                      <a:pt x="160" y="39"/>
                    </a:lnTo>
                    <a:lnTo>
                      <a:pt x="161" y="39"/>
                    </a:lnTo>
                    <a:lnTo>
                      <a:pt x="163" y="37"/>
                    </a:lnTo>
                    <a:lnTo>
                      <a:pt x="165" y="35"/>
                    </a:lnTo>
                    <a:lnTo>
                      <a:pt x="169" y="33"/>
                    </a:lnTo>
                    <a:lnTo>
                      <a:pt x="171" y="29"/>
                    </a:lnTo>
                    <a:lnTo>
                      <a:pt x="175" y="27"/>
                    </a:lnTo>
                    <a:lnTo>
                      <a:pt x="156" y="23"/>
                    </a:lnTo>
                    <a:lnTo>
                      <a:pt x="135" y="22"/>
                    </a:lnTo>
                    <a:close/>
                    <a:moveTo>
                      <a:pt x="135" y="0"/>
                    </a:moveTo>
                    <a:lnTo>
                      <a:pt x="171" y="4"/>
                    </a:lnTo>
                    <a:lnTo>
                      <a:pt x="204" y="18"/>
                    </a:lnTo>
                    <a:lnTo>
                      <a:pt x="231" y="39"/>
                    </a:lnTo>
                    <a:lnTo>
                      <a:pt x="252" y="66"/>
                    </a:lnTo>
                    <a:lnTo>
                      <a:pt x="265" y="98"/>
                    </a:lnTo>
                    <a:lnTo>
                      <a:pt x="269" y="135"/>
                    </a:lnTo>
                    <a:lnTo>
                      <a:pt x="265" y="169"/>
                    </a:lnTo>
                    <a:lnTo>
                      <a:pt x="252" y="202"/>
                    </a:lnTo>
                    <a:lnTo>
                      <a:pt x="231" y="229"/>
                    </a:lnTo>
                    <a:lnTo>
                      <a:pt x="204" y="250"/>
                    </a:lnTo>
                    <a:lnTo>
                      <a:pt x="171" y="264"/>
                    </a:lnTo>
                    <a:lnTo>
                      <a:pt x="135" y="269"/>
                    </a:lnTo>
                    <a:lnTo>
                      <a:pt x="100" y="264"/>
                    </a:lnTo>
                    <a:lnTo>
                      <a:pt x="67" y="250"/>
                    </a:lnTo>
                    <a:lnTo>
                      <a:pt x="41" y="229"/>
                    </a:lnTo>
                    <a:lnTo>
                      <a:pt x="19" y="202"/>
                    </a:lnTo>
                    <a:lnTo>
                      <a:pt x="6" y="169"/>
                    </a:lnTo>
                    <a:lnTo>
                      <a:pt x="0" y="135"/>
                    </a:lnTo>
                    <a:lnTo>
                      <a:pt x="6" y="98"/>
                    </a:lnTo>
                    <a:lnTo>
                      <a:pt x="19" y="66"/>
                    </a:lnTo>
                    <a:lnTo>
                      <a:pt x="41" y="39"/>
                    </a:lnTo>
                    <a:lnTo>
                      <a:pt x="67" y="18"/>
                    </a:lnTo>
                    <a:lnTo>
                      <a:pt x="100" y="4"/>
                    </a:lnTo>
                    <a:lnTo>
                      <a:pt x="135"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0" name="Freeform 33"/>
              <p:cNvSpPr>
                <a:spLocks noEditPoints="1"/>
              </p:cNvSpPr>
              <p:nvPr userDrawn="1"/>
            </p:nvSpPr>
            <p:spPr bwMode="auto">
              <a:xfrm>
                <a:off x="2907" y="1669"/>
                <a:ext cx="297" cy="246"/>
              </a:xfrm>
              <a:custGeom>
                <a:avLst/>
                <a:gdLst>
                  <a:gd name="T0" fmla="*/ 21 w 297"/>
                  <a:gd name="T1" fmla="*/ 16 h 246"/>
                  <a:gd name="T2" fmla="*/ 19 w 297"/>
                  <a:gd name="T3" fmla="*/ 16 h 246"/>
                  <a:gd name="T4" fmla="*/ 15 w 297"/>
                  <a:gd name="T5" fmla="*/ 19 h 246"/>
                  <a:gd name="T6" fmla="*/ 15 w 297"/>
                  <a:gd name="T7" fmla="*/ 23 h 246"/>
                  <a:gd name="T8" fmla="*/ 15 w 297"/>
                  <a:gd name="T9" fmla="*/ 165 h 246"/>
                  <a:gd name="T10" fmla="*/ 15 w 297"/>
                  <a:gd name="T11" fmla="*/ 169 h 246"/>
                  <a:gd name="T12" fmla="*/ 19 w 297"/>
                  <a:gd name="T13" fmla="*/ 173 h 246"/>
                  <a:gd name="T14" fmla="*/ 21 w 297"/>
                  <a:gd name="T15" fmla="*/ 173 h 246"/>
                  <a:gd name="T16" fmla="*/ 276 w 297"/>
                  <a:gd name="T17" fmla="*/ 173 h 246"/>
                  <a:gd name="T18" fmla="*/ 280 w 297"/>
                  <a:gd name="T19" fmla="*/ 173 h 246"/>
                  <a:gd name="T20" fmla="*/ 282 w 297"/>
                  <a:gd name="T21" fmla="*/ 169 h 246"/>
                  <a:gd name="T22" fmla="*/ 284 w 297"/>
                  <a:gd name="T23" fmla="*/ 165 h 246"/>
                  <a:gd name="T24" fmla="*/ 284 w 297"/>
                  <a:gd name="T25" fmla="*/ 23 h 246"/>
                  <a:gd name="T26" fmla="*/ 282 w 297"/>
                  <a:gd name="T27" fmla="*/ 19 h 246"/>
                  <a:gd name="T28" fmla="*/ 280 w 297"/>
                  <a:gd name="T29" fmla="*/ 16 h 246"/>
                  <a:gd name="T30" fmla="*/ 276 w 297"/>
                  <a:gd name="T31" fmla="*/ 16 h 246"/>
                  <a:gd name="T32" fmla="*/ 21 w 297"/>
                  <a:gd name="T33" fmla="*/ 16 h 246"/>
                  <a:gd name="T34" fmla="*/ 21 w 297"/>
                  <a:gd name="T35" fmla="*/ 0 h 246"/>
                  <a:gd name="T36" fmla="*/ 276 w 297"/>
                  <a:gd name="T37" fmla="*/ 0 h 246"/>
                  <a:gd name="T38" fmla="*/ 284 w 297"/>
                  <a:gd name="T39" fmla="*/ 2 h 246"/>
                  <a:gd name="T40" fmla="*/ 290 w 297"/>
                  <a:gd name="T41" fmla="*/ 4 h 246"/>
                  <a:gd name="T42" fmla="*/ 293 w 297"/>
                  <a:gd name="T43" fmla="*/ 10 h 246"/>
                  <a:gd name="T44" fmla="*/ 297 w 297"/>
                  <a:gd name="T45" fmla="*/ 16 h 246"/>
                  <a:gd name="T46" fmla="*/ 297 w 297"/>
                  <a:gd name="T47" fmla="*/ 23 h 246"/>
                  <a:gd name="T48" fmla="*/ 297 w 297"/>
                  <a:gd name="T49" fmla="*/ 165 h 246"/>
                  <a:gd name="T50" fmla="*/ 297 w 297"/>
                  <a:gd name="T51" fmla="*/ 173 h 246"/>
                  <a:gd name="T52" fmla="*/ 295 w 297"/>
                  <a:gd name="T53" fmla="*/ 179 h 246"/>
                  <a:gd name="T54" fmla="*/ 292 w 297"/>
                  <a:gd name="T55" fmla="*/ 185 h 246"/>
                  <a:gd name="T56" fmla="*/ 286 w 297"/>
                  <a:gd name="T57" fmla="*/ 190 h 246"/>
                  <a:gd name="T58" fmla="*/ 278 w 297"/>
                  <a:gd name="T59" fmla="*/ 196 h 246"/>
                  <a:gd name="T60" fmla="*/ 251 w 297"/>
                  <a:gd name="T61" fmla="*/ 204 h 246"/>
                  <a:gd name="T62" fmla="*/ 219 w 297"/>
                  <a:gd name="T63" fmla="*/ 209 h 246"/>
                  <a:gd name="T64" fmla="*/ 180 w 297"/>
                  <a:gd name="T65" fmla="*/ 213 h 246"/>
                  <a:gd name="T66" fmla="*/ 176 w 297"/>
                  <a:gd name="T67" fmla="*/ 223 h 246"/>
                  <a:gd name="T68" fmla="*/ 247 w 297"/>
                  <a:gd name="T69" fmla="*/ 223 h 246"/>
                  <a:gd name="T70" fmla="*/ 255 w 297"/>
                  <a:gd name="T71" fmla="*/ 225 h 246"/>
                  <a:gd name="T72" fmla="*/ 261 w 297"/>
                  <a:gd name="T73" fmla="*/ 227 h 246"/>
                  <a:gd name="T74" fmla="*/ 265 w 297"/>
                  <a:gd name="T75" fmla="*/ 233 h 246"/>
                  <a:gd name="T76" fmla="*/ 269 w 297"/>
                  <a:gd name="T77" fmla="*/ 238 h 246"/>
                  <a:gd name="T78" fmla="*/ 270 w 297"/>
                  <a:gd name="T79" fmla="*/ 246 h 246"/>
                  <a:gd name="T80" fmla="*/ 29 w 297"/>
                  <a:gd name="T81" fmla="*/ 246 h 246"/>
                  <a:gd name="T82" fmla="*/ 29 w 297"/>
                  <a:gd name="T83" fmla="*/ 238 h 246"/>
                  <a:gd name="T84" fmla="*/ 32 w 297"/>
                  <a:gd name="T85" fmla="*/ 233 h 246"/>
                  <a:gd name="T86" fmla="*/ 36 w 297"/>
                  <a:gd name="T87" fmla="*/ 227 h 246"/>
                  <a:gd name="T88" fmla="*/ 42 w 297"/>
                  <a:gd name="T89" fmla="*/ 225 h 246"/>
                  <a:gd name="T90" fmla="*/ 50 w 297"/>
                  <a:gd name="T91" fmla="*/ 223 h 246"/>
                  <a:gd name="T92" fmla="*/ 123 w 297"/>
                  <a:gd name="T93" fmla="*/ 223 h 246"/>
                  <a:gd name="T94" fmla="*/ 119 w 297"/>
                  <a:gd name="T95" fmla="*/ 213 h 246"/>
                  <a:gd name="T96" fmla="*/ 80 w 297"/>
                  <a:gd name="T97" fmla="*/ 209 h 246"/>
                  <a:gd name="T98" fmla="*/ 46 w 297"/>
                  <a:gd name="T99" fmla="*/ 204 h 246"/>
                  <a:gd name="T100" fmla="*/ 19 w 297"/>
                  <a:gd name="T101" fmla="*/ 196 h 246"/>
                  <a:gd name="T102" fmla="*/ 11 w 297"/>
                  <a:gd name="T103" fmla="*/ 190 h 246"/>
                  <a:gd name="T104" fmla="*/ 5 w 297"/>
                  <a:gd name="T105" fmla="*/ 185 h 246"/>
                  <a:gd name="T106" fmla="*/ 2 w 297"/>
                  <a:gd name="T107" fmla="*/ 179 h 246"/>
                  <a:gd name="T108" fmla="*/ 0 w 297"/>
                  <a:gd name="T109" fmla="*/ 173 h 246"/>
                  <a:gd name="T110" fmla="*/ 0 w 297"/>
                  <a:gd name="T111" fmla="*/ 165 h 246"/>
                  <a:gd name="T112" fmla="*/ 0 w 297"/>
                  <a:gd name="T113" fmla="*/ 23 h 246"/>
                  <a:gd name="T114" fmla="*/ 2 w 297"/>
                  <a:gd name="T115" fmla="*/ 16 h 246"/>
                  <a:gd name="T116" fmla="*/ 4 w 297"/>
                  <a:gd name="T117" fmla="*/ 10 h 246"/>
                  <a:gd name="T118" fmla="*/ 9 w 297"/>
                  <a:gd name="T119" fmla="*/ 4 h 246"/>
                  <a:gd name="T120" fmla="*/ 15 w 297"/>
                  <a:gd name="T121" fmla="*/ 2 h 246"/>
                  <a:gd name="T122" fmla="*/ 21 w 297"/>
                  <a:gd name="T1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 h="246">
                    <a:moveTo>
                      <a:pt x="21" y="16"/>
                    </a:moveTo>
                    <a:lnTo>
                      <a:pt x="19" y="16"/>
                    </a:lnTo>
                    <a:lnTo>
                      <a:pt x="15" y="19"/>
                    </a:lnTo>
                    <a:lnTo>
                      <a:pt x="15" y="23"/>
                    </a:lnTo>
                    <a:lnTo>
                      <a:pt x="15" y="165"/>
                    </a:lnTo>
                    <a:lnTo>
                      <a:pt x="15" y="169"/>
                    </a:lnTo>
                    <a:lnTo>
                      <a:pt x="19" y="173"/>
                    </a:lnTo>
                    <a:lnTo>
                      <a:pt x="21" y="173"/>
                    </a:lnTo>
                    <a:lnTo>
                      <a:pt x="276" y="173"/>
                    </a:lnTo>
                    <a:lnTo>
                      <a:pt x="280" y="173"/>
                    </a:lnTo>
                    <a:lnTo>
                      <a:pt x="282" y="169"/>
                    </a:lnTo>
                    <a:lnTo>
                      <a:pt x="284" y="165"/>
                    </a:lnTo>
                    <a:lnTo>
                      <a:pt x="284" y="23"/>
                    </a:lnTo>
                    <a:lnTo>
                      <a:pt x="282" y="19"/>
                    </a:lnTo>
                    <a:lnTo>
                      <a:pt x="280" y="16"/>
                    </a:lnTo>
                    <a:lnTo>
                      <a:pt x="276" y="16"/>
                    </a:lnTo>
                    <a:lnTo>
                      <a:pt x="21" y="16"/>
                    </a:lnTo>
                    <a:close/>
                    <a:moveTo>
                      <a:pt x="21" y="0"/>
                    </a:moveTo>
                    <a:lnTo>
                      <a:pt x="276" y="0"/>
                    </a:lnTo>
                    <a:lnTo>
                      <a:pt x="284" y="2"/>
                    </a:lnTo>
                    <a:lnTo>
                      <a:pt x="290" y="4"/>
                    </a:lnTo>
                    <a:lnTo>
                      <a:pt x="293" y="10"/>
                    </a:lnTo>
                    <a:lnTo>
                      <a:pt x="297" y="16"/>
                    </a:lnTo>
                    <a:lnTo>
                      <a:pt x="297" y="23"/>
                    </a:lnTo>
                    <a:lnTo>
                      <a:pt x="297" y="165"/>
                    </a:lnTo>
                    <a:lnTo>
                      <a:pt x="297" y="173"/>
                    </a:lnTo>
                    <a:lnTo>
                      <a:pt x="295" y="179"/>
                    </a:lnTo>
                    <a:lnTo>
                      <a:pt x="292" y="185"/>
                    </a:lnTo>
                    <a:lnTo>
                      <a:pt x="286" y="190"/>
                    </a:lnTo>
                    <a:lnTo>
                      <a:pt x="278" y="196"/>
                    </a:lnTo>
                    <a:lnTo>
                      <a:pt x="251" y="204"/>
                    </a:lnTo>
                    <a:lnTo>
                      <a:pt x="219" y="209"/>
                    </a:lnTo>
                    <a:lnTo>
                      <a:pt x="180" y="213"/>
                    </a:lnTo>
                    <a:lnTo>
                      <a:pt x="176" y="223"/>
                    </a:lnTo>
                    <a:lnTo>
                      <a:pt x="247" y="223"/>
                    </a:lnTo>
                    <a:lnTo>
                      <a:pt x="255" y="225"/>
                    </a:lnTo>
                    <a:lnTo>
                      <a:pt x="261" y="227"/>
                    </a:lnTo>
                    <a:lnTo>
                      <a:pt x="265" y="233"/>
                    </a:lnTo>
                    <a:lnTo>
                      <a:pt x="269" y="238"/>
                    </a:lnTo>
                    <a:lnTo>
                      <a:pt x="270" y="246"/>
                    </a:lnTo>
                    <a:lnTo>
                      <a:pt x="29" y="246"/>
                    </a:lnTo>
                    <a:lnTo>
                      <a:pt x="29" y="238"/>
                    </a:lnTo>
                    <a:lnTo>
                      <a:pt x="32" y="233"/>
                    </a:lnTo>
                    <a:lnTo>
                      <a:pt x="36" y="227"/>
                    </a:lnTo>
                    <a:lnTo>
                      <a:pt x="42" y="225"/>
                    </a:lnTo>
                    <a:lnTo>
                      <a:pt x="50" y="223"/>
                    </a:lnTo>
                    <a:lnTo>
                      <a:pt x="123" y="223"/>
                    </a:lnTo>
                    <a:lnTo>
                      <a:pt x="119" y="213"/>
                    </a:lnTo>
                    <a:lnTo>
                      <a:pt x="80" y="209"/>
                    </a:lnTo>
                    <a:lnTo>
                      <a:pt x="46" y="204"/>
                    </a:lnTo>
                    <a:lnTo>
                      <a:pt x="19" y="196"/>
                    </a:lnTo>
                    <a:lnTo>
                      <a:pt x="11" y="190"/>
                    </a:lnTo>
                    <a:lnTo>
                      <a:pt x="5" y="185"/>
                    </a:lnTo>
                    <a:lnTo>
                      <a:pt x="2" y="179"/>
                    </a:lnTo>
                    <a:lnTo>
                      <a:pt x="0" y="173"/>
                    </a:lnTo>
                    <a:lnTo>
                      <a:pt x="0" y="165"/>
                    </a:lnTo>
                    <a:lnTo>
                      <a:pt x="0" y="23"/>
                    </a:lnTo>
                    <a:lnTo>
                      <a:pt x="2" y="16"/>
                    </a:lnTo>
                    <a:lnTo>
                      <a:pt x="4" y="10"/>
                    </a:lnTo>
                    <a:lnTo>
                      <a:pt x="9" y="4"/>
                    </a:lnTo>
                    <a:lnTo>
                      <a:pt x="15" y="2"/>
                    </a:lnTo>
                    <a:lnTo>
                      <a:pt x="21"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1" name="Freeform 34"/>
              <p:cNvSpPr>
                <a:spLocks/>
              </p:cNvSpPr>
              <p:nvPr userDrawn="1"/>
            </p:nvSpPr>
            <p:spPr bwMode="auto">
              <a:xfrm>
                <a:off x="-659" y="1740"/>
                <a:ext cx="112" cy="112"/>
              </a:xfrm>
              <a:custGeom>
                <a:avLst/>
                <a:gdLst>
                  <a:gd name="T0" fmla="*/ 69 w 112"/>
                  <a:gd name="T1" fmla="*/ 0 h 112"/>
                  <a:gd name="T2" fmla="*/ 112 w 112"/>
                  <a:gd name="T3" fmla="*/ 42 h 112"/>
                  <a:gd name="T4" fmla="*/ 43 w 112"/>
                  <a:gd name="T5" fmla="*/ 112 h 112"/>
                  <a:gd name="T6" fmla="*/ 0 w 112"/>
                  <a:gd name="T7" fmla="*/ 67 h 112"/>
                  <a:gd name="T8" fmla="*/ 12 w 112"/>
                  <a:gd name="T9" fmla="*/ 56 h 112"/>
                  <a:gd name="T10" fmla="*/ 23 w 112"/>
                  <a:gd name="T11" fmla="*/ 67 h 112"/>
                  <a:gd name="T12" fmla="*/ 29 w 112"/>
                  <a:gd name="T13" fmla="*/ 60 h 112"/>
                  <a:gd name="T14" fmla="*/ 19 w 112"/>
                  <a:gd name="T15" fmla="*/ 48 h 112"/>
                  <a:gd name="T16" fmla="*/ 31 w 112"/>
                  <a:gd name="T17" fmla="*/ 37 h 112"/>
                  <a:gd name="T18" fmla="*/ 43 w 112"/>
                  <a:gd name="T19" fmla="*/ 48 h 112"/>
                  <a:gd name="T20" fmla="*/ 48 w 112"/>
                  <a:gd name="T21" fmla="*/ 41 h 112"/>
                  <a:gd name="T22" fmla="*/ 39 w 112"/>
                  <a:gd name="T23" fmla="*/ 31 h 112"/>
                  <a:gd name="T24" fmla="*/ 50 w 112"/>
                  <a:gd name="T25" fmla="*/ 18 h 112"/>
                  <a:gd name="T26" fmla="*/ 60 w 112"/>
                  <a:gd name="T27" fmla="*/ 29 h 112"/>
                  <a:gd name="T28" fmla="*/ 67 w 112"/>
                  <a:gd name="T29" fmla="*/ 21 h 112"/>
                  <a:gd name="T30" fmla="*/ 56 w 112"/>
                  <a:gd name="T31" fmla="*/ 12 h 112"/>
                  <a:gd name="T32" fmla="*/ 69 w 112"/>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12">
                    <a:moveTo>
                      <a:pt x="69" y="0"/>
                    </a:moveTo>
                    <a:lnTo>
                      <a:pt x="112" y="42"/>
                    </a:lnTo>
                    <a:lnTo>
                      <a:pt x="43" y="112"/>
                    </a:lnTo>
                    <a:lnTo>
                      <a:pt x="0" y="67"/>
                    </a:lnTo>
                    <a:lnTo>
                      <a:pt x="12" y="56"/>
                    </a:lnTo>
                    <a:lnTo>
                      <a:pt x="23" y="67"/>
                    </a:lnTo>
                    <a:lnTo>
                      <a:pt x="29" y="60"/>
                    </a:lnTo>
                    <a:lnTo>
                      <a:pt x="19" y="48"/>
                    </a:lnTo>
                    <a:lnTo>
                      <a:pt x="31" y="37"/>
                    </a:lnTo>
                    <a:lnTo>
                      <a:pt x="43" y="48"/>
                    </a:lnTo>
                    <a:lnTo>
                      <a:pt x="48" y="41"/>
                    </a:lnTo>
                    <a:lnTo>
                      <a:pt x="39" y="31"/>
                    </a:lnTo>
                    <a:lnTo>
                      <a:pt x="50" y="18"/>
                    </a:lnTo>
                    <a:lnTo>
                      <a:pt x="60" y="29"/>
                    </a:lnTo>
                    <a:lnTo>
                      <a:pt x="67" y="21"/>
                    </a:lnTo>
                    <a:lnTo>
                      <a:pt x="56" y="12"/>
                    </a:lnTo>
                    <a:lnTo>
                      <a:pt x="6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2" name="Freeform 35"/>
              <p:cNvSpPr>
                <a:spLocks noEditPoints="1"/>
              </p:cNvSpPr>
              <p:nvPr userDrawn="1"/>
            </p:nvSpPr>
            <p:spPr bwMode="auto">
              <a:xfrm>
                <a:off x="-718" y="1658"/>
                <a:ext cx="253" cy="253"/>
              </a:xfrm>
              <a:custGeom>
                <a:avLst/>
                <a:gdLst>
                  <a:gd name="T0" fmla="*/ 48 w 253"/>
                  <a:gd name="T1" fmla="*/ 148 h 253"/>
                  <a:gd name="T2" fmla="*/ 46 w 253"/>
                  <a:gd name="T3" fmla="*/ 153 h 253"/>
                  <a:gd name="T4" fmla="*/ 102 w 253"/>
                  <a:gd name="T5" fmla="*/ 205 h 253"/>
                  <a:gd name="T6" fmla="*/ 213 w 253"/>
                  <a:gd name="T7" fmla="*/ 96 h 253"/>
                  <a:gd name="T8" fmla="*/ 221 w 253"/>
                  <a:gd name="T9" fmla="*/ 36 h 253"/>
                  <a:gd name="T10" fmla="*/ 207 w 253"/>
                  <a:gd name="T11" fmla="*/ 67 h 253"/>
                  <a:gd name="T12" fmla="*/ 221 w 253"/>
                  <a:gd name="T13" fmla="*/ 36 h 253"/>
                  <a:gd name="T14" fmla="*/ 184 w 253"/>
                  <a:gd name="T15" fmla="*/ 46 h 253"/>
                  <a:gd name="T16" fmla="*/ 217 w 253"/>
                  <a:gd name="T17" fmla="*/ 32 h 253"/>
                  <a:gd name="T18" fmla="*/ 199 w 253"/>
                  <a:gd name="T19" fmla="*/ 0 h 253"/>
                  <a:gd name="T20" fmla="*/ 249 w 253"/>
                  <a:gd name="T21" fmla="*/ 55 h 253"/>
                  <a:gd name="T22" fmla="*/ 242 w 253"/>
                  <a:gd name="T23" fmla="*/ 55 h 253"/>
                  <a:gd name="T24" fmla="*/ 236 w 253"/>
                  <a:gd name="T25" fmla="*/ 51 h 253"/>
                  <a:gd name="T26" fmla="*/ 242 w 253"/>
                  <a:gd name="T27" fmla="*/ 103 h 253"/>
                  <a:gd name="T28" fmla="*/ 234 w 253"/>
                  <a:gd name="T29" fmla="*/ 111 h 253"/>
                  <a:gd name="T30" fmla="*/ 226 w 253"/>
                  <a:gd name="T31" fmla="*/ 109 h 253"/>
                  <a:gd name="T32" fmla="*/ 113 w 253"/>
                  <a:gd name="T33" fmla="*/ 211 h 253"/>
                  <a:gd name="T34" fmla="*/ 103 w 253"/>
                  <a:gd name="T35" fmla="*/ 215 h 253"/>
                  <a:gd name="T36" fmla="*/ 65 w 253"/>
                  <a:gd name="T37" fmla="*/ 205 h 253"/>
                  <a:gd name="T38" fmla="*/ 52 w 253"/>
                  <a:gd name="T39" fmla="*/ 217 h 253"/>
                  <a:gd name="T40" fmla="*/ 44 w 253"/>
                  <a:gd name="T41" fmla="*/ 217 h 253"/>
                  <a:gd name="T42" fmla="*/ 4 w 253"/>
                  <a:gd name="T43" fmla="*/ 253 h 253"/>
                  <a:gd name="T44" fmla="*/ 0 w 253"/>
                  <a:gd name="T45" fmla="*/ 253 h 253"/>
                  <a:gd name="T46" fmla="*/ 0 w 253"/>
                  <a:gd name="T47" fmla="*/ 249 h 253"/>
                  <a:gd name="T48" fmla="*/ 34 w 253"/>
                  <a:gd name="T49" fmla="*/ 209 h 253"/>
                  <a:gd name="T50" fmla="*/ 36 w 253"/>
                  <a:gd name="T51" fmla="*/ 199 h 253"/>
                  <a:gd name="T52" fmla="*/ 48 w 253"/>
                  <a:gd name="T53" fmla="*/ 186 h 253"/>
                  <a:gd name="T54" fmla="*/ 36 w 253"/>
                  <a:gd name="T55" fmla="*/ 149 h 253"/>
                  <a:gd name="T56" fmla="*/ 40 w 253"/>
                  <a:gd name="T57" fmla="*/ 140 h 253"/>
                  <a:gd name="T58" fmla="*/ 144 w 253"/>
                  <a:gd name="T59" fmla="*/ 27 h 253"/>
                  <a:gd name="T60" fmla="*/ 142 w 253"/>
                  <a:gd name="T61" fmla="*/ 19 h 253"/>
                  <a:gd name="T62" fmla="*/ 150 w 253"/>
                  <a:gd name="T63" fmla="*/ 9 h 253"/>
                  <a:gd name="T64" fmla="*/ 201 w 253"/>
                  <a:gd name="T65" fmla="*/ 15 h 253"/>
                  <a:gd name="T66" fmla="*/ 196 w 253"/>
                  <a:gd name="T67" fmla="*/ 11 h 253"/>
                  <a:gd name="T68" fmla="*/ 196 w 253"/>
                  <a:gd name="T69" fmla="*/ 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253">
                    <a:moveTo>
                      <a:pt x="157" y="38"/>
                    </a:moveTo>
                    <a:lnTo>
                      <a:pt x="48" y="148"/>
                    </a:lnTo>
                    <a:lnTo>
                      <a:pt x="46" y="149"/>
                    </a:lnTo>
                    <a:lnTo>
                      <a:pt x="46" y="153"/>
                    </a:lnTo>
                    <a:lnTo>
                      <a:pt x="100" y="205"/>
                    </a:lnTo>
                    <a:lnTo>
                      <a:pt x="102" y="205"/>
                    </a:lnTo>
                    <a:lnTo>
                      <a:pt x="105" y="205"/>
                    </a:lnTo>
                    <a:lnTo>
                      <a:pt x="213" y="96"/>
                    </a:lnTo>
                    <a:lnTo>
                      <a:pt x="157" y="38"/>
                    </a:lnTo>
                    <a:close/>
                    <a:moveTo>
                      <a:pt x="221" y="36"/>
                    </a:moveTo>
                    <a:lnTo>
                      <a:pt x="198" y="59"/>
                    </a:lnTo>
                    <a:lnTo>
                      <a:pt x="207" y="67"/>
                    </a:lnTo>
                    <a:lnTo>
                      <a:pt x="230" y="44"/>
                    </a:lnTo>
                    <a:lnTo>
                      <a:pt x="221" y="36"/>
                    </a:lnTo>
                    <a:close/>
                    <a:moveTo>
                      <a:pt x="207" y="23"/>
                    </a:moveTo>
                    <a:lnTo>
                      <a:pt x="184" y="46"/>
                    </a:lnTo>
                    <a:lnTo>
                      <a:pt x="194" y="55"/>
                    </a:lnTo>
                    <a:lnTo>
                      <a:pt x="217" y="32"/>
                    </a:lnTo>
                    <a:lnTo>
                      <a:pt x="207" y="23"/>
                    </a:lnTo>
                    <a:close/>
                    <a:moveTo>
                      <a:pt x="199" y="0"/>
                    </a:moveTo>
                    <a:lnTo>
                      <a:pt x="253" y="53"/>
                    </a:lnTo>
                    <a:lnTo>
                      <a:pt x="249" y="55"/>
                    </a:lnTo>
                    <a:lnTo>
                      <a:pt x="246" y="57"/>
                    </a:lnTo>
                    <a:lnTo>
                      <a:pt x="242" y="55"/>
                    </a:lnTo>
                    <a:lnTo>
                      <a:pt x="238" y="53"/>
                    </a:lnTo>
                    <a:lnTo>
                      <a:pt x="236" y="51"/>
                    </a:lnTo>
                    <a:lnTo>
                      <a:pt x="213" y="75"/>
                    </a:lnTo>
                    <a:lnTo>
                      <a:pt x="242" y="103"/>
                    </a:lnTo>
                    <a:lnTo>
                      <a:pt x="238" y="109"/>
                    </a:lnTo>
                    <a:lnTo>
                      <a:pt x="234" y="111"/>
                    </a:lnTo>
                    <a:lnTo>
                      <a:pt x="230" y="111"/>
                    </a:lnTo>
                    <a:lnTo>
                      <a:pt x="226" y="109"/>
                    </a:lnTo>
                    <a:lnTo>
                      <a:pt x="221" y="103"/>
                    </a:lnTo>
                    <a:lnTo>
                      <a:pt x="113" y="211"/>
                    </a:lnTo>
                    <a:lnTo>
                      <a:pt x="107" y="215"/>
                    </a:lnTo>
                    <a:lnTo>
                      <a:pt x="103" y="215"/>
                    </a:lnTo>
                    <a:lnTo>
                      <a:pt x="98" y="215"/>
                    </a:lnTo>
                    <a:lnTo>
                      <a:pt x="65" y="205"/>
                    </a:lnTo>
                    <a:lnTo>
                      <a:pt x="55" y="215"/>
                    </a:lnTo>
                    <a:lnTo>
                      <a:pt x="52" y="217"/>
                    </a:lnTo>
                    <a:lnTo>
                      <a:pt x="48" y="219"/>
                    </a:lnTo>
                    <a:lnTo>
                      <a:pt x="44" y="217"/>
                    </a:lnTo>
                    <a:lnTo>
                      <a:pt x="40" y="215"/>
                    </a:lnTo>
                    <a:lnTo>
                      <a:pt x="4" y="253"/>
                    </a:lnTo>
                    <a:lnTo>
                      <a:pt x="2" y="253"/>
                    </a:lnTo>
                    <a:lnTo>
                      <a:pt x="0" y="253"/>
                    </a:lnTo>
                    <a:lnTo>
                      <a:pt x="0" y="251"/>
                    </a:lnTo>
                    <a:lnTo>
                      <a:pt x="0" y="249"/>
                    </a:lnTo>
                    <a:lnTo>
                      <a:pt x="36" y="213"/>
                    </a:lnTo>
                    <a:lnTo>
                      <a:pt x="34" y="209"/>
                    </a:lnTo>
                    <a:lnTo>
                      <a:pt x="34" y="203"/>
                    </a:lnTo>
                    <a:lnTo>
                      <a:pt x="36" y="199"/>
                    </a:lnTo>
                    <a:lnTo>
                      <a:pt x="38" y="196"/>
                    </a:lnTo>
                    <a:lnTo>
                      <a:pt x="48" y="186"/>
                    </a:lnTo>
                    <a:lnTo>
                      <a:pt x="38" y="155"/>
                    </a:lnTo>
                    <a:lnTo>
                      <a:pt x="36" y="149"/>
                    </a:lnTo>
                    <a:lnTo>
                      <a:pt x="38" y="144"/>
                    </a:lnTo>
                    <a:lnTo>
                      <a:pt x="40" y="140"/>
                    </a:lnTo>
                    <a:lnTo>
                      <a:pt x="150" y="30"/>
                    </a:lnTo>
                    <a:lnTo>
                      <a:pt x="144" y="27"/>
                    </a:lnTo>
                    <a:lnTo>
                      <a:pt x="142" y="23"/>
                    </a:lnTo>
                    <a:lnTo>
                      <a:pt x="142" y="19"/>
                    </a:lnTo>
                    <a:lnTo>
                      <a:pt x="144" y="15"/>
                    </a:lnTo>
                    <a:lnTo>
                      <a:pt x="150" y="9"/>
                    </a:lnTo>
                    <a:lnTo>
                      <a:pt x="178" y="38"/>
                    </a:lnTo>
                    <a:lnTo>
                      <a:pt x="201" y="15"/>
                    </a:lnTo>
                    <a:lnTo>
                      <a:pt x="199" y="13"/>
                    </a:lnTo>
                    <a:lnTo>
                      <a:pt x="196" y="11"/>
                    </a:lnTo>
                    <a:lnTo>
                      <a:pt x="196" y="7"/>
                    </a:lnTo>
                    <a:lnTo>
                      <a:pt x="196" y="3"/>
                    </a:lnTo>
                    <a:lnTo>
                      <a:pt x="19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3" name="Freeform 36"/>
              <p:cNvSpPr>
                <a:spLocks/>
              </p:cNvSpPr>
              <p:nvPr userDrawn="1"/>
            </p:nvSpPr>
            <p:spPr bwMode="auto">
              <a:xfrm>
                <a:off x="1530" y="1638"/>
                <a:ext cx="131" cy="258"/>
              </a:xfrm>
              <a:custGeom>
                <a:avLst/>
                <a:gdLst>
                  <a:gd name="T0" fmla="*/ 127 w 131"/>
                  <a:gd name="T1" fmla="*/ 0 h 258"/>
                  <a:gd name="T2" fmla="*/ 79 w 131"/>
                  <a:gd name="T3" fmla="*/ 106 h 258"/>
                  <a:gd name="T4" fmla="*/ 131 w 131"/>
                  <a:gd name="T5" fmla="*/ 129 h 258"/>
                  <a:gd name="T6" fmla="*/ 0 w 131"/>
                  <a:gd name="T7" fmla="*/ 258 h 258"/>
                  <a:gd name="T8" fmla="*/ 52 w 131"/>
                  <a:gd name="T9" fmla="*/ 154 h 258"/>
                  <a:gd name="T10" fmla="*/ 0 w 131"/>
                  <a:gd name="T11" fmla="*/ 135 h 258"/>
                  <a:gd name="T12" fmla="*/ 127 w 131"/>
                  <a:gd name="T13" fmla="*/ 0 h 258"/>
                </a:gdLst>
                <a:ahLst/>
                <a:cxnLst>
                  <a:cxn ang="0">
                    <a:pos x="T0" y="T1"/>
                  </a:cxn>
                  <a:cxn ang="0">
                    <a:pos x="T2" y="T3"/>
                  </a:cxn>
                  <a:cxn ang="0">
                    <a:pos x="T4" y="T5"/>
                  </a:cxn>
                  <a:cxn ang="0">
                    <a:pos x="T6" y="T7"/>
                  </a:cxn>
                  <a:cxn ang="0">
                    <a:pos x="T8" y="T9"/>
                  </a:cxn>
                  <a:cxn ang="0">
                    <a:pos x="T10" y="T11"/>
                  </a:cxn>
                  <a:cxn ang="0">
                    <a:pos x="T12" y="T13"/>
                  </a:cxn>
                </a:cxnLst>
                <a:rect l="0" t="0" r="r" b="b"/>
                <a:pathLst>
                  <a:path w="131" h="258">
                    <a:moveTo>
                      <a:pt x="127" y="0"/>
                    </a:moveTo>
                    <a:lnTo>
                      <a:pt x="79" y="106"/>
                    </a:lnTo>
                    <a:lnTo>
                      <a:pt x="131" y="129"/>
                    </a:lnTo>
                    <a:lnTo>
                      <a:pt x="0" y="258"/>
                    </a:lnTo>
                    <a:lnTo>
                      <a:pt x="52" y="154"/>
                    </a:lnTo>
                    <a:lnTo>
                      <a:pt x="0" y="135"/>
                    </a:lnTo>
                    <a:lnTo>
                      <a:pt x="12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4" name="Freeform 37"/>
              <p:cNvSpPr>
                <a:spLocks noEditPoints="1"/>
              </p:cNvSpPr>
              <p:nvPr userDrawn="1"/>
            </p:nvSpPr>
            <p:spPr bwMode="auto">
              <a:xfrm>
                <a:off x="1522" y="1631"/>
                <a:ext cx="146" cy="272"/>
              </a:xfrm>
              <a:custGeom>
                <a:avLst/>
                <a:gdLst>
                  <a:gd name="T0" fmla="*/ 110 w 146"/>
                  <a:gd name="T1" fmla="*/ 46 h 272"/>
                  <a:gd name="T2" fmla="*/ 22 w 146"/>
                  <a:gd name="T3" fmla="*/ 140 h 272"/>
                  <a:gd name="T4" fmla="*/ 62 w 146"/>
                  <a:gd name="T5" fmla="*/ 153 h 272"/>
                  <a:gd name="T6" fmla="*/ 66 w 146"/>
                  <a:gd name="T7" fmla="*/ 155 h 272"/>
                  <a:gd name="T8" fmla="*/ 68 w 146"/>
                  <a:gd name="T9" fmla="*/ 157 h 272"/>
                  <a:gd name="T10" fmla="*/ 68 w 146"/>
                  <a:gd name="T11" fmla="*/ 161 h 272"/>
                  <a:gd name="T12" fmla="*/ 66 w 146"/>
                  <a:gd name="T13" fmla="*/ 163 h 272"/>
                  <a:gd name="T14" fmla="*/ 35 w 146"/>
                  <a:gd name="T15" fmla="*/ 226 h 272"/>
                  <a:gd name="T16" fmla="*/ 125 w 146"/>
                  <a:gd name="T17" fmla="*/ 138 h 272"/>
                  <a:gd name="T18" fmla="*/ 83 w 146"/>
                  <a:gd name="T19" fmla="*/ 121 h 272"/>
                  <a:gd name="T20" fmla="*/ 81 w 146"/>
                  <a:gd name="T21" fmla="*/ 119 h 272"/>
                  <a:gd name="T22" fmla="*/ 79 w 146"/>
                  <a:gd name="T23" fmla="*/ 117 h 272"/>
                  <a:gd name="T24" fmla="*/ 79 w 146"/>
                  <a:gd name="T25" fmla="*/ 113 h 272"/>
                  <a:gd name="T26" fmla="*/ 79 w 146"/>
                  <a:gd name="T27" fmla="*/ 111 h 272"/>
                  <a:gd name="T28" fmla="*/ 110 w 146"/>
                  <a:gd name="T29" fmla="*/ 46 h 272"/>
                  <a:gd name="T30" fmla="*/ 137 w 146"/>
                  <a:gd name="T31" fmla="*/ 0 h 272"/>
                  <a:gd name="T32" fmla="*/ 141 w 146"/>
                  <a:gd name="T33" fmla="*/ 2 h 272"/>
                  <a:gd name="T34" fmla="*/ 142 w 146"/>
                  <a:gd name="T35" fmla="*/ 4 h 272"/>
                  <a:gd name="T36" fmla="*/ 142 w 146"/>
                  <a:gd name="T37" fmla="*/ 7 h 272"/>
                  <a:gd name="T38" fmla="*/ 142 w 146"/>
                  <a:gd name="T39" fmla="*/ 11 h 272"/>
                  <a:gd name="T40" fmla="*/ 96 w 146"/>
                  <a:gd name="T41" fmla="*/ 109 h 272"/>
                  <a:gd name="T42" fmla="*/ 141 w 146"/>
                  <a:gd name="T43" fmla="*/ 128 h 272"/>
                  <a:gd name="T44" fmla="*/ 144 w 146"/>
                  <a:gd name="T45" fmla="*/ 130 h 272"/>
                  <a:gd name="T46" fmla="*/ 146 w 146"/>
                  <a:gd name="T47" fmla="*/ 134 h 272"/>
                  <a:gd name="T48" fmla="*/ 144 w 146"/>
                  <a:gd name="T49" fmla="*/ 138 h 272"/>
                  <a:gd name="T50" fmla="*/ 142 w 146"/>
                  <a:gd name="T51" fmla="*/ 142 h 272"/>
                  <a:gd name="T52" fmla="*/ 12 w 146"/>
                  <a:gd name="T53" fmla="*/ 269 h 272"/>
                  <a:gd name="T54" fmla="*/ 10 w 146"/>
                  <a:gd name="T55" fmla="*/ 271 h 272"/>
                  <a:gd name="T56" fmla="*/ 8 w 146"/>
                  <a:gd name="T57" fmla="*/ 272 h 272"/>
                  <a:gd name="T58" fmla="*/ 4 w 146"/>
                  <a:gd name="T59" fmla="*/ 271 h 272"/>
                  <a:gd name="T60" fmla="*/ 2 w 146"/>
                  <a:gd name="T61" fmla="*/ 271 h 272"/>
                  <a:gd name="T62" fmla="*/ 0 w 146"/>
                  <a:gd name="T63" fmla="*/ 267 h 272"/>
                  <a:gd name="T64" fmla="*/ 0 w 146"/>
                  <a:gd name="T65" fmla="*/ 265 h 272"/>
                  <a:gd name="T66" fmla="*/ 0 w 146"/>
                  <a:gd name="T67" fmla="*/ 261 h 272"/>
                  <a:gd name="T68" fmla="*/ 48 w 146"/>
                  <a:gd name="T69" fmla="*/ 165 h 272"/>
                  <a:gd name="T70" fmla="*/ 4 w 146"/>
                  <a:gd name="T71" fmla="*/ 150 h 272"/>
                  <a:gd name="T72" fmla="*/ 2 w 146"/>
                  <a:gd name="T73" fmla="*/ 148 h 272"/>
                  <a:gd name="T74" fmla="*/ 0 w 146"/>
                  <a:gd name="T75" fmla="*/ 144 h 272"/>
                  <a:gd name="T76" fmla="*/ 0 w 146"/>
                  <a:gd name="T77" fmla="*/ 140 h 272"/>
                  <a:gd name="T78" fmla="*/ 2 w 146"/>
                  <a:gd name="T79" fmla="*/ 138 h 272"/>
                  <a:gd name="T80" fmla="*/ 131 w 146"/>
                  <a:gd name="T81" fmla="*/ 2 h 272"/>
                  <a:gd name="T82" fmla="*/ 133 w 146"/>
                  <a:gd name="T83" fmla="*/ 0 h 272"/>
                  <a:gd name="T84" fmla="*/ 137 w 146"/>
                  <a:gd name="T8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2">
                    <a:moveTo>
                      <a:pt x="110" y="46"/>
                    </a:moveTo>
                    <a:lnTo>
                      <a:pt x="22" y="140"/>
                    </a:lnTo>
                    <a:lnTo>
                      <a:pt x="62" y="153"/>
                    </a:lnTo>
                    <a:lnTo>
                      <a:pt x="66" y="155"/>
                    </a:lnTo>
                    <a:lnTo>
                      <a:pt x="68" y="157"/>
                    </a:lnTo>
                    <a:lnTo>
                      <a:pt x="68" y="161"/>
                    </a:lnTo>
                    <a:lnTo>
                      <a:pt x="66" y="163"/>
                    </a:lnTo>
                    <a:lnTo>
                      <a:pt x="35" y="226"/>
                    </a:lnTo>
                    <a:lnTo>
                      <a:pt x="125" y="138"/>
                    </a:lnTo>
                    <a:lnTo>
                      <a:pt x="83" y="121"/>
                    </a:lnTo>
                    <a:lnTo>
                      <a:pt x="81" y="119"/>
                    </a:lnTo>
                    <a:lnTo>
                      <a:pt x="79" y="117"/>
                    </a:lnTo>
                    <a:lnTo>
                      <a:pt x="79" y="113"/>
                    </a:lnTo>
                    <a:lnTo>
                      <a:pt x="79" y="111"/>
                    </a:lnTo>
                    <a:lnTo>
                      <a:pt x="110" y="46"/>
                    </a:lnTo>
                    <a:close/>
                    <a:moveTo>
                      <a:pt x="137" y="0"/>
                    </a:moveTo>
                    <a:lnTo>
                      <a:pt x="141" y="2"/>
                    </a:lnTo>
                    <a:lnTo>
                      <a:pt x="142" y="4"/>
                    </a:lnTo>
                    <a:lnTo>
                      <a:pt x="142" y="7"/>
                    </a:lnTo>
                    <a:lnTo>
                      <a:pt x="142" y="11"/>
                    </a:lnTo>
                    <a:lnTo>
                      <a:pt x="96" y="109"/>
                    </a:lnTo>
                    <a:lnTo>
                      <a:pt x="141" y="128"/>
                    </a:lnTo>
                    <a:lnTo>
                      <a:pt x="144" y="130"/>
                    </a:lnTo>
                    <a:lnTo>
                      <a:pt x="146" y="134"/>
                    </a:lnTo>
                    <a:lnTo>
                      <a:pt x="144" y="138"/>
                    </a:lnTo>
                    <a:lnTo>
                      <a:pt x="142" y="142"/>
                    </a:lnTo>
                    <a:lnTo>
                      <a:pt x="12" y="269"/>
                    </a:lnTo>
                    <a:lnTo>
                      <a:pt x="10" y="271"/>
                    </a:lnTo>
                    <a:lnTo>
                      <a:pt x="8" y="272"/>
                    </a:lnTo>
                    <a:lnTo>
                      <a:pt x="4" y="271"/>
                    </a:lnTo>
                    <a:lnTo>
                      <a:pt x="2" y="271"/>
                    </a:lnTo>
                    <a:lnTo>
                      <a:pt x="0" y="267"/>
                    </a:lnTo>
                    <a:lnTo>
                      <a:pt x="0" y="265"/>
                    </a:lnTo>
                    <a:lnTo>
                      <a:pt x="0" y="261"/>
                    </a:lnTo>
                    <a:lnTo>
                      <a:pt x="48" y="165"/>
                    </a:lnTo>
                    <a:lnTo>
                      <a:pt x="4" y="150"/>
                    </a:lnTo>
                    <a:lnTo>
                      <a:pt x="2" y="148"/>
                    </a:lnTo>
                    <a:lnTo>
                      <a:pt x="0" y="144"/>
                    </a:lnTo>
                    <a:lnTo>
                      <a:pt x="0" y="140"/>
                    </a:lnTo>
                    <a:lnTo>
                      <a:pt x="2" y="138"/>
                    </a:lnTo>
                    <a:lnTo>
                      <a:pt x="131" y="2"/>
                    </a:lnTo>
                    <a:lnTo>
                      <a:pt x="133" y="0"/>
                    </a:lnTo>
                    <a:lnTo>
                      <a:pt x="13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5" name="Freeform 38"/>
              <p:cNvSpPr>
                <a:spLocks noEditPoints="1"/>
              </p:cNvSpPr>
              <p:nvPr userDrawn="1"/>
            </p:nvSpPr>
            <p:spPr bwMode="auto">
              <a:xfrm>
                <a:off x="848" y="1748"/>
                <a:ext cx="54" cy="56"/>
              </a:xfrm>
              <a:custGeom>
                <a:avLst/>
                <a:gdLst>
                  <a:gd name="T0" fmla="*/ 27 w 54"/>
                  <a:gd name="T1" fmla="*/ 15 h 56"/>
                  <a:gd name="T2" fmla="*/ 24 w 54"/>
                  <a:gd name="T3" fmla="*/ 15 h 56"/>
                  <a:gd name="T4" fmla="*/ 20 w 54"/>
                  <a:gd name="T5" fmla="*/ 19 h 56"/>
                  <a:gd name="T6" fmla="*/ 16 w 54"/>
                  <a:gd name="T7" fmla="*/ 23 h 56"/>
                  <a:gd name="T8" fmla="*/ 16 w 54"/>
                  <a:gd name="T9" fmla="*/ 27 h 56"/>
                  <a:gd name="T10" fmla="*/ 16 w 54"/>
                  <a:gd name="T11" fmla="*/ 33 h 56"/>
                  <a:gd name="T12" fmla="*/ 20 w 54"/>
                  <a:gd name="T13" fmla="*/ 36 h 56"/>
                  <a:gd name="T14" fmla="*/ 24 w 54"/>
                  <a:gd name="T15" fmla="*/ 38 h 56"/>
                  <a:gd name="T16" fmla="*/ 27 w 54"/>
                  <a:gd name="T17" fmla="*/ 40 h 56"/>
                  <a:gd name="T18" fmla="*/ 33 w 54"/>
                  <a:gd name="T19" fmla="*/ 38 h 56"/>
                  <a:gd name="T20" fmla="*/ 37 w 54"/>
                  <a:gd name="T21" fmla="*/ 36 h 56"/>
                  <a:gd name="T22" fmla="*/ 39 w 54"/>
                  <a:gd name="T23" fmla="*/ 33 h 56"/>
                  <a:gd name="T24" fmla="*/ 41 w 54"/>
                  <a:gd name="T25" fmla="*/ 27 h 56"/>
                  <a:gd name="T26" fmla="*/ 39 w 54"/>
                  <a:gd name="T27" fmla="*/ 23 h 56"/>
                  <a:gd name="T28" fmla="*/ 37 w 54"/>
                  <a:gd name="T29" fmla="*/ 19 h 56"/>
                  <a:gd name="T30" fmla="*/ 33 w 54"/>
                  <a:gd name="T31" fmla="*/ 15 h 56"/>
                  <a:gd name="T32" fmla="*/ 27 w 54"/>
                  <a:gd name="T33" fmla="*/ 15 h 56"/>
                  <a:gd name="T34" fmla="*/ 27 w 54"/>
                  <a:gd name="T35" fmla="*/ 0 h 56"/>
                  <a:gd name="T36" fmla="*/ 35 w 54"/>
                  <a:gd name="T37" fmla="*/ 0 h 56"/>
                  <a:gd name="T38" fmla="*/ 43 w 54"/>
                  <a:gd name="T39" fmla="*/ 4 h 56"/>
                  <a:gd name="T40" fmla="*/ 48 w 54"/>
                  <a:gd name="T41" fmla="*/ 8 h 56"/>
                  <a:gd name="T42" fmla="*/ 54 w 54"/>
                  <a:gd name="T43" fmla="*/ 21 h 56"/>
                  <a:gd name="T44" fmla="*/ 54 w 54"/>
                  <a:gd name="T45" fmla="*/ 34 h 56"/>
                  <a:gd name="T46" fmla="*/ 48 w 54"/>
                  <a:gd name="T47" fmla="*/ 48 h 56"/>
                  <a:gd name="T48" fmla="*/ 35 w 54"/>
                  <a:gd name="T49" fmla="*/ 56 h 56"/>
                  <a:gd name="T50" fmla="*/ 22 w 54"/>
                  <a:gd name="T51" fmla="*/ 56 h 56"/>
                  <a:gd name="T52" fmla="*/ 8 w 54"/>
                  <a:gd name="T53" fmla="*/ 48 h 56"/>
                  <a:gd name="T54" fmla="*/ 4 w 54"/>
                  <a:gd name="T55" fmla="*/ 42 h 56"/>
                  <a:gd name="T56" fmla="*/ 0 w 54"/>
                  <a:gd name="T57" fmla="*/ 34 h 56"/>
                  <a:gd name="T58" fmla="*/ 0 w 54"/>
                  <a:gd name="T59" fmla="*/ 27 h 56"/>
                  <a:gd name="T60" fmla="*/ 0 w 54"/>
                  <a:gd name="T61" fmla="*/ 21 h 56"/>
                  <a:gd name="T62" fmla="*/ 4 w 54"/>
                  <a:gd name="T63" fmla="*/ 13 h 56"/>
                  <a:gd name="T64" fmla="*/ 8 w 54"/>
                  <a:gd name="T65" fmla="*/ 8 h 56"/>
                  <a:gd name="T66" fmla="*/ 14 w 54"/>
                  <a:gd name="T67" fmla="*/ 4 h 56"/>
                  <a:gd name="T68" fmla="*/ 22 w 54"/>
                  <a:gd name="T69" fmla="*/ 0 h 56"/>
                  <a:gd name="T70" fmla="*/ 27 w 54"/>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56">
                    <a:moveTo>
                      <a:pt x="27" y="15"/>
                    </a:moveTo>
                    <a:lnTo>
                      <a:pt x="24" y="15"/>
                    </a:lnTo>
                    <a:lnTo>
                      <a:pt x="20" y="19"/>
                    </a:lnTo>
                    <a:lnTo>
                      <a:pt x="16" y="23"/>
                    </a:lnTo>
                    <a:lnTo>
                      <a:pt x="16" y="27"/>
                    </a:lnTo>
                    <a:lnTo>
                      <a:pt x="16" y="33"/>
                    </a:lnTo>
                    <a:lnTo>
                      <a:pt x="20" y="36"/>
                    </a:lnTo>
                    <a:lnTo>
                      <a:pt x="24" y="38"/>
                    </a:lnTo>
                    <a:lnTo>
                      <a:pt x="27" y="40"/>
                    </a:lnTo>
                    <a:lnTo>
                      <a:pt x="33" y="38"/>
                    </a:lnTo>
                    <a:lnTo>
                      <a:pt x="37" y="36"/>
                    </a:lnTo>
                    <a:lnTo>
                      <a:pt x="39" y="33"/>
                    </a:lnTo>
                    <a:lnTo>
                      <a:pt x="41" y="27"/>
                    </a:lnTo>
                    <a:lnTo>
                      <a:pt x="39" y="23"/>
                    </a:lnTo>
                    <a:lnTo>
                      <a:pt x="37" y="19"/>
                    </a:lnTo>
                    <a:lnTo>
                      <a:pt x="33" y="15"/>
                    </a:lnTo>
                    <a:lnTo>
                      <a:pt x="27" y="15"/>
                    </a:lnTo>
                    <a:close/>
                    <a:moveTo>
                      <a:pt x="27" y="0"/>
                    </a:moveTo>
                    <a:lnTo>
                      <a:pt x="35" y="0"/>
                    </a:lnTo>
                    <a:lnTo>
                      <a:pt x="43" y="4"/>
                    </a:lnTo>
                    <a:lnTo>
                      <a:pt x="48" y="8"/>
                    </a:lnTo>
                    <a:lnTo>
                      <a:pt x="54" y="21"/>
                    </a:lnTo>
                    <a:lnTo>
                      <a:pt x="54" y="34"/>
                    </a:lnTo>
                    <a:lnTo>
                      <a:pt x="48" y="48"/>
                    </a:lnTo>
                    <a:lnTo>
                      <a:pt x="35" y="56"/>
                    </a:lnTo>
                    <a:lnTo>
                      <a:pt x="22" y="56"/>
                    </a:lnTo>
                    <a:lnTo>
                      <a:pt x="8" y="48"/>
                    </a:lnTo>
                    <a:lnTo>
                      <a:pt x="4" y="42"/>
                    </a:lnTo>
                    <a:lnTo>
                      <a:pt x="0" y="34"/>
                    </a:lnTo>
                    <a:lnTo>
                      <a:pt x="0" y="27"/>
                    </a:lnTo>
                    <a:lnTo>
                      <a:pt x="0" y="21"/>
                    </a:lnTo>
                    <a:lnTo>
                      <a:pt x="4" y="13"/>
                    </a:lnTo>
                    <a:lnTo>
                      <a:pt x="8" y="8"/>
                    </a:lnTo>
                    <a:lnTo>
                      <a:pt x="14" y="4"/>
                    </a:lnTo>
                    <a:lnTo>
                      <a:pt x="22" y="0"/>
                    </a:lnTo>
                    <a:lnTo>
                      <a:pt x="27"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6" name="Freeform 39"/>
              <p:cNvSpPr>
                <a:spLocks/>
              </p:cNvSpPr>
              <p:nvPr userDrawn="1"/>
            </p:nvSpPr>
            <p:spPr bwMode="auto">
              <a:xfrm>
                <a:off x="868" y="1660"/>
                <a:ext cx="15" cy="71"/>
              </a:xfrm>
              <a:custGeom>
                <a:avLst/>
                <a:gdLst>
                  <a:gd name="T0" fmla="*/ 7 w 15"/>
                  <a:gd name="T1" fmla="*/ 0 h 71"/>
                  <a:gd name="T2" fmla="*/ 11 w 15"/>
                  <a:gd name="T3" fmla="*/ 1 h 71"/>
                  <a:gd name="T4" fmla="*/ 15 w 15"/>
                  <a:gd name="T5" fmla="*/ 3 h 71"/>
                  <a:gd name="T6" fmla="*/ 15 w 15"/>
                  <a:gd name="T7" fmla="*/ 7 h 71"/>
                  <a:gd name="T8" fmla="*/ 15 w 15"/>
                  <a:gd name="T9" fmla="*/ 63 h 71"/>
                  <a:gd name="T10" fmla="*/ 15 w 15"/>
                  <a:gd name="T11" fmla="*/ 67 h 71"/>
                  <a:gd name="T12" fmla="*/ 11 w 15"/>
                  <a:gd name="T13" fmla="*/ 71 h 71"/>
                  <a:gd name="T14" fmla="*/ 7 w 15"/>
                  <a:gd name="T15" fmla="*/ 71 h 71"/>
                  <a:gd name="T16" fmla="*/ 4 w 15"/>
                  <a:gd name="T17" fmla="*/ 71 h 71"/>
                  <a:gd name="T18" fmla="*/ 2 w 15"/>
                  <a:gd name="T19" fmla="*/ 67 h 71"/>
                  <a:gd name="T20" fmla="*/ 0 w 15"/>
                  <a:gd name="T21" fmla="*/ 63 h 71"/>
                  <a:gd name="T22" fmla="*/ 0 w 15"/>
                  <a:gd name="T23" fmla="*/ 7 h 71"/>
                  <a:gd name="T24" fmla="*/ 2 w 15"/>
                  <a:gd name="T25" fmla="*/ 3 h 71"/>
                  <a:gd name="T26" fmla="*/ 4 w 15"/>
                  <a:gd name="T27" fmla="*/ 1 h 71"/>
                  <a:gd name="T28" fmla="*/ 7 w 1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1">
                    <a:moveTo>
                      <a:pt x="7" y="0"/>
                    </a:moveTo>
                    <a:lnTo>
                      <a:pt x="11" y="1"/>
                    </a:lnTo>
                    <a:lnTo>
                      <a:pt x="15" y="3"/>
                    </a:lnTo>
                    <a:lnTo>
                      <a:pt x="15" y="7"/>
                    </a:lnTo>
                    <a:lnTo>
                      <a:pt x="15" y="63"/>
                    </a:lnTo>
                    <a:lnTo>
                      <a:pt x="15" y="67"/>
                    </a:lnTo>
                    <a:lnTo>
                      <a:pt x="11" y="71"/>
                    </a:lnTo>
                    <a:lnTo>
                      <a:pt x="7" y="71"/>
                    </a:lnTo>
                    <a:lnTo>
                      <a:pt x="4" y="71"/>
                    </a:lnTo>
                    <a:lnTo>
                      <a:pt x="2" y="67"/>
                    </a:lnTo>
                    <a:lnTo>
                      <a:pt x="0" y="63"/>
                    </a:lnTo>
                    <a:lnTo>
                      <a:pt x="0" y="7"/>
                    </a:lnTo>
                    <a:lnTo>
                      <a:pt x="2" y="3"/>
                    </a:lnTo>
                    <a:lnTo>
                      <a:pt x="4" y="1"/>
                    </a:lnTo>
                    <a:lnTo>
                      <a:pt x="7"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7" name="Freeform 40"/>
              <p:cNvSpPr>
                <a:spLocks/>
              </p:cNvSpPr>
              <p:nvPr userDrawn="1"/>
            </p:nvSpPr>
            <p:spPr bwMode="auto">
              <a:xfrm>
                <a:off x="868" y="1830"/>
                <a:ext cx="15" cy="72"/>
              </a:xfrm>
              <a:custGeom>
                <a:avLst/>
                <a:gdLst>
                  <a:gd name="T0" fmla="*/ 7 w 15"/>
                  <a:gd name="T1" fmla="*/ 0 h 72"/>
                  <a:gd name="T2" fmla="*/ 11 w 15"/>
                  <a:gd name="T3" fmla="*/ 0 h 72"/>
                  <a:gd name="T4" fmla="*/ 15 w 15"/>
                  <a:gd name="T5" fmla="*/ 4 h 72"/>
                  <a:gd name="T6" fmla="*/ 15 w 15"/>
                  <a:gd name="T7" fmla="*/ 8 h 72"/>
                  <a:gd name="T8" fmla="*/ 15 w 15"/>
                  <a:gd name="T9" fmla="*/ 64 h 72"/>
                  <a:gd name="T10" fmla="*/ 15 w 15"/>
                  <a:gd name="T11" fmla="*/ 68 h 72"/>
                  <a:gd name="T12" fmla="*/ 11 w 15"/>
                  <a:gd name="T13" fmla="*/ 70 h 72"/>
                  <a:gd name="T14" fmla="*/ 7 w 15"/>
                  <a:gd name="T15" fmla="*/ 72 h 72"/>
                  <a:gd name="T16" fmla="*/ 4 w 15"/>
                  <a:gd name="T17" fmla="*/ 70 h 72"/>
                  <a:gd name="T18" fmla="*/ 2 w 15"/>
                  <a:gd name="T19" fmla="*/ 68 h 72"/>
                  <a:gd name="T20" fmla="*/ 0 w 15"/>
                  <a:gd name="T21" fmla="*/ 64 h 72"/>
                  <a:gd name="T22" fmla="*/ 0 w 15"/>
                  <a:gd name="T23" fmla="*/ 8 h 72"/>
                  <a:gd name="T24" fmla="*/ 2 w 15"/>
                  <a:gd name="T25" fmla="*/ 4 h 72"/>
                  <a:gd name="T26" fmla="*/ 4 w 15"/>
                  <a:gd name="T27" fmla="*/ 0 h 72"/>
                  <a:gd name="T28" fmla="*/ 7 w 15"/>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2">
                    <a:moveTo>
                      <a:pt x="7" y="0"/>
                    </a:moveTo>
                    <a:lnTo>
                      <a:pt x="11" y="0"/>
                    </a:lnTo>
                    <a:lnTo>
                      <a:pt x="15" y="4"/>
                    </a:lnTo>
                    <a:lnTo>
                      <a:pt x="15" y="8"/>
                    </a:lnTo>
                    <a:lnTo>
                      <a:pt x="15" y="64"/>
                    </a:lnTo>
                    <a:lnTo>
                      <a:pt x="15" y="68"/>
                    </a:lnTo>
                    <a:lnTo>
                      <a:pt x="11" y="70"/>
                    </a:lnTo>
                    <a:lnTo>
                      <a:pt x="7" y="72"/>
                    </a:lnTo>
                    <a:lnTo>
                      <a:pt x="4" y="70"/>
                    </a:lnTo>
                    <a:lnTo>
                      <a:pt x="2" y="68"/>
                    </a:lnTo>
                    <a:lnTo>
                      <a:pt x="0" y="64"/>
                    </a:lnTo>
                    <a:lnTo>
                      <a:pt x="0" y="8"/>
                    </a:lnTo>
                    <a:lnTo>
                      <a:pt x="2" y="4"/>
                    </a:lnTo>
                    <a:lnTo>
                      <a:pt x="4" y="0"/>
                    </a:lnTo>
                    <a:lnTo>
                      <a:pt x="7"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8" name="Freeform 41"/>
              <p:cNvSpPr>
                <a:spLocks/>
              </p:cNvSpPr>
              <p:nvPr userDrawn="1"/>
            </p:nvSpPr>
            <p:spPr bwMode="auto">
              <a:xfrm>
                <a:off x="758" y="1767"/>
                <a:ext cx="71" cy="15"/>
              </a:xfrm>
              <a:custGeom>
                <a:avLst/>
                <a:gdLst>
                  <a:gd name="T0" fmla="*/ 8 w 71"/>
                  <a:gd name="T1" fmla="*/ 0 h 15"/>
                  <a:gd name="T2" fmla="*/ 64 w 71"/>
                  <a:gd name="T3" fmla="*/ 0 h 15"/>
                  <a:gd name="T4" fmla="*/ 67 w 71"/>
                  <a:gd name="T5" fmla="*/ 2 h 15"/>
                  <a:gd name="T6" fmla="*/ 69 w 71"/>
                  <a:gd name="T7" fmla="*/ 4 h 15"/>
                  <a:gd name="T8" fmla="*/ 71 w 71"/>
                  <a:gd name="T9" fmla="*/ 8 h 15"/>
                  <a:gd name="T10" fmla="*/ 69 w 71"/>
                  <a:gd name="T11" fmla="*/ 12 h 15"/>
                  <a:gd name="T12" fmla="*/ 67 w 71"/>
                  <a:gd name="T13" fmla="*/ 15 h 15"/>
                  <a:gd name="T14" fmla="*/ 64 w 71"/>
                  <a:gd name="T15" fmla="*/ 15 h 15"/>
                  <a:gd name="T16" fmla="*/ 8 w 71"/>
                  <a:gd name="T17" fmla="*/ 15 h 15"/>
                  <a:gd name="T18" fmla="*/ 4 w 71"/>
                  <a:gd name="T19" fmla="*/ 15 h 15"/>
                  <a:gd name="T20" fmla="*/ 2 w 71"/>
                  <a:gd name="T21" fmla="*/ 12 h 15"/>
                  <a:gd name="T22" fmla="*/ 0 w 71"/>
                  <a:gd name="T23" fmla="*/ 8 h 15"/>
                  <a:gd name="T24" fmla="*/ 2 w 71"/>
                  <a:gd name="T25" fmla="*/ 4 h 15"/>
                  <a:gd name="T26" fmla="*/ 4 w 71"/>
                  <a:gd name="T27" fmla="*/ 2 h 15"/>
                  <a:gd name="T28" fmla="*/ 8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8" y="0"/>
                    </a:moveTo>
                    <a:lnTo>
                      <a:pt x="64" y="0"/>
                    </a:lnTo>
                    <a:lnTo>
                      <a:pt x="67" y="2"/>
                    </a:lnTo>
                    <a:lnTo>
                      <a:pt x="69" y="4"/>
                    </a:lnTo>
                    <a:lnTo>
                      <a:pt x="71" y="8"/>
                    </a:lnTo>
                    <a:lnTo>
                      <a:pt x="69" y="12"/>
                    </a:lnTo>
                    <a:lnTo>
                      <a:pt x="67" y="15"/>
                    </a:lnTo>
                    <a:lnTo>
                      <a:pt x="64" y="15"/>
                    </a:lnTo>
                    <a:lnTo>
                      <a:pt x="8" y="15"/>
                    </a:lnTo>
                    <a:lnTo>
                      <a:pt x="4" y="15"/>
                    </a:lnTo>
                    <a:lnTo>
                      <a:pt x="2" y="12"/>
                    </a:lnTo>
                    <a:lnTo>
                      <a:pt x="0" y="8"/>
                    </a:lnTo>
                    <a:lnTo>
                      <a:pt x="2" y="4"/>
                    </a:lnTo>
                    <a:lnTo>
                      <a:pt x="4" y="2"/>
                    </a:lnTo>
                    <a:lnTo>
                      <a:pt x="8"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9" name="Freeform 42"/>
              <p:cNvSpPr>
                <a:spLocks/>
              </p:cNvSpPr>
              <p:nvPr userDrawn="1"/>
            </p:nvSpPr>
            <p:spPr bwMode="auto">
              <a:xfrm>
                <a:off x="927" y="1767"/>
                <a:ext cx="71" cy="15"/>
              </a:xfrm>
              <a:custGeom>
                <a:avLst/>
                <a:gdLst>
                  <a:gd name="T0" fmla="*/ 8 w 71"/>
                  <a:gd name="T1" fmla="*/ 0 h 15"/>
                  <a:gd name="T2" fmla="*/ 64 w 71"/>
                  <a:gd name="T3" fmla="*/ 0 h 15"/>
                  <a:gd name="T4" fmla="*/ 67 w 71"/>
                  <a:gd name="T5" fmla="*/ 2 h 15"/>
                  <a:gd name="T6" fmla="*/ 71 w 71"/>
                  <a:gd name="T7" fmla="*/ 4 h 15"/>
                  <a:gd name="T8" fmla="*/ 71 w 71"/>
                  <a:gd name="T9" fmla="*/ 8 h 15"/>
                  <a:gd name="T10" fmla="*/ 71 w 71"/>
                  <a:gd name="T11" fmla="*/ 12 h 15"/>
                  <a:gd name="T12" fmla="*/ 67 w 71"/>
                  <a:gd name="T13" fmla="*/ 15 h 15"/>
                  <a:gd name="T14" fmla="*/ 64 w 71"/>
                  <a:gd name="T15" fmla="*/ 15 h 15"/>
                  <a:gd name="T16" fmla="*/ 8 w 71"/>
                  <a:gd name="T17" fmla="*/ 15 h 15"/>
                  <a:gd name="T18" fmla="*/ 4 w 71"/>
                  <a:gd name="T19" fmla="*/ 15 h 15"/>
                  <a:gd name="T20" fmla="*/ 2 w 71"/>
                  <a:gd name="T21" fmla="*/ 12 h 15"/>
                  <a:gd name="T22" fmla="*/ 0 w 71"/>
                  <a:gd name="T23" fmla="*/ 8 h 15"/>
                  <a:gd name="T24" fmla="*/ 2 w 71"/>
                  <a:gd name="T25" fmla="*/ 4 h 15"/>
                  <a:gd name="T26" fmla="*/ 4 w 71"/>
                  <a:gd name="T27" fmla="*/ 2 h 15"/>
                  <a:gd name="T28" fmla="*/ 8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8" y="0"/>
                    </a:moveTo>
                    <a:lnTo>
                      <a:pt x="64" y="0"/>
                    </a:lnTo>
                    <a:lnTo>
                      <a:pt x="67" y="2"/>
                    </a:lnTo>
                    <a:lnTo>
                      <a:pt x="71" y="4"/>
                    </a:lnTo>
                    <a:lnTo>
                      <a:pt x="71" y="8"/>
                    </a:lnTo>
                    <a:lnTo>
                      <a:pt x="71" y="12"/>
                    </a:lnTo>
                    <a:lnTo>
                      <a:pt x="67" y="15"/>
                    </a:lnTo>
                    <a:lnTo>
                      <a:pt x="64" y="15"/>
                    </a:lnTo>
                    <a:lnTo>
                      <a:pt x="8" y="15"/>
                    </a:lnTo>
                    <a:lnTo>
                      <a:pt x="4" y="15"/>
                    </a:lnTo>
                    <a:lnTo>
                      <a:pt x="2" y="12"/>
                    </a:lnTo>
                    <a:lnTo>
                      <a:pt x="0" y="8"/>
                    </a:lnTo>
                    <a:lnTo>
                      <a:pt x="2" y="4"/>
                    </a:lnTo>
                    <a:lnTo>
                      <a:pt x="4" y="2"/>
                    </a:lnTo>
                    <a:lnTo>
                      <a:pt x="8"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0" name="Freeform 43"/>
              <p:cNvSpPr>
                <a:spLocks/>
              </p:cNvSpPr>
              <p:nvPr userDrawn="1"/>
            </p:nvSpPr>
            <p:spPr bwMode="auto">
              <a:xfrm>
                <a:off x="908" y="1686"/>
                <a:ext cx="52" cy="56"/>
              </a:xfrm>
              <a:custGeom>
                <a:avLst/>
                <a:gdLst>
                  <a:gd name="T0" fmla="*/ 46 w 52"/>
                  <a:gd name="T1" fmla="*/ 0 h 56"/>
                  <a:gd name="T2" fmla="*/ 50 w 52"/>
                  <a:gd name="T3" fmla="*/ 2 h 56"/>
                  <a:gd name="T4" fmla="*/ 52 w 52"/>
                  <a:gd name="T5" fmla="*/ 4 h 56"/>
                  <a:gd name="T6" fmla="*/ 52 w 52"/>
                  <a:gd name="T7" fmla="*/ 8 h 56"/>
                  <a:gd name="T8" fmla="*/ 50 w 52"/>
                  <a:gd name="T9" fmla="*/ 12 h 56"/>
                  <a:gd name="T10" fmla="*/ 12 w 52"/>
                  <a:gd name="T11" fmla="*/ 52 h 56"/>
                  <a:gd name="T12" fmla="*/ 10 w 52"/>
                  <a:gd name="T13" fmla="*/ 54 h 56"/>
                  <a:gd name="T14" fmla="*/ 8 w 52"/>
                  <a:gd name="T15" fmla="*/ 56 h 56"/>
                  <a:gd name="T16" fmla="*/ 4 w 52"/>
                  <a:gd name="T17" fmla="*/ 54 h 56"/>
                  <a:gd name="T18" fmla="*/ 2 w 52"/>
                  <a:gd name="T19" fmla="*/ 54 h 56"/>
                  <a:gd name="T20" fmla="*/ 0 w 52"/>
                  <a:gd name="T21" fmla="*/ 50 h 56"/>
                  <a:gd name="T22" fmla="*/ 0 w 52"/>
                  <a:gd name="T23" fmla="*/ 47 h 56"/>
                  <a:gd name="T24" fmla="*/ 2 w 52"/>
                  <a:gd name="T25" fmla="*/ 43 h 56"/>
                  <a:gd name="T26" fmla="*/ 40 w 52"/>
                  <a:gd name="T27" fmla="*/ 2 h 56"/>
                  <a:gd name="T28" fmla="*/ 42 w 52"/>
                  <a:gd name="T29" fmla="*/ 0 h 56"/>
                  <a:gd name="T30" fmla="*/ 46 w 52"/>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6">
                    <a:moveTo>
                      <a:pt x="46" y="0"/>
                    </a:moveTo>
                    <a:lnTo>
                      <a:pt x="50" y="2"/>
                    </a:lnTo>
                    <a:lnTo>
                      <a:pt x="52" y="4"/>
                    </a:lnTo>
                    <a:lnTo>
                      <a:pt x="52" y="8"/>
                    </a:lnTo>
                    <a:lnTo>
                      <a:pt x="50" y="12"/>
                    </a:lnTo>
                    <a:lnTo>
                      <a:pt x="12" y="52"/>
                    </a:lnTo>
                    <a:lnTo>
                      <a:pt x="10" y="54"/>
                    </a:lnTo>
                    <a:lnTo>
                      <a:pt x="8" y="56"/>
                    </a:lnTo>
                    <a:lnTo>
                      <a:pt x="4" y="54"/>
                    </a:lnTo>
                    <a:lnTo>
                      <a:pt x="2" y="54"/>
                    </a:lnTo>
                    <a:lnTo>
                      <a:pt x="0" y="50"/>
                    </a:lnTo>
                    <a:lnTo>
                      <a:pt x="0" y="47"/>
                    </a:lnTo>
                    <a:lnTo>
                      <a:pt x="2" y="43"/>
                    </a:lnTo>
                    <a:lnTo>
                      <a:pt x="40" y="2"/>
                    </a:lnTo>
                    <a:lnTo>
                      <a:pt x="42" y="0"/>
                    </a:lnTo>
                    <a:lnTo>
                      <a:pt x="46"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1" name="Freeform 44"/>
              <p:cNvSpPr>
                <a:spLocks/>
              </p:cNvSpPr>
              <p:nvPr userDrawn="1"/>
            </p:nvSpPr>
            <p:spPr bwMode="auto">
              <a:xfrm>
                <a:off x="791" y="1809"/>
                <a:ext cx="54" cy="56"/>
              </a:xfrm>
              <a:custGeom>
                <a:avLst/>
                <a:gdLst>
                  <a:gd name="T0" fmla="*/ 48 w 54"/>
                  <a:gd name="T1" fmla="*/ 0 h 56"/>
                  <a:gd name="T2" fmla="*/ 52 w 54"/>
                  <a:gd name="T3" fmla="*/ 2 h 56"/>
                  <a:gd name="T4" fmla="*/ 54 w 54"/>
                  <a:gd name="T5" fmla="*/ 6 h 56"/>
                  <a:gd name="T6" fmla="*/ 54 w 54"/>
                  <a:gd name="T7" fmla="*/ 10 h 56"/>
                  <a:gd name="T8" fmla="*/ 52 w 54"/>
                  <a:gd name="T9" fmla="*/ 14 h 56"/>
                  <a:gd name="T10" fmla="*/ 13 w 54"/>
                  <a:gd name="T11" fmla="*/ 54 h 56"/>
                  <a:gd name="T12" fmla="*/ 11 w 54"/>
                  <a:gd name="T13" fmla="*/ 56 h 56"/>
                  <a:gd name="T14" fmla="*/ 8 w 54"/>
                  <a:gd name="T15" fmla="*/ 56 h 56"/>
                  <a:gd name="T16" fmla="*/ 6 w 54"/>
                  <a:gd name="T17" fmla="*/ 56 h 56"/>
                  <a:gd name="T18" fmla="*/ 4 w 54"/>
                  <a:gd name="T19" fmla="*/ 54 h 56"/>
                  <a:gd name="T20" fmla="*/ 0 w 54"/>
                  <a:gd name="T21" fmla="*/ 50 h 56"/>
                  <a:gd name="T22" fmla="*/ 0 w 54"/>
                  <a:gd name="T23" fmla="*/ 46 h 56"/>
                  <a:gd name="T24" fmla="*/ 2 w 54"/>
                  <a:gd name="T25" fmla="*/ 43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6"/>
                    </a:lnTo>
                    <a:lnTo>
                      <a:pt x="54" y="10"/>
                    </a:lnTo>
                    <a:lnTo>
                      <a:pt x="52" y="14"/>
                    </a:lnTo>
                    <a:lnTo>
                      <a:pt x="13" y="54"/>
                    </a:lnTo>
                    <a:lnTo>
                      <a:pt x="11" y="56"/>
                    </a:lnTo>
                    <a:lnTo>
                      <a:pt x="8" y="56"/>
                    </a:lnTo>
                    <a:lnTo>
                      <a:pt x="6" y="56"/>
                    </a:lnTo>
                    <a:lnTo>
                      <a:pt x="4" y="54"/>
                    </a:lnTo>
                    <a:lnTo>
                      <a:pt x="0" y="50"/>
                    </a:lnTo>
                    <a:lnTo>
                      <a:pt x="0" y="46"/>
                    </a:lnTo>
                    <a:lnTo>
                      <a:pt x="2" y="43"/>
                    </a:lnTo>
                    <a:lnTo>
                      <a:pt x="40" y="2"/>
                    </a:lnTo>
                    <a:lnTo>
                      <a:pt x="44" y="0"/>
                    </a:lnTo>
                    <a:lnTo>
                      <a:pt x="48"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2" name="Freeform 45"/>
              <p:cNvSpPr>
                <a:spLocks/>
              </p:cNvSpPr>
              <p:nvPr userDrawn="1"/>
            </p:nvSpPr>
            <p:spPr bwMode="auto">
              <a:xfrm>
                <a:off x="791" y="1688"/>
                <a:ext cx="56" cy="54"/>
              </a:xfrm>
              <a:custGeom>
                <a:avLst/>
                <a:gdLst>
                  <a:gd name="T0" fmla="*/ 9 w 56"/>
                  <a:gd name="T1" fmla="*/ 0 h 54"/>
                  <a:gd name="T2" fmla="*/ 13 w 56"/>
                  <a:gd name="T3" fmla="*/ 2 h 54"/>
                  <a:gd name="T4" fmla="*/ 54 w 56"/>
                  <a:gd name="T5" fmla="*/ 41 h 54"/>
                  <a:gd name="T6" fmla="*/ 56 w 56"/>
                  <a:gd name="T7" fmla="*/ 45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4 w 56"/>
                  <a:gd name="T21" fmla="*/ 14 h 54"/>
                  <a:gd name="T22" fmla="*/ 0 w 56"/>
                  <a:gd name="T23" fmla="*/ 10 h 54"/>
                  <a:gd name="T24" fmla="*/ 0 w 56"/>
                  <a:gd name="T25" fmla="*/ 6 h 54"/>
                  <a:gd name="T26" fmla="*/ 2 w 56"/>
                  <a:gd name="T27" fmla="*/ 4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5"/>
                    </a:lnTo>
                    <a:lnTo>
                      <a:pt x="56" y="48"/>
                    </a:lnTo>
                    <a:lnTo>
                      <a:pt x="54" y="52"/>
                    </a:lnTo>
                    <a:lnTo>
                      <a:pt x="52" y="54"/>
                    </a:lnTo>
                    <a:lnTo>
                      <a:pt x="48" y="54"/>
                    </a:lnTo>
                    <a:lnTo>
                      <a:pt x="46" y="54"/>
                    </a:lnTo>
                    <a:lnTo>
                      <a:pt x="44" y="52"/>
                    </a:lnTo>
                    <a:lnTo>
                      <a:pt x="4" y="14"/>
                    </a:lnTo>
                    <a:lnTo>
                      <a:pt x="0" y="10"/>
                    </a:lnTo>
                    <a:lnTo>
                      <a:pt x="0" y="6"/>
                    </a:lnTo>
                    <a:lnTo>
                      <a:pt x="2" y="4"/>
                    </a:lnTo>
                    <a:lnTo>
                      <a:pt x="6" y="0"/>
                    </a:lnTo>
                    <a:lnTo>
                      <a:pt x="9"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3" name="Freeform 46"/>
              <p:cNvSpPr>
                <a:spLocks/>
              </p:cNvSpPr>
              <p:nvPr userDrawn="1"/>
            </p:nvSpPr>
            <p:spPr bwMode="auto">
              <a:xfrm>
                <a:off x="916" y="1806"/>
                <a:ext cx="55" cy="51"/>
              </a:xfrm>
              <a:custGeom>
                <a:avLst/>
                <a:gdLst>
                  <a:gd name="T0" fmla="*/ 9 w 55"/>
                  <a:gd name="T1" fmla="*/ 0 h 51"/>
                  <a:gd name="T2" fmla="*/ 11 w 55"/>
                  <a:gd name="T3" fmla="*/ 1 h 51"/>
                  <a:gd name="T4" fmla="*/ 53 w 55"/>
                  <a:gd name="T5" fmla="*/ 38 h 51"/>
                  <a:gd name="T6" fmla="*/ 55 w 55"/>
                  <a:gd name="T7" fmla="*/ 42 h 51"/>
                  <a:gd name="T8" fmla="*/ 55 w 55"/>
                  <a:gd name="T9" fmla="*/ 46 h 51"/>
                  <a:gd name="T10" fmla="*/ 53 w 55"/>
                  <a:gd name="T11" fmla="*/ 49 h 51"/>
                  <a:gd name="T12" fmla="*/ 50 w 55"/>
                  <a:gd name="T13" fmla="*/ 51 h 51"/>
                  <a:gd name="T14" fmla="*/ 48 w 55"/>
                  <a:gd name="T15" fmla="*/ 51 h 51"/>
                  <a:gd name="T16" fmla="*/ 44 w 55"/>
                  <a:gd name="T17" fmla="*/ 51 h 51"/>
                  <a:gd name="T18" fmla="*/ 42 w 55"/>
                  <a:gd name="T19" fmla="*/ 49 h 51"/>
                  <a:gd name="T20" fmla="*/ 2 w 55"/>
                  <a:gd name="T21" fmla="*/ 11 h 51"/>
                  <a:gd name="T22" fmla="*/ 0 w 55"/>
                  <a:gd name="T23" fmla="*/ 9 h 51"/>
                  <a:gd name="T24" fmla="*/ 0 w 55"/>
                  <a:gd name="T25" fmla="*/ 5 h 51"/>
                  <a:gd name="T26" fmla="*/ 2 w 55"/>
                  <a:gd name="T27" fmla="*/ 1 h 51"/>
                  <a:gd name="T28" fmla="*/ 5 w 55"/>
                  <a:gd name="T29" fmla="*/ 0 h 51"/>
                  <a:gd name="T30" fmla="*/ 9 w 5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1">
                    <a:moveTo>
                      <a:pt x="9" y="0"/>
                    </a:moveTo>
                    <a:lnTo>
                      <a:pt x="11" y="1"/>
                    </a:lnTo>
                    <a:lnTo>
                      <a:pt x="53" y="38"/>
                    </a:lnTo>
                    <a:lnTo>
                      <a:pt x="55" y="42"/>
                    </a:lnTo>
                    <a:lnTo>
                      <a:pt x="55" y="46"/>
                    </a:lnTo>
                    <a:lnTo>
                      <a:pt x="53" y="49"/>
                    </a:lnTo>
                    <a:lnTo>
                      <a:pt x="50" y="51"/>
                    </a:lnTo>
                    <a:lnTo>
                      <a:pt x="48" y="51"/>
                    </a:lnTo>
                    <a:lnTo>
                      <a:pt x="44" y="51"/>
                    </a:lnTo>
                    <a:lnTo>
                      <a:pt x="42" y="49"/>
                    </a:lnTo>
                    <a:lnTo>
                      <a:pt x="2" y="11"/>
                    </a:lnTo>
                    <a:lnTo>
                      <a:pt x="0" y="9"/>
                    </a:lnTo>
                    <a:lnTo>
                      <a:pt x="0" y="5"/>
                    </a:lnTo>
                    <a:lnTo>
                      <a:pt x="2" y="1"/>
                    </a:lnTo>
                    <a:lnTo>
                      <a:pt x="5" y="0"/>
                    </a:lnTo>
                    <a:lnTo>
                      <a:pt x="9"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4" name="Freeform 47"/>
              <p:cNvSpPr>
                <a:spLocks/>
              </p:cNvSpPr>
              <p:nvPr userDrawn="1"/>
            </p:nvSpPr>
            <p:spPr bwMode="auto">
              <a:xfrm>
                <a:off x="3826" y="1673"/>
                <a:ext cx="71" cy="240"/>
              </a:xfrm>
              <a:custGeom>
                <a:avLst/>
                <a:gdLst>
                  <a:gd name="T0" fmla="*/ 14 w 71"/>
                  <a:gd name="T1" fmla="*/ 0 h 240"/>
                  <a:gd name="T2" fmla="*/ 18 w 71"/>
                  <a:gd name="T3" fmla="*/ 0 h 240"/>
                  <a:gd name="T4" fmla="*/ 23 w 71"/>
                  <a:gd name="T5" fmla="*/ 4 h 240"/>
                  <a:gd name="T6" fmla="*/ 43 w 71"/>
                  <a:gd name="T7" fmla="*/ 29 h 240"/>
                  <a:gd name="T8" fmla="*/ 58 w 71"/>
                  <a:gd name="T9" fmla="*/ 56 h 240"/>
                  <a:gd name="T10" fmla="*/ 68 w 71"/>
                  <a:gd name="T11" fmla="*/ 86 h 240"/>
                  <a:gd name="T12" fmla="*/ 71 w 71"/>
                  <a:gd name="T13" fmla="*/ 119 h 240"/>
                  <a:gd name="T14" fmla="*/ 68 w 71"/>
                  <a:gd name="T15" fmla="*/ 152 h 240"/>
                  <a:gd name="T16" fmla="*/ 58 w 71"/>
                  <a:gd name="T17" fmla="*/ 182 h 240"/>
                  <a:gd name="T18" fmla="*/ 43 w 71"/>
                  <a:gd name="T19" fmla="*/ 211 h 240"/>
                  <a:gd name="T20" fmla="*/ 23 w 71"/>
                  <a:gd name="T21" fmla="*/ 236 h 240"/>
                  <a:gd name="T22" fmla="*/ 18 w 71"/>
                  <a:gd name="T23" fmla="*/ 238 h 240"/>
                  <a:gd name="T24" fmla="*/ 14 w 71"/>
                  <a:gd name="T25" fmla="*/ 240 h 240"/>
                  <a:gd name="T26" fmla="*/ 8 w 71"/>
                  <a:gd name="T27" fmla="*/ 238 h 240"/>
                  <a:gd name="T28" fmla="*/ 4 w 71"/>
                  <a:gd name="T29" fmla="*/ 236 h 240"/>
                  <a:gd name="T30" fmla="*/ 2 w 71"/>
                  <a:gd name="T31" fmla="*/ 230 h 240"/>
                  <a:gd name="T32" fmla="*/ 0 w 71"/>
                  <a:gd name="T33" fmla="*/ 227 h 240"/>
                  <a:gd name="T34" fmla="*/ 2 w 71"/>
                  <a:gd name="T35" fmla="*/ 221 h 240"/>
                  <a:gd name="T36" fmla="*/ 4 w 71"/>
                  <a:gd name="T37" fmla="*/ 217 h 240"/>
                  <a:gd name="T38" fmla="*/ 27 w 71"/>
                  <a:gd name="T39" fmla="*/ 188 h 240"/>
                  <a:gd name="T40" fmla="*/ 41 w 71"/>
                  <a:gd name="T41" fmla="*/ 156 h 240"/>
                  <a:gd name="T42" fmla="*/ 45 w 71"/>
                  <a:gd name="T43" fmla="*/ 119 h 240"/>
                  <a:gd name="T44" fmla="*/ 41 w 71"/>
                  <a:gd name="T45" fmla="*/ 83 h 240"/>
                  <a:gd name="T46" fmla="*/ 27 w 71"/>
                  <a:gd name="T47" fmla="*/ 50 h 240"/>
                  <a:gd name="T48" fmla="*/ 4 w 71"/>
                  <a:gd name="T49" fmla="*/ 21 h 240"/>
                  <a:gd name="T50" fmla="*/ 2 w 71"/>
                  <a:gd name="T51" fmla="*/ 17 h 240"/>
                  <a:gd name="T52" fmla="*/ 0 w 71"/>
                  <a:gd name="T53" fmla="*/ 12 h 240"/>
                  <a:gd name="T54" fmla="*/ 2 w 71"/>
                  <a:gd name="T55" fmla="*/ 8 h 240"/>
                  <a:gd name="T56" fmla="*/ 4 w 71"/>
                  <a:gd name="T57" fmla="*/ 4 h 240"/>
                  <a:gd name="T58" fmla="*/ 8 w 71"/>
                  <a:gd name="T59" fmla="*/ 0 h 240"/>
                  <a:gd name="T60" fmla="*/ 14 w 71"/>
                  <a:gd name="T6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0">
                    <a:moveTo>
                      <a:pt x="14" y="0"/>
                    </a:moveTo>
                    <a:lnTo>
                      <a:pt x="18" y="0"/>
                    </a:lnTo>
                    <a:lnTo>
                      <a:pt x="23" y="4"/>
                    </a:lnTo>
                    <a:lnTo>
                      <a:pt x="43" y="29"/>
                    </a:lnTo>
                    <a:lnTo>
                      <a:pt x="58" y="56"/>
                    </a:lnTo>
                    <a:lnTo>
                      <a:pt x="68" y="86"/>
                    </a:lnTo>
                    <a:lnTo>
                      <a:pt x="71" y="119"/>
                    </a:lnTo>
                    <a:lnTo>
                      <a:pt x="68" y="152"/>
                    </a:lnTo>
                    <a:lnTo>
                      <a:pt x="58" y="182"/>
                    </a:lnTo>
                    <a:lnTo>
                      <a:pt x="43" y="211"/>
                    </a:lnTo>
                    <a:lnTo>
                      <a:pt x="23" y="236"/>
                    </a:lnTo>
                    <a:lnTo>
                      <a:pt x="18" y="238"/>
                    </a:lnTo>
                    <a:lnTo>
                      <a:pt x="14" y="240"/>
                    </a:lnTo>
                    <a:lnTo>
                      <a:pt x="8" y="238"/>
                    </a:lnTo>
                    <a:lnTo>
                      <a:pt x="4" y="236"/>
                    </a:lnTo>
                    <a:lnTo>
                      <a:pt x="2" y="230"/>
                    </a:lnTo>
                    <a:lnTo>
                      <a:pt x="0" y="227"/>
                    </a:lnTo>
                    <a:lnTo>
                      <a:pt x="2" y="221"/>
                    </a:lnTo>
                    <a:lnTo>
                      <a:pt x="4" y="217"/>
                    </a:lnTo>
                    <a:lnTo>
                      <a:pt x="27" y="188"/>
                    </a:lnTo>
                    <a:lnTo>
                      <a:pt x="41" y="156"/>
                    </a:lnTo>
                    <a:lnTo>
                      <a:pt x="45" y="119"/>
                    </a:lnTo>
                    <a:lnTo>
                      <a:pt x="41" y="83"/>
                    </a:lnTo>
                    <a:lnTo>
                      <a:pt x="27" y="50"/>
                    </a:lnTo>
                    <a:lnTo>
                      <a:pt x="4" y="21"/>
                    </a:lnTo>
                    <a:lnTo>
                      <a:pt x="2" y="17"/>
                    </a:lnTo>
                    <a:lnTo>
                      <a:pt x="0" y="12"/>
                    </a:lnTo>
                    <a:lnTo>
                      <a:pt x="2" y="8"/>
                    </a:lnTo>
                    <a:lnTo>
                      <a:pt x="4" y="4"/>
                    </a:lnTo>
                    <a:lnTo>
                      <a:pt x="8" y="0"/>
                    </a:lnTo>
                    <a:lnTo>
                      <a:pt x="14"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5" name="Freeform 48"/>
              <p:cNvSpPr>
                <a:spLocks/>
              </p:cNvSpPr>
              <p:nvPr userDrawn="1"/>
            </p:nvSpPr>
            <p:spPr bwMode="auto">
              <a:xfrm>
                <a:off x="3794" y="1706"/>
                <a:ext cx="55" cy="172"/>
              </a:xfrm>
              <a:custGeom>
                <a:avLst/>
                <a:gdLst>
                  <a:gd name="T0" fmla="*/ 11 w 55"/>
                  <a:gd name="T1" fmla="*/ 0 h 172"/>
                  <a:gd name="T2" fmla="*/ 17 w 55"/>
                  <a:gd name="T3" fmla="*/ 2 h 172"/>
                  <a:gd name="T4" fmla="*/ 21 w 55"/>
                  <a:gd name="T5" fmla="*/ 3 h 172"/>
                  <a:gd name="T6" fmla="*/ 40 w 55"/>
                  <a:gd name="T7" fmla="*/ 28 h 172"/>
                  <a:gd name="T8" fmla="*/ 52 w 55"/>
                  <a:gd name="T9" fmla="*/ 55 h 172"/>
                  <a:gd name="T10" fmla="*/ 55 w 55"/>
                  <a:gd name="T11" fmla="*/ 86 h 172"/>
                  <a:gd name="T12" fmla="*/ 52 w 55"/>
                  <a:gd name="T13" fmla="*/ 117 h 172"/>
                  <a:gd name="T14" fmla="*/ 40 w 55"/>
                  <a:gd name="T15" fmla="*/ 144 h 172"/>
                  <a:gd name="T16" fmla="*/ 21 w 55"/>
                  <a:gd name="T17" fmla="*/ 169 h 172"/>
                  <a:gd name="T18" fmla="*/ 17 w 55"/>
                  <a:gd name="T19" fmla="*/ 172 h 172"/>
                  <a:gd name="T20" fmla="*/ 11 w 55"/>
                  <a:gd name="T21" fmla="*/ 172 h 172"/>
                  <a:gd name="T22" fmla="*/ 7 w 55"/>
                  <a:gd name="T23" fmla="*/ 172 h 172"/>
                  <a:gd name="T24" fmla="*/ 4 w 55"/>
                  <a:gd name="T25" fmla="*/ 169 h 172"/>
                  <a:gd name="T26" fmla="*/ 0 w 55"/>
                  <a:gd name="T27" fmla="*/ 165 h 172"/>
                  <a:gd name="T28" fmla="*/ 0 w 55"/>
                  <a:gd name="T29" fmla="*/ 159 h 172"/>
                  <a:gd name="T30" fmla="*/ 0 w 55"/>
                  <a:gd name="T31" fmla="*/ 155 h 172"/>
                  <a:gd name="T32" fmla="*/ 4 w 55"/>
                  <a:gd name="T33" fmla="*/ 151 h 172"/>
                  <a:gd name="T34" fmla="*/ 17 w 55"/>
                  <a:gd name="T35" fmla="*/ 132 h 172"/>
                  <a:gd name="T36" fmla="*/ 27 w 55"/>
                  <a:gd name="T37" fmla="*/ 109 h 172"/>
                  <a:gd name="T38" fmla="*/ 29 w 55"/>
                  <a:gd name="T39" fmla="*/ 86 h 172"/>
                  <a:gd name="T40" fmla="*/ 27 w 55"/>
                  <a:gd name="T41" fmla="*/ 63 h 172"/>
                  <a:gd name="T42" fmla="*/ 17 w 55"/>
                  <a:gd name="T43" fmla="*/ 42 h 172"/>
                  <a:gd name="T44" fmla="*/ 4 w 55"/>
                  <a:gd name="T45" fmla="*/ 23 h 172"/>
                  <a:gd name="T46" fmla="*/ 0 w 55"/>
                  <a:gd name="T47" fmla="*/ 19 h 172"/>
                  <a:gd name="T48" fmla="*/ 0 w 55"/>
                  <a:gd name="T49" fmla="*/ 13 h 172"/>
                  <a:gd name="T50" fmla="*/ 0 w 55"/>
                  <a:gd name="T51" fmla="*/ 9 h 172"/>
                  <a:gd name="T52" fmla="*/ 4 w 55"/>
                  <a:gd name="T53" fmla="*/ 3 h 172"/>
                  <a:gd name="T54" fmla="*/ 7 w 55"/>
                  <a:gd name="T55" fmla="*/ 2 h 172"/>
                  <a:gd name="T56" fmla="*/ 11 w 55"/>
                  <a:gd name="T5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172">
                    <a:moveTo>
                      <a:pt x="11" y="0"/>
                    </a:moveTo>
                    <a:lnTo>
                      <a:pt x="17" y="2"/>
                    </a:lnTo>
                    <a:lnTo>
                      <a:pt x="21" y="3"/>
                    </a:lnTo>
                    <a:lnTo>
                      <a:pt x="40" y="28"/>
                    </a:lnTo>
                    <a:lnTo>
                      <a:pt x="52" y="55"/>
                    </a:lnTo>
                    <a:lnTo>
                      <a:pt x="55" y="86"/>
                    </a:lnTo>
                    <a:lnTo>
                      <a:pt x="52" y="117"/>
                    </a:lnTo>
                    <a:lnTo>
                      <a:pt x="40" y="144"/>
                    </a:lnTo>
                    <a:lnTo>
                      <a:pt x="21" y="169"/>
                    </a:lnTo>
                    <a:lnTo>
                      <a:pt x="17" y="172"/>
                    </a:lnTo>
                    <a:lnTo>
                      <a:pt x="11" y="172"/>
                    </a:lnTo>
                    <a:lnTo>
                      <a:pt x="7" y="172"/>
                    </a:lnTo>
                    <a:lnTo>
                      <a:pt x="4" y="169"/>
                    </a:lnTo>
                    <a:lnTo>
                      <a:pt x="0" y="165"/>
                    </a:lnTo>
                    <a:lnTo>
                      <a:pt x="0" y="159"/>
                    </a:lnTo>
                    <a:lnTo>
                      <a:pt x="0" y="155"/>
                    </a:lnTo>
                    <a:lnTo>
                      <a:pt x="4" y="151"/>
                    </a:lnTo>
                    <a:lnTo>
                      <a:pt x="17" y="132"/>
                    </a:lnTo>
                    <a:lnTo>
                      <a:pt x="27" y="109"/>
                    </a:lnTo>
                    <a:lnTo>
                      <a:pt x="29" y="86"/>
                    </a:lnTo>
                    <a:lnTo>
                      <a:pt x="27" y="63"/>
                    </a:lnTo>
                    <a:lnTo>
                      <a:pt x="17" y="42"/>
                    </a:lnTo>
                    <a:lnTo>
                      <a:pt x="4" y="23"/>
                    </a:lnTo>
                    <a:lnTo>
                      <a:pt x="0" y="19"/>
                    </a:lnTo>
                    <a:lnTo>
                      <a:pt x="0" y="13"/>
                    </a:lnTo>
                    <a:lnTo>
                      <a:pt x="0" y="9"/>
                    </a:lnTo>
                    <a:lnTo>
                      <a:pt x="4" y="3"/>
                    </a:lnTo>
                    <a:lnTo>
                      <a:pt x="7" y="2"/>
                    </a:lnTo>
                    <a:lnTo>
                      <a:pt x="11"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6" name="Freeform 49"/>
              <p:cNvSpPr>
                <a:spLocks/>
              </p:cNvSpPr>
              <p:nvPr userDrawn="1"/>
            </p:nvSpPr>
            <p:spPr bwMode="auto">
              <a:xfrm>
                <a:off x="3759" y="1740"/>
                <a:ext cx="42" cy="104"/>
              </a:xfrm>
              <a:custGeom>
                <a:avLst/>
                <a:gdLst>
                  <a:gd name="T0" fmla="*/ 14 w 42"/>
                  <a:gd name="T1" fmla="*/ 0 h 104"/>
                  <a:gd name="T2" fmla="*/ 17 w 42"/>
                  <a:gd name="T3" fmla="*/ 2 h 104"/>
                  <a:gd name="T4" fmla="*/ 21 w 42"/>
                  <a:gd name="T5" fmla="*/ 4 h 104"/>
                  <a:gd name="T6" fmla="*/ 37 w 42"/>
                  <a:gd name="T7" fmla="*/ 27 h 104"/>
                  <a:gd name="T8" fmla="*/ 42 w 42"/>
                  <a:gd name="T9" fmla="*/ 52 h 104"/>
                  <a:gd name="T10" fmla="*/ 37 w 42"/>
                  <a:gd name="T11" fmla="*/ 79 h 104"/>
                  <a:gd name="T12" fmla="*/ 21 w 42"/>
                  <a:gd name="T13" fmla="*/ 100 h 104"/>
                  <a:gd name="T14" fmla="*/ 17 w 42"/>
                  <a:gd name="T15" fmla="*/ 104 h 104"/>
                  <a:gd name="T16" fmla="*/ 14 w 42"/>
                  <a:gd name="T17" fmla="*/ 104 h 104"/>
                  <a:gd name="T18" fmla="*/ 8 w 42"/>
                  <a:gd name="T19" fmla="*/ 104 h 104"/>
                  <a:gd name="T20" fmla="*/ 4 w 42"/>
                  <a:gd name="T21" fmla="*/ 100 h 104"/>
                  <a:gd name="T22" fmla="*/ 0 w 42"/>
                  <a:gd name="T23" fmla="*/ 96 h 104"/>
                  <a:gd name="T24" fmla="*/ 0 w 42"/>
                  <a:gd name="T25" fmla="*/ 92 h 104"/>
                  <a:gd name="T26" fmla="*/ 0 w 42"/>
                  <a:gd name="T27" fmla="*/ 87 h 104"/>
                  <a:gd name="T28" fmla="*/ 4 w 42"/>
                  <a:gd name="T29" fmla="*/ 83 h 104"/>
                  <a:gd name="T30" fmla="*/ 10 w 42"/>
                  <a:gd name="T31" fmla="*/ 77 h 104"/>
                  <a:gd name="T32" fmla="*/ 14 w 42"/>
                  <a:gd name="T33" fmla="*/ 69 h 104"/>
                  <a:gd name="T34" fmla="*/ 16 w 42"/>
                  <a:gd name="T35" fmla="*/ 62 h 104"/>
                  <a:gd name="T36" fmla="*/ 16 w 42"/>
                  <a:gd name="T37" fmla="*/ 52 h 104"/>
                  <a:gd name="T38" fmla="*/ 16 w 42"/>
                  <a:gd name="T39" fmla="*/ 44 h 104"/>
                  <a:gd name="T40" fmla="*/ 14 w 42"/>
                  <a:gd name="T41" fmla="*/ 37 h 104"/>
                  <a:gd name="T42" fmla="*/ 10 w 42"/>
                  <a:gd name="T43" fmla="*/ 29 h 104"/>
                  <a:gd name="T44" fmla="*/ 4 w 42"/>
                  <a:gd name="T45" fmla="*/ 21 h 104"/>
                  <a:gd name="T46" fmla="*/ 0 w 42"/>
                  <a:gd name="T47" fmla="*/ 18 h 104"/>
                  <a:gd name="T48" fmla="*/ 0 w 42"/>
                  <a:gd name="T49" fmla="*/ 14 h 104"/>
                  <a:gd name="T50" fmla="*/ 0 w 42"/>
                  <a:gd name="T51" fmla="*/ 8 h 104"/>
                  <a:gd name="T52" fmla="*/ 4 w 42"/>
                  <a:gd name="T53" fmla="*/ 4 h 104"/>
                  <a:gd name="T54" fmla="*/ 8 w 42"/>
                  <a:gd name="T55" fmla="*/ 2 h 104"/>
                  <a:gd name="T56" fmla="*/ 14 w 42"/>
                  <a:gd name="T5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104">
                    <a:moveTo>
                      <a:pt x="14" y="0"/>
                    </a:moveTo>
                    <a:lnTo>
                      <a:pt x="17" y="2"/>
                    </a:lnTo>
                    <a:lnTo>
                      <a:pt x="21" y="4"/>
                    </a:lnTo>
                    <a:lnTo>
                      <a:pt x="37" y="27"/>
                    </a:lnTo>
                    <a:lnTo>
                      <a:pt x="42" y="52"/>
                    </a:lnTo>
                    <a:lnTo>
                      <a:pt x="37" y="79"/>
                    </a:lnTo>
                    <a:lnTo>
                      <a:pt x="21" y="100"/>
                    </a:lnTo>
                    <a:lnTo>
                      <a:pt x="17" y="104"/>
                    </a:lnTo>
                    <a:lnTo>
                      <a:pt x="14" y="104"/>
                    </a:lnTo>
                    <a:lnTo>
                      <a:pt x="8" y="104"/>
                    </a:lnTo>
                    <a:lnTo>
                      <a:pt x="4" y="100"/>
                    </a:lnTo>
                    <a:lnTo>
                      <a:pt x="0" y="96"/>
                    </a:lnTo>
                    <a:lnTo>
                      <a:pt x="0" y="92"/>
                    </a:lnTo>
                    <a:lnTo>
                      <a:pt x="0" y="87"/>
                    </a:lnTo>
                    <a:lnTo>
                      <a:pt x="4" y="83"/>
                    </a:lnTo>
                    <a:lnTo>
                      <a:pt x="10" y="77"/>
                    </a:lnTo>
                    <a:lnTo>
                      <a:pt x="14" y="69"/>
                    </a:lnTo>
                    <a:lnTo>
                      <a:pt x="16" y="62"/>
                    </a:lnTo>
                    <a:lnTo>
                      <a:pt x="16" y="52"/>
                    </a:lnTo>
                    <a:lnTo>
                      <a:pt x="16" y="44"/>
                    </a:lnTo>
                    <a:lnTo>
                      <a:pt x="14" y="37"/>
                    </a:lnTo>
                    <a:lnTo>
                      <a:pt x="10" y="29"/>
                    </a:lnTo>
                    <a:lnTo>
                      <a:pt x="4" y="21"/>
                    </a:lnTo>
                    <a:lnTo>
                      <a:pt x="0" y="18"/>
                    </a:lnTo>
                    <a:lnTo>
                      <a:pt x="0" y="14"/>
                    </a:lnTo>
                    <a:lnTo>
                      <a:pt x="0" y="8"/>
                    </a:lnTo>
                    <a:lnTo>
                      <a:pt x="4" y="4"/>
                    </a:lnTo>
                    <a:lnTo>
                      <a:pt x="8" y="2"/>
                    </a:lnTo>
                    <a:lnTo>
                      <a:pt x="14"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7" name="Freeform 50"/>
              <p:cNvSpPr>
                <a:spLocks/>
              </p:cNvSpPr>
              <p:nvPr userDrawn="1"/>
            </p:nvSpPr>
            <p:spPr bwMode="auto">
              <a:xfrm>
                <a:off x="3648" y="1750"/>
                <a:ext cx="77" cy="92"/>
              </a:xfrm>
              <a:custGeom>
                <a:avLst/>
                <a:gdLst>
                  <a:gd name="T0" fmla="*/ 77 w 77"/>
                  <a:gd name="T1" fmla="*/ 0 h 92"/>
                  <a:gd name="T2" fmla="*/ 77 w 77"/>
                  <a:gd name="T3" fmla="*/ 92 h 92"/>
                  <a:gd name="T4" fmla="*/ 29 w 77"/>
                  <a:gd name="T5" fmla="*/ 71 h 92"/>
                  <a:gd name="T6" fmla="*/ 0 w 77"/>
                  <a:gd name="T7" fmla="*/ 71 h 92"/>
                  <a:gd name="T8" fmla="*/ 0 w 77"/>
                  <a:gd name="T9" fmla="*/ 27 h 92"/>
                  <a:gd name="T10" fmla="*/ 31 w 77"/>
                  <a:gd name="T11" fmla="*/ 25 h 92"/>
                  <a:gd name="T12" fmla="*/ 77 w 77"/>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7" h="92">
                    <a:moveTo>
                      <a:pt x="77" y="0"/>
                    </a:moveTo>
                    <a:lnTo>
                      <a:pt x="77" y="92"/>
                    </a:lnTo>
                    <a:lnTo>
                      <a:pt x="29" y="71"/>
                    </a:lnTo>
                    <a:lnTo>
                      <a:pt x="0" y="71"/>
                    </a:lnTo>
                    <a:lnTo>
                      <a:pt x="0" y="27"/>
                    </a:lnTo>
                    <a:lnTo>
                      <a:pt x="31" y="25"/>
                    </a:lnTo>
                    <a:lnTo>
                      <a:pt x="7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8" name="Freeform 51"/>
              <p:cNvSpPr>
                <a:spLocks noEditPoints="1"/>
              </p:cNvSpPr>
              <p:nvPr userDrawn="1"/>
            </p:nvSpPr>
            <p:spPr bwMode="auto">
              <a:xfrm>
                <a:off x="3640" y="1742"/>
                <a:ext cx="92" cy="108"/>
              </a:xfrm>
              <a:custGeom>
                <a:avLst/>
                <a:gdLst>
                  <a:gd name="T0" fmla="*/ 77 w 92"/>
                  <a:gd name="T1" fmla="*/ 21 h 108"/>
                  <a:gd name="T2" fmla="*/ 42 w 92"/>
                  <a:gd name="T3" fmla="*/ 40 h 108"/>
                  <a:gd name="T4" fmla="*/ 39 w 92"/>
                  <a:gd name="T5" fmla="*/ 40 h 108"/>
                  <a:gd name="T6" fmla="*/ 16 w 92"/>
                  <a:gd name="T7" fmla="*/ 40 h 108"/>
                  <a:gd name="T8" fmla="*/ 16 w 92"/>
                  <a:gd name="T9" fmla="*/ 71 h 108"/>
                  <a:gd name="T10" fmla="*/ 37 w 92"/>
                  <a:gd name="T11" fmla="*/ 71 h 108"/>
                  <a:gd name="T12" fmla="*/ 39 w 92"/>
                  <a:gd name="T13" fmla="*/ 71 h 108"/>
                  <a:gd name="T14" fmla="*/ 77 w 92"/>
                  <a:gd name="T15" fmla="*/ 88 h 108"/>
                  <a:gd name="T16" fmla="*/ 77 w 92"/>
                  <a:gd name="T17" fmla="*/ 21 h 108"/>
                  <a:gd name="T18" fmla="*/ 85 w 92"/>
                  <a:gd name="T19" fmla="*/ 0 h 108"/>
                  <a:gd name="T20" fmla="*/ 88 w 92"/>
                  <a:gd name="T21" fmla="*/ 2 h 108"/>
                  <a:gd name="T22" fmla="*/ 90 w 92"/>
                  <a:gd name="T23" fmla="*/ 4 h 108"/>
                  <a:gd name="T24" fmla="*/ 92 w 92"/>
                  <a:gd name="T25" fmla="*/ 8 h 108"/>
                  <a:gd name="T26" fmla="*/ 92 w 92"/>
                  <a:gd name="T27" fmla="*/ 100 h 108"/>
                  <a:gd name="T28" fmla="*/ 92 w 92"/>
                  <a:gd name="T29" fmla="*/ 104 h 108"/>
                  <a:gd name="T30" fmla="*/ 88 w 92"/>
                  <a:gd name="T31" fmla="*/ 106 h 108"/>
                  <a:gd name="T32" fmla="*/ 85 w 92"/>
                  <a:gd name="T33" fmla="*/ 108 h 108"/>
                  <a:gd name="T34" fmla="*/ 81 w 92"/>
                  <a:gd name="T35" fmla="*/ 106 h 108"/>
                  <a:gd name="T36" fmla="*/ 35 w 92"/>
                  <a:gd name="T37" fmla="*/ 87 h 108"/>
                  <a:gd name="T38" fmla="*/ 8 w 92"/>
                  <a:gd name="T39" fmla="*/ 87 h 108"/>
                  <a:gd name="T40" fmla="*/ 4 w 92"/>
                  <a:gd name="T41" fmla="*/ 87 h 108"/>
                  <a:gd name="T42" fmla="*/ 0 w 92"/>
                  <a:gd name="T43" fmla="*/ 83 h 108"/>
                  <a:gd name="T44" fmla="*/ 0 w 92"/>
                  <a:gd name="T45" fmla="*/ 79 h 108"/>
                  <a:gd name="T46" fmla="*/ 0 w 92"/>
                  <a:gd name="T47" fmla="*/ 35 h 108"/>
                  <a:gd name="T48" fmla="*/ 0 w 92"/>
                  <a:gd name="T49" fmla="*/ 31 h 108"/>
                  <a:gd name="T50" fmla="*/ 4 w 92"/>
                  <a:gd name="T51" fmla="*/ 27 h 108"/>
                  <a:gd name="T52" fmla="*/ 8 w 92"/>
                  <a:gd name="T53" fmla="*/ 27 h 108"/>
                  <a:gd name="T54" fmla="*/ 37 w 92"/>
                  <a:gd name="T55" fmla="*/ 25 h 108"/>
                  <a:gd name="T56" fmla="*/ 81 w 92"/>
                  <a:gd name="T57" fmla="*/ 2 h 108"/>
                  <a:gd name="T58" fmla="*/ 85 w 92"/>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108">
                    <a:moveTo>
                      <a:pt x="77" y="21"/>
                    </a:moveTo>
                    <a:lnTo>
                      <a:pt x="42" y="40"/>
                    </a:lnTo>
                    <a:lnTo>
                      <a:pt x="39" y="40"/>
                    </a:lnTo>
                    <a:lnTo>
                      <a:pt x="16" y="40"/>
                    </a:lnTo>
                    <a:lnTo>
                      <a:pt x="16" y="71"/>
                    </a:lnTo>
                    <a:lnTo>
                      <a:pt x="37" y="71"/>
                    </a:lnTo>
                    <a:lnTo>
                      <a:pt x="39" y="71"/>
                    </a:lnTo>
                    <a:lnTo>
                      <a:pt x="77" y="88"/>
                    </a:lnTo>
                    <a:lnTo>
                      <a:pt x="77" y="21"/>
                    </a:lnTo>
                    <a:close/>
                    <a:moveTo>
                      <a:pt x="85" y="0"/>
                    </a:moveTo>
                    <a:lnTo>
                      <a:pt x="88" y="2"/>
                    </a:lnTo>
                    <a:lnTo>
                      <a:pt x="90" y="4"/>
                    </a:lnTo>
                    <a:lnTo>
                      <a:pt x="92" y="8"/>
                    </a:lnTo>
                    <a:lnTo>
                      <a:pt x="92" y="100"/>
                    </a:lnTo>
                    <a:lnTo>
                      <a:pt x="92" y="104"/>
                    </a:lnTo>
                    <a:lnTo>
                      <a:pt x="88" y="106"/>
                    </a:lnTo>
                    <a:lnTo>
                      <a:pt x="85" y="108"/>
                    </a:lnTo>
                    <a:lnTo>
                      <a:pt x="81" y="106"/>
                    </a:lnTo>
                    <a:lnTo>
                      <a:pt x="35" y="87"/>
                    </a:lnTo>
                    <a:lnTo>
                      <a:pt x="8" y="87"/>
                    </a:lnTo>
                    <a:lnTo>
                      <a:pt x="4" y="87"/>
                    </a:lnTo>
                    <a:lnTo>
                      <a:pt x="0" y="83"/>
                    </a:lnTo>
                    <a:lnTo>
                      <a:pt x="0" y="79"/>
                    </a:lnTo>
                    <a:lnTo>
                      <a:pt x="0" y="35"/>
                    </a:lnTo>
                    <a:lnTo>
                      <a:pt x="0" y="31"/>
                    </a:lnTo>
                    <a:lnTo>
                      <a:pt x="4" y="27"/>
                    </a:lnTo>
                    <a:lnTo>
                      <a:pt x="8" y="27"/>
                    </a:lnTo>
                    <a:lnTo>
                      <a:pt x="37" y="25"/>
                    </a:lnTo>
                    <a:lnTo>
                      <a:pt x="81" y="2"/>
                    </a:lnTo>
                    <a:lnTo>
                      <a:pt x="8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9" name="Freeform 52"/>
              <p:cNvSpPr>
                <a:spLocks noEditPoints="1"/>
              </p:cNvSpPr>
              <p:nvPr userDrawn="1"/>
            </p:nvSpPr>
            <p:spPr bwMode="auto">
              <a:xfrm>
                <a:off x="4376" y="1637"/>
                <a:ext cx="276" cy="276"/>
              </a:xfrm>
              <a:custGeom>
                <a:avLst/>
                <a:gdLst>
                  <a:gd name="T0" fmla="*/ 138 w 276"/>
                  <a:gd name="T1" fmla="*/ 19 h 276"/>
                  <a:gd name="T2" fmla="*/ 107 w 276"/>
                  <a:gd name="T3" fmla="*/ 24 h 276"/>
                  <a:gd name="T4" fmla="*/ 78 w 276"/>
                  <a:gd name="T5" fmla="*/ 36 h 276"/>
                  <a:gd name="T6" fmla="*/ 55 w 276"/>
                  <a:gd name="T7" fmla="*/ 55 h 276"/>
                  <a:gd name="T8" fmla="*/ 36 w 276"/>
                  <a:gd name="T9" fmla="*/ 78 h 276"/>
                  <a:gd name="T10" fmla="*/ 24 w 276"/>
                  <a:gd name="T11" fmla="*/ 107 h 276"/>
                  <a:gd name="T12" fmla="*/ 21 w 276"/>
                  <a:gd name="T13" fmla="*/ 138 h 276"/>
                  <a:gd name="T14" fmla="*/ 24 w 276"/>
                  <a:gd name="T15" fmla="*/ 169 h 276"/>
                  <a:gd name="T16" fmla="*/ 36 w 276"/>
                  <a:gd name="T17" fmla="*/ 197 h 276"/>
                  <a:gd name="T18" fmla="*/ 55 w 276"/>
                  <a:gd name="T19" fmla="*/ 222 h 276"/>
                  <a:gd name="T20" fmla="*/ 78 w 276"/>
                  <a:gd name="T21" fmla="*/ 240 h 276"/>
                  <a:gd name="T22" fmla="*/ 107 w 276"/>
                  <a:gd name="T23" fmla="*/ 251 h 276"/>
                  <a:gd name="T24" fmla="*/ 138 w 276"/>
                  <a:gd name="T25" fmla="*/ 257 h 276"/>
                  <a:gd name="T26" fmla="*/ 170 w 276"/>
                  <a:gd name="T27" fmla="*/ 251 h 276"/>
                  <a:gd name="T28" fmla="*/ 197 w 276"/>
                  <a:gd name="T29" fmla="*/ 240 h 276"/>
                  <a:gd name="T30" fmla="*/ 222 w 276"/>
                  <a:gd name="T31" fmla="*/ 222 h 276"/>
                  <a:gd name="T32" fmla="*/ 240 w 276"/>
                  <a:gd name="T33" fmla="*/ 197 h 276"/>
                  <a:gd name="T34" fmla="*/ 253 w 276"/>
                  <a:gd name="T35" fmla="*/ 169 h 276"/>
                  <a:gd name="T36" fmla="*/ 257 w 276"/>
                  <a:gd name="T37" fmla="*/ 138 h 276"/>
                  <a:gd name="T38" fmla="*/ 253 w 276"/>
                  <a:gd name="T39" fmla="*/ 107 h 276"/>
                  <a:gd name="T40" fmla="*/ 240 w 276"/>
                  <a:gd name="T41" fmla="*/ 78 h 276"/>
                  <a:gd name="T42" fmla="*/ 222 w 276"/>
                  <a:gd name="T43" fmla="*/ 55 h 276"/>
                  <a:gd name="T44" fmla="*/ 197 w 276"/>
                  <a:gd name="T45" fmla="*/ 36 h 276"/>
                  <a:gd name="T46" fmla="*/ 170 w 276"/>
                  <a:gd name="T47" fmla="*/ 24 h 276"/>
                  <a:gd name="T48" fmla="*/ 138 w 276"/>
                  <a:gd name="T49" fmla="*/ 19 h 276"/>
                  <a:gd name="T50" fmla="*/ 138 w 276"/>
                  <a:gd name="T51" fmla="*/ 0 h 276"/>
                  <a:gd name="T52" fmla="*/ 174 w 276"/>
                  <a:gd name="T53" fmla="*/ 3 h 276"/>
                  <a:gd name="T54" fmla="*/ 209 w 276"/>
                  <a:gd name="T55" fmla="*/ 19 h 276"/>
                  <a:gd name="T56" fmla="*/ 236 w 276"/>
                  <a:gd name="T57" fmla="*/ 40 h 276"/>
                  <a:gd name="T58" fmla="*/ 259 w 276"/>
                  <a:gd name="T59" fmla="*/ 69 h 276"/>
                  <a:gd name="T60" fmla="*/ 272 w 276"/>
                  <a:gd name="T61" fmla="*/ 101 h 276"/>
                  <a:gd name="T62" fmla="*/ 276 w 276"/>
                  <a:gd name="T63" fmla="*/ 138 h 276"/>
                  <a:gd name="T64" fmla="*/ 272 w 276"/>
                  <a:gd name="T65" fmla="*/ 174 h 276"/>
                  <a:gd name="T66" fmla="*/ 259 w 276"/>
                  <a:gd name="T67" fmla="*/ 207 h 276"/>
                  <a:gd name="T68" fmla="*/ 236 w 276"/>
                  <a:gd name="T69" fmla="*/ 236 h 276"/>
                  <a:gd name="T70" fmla="*/ 209 w 276"/>
                  <a:gd name="T71" fmla="*/ 257 h 276"/>
                  <a:gd name="T72" fmla="*/ 174 w 276"/>
                  <a:gd name="T73" fmla="*/ 272 h 276"/>
                  <a:gd name="T74" fmla="*/ 138 w 276"/>
                  <a:gd name="T75" fmla="*/ 276 h 276"/>
                  <a:gd name="T76" fmla="*/ 101 w 276"/>
                  <a:gd name="T77" fmla="*/ 272 h 276"/>
                  <a:gd name="T78" fmla="*/ 69 w 276"/>
                  <a:gd name="T79" fmla="*/ 257 h 276"/>
                  <a:gd name="T80" fmla="*/ 40 w 276"/>
                  <a:gd name="T81" fmla="*/ 236 h 276"/>
                  <a:gd name="T82" fmla="*/ 19 w 276"/>
                  <a:gd name="T83" fmla="*/ 207 h 276"/>
                  <a:gd name="T84" fmla="*/ 5 w 276"/>
                  <a:gd name="T85" fmla="*/ 174 h 276"/>
                  <a:gd name="T86" fmla="*/ 0 w 276"/>
                  <a:gd name="T87" fmla="*/ 138 h 276"/>
                  <a:gd name="T88" fmla="*/ 5 w 276"/>
                  <a:gd name="T89" fmla="*/ 101 h 276"/>
                  <a:gd name="T90" fmla="*/ 19 w 276"/>
                  <a:gd name="T91" fmla="*/ 69 h 276"/>
                  <a:gd name="T92" fmla="*/ 40 w 276"/>
                  <a:gd name="T93" fmla="*/ 40 h 276"/>
                  <a:gd name="T94" fmla="*/ 69 w 276"/>
                  <a:gd name="T95" fmla="*/ 19 h 276"/>
                  <a:gd name="T96" fmla="*/ 101 w 276"/>
                  <a:gd name="T97" fmla="*/ 3 h 276"/>
                  <a:gd name="T98" fmla="*/ 138 w 276"/>
                  <a:gd name="T9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6" h="276">
                    <a:moveTo>
                      <a:pt x="138" y="19"/>
                    </a:moveTo>
                    <a:lnTo>
                      <a:pt x="107" y="24"/>
                    </a:lnTo>
                    <a:lnTo>
                      <a:pt x="78" y="36"/>
                    </a:lnTo>
                    <a:lnTo>
                      <a:pt x="55" y="55"/>
                    </a:lnTo>
                    <a:lnTo>
                      <a:pt x="36" y="78"/>
                    </a:lnTo>
                    <a:lnTo>
                      <a:pt x="24" y="107"/>
                    </a:lnTo>
                    <a:lnTo>
                      <a:pt x="21" y="138"/>
                    </a:lnTo>
                    <a:lnTo>
                      <a:pt x="24" y="169"/>
                    </a:lnTo>
                    <a:lnTo>
                      <a:pt x="36" y="197"/>
                    </a:lnTo>
                    <a:lnTo>
                      <a:pt x="55" y="222"/>
                    </a:lnTo>
                    <a:lnTo>
                      <a:pt x="78" y="240"/>
                    </a:lnTo>
                    <a:lnTo>
                      <a:pt x="107" y="251"/>
                    </a:lnTo>
                    <a:lnTo>
                      <a:pt x="138" y="257"/>
                    </a:lnTo>
                    <a:lnTo>
                      <a:pt x="170" y="251"/>
                    </a:lnTo>
                    <a:lnTo>
                      <a:pt x="197" y="240"/>
                    </a:lnTo>
                    <a:lnTo>
                      <a:pt x="222" y="222"/>
                    </a:lnTo>
                    <a:lnTo>
                      <a:pt x="240" y="197"/>
                    </a:lnTo>
                    <a:lnTo>
                      <a:pt x="253" y="169"/>
                    </a:lnTo>
                    <a:lnTo>
                      <a:pt x="257" y="138"/>
                    </a:lnTo>
                    <a:lnTo>
                      <a:pt x="253" y="107"/>
                    </a:lnTo>
                    <a:lnTo>
                      <a:pt x="240" y="78"/>
                    </a:lnTo>
                    <a:lnTo>
                      <a:pt x="222" y="55"/>
                    </a:lnTo>
                    <a:lnTo>
                      <a:pt x="197" y="36"/>
                    </a:lnTo>
                    <a:lnTo>
                      <a:pt x="170" y="24"/>
                    </a:lnTo>
                    <a:lnTo>
                      <a:pt x="138" y="19"/>
                    </a:lnTo>
                    <a:close/>
                    <a:moveTo>
                      <a:pt x="138" y="0"/>
                    </a:moveTo>
                    <a:lnTo>
                      <a:pt x="174" y="3"/>
                    </a:lnTo>
                    <a:lnTo>
                      <a:pt x="209" y="19"/>
                    </a:lnTo>
                    <a:lnTo>
                      <a:pt x="236" y="40"/>
                    </a:lnTo>
                    <a:lnTo>
                      <a:pt x="259" y="69"/>
                    </a:lnTo>
                    <a:lnTo>
                      <a:pt x="272" y="101"/>
                    </a:lnTo>
                    <a:lnTo>
                      <a:pt x="276" y="138"/>
                    </a:lnTo>
                    <a:lnTo>
                      <a:pt x="272" y="174"/>
                    </a:lnTo>
                    <a:lnTo>
                      <a:pt x="259" y="207"/>
                    </a:lnTo>
                    <a:lnTo>
                      <a:pt x="236" y="236"/>
                    </a:lnTo>
                    <a:lnTo>
                      <a:pt x="209" y="257"/>
                    </a:lnTo>
                    <a:lnTo>
                      <a:pt x="174" y="272"/>
                    </a:lnTo>
                    <a:lnTo>
                      <a:pt x="138" y="276"/>
                    </a:lnTo>
                    <a:lnTo>
                      <a:pt x="101" y="272"/>
                    </a:lnTo>
                    <a:lnTo>
                      <a:pt x="69" y="257"/>
                    </a:lnTo>
                    <a:lnTo>
                      <a:pt x="40" y="236"/>
                    </a:lnTo>
                    <a:lnTo>
                      <a:pt x="19" y="207"/>
                    </a:lnTo>
                    <a:lnTo>
                      <a:pt x="5" y="174"/>
                    </a:lnTo>
                    <a:lnTo>
                      <a:pt x="0" y="138"/>
                    </a:lnTo>
                    <a:lnTo>
                      <a:pt x="5" y="101"/>
                    </a:lnTo>
                    <a:lnTo>
                      <a:pt x="19" y="69"/>
                    </a:lnTo>
                    <a:lnTo>
                      <a:pt x="40" y="40"/>
                    </a:lnTo>
                    <a:lnTo>
                      <a:pt x="69" y="19"/>
                    </a:lnTo>
                    <a:lnTo>
                      <a:pt x="101" y="3"/>
                    </a:lnTo>
                    <a:lnTo>
                      <a:pt x="138"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0" name="Freeform 53"/>
              <p:cNvSpPr>
                <a:spLocks/>
              </p:cNvSpPr>
              <p:nvPr userDrawn="1"/>
            </p:nvSpPr>
            <p:spPr bwMode="auto">
              <a:xfrm>
                <a:off x="4381" y="1748"/>
                <a:ext cx="265" cy="46"/>
              </a:xfrm>
              <a:custGeom>
                <a:avLst/>
                <a:gdLst>
                  <a:gd name="T0" fmla="*/ 125 w 265"/>
                  <a:gd name="T1" fmla="*/ 0 h 46"/>
                  <a:gd name="T2" fmla="*/ 165 w 265"/>
                  <a:gd name="T3" fmla="*/ 4 h 46"/>
                  <a:gd name="T4" fmla="*/ 213 w 265"/>
                  <a:gd name="T5" fmla="*/ 11 h 46"/>
                  <a:gd name="T6" fmla="*/ 265 w 265"/>
                  <a:gd name="T7" fmla="*/ 27 h 46"/>
                  <a:gd name="T8" fmla="*/ 258 w 265"/>
                  <a:gd name="T9" fmla="*/ 46 h 46"/>
                  <a:gd name="T10" fmla="*/ 210 w 265"/>
                  <a:gd name="T11" fmla="*/ 33 h 46"/>
                  <a:gd name="T12" fmla="*/ 165 w 265"/>
                  <a:gd name="T13" fmla="*/ 23 h 46"/>
                  <a:gd name="T14" fmla="*/ 125 w 265"/>
                  <a:gd name="T15" fmla="*/ 21 h 46"/>
                  <a:gd name="T16" fmla="*/ 92 w 265"/>
                  <a:gd name="T17" fmla="*/ 23 h 46"/>
                  <a:gd name="T18" fmla="*/ 64 w 265"/>
                  <a:gd name="T19" fmla="*/ 27 h 46"/>
                  <a:gd name="T20" fmla="*/ 41 w 265"/>
                  <a:gd name="T21" fmla="*/ 33 h 46"/>
                  <a:gd name="T22" fmla="*/ 23 w 265"/>
                  <a:gd name="T23" fmla="*/ 38 h 46"/>
                  <a:gd name="T24" fmla="*/ 14 w 265"/>
                  <a:gd name="T25" fmla="*/ 44 h 46"/>
                  <a:gd name="T26" fmla="*/ 10 w 265"/>
                  <a:gd name="T27" fmla="*/ 46 h 46"/>
                  <a:gd name="T28" fmla="*/ 0 w 265"/>
                  <a:gd name="T29" fmla="*/ 29 h 46"/>
                  <a:gd name="T30" fmla="*/ 4 w 265"/>
                  <a:gd name="T31" fmla="*/ 25 h 46"/>
                  <a:gd name="T32" fmla="*/ 16 w 265"/>
                  <a:gd name="T33" fmla="*/ 21 h 46"/>
                  <a:gd name="T34" fmla="*/ 35 w 265"/>
                  <a:gd name="T35" fmla="*/ 13 h 46"/>
                  <a:gd name="T36" fmla="*/ 58 w 265"/>
                  <a:gd name="T37" fmla="*/ 8 h 46"/>
                  <a:gd name="T38" fmla="*/ 89 w 265"/>
                  <a:gd name="T39" fmla="*/ 2 h 46"/>
                  <a:gd name="T40" fmla="*/ 125 w 265"/>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46">
                    <a:moveTo>
                      <a:pt x="125" y="0"/>
                    </a:moveTo>
                    <a:lnTo>
                      <a:pt x="165" y="4"/>
                    </a:lnTo>
                    <a:lnTo>
                      <a:pt x="213" y="11"/>
                    </a:lnTo>
                    <a:lnTo>
                      <a:pt x="265" y="27"/>
                    </a:lnTo>
                    <a:lnTo>
                      <a:pt x="258" y="46"/>
                    </a:lnTo>
                    <a:lnTo>
                      <a:pt x="210" y="33"/>
                    </a:lnTo>
                    <a:lnTo>
                      <a:pt x="165" y="23"/>
                    </a:lnTo>
                    <a:lnTo>
                      <a:pt x="125" y="21"/>
                    </a:lnTo>
                    <a:lnTo>
                      <a:pt x="92" y="23"/>
                    </a:lnTo>
                    <a:lnTo>
                      <a:pt x="64" y="27"/>
                    </a:lnTo>
                    <a:lnTo>
                      <a:pt x="41" y="33"/>
                    </a:lnTo>
                    <a:lnTo>
                      <a:pt x="23" y="38"/>
                    </a:lnTo>
                    <a:lnTo>
                      <a:pt x="14" y="44"/>
                    </a:lnTo>
                    <a:lnTo>
                      <a:pt x="10" y="46"/>
                    </a:lnTo>
                    <a:lnTo>
                      <a:pt x="0" y="29"/>
                    </a:lnTo>
                    <a:lnTo>
                      <a:pt x="4" y="25"/>
                    </a:lnTo>
                    <a:lnTo>
                      <a:pt x="16" y="21"/>
                    </a:lnTo>
                    <a:lnTo>
                      <a:pt x="35" y="13"/>
                    </a:lnTo>
                    <a:lnTo>
                      <a:pt x="58" y="8"/>
                    </a:lnTo>
                    <a:lnTo>
                      <a:pt x="89" y="2"/>
                    </a:lnTo>
                    <a:lnTo>
                      <a:pt x="125"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1" name="Freeform 54"/>
              <p:cNvSpPr>
                <a:spLocks/>
              </p:cNvSpPr>
              <p:nvPr userDrawn="1"/>
            </p:nvSpPr>
            <p:spPr bwMode="auto">
              <a:xfrm>
                <a:off x="4456" y="1648"/>
                <a:ext cx="50" cy="254"/>
              </a:xfrm>
              <a:custGeom>
                <a:avLst/>
                <a:gdLst>
                  <a:gd name="T0" fmla="*/ 17 w 50"/>
                  <a:gd name="T1" fmla="*/ 0 h 254"/>
                  <a:gd name="T2" fmla="*/ 19 w 50"/>
                  <a:gd name="T3" fmla="*/ 4 h 254"/>
                  <a:gd name="T4" fmla="*/ 25 w 50"/>
                  <a:gd name="T5" fmla="*/ 15 h 254"/>
                  <a:gd name="T6" fmla="*/ 33 w 50"/>
                  <a:gd name="T7" fmla="*/ 31 h 254"/>
                  <a:gd name="T8" fmla="*/ 40 w 50"/>
                  <a:gd name="T9" fmla="*/ 54 h 254"/>
                  <a:gd name="T10" fmla="*/ 48 w 50"/>
                  <a:gd name="T11" fmla="*/ 83 h 254"/>
                  <a:gd name="T12" fmla="*/ 50 w 50"/>
                  <a:gd name="T13" fmla="*/ 117 h 254"/>
                  <a:gd name="T14" fmla="*/ 50 w 50"/>
                  <a:gd name="T15" fmla="*/ 158 h 254"/>
                  <a:gd name="T16" fmla="*/ 44 w 50"/>
                  <a:gd name="T17" fmla="*/ 204 h 254"/>
                  <a:gd name="T18" fmla="*/ 31 w 50"/>
                  <a:gd name="T19" fmla="*/ 254 h 254"/>
                  <a:gd name="T20" fmla="*/ 12 w 50"/>
                  <a:gd name="T21" fmla="*/ 248 h 254"/>
                  <a:gd name="T22" fmla="*/ 23 w 50"/>
                  <a:gd name="T23" fmla="*/ 204 h 254"/>
                  <a:gd name="T24" fmla="*/ 29 w 50"/>
                  <a:gd name="T25" fmla="*/ 161 h 254"/>
                  <a:gd name="T26" fmla="*/ 31 w 50"/>
                  <a:gd name="T27" fmla="*/ 127 h 254"/>
                  <a:gd name="T28" fmla="*/ 29 w 50"/>
                  <a:gd name="T29" fmla="*/ 96 h 254"/>
                  <a:gd name="T30" fmla="*/ 25 w 50"/>
                  <a:gd name="T31" fmla="*/ 73 h 254"/>
                  <a:gd name="T32" fmla="*/ 17 w 50"/>
                  <a:gd name="T33" fmla="*/ 46 h 254"/>
                  <a:gd name="T34" fmla="*/ 10 w 50"/>
                  <a:gd name="T35" fmla="*/ 27 h 254"/>
                  <a:gd name="T36" fmla="*/ 4 w 50"/>
                  <a:gd name="T37" fmla="*/ 15 h 254"/>
                  <a:gd name="T38" fmla="*/ 0 w 50"/>
                  <a:gd name="T39" fmla="*/ 12 h 254"/>
                  <a:gd name="T40" fmla="*/ 17 w 50"/>
                  <a:gd name="T4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4">
                    <a:moveTo>
                      <a:pt x="17" y="0"/>
                    </a:moveTo>
                    <a:lnTo>
                      <a:pt x="19" y="4"/>
                    </a:lnTo>
                    <a:lnTo>
                      <a:pt x="25" y="15"/>
                    </a:lnTo>
                    <a:lnTo>
                      <a:pt x="33" y="31"/>
                    </a:lnTo>
                    <a:lnTo>
                      <a:pt x="40" y="54"/>
                    </a:lnTo>
                    <a:lnTo>
                      <a:pt x="48" y="83"/>
                    </a:lnTo>
                    <a:lnTo>
                      <a:pt x="50" y="117"/>
                    </a:lnTo>
                    <a:lnTo>
                      <a:pt x="50" y="158"/>
                    </a:lnTo>
                    <a:lnTo>
                      <a:pt x="44" y="204"/>
                    </a:lnTo>
                    <a:lnTo>
                      <a:pt x="31" y="254"/>
                    </a:lnTo>
                    <a:lnTo>
                      <a:pt x="12" y="248"/>
                    </a:lnTo>
                    <a:lnTo>
                      <a:pt x="23" y="204"/>
                    </a:lnTo>
                    <a:lnTo>
                      <a:pt x="29" y="161"/>
                    </a:lnTo>
                    <a:lnTo>
                      <a:pt x="31" y="127"/>
                    </a:lnTo>
                    <a:lnTo>
                      <a:pt x="29" y="96"/>
                    </a:lnTo>
                    <a:lnTo>
                      <a:pt x="25" y="73"/>
                    </a:lnTo>
                    <a:lnTo>
                      <a:pt x="17" y="46"/>
                    </a:lnTo>
                    <a:lnTo>
                      <a:pt x="10" y="27"/>
                    </a:lnTo>
                    <a:lnTo>
                      <a:pt x="4" y="15"/>
                    </a:lnTo>
                    <a:lnTo>
                      <a:pt x="0" y="12"/>
                    </a:lnTo>
                    <a:lnTo>
                      <a:pt x="17"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2" name="Freeform 55"/>
              <p:cNvSpPr>
                <a:spLocks/>
              </p:cNvSpPr>
              <p:nvPr userDrawn="1"/>
            </p:nvSpPr>
            <p:spPr bwMode="auto">
              <a:xfrm>
                <a:off x="4529" y="1650"/>
                <a:ext cx="50" cy="253"/>
              </a:xfrm>
              <a:custGeom>
                <a:avLst/>
                <a:gdLst>
                  <a:gd name="T0" fmla="*/ 33 w 50"/>
                  <a:gd name="T1" fmla="*/ 0 h 253"/>
                  <a:gd name="T2" fmla="*/ 50 w 50"/>
                  <a:gd name="T3" fmla="*/ 11 h 253"/>
                  <a:gd name="T4" fmla="*/ 48 w 50"/>
                  <a:gd name="T5" fmla="*/ 15 h 253"/>
                  <a:gd name="T6" fmla="*/ 42 w 50"/>
                  <a:gd name="T7" fmla="*/ 23 h 253"/>
                  <a:gd name="T8" fmla="*/ 37 w 50"/>
                  <a:gd name="T9" fmla="*/ 38 h 253"/>
                  <a:gd name="T10" fmla="*/ 29 w 50"/>
                  <a:gd name="T11" fmla="*/ 59 h 253"/>
                  <a:gd name="T12" fmla="*/ 23 w 50"/>
                  <a:gd name="T13" fmla="*/ 86 h 253"/>
                  <a:gd name="T14" fmla="*/ 19 w 50"/>
                  <a:gd name="T15" fmla="*/ 119 h 253"/>
                  <a:gd name="T16" fmla="*/ 21 w 50"/>
                  <a:gd name="T17" fmla="*/ 156 h 253"/>
                  <a:gd name="T18" fmla="*/ 27 w 50"/>
                  <a:gd name="T19" fmla="*/ 198 h 253"/>
                  <a:gd name="T20" fmla="*/ 39 w 50"/>
                  <a:gd name="T21" fmla="*/ 248 h 253"/>
                  <a:gd name="T22" fmla="*/ 19 w 50"/>
                  <a:gd name="T23" fmla="*/ 253 h 253"/>
                  <a:gd name="T24" fmla="*/ 6 w 50"/>
                  <a:gd name="T25" fmla="*/ 202 h 253"/>
                  <a:gd name="T26" fmla="*/ 0 w 50"/>
                  <a:gd name="T27" fmla="*/ 156 h 253"/>
                  <a:gd name="T28" fmla="*/ 0 w 50"/>
                  <a:gd name="T29" fmla="*/ 115 h 253"/>
                  <a:gd name="T30" fmla="*/ 4 w 50"/>
                  <a:gd name="T31" fmla="*/ 81 h 253"/>
                  <a:gd name="T32" fmla="*/ 10 w 50"/>
                  <a:gd name="T33" fmla="*/ 52 h 253"/>
                  <a:gd name="T34" fmla="*/ 17 w 50"/>
                  <a:gd name="T35" fmla="*/ 31 h 253"/>
                  <a:gd name="T36" fmla="*/ 25 w 50"/>
                  <a:gd name="T37" fmla="*/ 13 h 253"/>
                  <a:gd name="T38" fmla="*/ 31 w 50"/>
                  <a:gd name="T39" fmla="*/ 4 h 253"/>
                  <a:gd name="T40" fmla="*/ 33 w 50"/>
                  <a:gd name="T4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3">
                    <a:moveTo>
                      <a:pt x="33" y="0"/>
                    </a:moveTo>
                    <a:lnTo>
                      <a:pt x="50" y="11"/>
                    </a:lnTo>
                    <a:lnTo>
                      <a:pt x="48" y="15"/>
                    </a:lnTo>
                    <a:lnTo>
                      <a:pt x="42" y="23"/>
                    </a:lnTo>
                    <a:lnTo>
                      <a:pt x="37" y="38"/>
                    </a:lnTo>
                    <a:lnTo>
                      <a:pt x="29" y="59"/>
                    </a:lnTo>
                    <a:lnTo>
                      <a:pt x="23" y="86"/>
                    </a:lnTo>
                    <a:lnTo>
                      <a:pt x="19" y="119"/>
                    </a:lnTo>
                    <a:lnTo>
                      <a:pt x="21" y="156"/>
                    </a:lnTo>
                    <a:lnTo>
                      <a:pt x="27" y="198"/>
                    </a:lnTo>
                    <a:lnTo>
                      <a:pt x="39" y="248"/>
                    </a:lnTo>
                    <a:lnTo>
                      <a:pt x="19" y="253"/>
                    </a:lnTo>
                    <a:lnTo>
                      <a:pt x="6" y="202"/>
                    </a:lnTo>
                    <a:lnTo>
                      <a:pt x="0" y="156"/>
                    </a:lnTo>
                    <a:lnTo>
                      <a:pt x="0" y="115"/>
                    </a:lnTo>
                    <a:lnTo>
                      <a:pt x="4" y="81"/>
                    </a:lnTo>
                    <a:lnTo>
                      <a:pt x="10" y="52"/>
                    </a:lnTo>
                    <a:lnTo>
                      <a:pt x="17" y="31"/>
                    </a:lnTo>
                    <a:lnTo>
                      <a:pt x="25" y="13"/>
                    </a:lnTo>
                    <a:lnTo>
                      <a:pt x="31" y="4"/>
                    </a:lnTo>
                    <a:lnTo>
                      <a:pt x="33"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3" name="Freeform 56"/>
              <p:cNvSpPr>
                <a:spLocks/>
              </p:cNvSpPr>
              <p:nvPr userDrawn="1"/>
            </p:nvSpPr>
            <p:spPr bwMode="auto">
              <a:xfrm>
                <a:off x="2196" y="1660"/>
                <a:ext cx="256" cy="249"/>
              </a:xfrm>
              <a:custGeom>
                <a:avLst/>
                <a:gdLst>
                  <a:gd name="T0" fmla="*/ 98 w 256"/>
                  <a:gd name="T1" fmla="*/ 0 h 249"/>
                  <a:gd name="T2" fmla="*/ 98 w 256"/>
                  <a:gd name="T3" fmla="*/ 19 h 249"/>
                  <a:gd name="T4" fmla="*/ 68 w 256"/>
                  <a:gd name="T5" fmla="*/ 34 h 249"/>
                  <a:gd name="T6" fmla="*/ 43 w 256"/>
                  <a:gd name="T7" fmla="*/ 57 h 249"/>
                  <a:gd name="T8" fmla="*/ 25 w 256"/>
                  <a:gd name="T9" fmla="*/ 88 h 249"/>
                  <a:gd name="T10" fmla="*/ 20 w 256"/>
                  <a:gd name="T11" fmla="*/ 122 h 249"/>
                  <a:gd name="T12" fmla="*/ 25 w 256"/>
                  <a:gd name="T13" fmla="*/ 157 h 249"/>
                  <a:gd name="T14" fmla="*/ 41 w 256"/>
                  <a:gd name="T15" fmla="*/ 188 h 249"/>
                  <a:gd name="T16" fmla="*/ 64 w 256"/>
                  <a:gd name="T17" fmla="*/ 211 h 249"/>
                  <a:gd name="T18" fmla="*/ 94 w 256"/>
                  <a:gd name="T19" fmla="*/ 226 h 249"/>
                  <a:gd name="T20" fmla="*/ 129 w 256"/>
                  <a:gd name="T21" fmla="*/ 232 h 249"/>
                  <a:gd name="T22" fmla="*/ 162 w 256"/>
                  <a:gd name="T23" fmla="*/ 226 h 249"/>
                  <a:gd name="T24" fmla="*/ 192 w 256"/>
                  <a:gd name="T25" fmla="*/ 211 h 249"/>
                  <a:gd name="T26" fmla="*/ 215 w 256"/>
                  <a:gd name="T27" fmla="*/ 188 h 249"/>
                  <a:gd name="T28" fmla="*/ 231 w 256"/>
                  <a:gd name="T29" fmla="*/ 157 h 249"/>
                  <a:gd name="T30" fmla="*/ 236 w 256"/>
                  <a:gd name="T31" fmla="*/ 122 h 249"/>
                  <a:gd name="T32" fmla="*/ 231 w 256"/>
                  <a:gd name="T33" fmla="*/ 88 h 249"/>
                  <a:gd name="T34" fmla="*/ 213 w 256"/>
                  <a:gd name="T35" fmla="*/ 57 h 249"/>
                  <a:gd name="T36" fmla="*/ 188 w 256"/>
                  <a:gd name="T37" fmla="*/ 34 h 249"/>
                  <a:gd name="T38" fmla="*/ 158 w 256"/>
                  <a:gd name="T39" fmla="*/ 19 h 249"/>
                  <a:gd name="T40" fmla="*/ 158 w 256"/>
                  <a:gd name="T41" fmla="*/ 0 h 249"/>
                  <a:gd name="T42" fmla="*/ 188 w 256"/>
                  <a:gd name="T43" fmla="*/ 13 h 249"/>
                  <a:gd name="T44" fmla="*/ 215 w 256"/>
                  <a:gd name="T45" fmla="*/ 32 h 249"/>
                  <a:gd name="T46" fmla="*/ 236 w 256"/>
                  <a:gd name="T47" fmla="*/ 57 h 249"/>
                  <a:gd name="T48" fmla="*/ 250 w 256"/>
                  <a:gd name="T49" fmla="*/ 88 h 249"/>
                  <a:gd name="T50" fmla="*/ 256 w 256"/>
                  <a:gd name="T51" fmla="*/ 122 h 249"/>
                  <a:gd name="T52" fmla="*/ 250 w 256"/>
                  <a:gd name="T53" fmla="*/ 157 h 249"/>
                  <a:gd name="T54" fmla="*/ 238 w 256"/>
                  <a:gd name="T55" fmla="*/ 188 h 249"/>
                  <a:gd name="T56" fmla="*/ 217 w 256"/>
                  <a:gd name="T57" fmla="*/ 213 h 249"/>
                  <a:gd name="T58" fmla="*/ 192 w 256"/>
                  <a:gd name="T59" fmla="*/ 232 h 249"/>
                  <a:gd name="T60" fmla="*/ 162 w 256"/>
                  <a:gd name="T61" fmla="*/ 245 h 249"/>
                  <a:gd name="T62" fmla="*/ 129 w 256"/>
                  <a:gd name="T63" fmla="*/ 249 h 249"/>
                  <a:gd name="T64" fmla="*/ 94 w 256"/>
                  <a:gd name="T65" fmla="*/ 245 h 249"/>
                  <a:gd name="T66" fmla="*/ 64 w 256"/>
                  <a:gd name="T67" fmla="*/ 232 h 249"/>
                  <a:gd name="T68" fmla="*/ 39 w 256"/>
                  <a:gd name="T69" fmla="*/ 213 h 249"/>
                  <a:gd name="T70" fmla="*/ 20 w 256"/>
                  <a:gd name="T71" fmla="*/ 188 h 249"/>
                  <a:gd name="T72" fmla="*/ 6 w 256"/>
                  <a:gd name="T73" fmla="*/ 157 h 249"/>
                  <a:gd name="T74" fmla="*/ 0 w 256"/>
                  <a:gd name="T75" fmla="*/ 122 h 249"/>
                  <a:gd name="T76" fmla="*/ 6 w 256"/>
                  <a:gd name="T77" fmla="*/ 88 h 249"/>
                  <a:gd name="T78" fmla="*/ 20 w 256"/>
                  <a:gd name="T79" fmla="*/ 57 h 249"/>
                  <a:gd name="T80" fmla="*/ 41 w 256"/>
                  <a:gd name="T81" fmla="*/ 32 h 249"/>
                  <a:gd name="T82" fmla="*/ 68 w 256"/>
                  <a:gd name="T83" fmla="*/ 13 h 249"/>
                  <a:gd name="T84" fmla="*/ 98 w 256"/>
                  <a:gd name="T85"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6" h="249">
                    <a:moveTo>
                      <a:pt x="98" y="0"/>
                    </a:moveTo>
                    <a:lnTo>
                      <a:pt x="98" y="19"/>
                    </a:lnTo>
                    <a:lnTo>
                      <a:pt x="68" y="34"/>
                    </a:lnTo>
                    <a:lnTo>
                      <a:pt x="43" y="57"/>
                    </a:lnTo>
                    <a:lnTo>
                      <a:pt x="25" y="88"/>
                    </a:lnTo>
                    <a:lnTo>
                      <a:pt x="20" y="122"/>
                    </a:lnTo>
                    <a:lnTo>
                      <a:pt x="25" y="157"/>
                    </a:lnTo>
                    <a:lnTo>
                      <a:pt x="41" y="188"/>
                    </a:lnTo>
                    <a:lnTo>
                      <a:pt x="64" y="211"/>
                    </a:lnTo>
                    <a:lnTo>
                      <a:pt x="94" y="226"/>
                    </a:lnTo>
                    <a:lnTo>
                      <a:pt x="129" y="232"/>
                    </a:lnTo>
                    <a:lnTo>
                      <a:pt x="162" y="226"/>
                    </a:lnTo>
                    <a:lnTo>
                      <a:pt x="192" y="211"/>
                    </a:lnTo>
                    <a:lnTo>
                      <a:pt x="215" y="188"/>
                    </a:lnTo>
                    <a:lnTo>
                      <a:pt x="231" y="157"/>
                    </a:lnTo>
                    <a:lnTo>
                      <a:pt x="236" y="122"/>
                    </a:lnTo>
                    <a:lnTo>
                      <a:pt x="231" y="88"/>
                    </a:lnTo>
                    <a:lnTo>
                      <a:pt x="213" y="57"/>
                    </a:lnTo>
                    <a:lnTo>
                      <a:pt x="188" y="34"/>
                    </a:lnTo>
                    <a:lnTo>
                      <a:pt x="158" y="19"/>
                    </a:lnTo>
                    <a:lnTo>
                      <a:pt x="158" y="0"/>
                    </a:lnTo>
                    <a:lnTo>
                      <a:pt x="188" y="13"/>
                    </a:lnTo>
                    <a:lnTo>
                      <a:pt x="215" y="32"/>
                    </a:lnTo>
                    <a:lnTo>
                      <a:pt x="236" y="57"/>
                    </a:lnTo>
                    <a:lnTo>
                      <a:pt x="250" y="88"/>
                    </a:lnTo>
                    <a:lnTo>
                      <a:pt x="256" y="122"/>
                    </a:lnTo>
                    <a:lnTo>
                      <a:pt x="250" y="157"/>
                    </a:lnTo>
                    <a:lnTo>
                      <a:pt x="238" y="188"/>
                    </a:lnTo>
                    <a:lnTo>
                      <a:pt x="217" y="213"/>
                    </a:lnTo>
                    <a:lnTo>
                      <a:pt x="192" y="232"/>
                    </a:lnTo>
                    <a:lnTo>
                      <a:pt x="162" y="245"/>
                    </a:lnTo>
                    <a:lnTo>
                      <a:pt x="129" y="249"/>
                    </a:lnTo>
                    <a:lnTo>
                      <a:pt x="94" y="245"/>
                    </a:lnTo>
                    <a:lnTo>
                      <a:pt x="64" y="232"/>
                    </a:lnTo>
                    <a:lnTo>
                      <a:pt x="39" y="213"/>
                    </a:lnTo>
                    <a:lnTo>
                      <a:pt x="20" y="188"/>
                    </a:lnTo>
                    <a:lnTo>
                      <a:pt x="6" y="157"/>
                    </a:lnTo>
                    <a:lnTo>
                      <a:pt x="0" y="122"/>
                    </a:lnTo>
                    <a:lnTo>
                      <a:pt x="6" y="88"/>
                    </a:lnTo>
                    <a:lnTo>
                      <a:pt x="20" y="57"/>
                    </a:lnTo>
                    <a:lnTo>
                      <a:pt x="41" y="32"/>
                    </a:lnTo>
                    <a:lnTo>
                      <a:pt x="68" y="13"/>
                    </a:lnTo>
                    <a:lnTo>
                      <a:pt x="98"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4" name="Freeform 57"/>
              <p:cNvSpPr>
                <a:spLocks/>
              </p:cNvSpPr>
              <p:nvPr userDrawn="1"/>
            </p:nvSpPr>
            <p:spPr bwMode="auto">
              <a:xfrm>
                <a:off x="2317" y="1617"/>
                <a:ext cx="19" cy="114"/>
              </a:xfrm>
              <a:custGeom>
                <a:avLst/>
                <a:gdLst>
                  <a:gd name="T0" fmla="*/ 10 w 19"/>
                  <a:gd name="T1" fmla="*/ 0 h 114"/>
                  <a:gd name="T2" fmla="*/ 14 w 19"/>
                  <a:gd name="T3" fmla="*/ 2 h 114"/>
                  <a:gd name="T4" fmla="*/ 18 w 19"/>
                  <a:gd name="T5" fmla="*/ 4 h 114"/>
                  <a:gd name="T6" fmla="*/ 19 w 19"/>
                  <a:gd name="T7" fmla="*/ 10 h 114"/>
                  <a:gd name="T8" fmla="*/ 19 w 19"/>
                  <a:gd name="T9" fmla="*/ 104 h 114"/>
                  <a:gd name="T10" fmla="*/ 18 w 19"/>
                  <a:gd name="T11" fmla="*/ 108 h 114"/>
                  <a:gd name="T12" fmla="*/ 14 w 19"/>
                  <a:gd name="T13" fmla="*/ 112 h 114"/>
                  <a:gd name="T14" fmla="*/ 10 w 19"/>
                  <a:gd name="T15" fmla="*/ 114 h 114"/>
                  <a:gd name="T16" fmla="*/ 4 w 19"/>
                  <a:gd name="T17" fmla="*/ 112 h 114"/>
                  <a:gd name="T18" fmla="*/ 2 w 19"/>
                  <a:gd name="T19" fmla="*/ 108 h 114"/>
                  <a:gd name="T20" fmla="*/ 0 w 19"/>
                  <a:gd name="T21" fmla="*/ 104 h 114"/>
                  <a:gd name="T22" fmla="*/ 0 w 19"/>
                  <a:gd name="T23" fmla="*/ 10 h 114"/>
                  <a:gd name="T24" fmla="*/ 2 w 19"/>
                  <a:gd name="T25" fmla="*/ 4 h 114"/>
                  <a:gd name="T26" fmla="*/ 4 w 19"/>
                  <a:gd name="T27" fmla="*/ 2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4" y="2"/>
                    </a:lnTo>
                    <a:lnTo>
                      <a:pt x="18" y="4"/>
                    </a:lnTo>
                    <a:lnTo>
                      <a:pt x="19" y="10"/>
                    </a:lnTo>
                    <a:lnTo>
                      <a:pt x="19" y="104"/>
                    </a:lnTo>
                    <a:lnTo>
                      <a:pt x="18" y="108"/>
                    </a:lnTo>
                    <a:lnTo>
                      <a:pt x="14" y="112"/>
                    </a:lnTo>
                    <a:lnTo>
                      <a:pt x="10" y="114"/>
                    </a:lnTo>
                    <a:lnTo>
                      <a:pt x="4" y="112"/>
                    </a:lnTo>
                    <a:lnTo>
                      <a:pt x="2" y="108"/>
                    </a:lnTo>
                    <a:lnTo>
                      <a:pt x="0" y="104"/>
                    </a:lnTo>
                    <a:lnTo>
                      <a:pt x="0" y="10"/>
                    </a:lnTo>
                    <a:lnTo>
                      <a:pt x="2" y="4"/>
                    </a:lnTo>
                    <a:lnTo>
                      <a:pt x="4" y="2"/>
                    </a:lnTo>
                    <a:lnTo>
                      <a:pt x="1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5" name="Freeform 58"/>
              <p:cNvSpPr>
                <a:spLocks noEditPoints="1"/>
              </p:cNvSpPr>
              <p:nvPr userDrawn="1"/>
            </p:nvSpPr>
            <p:spPr bwMode="auto">
              <a:xfrm>
                <a:off x="1853" y="2357"/>
                <a:ext cx="268" cy="268"/>
              </a:xfrm>
              <a:custGeom>
                <a:avLst/>
                <a:gdLst>
                  <a:gd name="T0" fmla="*/ 207 w 268"/>
                  <a:gd name="T1" fmla="*/ 188 h 268"/>
                  <a:gd name="T2" fmla="*/ 213 w 268"/>
                  <a:gd name="T3" fmla="*/ 167 h 268"/>
                  <a:gd name="T4" fmla="*/ 38 w 268"/>
                  <a:gd name="T5" fmla="*/ 115 h 268"/>
                  <a:gd name="T6" fmla="*/ 149 w 268"/>
                  <a:gd name="T7" fmla="*/ 50 h 268"/>
                  <a:gd name="T8" fmla="*/ 146 w 268"/>
                  <a:gd name="T9" fmla="*/ 57 h 268"/>
                  <a:gd name="T10" fmla="*/ 142 w 268"/>
                  <a:gd name="T11" fmla="*/ 51 h 268"/>
                  <a:gd name="T12" fmla="*/ 132 w 268"/>
                  <a:gd name="T13" fmla="*/ 23 h 268"/>
                  <a:gd name="T14" fmla="*/ 121 w 268"/>
                  <a:gd name="T15" fmla="*/ 34 h 268"/>
                  <a:gd name="T16" fmla="*/ 101 w 268"/>
                  <a:gd name="T17" fmla="*/ 40 h 268"/>
                  <a:gd name="T18" fmla="*/ 88 w 268"/>
                  <a:gd name="T19" fmla="*/ 30 h 268"/>
                  <a:gd name="T20" fmla="*/ 92 w 268"/>
                  <a:gd name="T21" fmla="*/ 38 h 268"/>
                  <a:gd name="T22" fmla="*/ 76 w 268"/>
                  <a:gd name="T23" fmla="*/ 36 h 268"/>
                  <a:gd name="T24" fmla="*/ 55 w 268"/>
                  <a:gd name="T25" fmla="*/ 51 h 268"/>
                  <a:gd name="T26" fmla="*/ 76 w 268"/>
                  <a:gd name="T27" fmla="*/ 46 h 268"/>
                  <a:gd name="T28" fmla="*/ 84 w 268"/>
                  <a:gd name="T29" fmla="*/ 59 h 268"/>
                  <a:gd name="T30" fmla="*/ 73 w 268"/>
                  <a:gd name="T31" fmla="*/ 71 h 268"/>
                  <a:gd name="T32" fmla="*/ 51 w 268"/>
                  <a:gd name="T33" fmla="*/ 88 h 268"/>
                  <a:gd name="T34" fmla="*/ 38 w 268"/>
                  <a:gd name="T35" fmla="*/ 105 h 268"/>
                  <a:gd name="T36" fmla="*/ 21 w 268"/>
                  <a:gd name="T37" fmla="*/ 117 h 268"/>
                  <a:gd name="T38" fmla="*/ 32 w 268"/>
                  <a:gd name="T39" fmla="*/ 119 h 268"/>
                  <a:gd name="T40" fmla="*/ 36 w 268"/>
                  <a:gd name="T41" fmla="*/ 130 h 268"/>
                  <a:gd name="T42" fmla="*/ 63 w 268"/>
                  <a:gd name="T43" fmla="*/ 130 h 268"/>
                  <a:gd name="T44" fmla="*/ 80 w 268"/>
                  <a:gd name="T45" fmla="*/ 148 h 268"/>
                  <a:gd name="T46" fmla="*/ 96 w 268"/>
                  <a:gd name="T47" fmla="*/ 167 h 268"/>
                  <a:gd name="T48" fmla="*/ 80 w 268"/>
                  <a:gd name="T49" fmla="*/ 203 h 268"/>
                  <a:gd name="T50" fmla="*/ 80 w 268"/>
                  <a:gd name="T51" fmla="*/ 226 h 268"/>
                  <a:gd name="T52" fmla="*/ 61 w 268"/>
                  <a:gd name="T53" fmla="*/ 211 h 268"/>
                  <a:gd name="T54" fmla="*/ 36 w 268"/>
                  <a:gd name="T55" fmla="*/ 144 h 268"/>
                  <a:gd name="T56" fmla="*/ 36 w 268"/>
                  <a:gd name="T57" fmla="*/ 132 h 268"/>
                  <a:gd name="T58" fmla="*/ 42 w 268"/>
                  <a:gd name="T59" fmla="*/ 201 h 268"/>
                  <a:gd name="T60" fmla="*/ 247 w 268"/>
                  <a:gd name="T61" fmla="*/ 123 h 268"/>
                  <a:gd name="T62" fmla="*/ 217 w 268"/>
                  <a:gd name="T63" fmla="*/ 103 h 268"/>
                  <a:gd name="T64" fmla="*/ 220 w 268"/>
                  <a:gd name="T65" fmla="*/ 117 h 268"/>
                  <a:gd name="T66" fmla="*/ 195 w 268"/>
                  <a:gd name="T67" fmla="*/ 100 h 268"/>
                  <a:gd name="T68" fmla="*/ 211 w 268"/>
                  <a:gd name="T69" fmla="*/ 124 h 268"/>
                  <a:gd name="T70" fmla="*/ 207 w 268"/>
                  <a:gd name="T71" fmla="*/ 144 h 268"/>
                  <a:gd name="T72" fmla="*/ 201 w 268"/>
                  <a:gd name="T73" fmla="*/ 172 h 268"/>
                  <a:gd name="T74" fmla="*/ 192 w 268"/>
                  <a:gd name="T75" fmla="*/ 192 h 268"/>
                  <a:gd name="T76" fmla="*/ 171 w 268"/>
                  <a:gd name="T77" fmla="*/ 196 h 268"/>
                  <a:gd name="T78" fmla="*/ 167 w 268"/>
                  <a:gd name="T79" fmla="*/ 167 h 268"/>
                  <a:gd name="T80" fmla="*/ 153 w 268"/>
                  <a:gd name="T81" fmla="*/ 134 h 268"/>
                  <a:gd name="T82" fmla="*/ 130 w 268"/>
                  <a:gd name="T83" fmla="*/ 130 h 268"/>
                  <a:gd name="T84" fmla="*/ 126 w 268"/>
                  <a:gd name="T85" fmla="*/ 107 h 268"/>
                  <a:gd name="T86" fmla="*/ 147 w 268"/>
                  <a:gd name="T87" fmla="*/ 84 h 268"/>
                  <a:gd name="T88" fmla="*/ 163 w 268"/>
                  <a:gd name="T89" fmla="*/ 82 h 268"/>
                  <a:gd name="T90" fmla="*/ 178 w 268"/>
                  <a:gd name="T91" fmla="*/ 88 h 268"/>
                  <a:gd name="T92" fmla="*/ 194 w 268"/>
                  <a:gd name="T93" fmla="*/ 82 h 268"/>
                  <a:gd name="T94" fmla="*/ 178 w 268"/>
                  <a:gd name="T95" fmla="*/ 78 h 268"/>
                  <a:gd name="T96" fmla="*/ 165 w 268"/>
                  <a:gd name="T97" fmla="*/ 69 h 268"/>
                  <a:gd name="T98" fmla="*/ 169 w 268"/>
                  <a:gd name="T99" fmla="*/ 80 h 268"/>
                  <a:gd name="T100" fmla="*/ 151 w 268"/>
                  <a:gd name="T101" fmla="*/ 73 h 268"/>
                  <a:gd name="T102" fmla="*/ 138 w 268"/>
                  <a:gd name="T103" fmla="*/ 76 h 268"/>
                  <a:gd name="T104" fmla="*/ 147 w 268"/>
                  <a:gd name="T105" fmla="*/ 65 h 268"/>
                  <a:gd name="T106" fmla="*/ 159 w 268"/>
                  <a:gd name="T107" fmla="*/ 51 h 268"/>
                  <a:gd name="T108" fmla="*/ 174 w 268"/>
                  <a:gd name="T109" fmla="*/ 50 h 268"/>
                  <a:gd name="T110" fmla="*/ 178 w 268"/>
                  <a:gd name="T111" fmla="*/ 34 h 268"/>
                  <a:gd name="T112" fmla="*/ 171 w 268"/>
                  <a:gd name="T113" fmla="*/ 42 h 268"/>
                  <a:gd name="T114" fmla="*/ 159 w 268"/>
                  <a:gd name="T115" fmla="*/ 46 h 268"/>
                  <a:gd name="T116" fmla="*/ 171 w 268"/>
                  <a:gd name="T117" fmla="*/ 28 h 268"/>
                  <a:gd name="T118" fmla="*/ 263 w 268"/>
                  <a:gd name="T119" fmla="*/ 98 h 268"/>
                  <a:gd name="T120" fmla="*/ 65 w 268"/>
                  <a:gd name="T121" fmla="*/ 249 h 268"/>
                  <a:gd name="T122" fmla="*/ 98 w 268"/>
                  <a:gd name="T123"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68">
                    <a:moveTo>
                      <a:pt x="213" y="167"/>
                    </a:moveTo>
                    <a:lnTo>
                      <a:pt x="215" y="167"/>
                    </a:lnTo>
                    <a:lnTo>
                      <a:pt x="215" y="171"/>
                    </a:lnTo>
                    <a:lnTo>
                      <a:pt x="217" y="172"/>
                    </a:lnTo>
                    <a:lnTo>
                      <a:pt x="215" y="176"/>
                    </a:lnTo>
                    <a:lnTo>
                      <a:pt x="215" y="182"/>
                    </a:lnTo>
                    <a:lnTo>
                      <a:pt x="213" y="184"/>
                    </a:lnTo>
                    <a:lnTo>
                      <a:pt x="211" y="188"/>
                    </a:lnTo>
                    <a:lnTo>
                      <a:pt x="207" y="188"/>
                    </a:lnTo>
                    <a:lnTo>
                      <a:pt x="205" y="186"/>
                    </a:lnTo>
                    <a:lnTo>
                      <a:pt x="205" y="184"/>
                    </a:lnTo>
                    <a:lnTo>
                      <a:pt x="205" y="182"/>
                    </a:lnTo>
                    <a:lnTo>
                      <a:pt x="207" y="178"/>
                    </a:lnTo>
                    <a:lnTo>
                      <a:pt x="209" y="176"/>
                    </a:lnTo>
                    <a:lnTo>
                      <a:pt x="209" y="174"/>
                    </a:lnTo>
                    <a:lnTo>
                      <a:pt x="211" y="171"/>
                    </a:lnTo>
                    <a:lnTo>
                      <a:pt x="211" y="169"/>
                    </a:lnTo>
                    <a:lnTo>
                      <a:pt x="213" y="167"/>
                    </a:lnTo>
                    <a:close/>
                    <a:moveTo>
                      <a:pt x="40" y="109"/>
                    </a:moveTo>
                    <a:lnTo>
                      <a:pt x="44" y="109"/>
                    </a:lnTo>
                    <a:lnTo>
                      <a:pt x="48" y="111"/>
                    </a:lnTo>
                    <a:lnTo>
                      <a:pt x="50" y="113"/>
                    </a:lnTo>
                    <a:lnTo>
                      <a:pt x="50" y="115"/>
                    </a:lnTo>
                    <a:lnTo>
                      <a:pt x="50" y="117"/>
                    </a:lnTo>
                    <a:lnTo>
                      <a:pt x="46" y="117"/>
                    </a:lnTo>
                    <a:lnTo>
                      <a:pt x="42" y="117"/>
                    </a:lnTo>
                    <a:lnTo>
                      <a:pt x="38" y="115"/>
                    </a:lnTo>
                    <a:lnTo>
                      <a:pt x="36" y="115"/>
                    </a:lnTo>
                    <a:lnTo>
                      <a:pt x="34" y="113"/>
                    </a:lnTo>
                    <a:lnTo>
                      <a:pt x="34" y="111"/>
                    </a:lnTo>
                    <a:lnTo>
                      <a:pt x="36" y="109"/>
                    </a:lnTo>
                    <a:lnTo>
                      <a:pt x="40" y="109"/>
                    </a:lnTo>
                    <a:close/>
                    <a:moveTo>
                      <a:pt x="147" y="44"/>
                    </a:moveTo>
                    <a:lnTo>
                      <a:pt x="147" y="44"/>
                    </a:lnTo>
                    <a:lnTo>
                      <a:pt x="147" y="48"/>
                    </a:lnTo>
                    <a:lnTo>
                      <a:pt x="149" y="50"/>
                    </a:lnTo>
                    <a:lnTo>
                      <a:pt x="151" y="53"/>
                    </a:lnTo>
                    <a:lnTo>
                      <a:pt x="151" y="55"/>
                    </a:lnTo>
                    <a:lnTo>
                      <a:pt x="151" y="55"/>
                    </a:lnTo>
                    <a:lnTo>
                      <a:pt x="149" y="57"/>
                    </a:lnTo>
                    <a:lnTo>
                      <a:pt x="147" y="59"/>
                    </a:lnTo>
                    <a:lnTo>
                      <a:pt x="146" y="59"/>
                    </a:lnTo>
                    <a:lnTo>
                      <a:pt x="144" y="59"/>
                    </a:lnTo>
                    <a:lnTo>
                      <a:pt x="144" y="59"/>
                    </a:lnTo>
                    <a:lnTo>
                      <a:pt x="146" y="57"/>
                    </a:lnTo>
                    <a:lnTo>
                      <a:pt x="144" y="57"/>
                    </a:lnTo>
                    <a:lnTo>
                      <a:pt x="142" y="55"/>
                    </a:lnTo>
                    <a:lnTo>
                      <a:pt x="140" y="57"/>
                    </a:lnTo>
                    <a:lnTo>
                      <a:pt x="138" y="57"/>
                    </a:lnTo>
                    <a:lnTo>
                      <a:pt x="138" y="55"/>
                    </a:lnTo>
                    <a:lnTo>
                      <a:pt x="138" y="53"/>
                    </a:lnTo>
                    <a:lnTo>
                      <a:pt x="138" y="51"/>
                    </a:lnTo>
                    <a:lnTo>
                      <a:pt x="140" y="51"/>
                    </a:lnTo>
                    <a:lnTo>
                      <a:pt x="142" y="51"/>
                    </a:lnTo>
                    <a:lnTo>
                      <a:pt x="144" y="50"/>
                    </a:lnTo>
                    <a:lnTo>
                      <a:pt x="144" y="48"/>
                    </a:lnTo>
                    <a:lnTo>
                      <a:pt x="144" y="46"/>
                    </a:lnTo>
                    <a:lnTo>
                      <a:pt x="146" y="44"/>
                    </a:lnTo>
                    <a:lnTo>
                      <a:pt x="147" y="44"/>
                    </a:lnTo>
                    <a:close/>
                    <a:moveTo>
                      <a:pt x="134" y="21"/>
                    </a:moveTo>
                    <a:lnTo>
                      <a:pt x="132" y="21"/>
                    </a:lnTo>
                    <a:lnTo>
                      <a:pt x="132" y="23"/>
                    </a:lnTo>
                    <a:lnTo>
                      <a:pt x="132" y="23"/>
                    </a:lnTo>
                    <a:lnTo>
                      <a:pt x="134" y="27"/>
                    </a:lnTo>
                    <a:lnTo>
                      <a:pt x="132" y="27"/>
                    </a:lnTo>
                    <a:lnTo>
                      <a:pt x="132" y="28"/>
                    </a:lnTo>
                    <a:lnTo>
                      <a:pt x="130" y="28"/>
                    </a:lnTo>
                    <a:lnTo>
                      <a:pt x="128" y="28"/>
                    </a:lnTo>
                    <a:lnTo>
                      <a:pt x="124" y="28"/>
                    </a:lnTo>
                    <a:lnTo>
                      <a:pt x="123" y="28"/>
                    </a:lnTo>
                    <a:lnTo>
                      <a:pt x="123" y="30"/>
                    </a:lnTo>
                    <a:lnTo>
                      <a:pt x="121" y="34"/>
                    </a:lnTo>
                    <a:lnTo>
                      <a:pt x="119" y="36"/>
                    </a:lnTo>
                    <a:lnTo>
                      <a:pt x="115" y="38"/>
                    </a:lnTo>
                    <a:lnTo>
                      <a:pt x="111" y="42"/>
                    </a:lnTo>
                    <a:lnTo>
                      <a:pt x="107" y="44"/>
                    </a:lnTo>
                    <a:lnTo>
                      <a:pt x="103" y="44"/>
                    </a:lnTo>
                    <a:lnTo>
                      <a:pt x="101" y="44"/>
                    </a:lnTo>
                    <a:lnTo>
                      <a:pt x="99" y="44"/>
                    </a:lnTo>
                    <a:lnTo>
                      <a:pt x="101" y="42"/>
                    </a:lnTo>
                    <a:lnTo>
                      <a:pt x="101" y="40"/>
                    </a:lnTo>
                    <a:lnTo>
                      <a:pt x="99" y="36"/>
                    </a:lnTo>
                    <a:lnTo>
                      <a:pt x="99" y="34"/>
                    </a:lnTo>
                    <a:lnTo>
                      <a:pt x="101" y="32"/>
                    </a:lnTo>
                    <a:lnTo>
                      <a:pt x="101" y="30"/>
                    </a:lnTo>
                    <a:lnTo>
                      <a:pt x="103" y="27"/>
                    </a:lnTo>
                    <a:lnTo>
                      <a:pt x="105" y="25"/>
                    </a:lnTo>
                    <a:lnTo>
                      <a:pt x="105" y="25"/>
                    </a:lnTo>
                    <a:lnTo>
                      <a:pt x="103" y="25"/>
                    </a:lnTo>
                    <a:lnTo>
                      <a:pt x="88" y="30"/>
                    </a:lnTo>
                    <a:lnTo>
                      <a:pt x="88" y="30"/>
                    </a:lnTo>
                    <a:lnTo>
                      <a:pt x="88" y="32"/>
                    </a:lnTo>
                    <a:lnTo>
                      <a:pt x="88" y="34"/>
                    </a:lnTo>
                    <a:lnTo>
                      <a:pt x="90" y="34"/>
                    </a:lnTo>
                    <a:lnTo>
                      <a:pt x="90" y="34"/>
                    </a:lnTo>
                    <a:lnTo>
                      <a:pt x="92" y="34"/>
                    </a:lnTo>
                    <a:lnTo>
                      <a:pt x="94" y="34"/>
                    </a:lnTo>
                    <a:lnTo>
                      <a:pt x="94" y="36"/>
                    </a:lnTo>
                    <a:lnTo>
                      <a:pt x="92" y="38"/>
                    </a:lnTo>
                    <a:lnTo>
                      <a:pt x="90" y="40"/>
                    </a:lnTo>
                    <a:lnTo>
                      <a:pt x="86" y="42"/>
                    </a:lnTo>
                    <a:lnTo>
                      <a:pt x="82" y="44"/>
                    </a:lnTo>
                    <a:lnTo>
                      <a:pt x="80" y="44"/>
                    </a:lnTo>
                    <a:lnTo>
                      <a:pt x="76" y="44"/>
                    </a:lnTo>
                    <a:lnTo>
                      <a:pt x="75" y="42"/>
                    </a:lnTo>
                    <a:lnTo>
                      <a:pt x="75" y="40"/>
                    </a:lnTo>
                    <a:lnTo>
                      <a:pt x="75" y="38"/>
                    </a:lnTo>
                    <a:lnTo>
                      <a:pt x="76" y="36"/>
                    </a:lnTo>
                    <a:lnTo>
                      <a:pt x="78" y="36"/>
                    </a:lnTo>
                    <a:lnTo>
                      <a:pt x="80" y="34"/>
                    </a:lnTo>
                    <a:lnTo>
                      <a:pt x="78" y="34"/>
                    </a:lnTo>
                    <a:lnTo>
                      <a:pt x="78" y="34"/>
                    </a:lnTo>
                    <a:lnTo>
                      <a:pt x="75" y="36"/>
                    </a:lnTo>
                    <a:lnTo>
                      <a:pt x="71" y="40"/>
                    </a:lnTo>
                    <a:lnTo>
                      <a:pt x="65" y="44"/>
                    </a:lnTo>
                    <a:lnTo>
                      <a:pt x="59" y="48"/>
                    </a:lnTo>
                    <a:lnTo>
                      <a:pt x="55" y="51"/>
                    </a:lnTo>
                    <a:lnTo>
                      <a:pt x="51" y="57"/>
                    </a:lnTo>
                    <a:lnTo>
                      <a:pt x="51" y="57"/>
                    </a:lnTo>
                    <a:lnTo>
                      <a:pt x="55" y="55"/>
                    </a:lnTo>
                    <a:lnTo>
                      <a:pt x="59" y="53"/>
                    </a:lnTo>
                    <a:lnTo>
                      <a:pt x="63" y="51"/>
                    </a:lnTo>
                    <a:lnTo>
                      <a:pt x="67" y="48"/>
                    </a:lnTo>
                    <a:lnTo>
                      <a:pt x="73" y="46"/>
                    </a:lnTo>
                    <a:lnTo>
                      <a:pt x="75" y="46"/>
                    </a:lnTo>
                    <a:lnTo>
                      <a:pt x="76" y="46"/>
                    </a:lnTo>
                    <a:lnTo>
                      <a:pt x="76" y="48"/>
                    </a:lnTo>
                    <a:lnTo>
                      <a:pt x="76" y="48"/>
                    </a:lnTo>
                    <a:lnTo>
                      <a:pt x="78" y="50"/>
                    </a:lnTo>
                    <a:lnTo>
                      <a:pt x="80" y="50"/>
                    </a:lnTo>
                    <a:lnTo>
                      <a:pt x="84" y="51"/>
                    </a:lnTo>
                    <a:lnTo>
                      <a:pt x="86" y="53"/>
                    </a:lnTo>
                    <a:lnTo>
                      <a:pt x="86" y="55"/>
                    </a:lnTo>
                    <a:lnTo>
                      <a:pt x="86" y="57"/>
                    </a:lnTo>
                    <a:lnTo>
                      <a:pt x="84" y="59"/>
                    </a:lnTo>
                    <a:lnTo>
                      <a:pt x="84" y="61"/>
                    </a:lnTo>
                    <a:lnTo>
                      <a:pt x="82" y="61"/>
                    </a:lnTo>
                    <a:lnTo>
                      <a:pt x="80" y="61"/>
                    </a:lnTo>
                    <a:lnTo>
                      <a:pt x="76" y="63"/>
                    </a:lnTo>
                    <a:lnTo>
                      <a:pt x="75" y="63"/>
                    </a:lnTo>
                    <a:lnTo>
                      <a:pt x="73" y="65"/>
                    </a:lnTo>
                    <a:lnTo>
                      <a:pt x="73" y="65"/>
                    </a:lnTo>
                    <a:lnTo>
                      <a:pt x="73" y="69"/>
                    </a:lnTo>
                    <a:lnTo>
                      <a:pt x="73" y="71"/>
                    </a:lnTo>
                    <a:lnTo>
                      <a:pt x="75" y="73"/>
                    </a:lnTo>
                    <a:lnTo>
                      <a:pt x="75" y="73"/>
                    </a:lnTo>
                    <a:lnTo>
                      <a:pt x="73" y="75"/>
                    </a:lnTo>
                    <a:lnTo>
                      <a:pt x="69" y="75"/>
                    </a:lnTo>
                    <a:lnTo>
                      <a:pt x="67" y="75"/>
                    </a:lnTo>
                    <a:lnTo>
                      <a:pt x="63" y="76"/>
                    </a:lnTo>
                    <a:lnTo>
                      <a:pt x="59" y="80"/>
                    </a:lnTo>
                    <a:lnTo>
                      <a:pt x="55" y="84"/>
                    </a:lnTo>
                    <a:lnTo>
                      <a:pt x="51" y="88"/>
                    </a:lnTo>
                    <a:lnTo>
                      <a:pt x="48" y="92"/>
                    </a:lnTo>
                    <a:lnTo>
                      <a:pt x="44" y="96"/>
                    </a:lnTo>
                    <a:lnTo>
                      <a:pt x="42" y="98"/>
                    </a:lnTo>
                    <a:lnTo>
                      <a:pt x="42" y="100"/>
                    </a:lnTo>
                    <a:lnTo>
                      <a:pt x="42" y="101"/>
                    </a:lnTo>
                    <a:lnTo>
                      <a:pt x="42" y="103"/>
                    </a:lnTo>
                    <a:lnTo>
                      <a:pt x="42" y="105"/>
                    </a:lnTo>
                    <a:lnTo>
                      <a:pt x="40" y="105"/>
                    </a:lnTo>
                    <a:lnTo>
                      <a:pt x="38" y="105"/>
                    </a:lnTo>
                    <a:lnTo>
                      <a:pt x="38" y="103"/>
                    </a:lnTo>
                    <a:lnTo>
                      <a:pt x="36" y="101"/>
                    </a:lnTo>
                    <a:lnTo>
                      <a:pt x="36" y="98"/>
                    </a:lnTo>
                    <a:lnTo>
                      <a:pt x="34" y="98"/>
                    </a:lnTo>
                    <a:lnTo>
                      <a:pt x="30" y="98"/>
                    </a:lnTo>
                    <a:lnTo>
                      <a:pt x="28" y="98"/>
                    </a:lnTo>
                    <a:lnTo>
                      <a:pt x="27" y="100"/>
                    </a:lnTo>
                    <a:lnTo>
                      <a:pt x="23" y="107"/>
                    </a:lnTo>
                    <a:lnTo>
                      <a:pt x="21" y="117"/>
                    </a:lnTo>
                    <a:lnTo>
                      <a:pt x="23" y="117"/>
                    </a:lnTo>
                    <a:lnTo>
                      <a:pt x="25" y="115"/>
                    </a:lnTo>
                    <a:lnTo>
                      <a:pt x="25" y="113"/>
                    </a:lnTo>
                    <a:lnTo>
                      <a:pt x="27" y="111"/>
                    </a:lnTo>
                    <a:lnTo>
                      <a:pt x="28" y="111"/>
                    </a:lnTo>
                    <a:lnTo>
                      <a:pt x="28" y="113"/>
                    </a:lnTo>
                    <a:lnTo>
                      <a:pt x="30" y="115"/>
                    </a:lnTo>
                    <a:lnTo>
                      <a:pt x="30" y="117"/>
                    </a:lnTo>
                    <a:lnTo>
                      <a:pt x="32" y="119"/>
                    </a:lnTo>
                    <a:lnTo>
                      <a:pt x="34" y="121"/>
                    </a:lnTo>
                    <a:lnTo>
                      <a:pt x="36" y="123"/>
                    </a:lnTo>
                    <a:lnTo>
                      <a:pt x="34" y="124"/>
                    </a:lnTo>
                    <a:lnTo>
                      <a:pt x="34" y="124"/>
                    </a:lnTo>
                    <a:lnTo>
                      <a:pt x="32" y="126"/>
                    </a:lnTo>
                    <a:lnTo>
                      <a:pt x="32" y="126"/>
                    </a:lnTo>
                    <a:lnTo>
                      <a:pt x="32" y="128"/>
                    </a:lnTo>
                    <a:lnTo>
                      <a:pt x="34" y="130"/>
                    </a:lnTo>
                    <a:lnTo>
                      <a:pt x="36" y="130"/>
                    </a:lnTo>
                    <a:lnTo>
                      <a:pt x="38" y="130"/>
                    </a:lnTo>
                    <a:lnTo>
                      <a:pt x="42" y="128"/>
                    </a:lnTo>
                    <a:lnTo>
                      <a:pt x="46" y="126"/>
                    </a:lnTo>
                    <a:lnTo>
                      <a:pt x="50" y="126"/>
                    </a:lnTo>
                    <a:lnTo>
                      <a:pt x="53" y="126"/>
                    </a:lnTo>
                    <a:lnTo>
                      <a:pt x="57" y="128"/>
                    </a:lnTo>
                    <a:lnTo>
                      <a:pt x="59" y="128"/>
                    </a:lnTo>
                    <a:lnTo>
                      <a:pt x="61" y="128"/>
                    </a:lnTo>
                    <a:lnTo>
                      <a:pt x="63" y="130"/>
                    </a:lnTo>
                    <a:lnTo>
                      <a:pt x="65" y="132"/>
                    </a:lnTo>
                    <a:lnTo>
                      <a:pt x="69" y="132"/>
                    </a:lnTo>
                    <a:lnTo>
                      <a:pt x="71" y="134"/>
                    </a:lnTo>
                    <a:lnTo>
                      <a:pt x="73" y="136"/>
                    </a:lnTo>
                    <a:lnTo>
                      <a:pt x="75" y="138"/>
                    </a:lnTo>
                    <a:lnTo>
                      <a:pt x="76" y="140"/>
                    </a:lnTo>
                    <a:lnTo>
                      <a:pt x="78" y="142"/>
                    </a:lnTo>
                    <a:lnTo>
                      <a:pt x="78" y="146"/>
                    </a:lnTo>
                    <a:lnTo>
                      <a:pt x="80" y="148"/>
                    </a:lnTo>
                    <a:lnTo>
                      <a:pt x="84" y="148"/>
                    </a:lnTo>
                    <a:lnTo>
                      <a:pt x="90" y="149"/>
                    </a:lnTo>
                    <a:lnTo>
                      <a:pt x="94" y="151"/>
                    </a:lnTo>
                    <a:lnTo>
                      <a:pt x="98" y="151"/>
                    </a:lnTo>
                    <a:lnTo>
                      <a:pt x="99" y="153"/>
                    </a:lnTo>
                    <a:lnTo>
                      <a:pt x="99" y="157"/>
                    </a:lnTo>
                    <a:lnTo>
                      <a:pt x="98" y="161"/>
                    </a:lnTo>
                    <a:lnTo>
                      <a:pt x="98" y="165"/>
                    </a:lnTo>
                    <a:lnTo>
                      <a:pt x="96" y="167"/>
                    </a:lnTo>
                    <a:lnTo>
                      <a:pt x="94" y="169"/>
                    </a:lnTo>
                    <a:lnTo>
                      <a:pt x="94" y="172"/>
                    </a:lnTo>
                    <a:lnTo>
                      <a:pt x="96" y="176"/>
                    </a:lnTo>
                    <a:lnTo>
                      <a:pt x="94" y="180"/>
                    </a:lnTo>
                    <a:lnTo>
                      <a:pt x="90" y="186"/>
                    </a:lnTo>
                    <a:lnTo>
                      <a:pt x="86" y="192"/>
                    </a:lnTo>
                    <a:lnTo>
                      <a:pt x="84" y="196"/>
                    </a:lnTo>
                    <a:lnTo>
                      <a:pt x="82" y="199"/>
                    </a:lnTo>
                    <a:lnTo>
                      <a:pt x="80" y="203"/>
                    </a:lnTo>
                    <a:lnTo>
                      <a:pt x="78" y="207"/>
                    </a:lnTo>
                    <a:lnTo>
                      <a:pt x="76" y="209"/>
                    </a:lnTo>
                    <a:lnTo>
                      <a:pt x="75" y="211"/>
                    </a:lnTo>
                    <a:lnTo>
                      <a:pt x="75" y="213"/>
                    </a:lnTo>
                    <a:lnTo>
                      <a:pt x="75" y="217"/>
                    </a:lnTo>
                    <a:lnTo>
                      <a:pt x="75" y="219"/>
                    </a:lnTo>
                    <a:lnTo>
                      <a:pt x="76" y="222"/>
                    </a:lnTo>
                    <a:lnTo>
                      <a:pt x="78" y="224"/>
                    </a:lnTo>
                    <a:lnTo>
                      <a:pt x="80" y="226"/>
                    </a:lnTo>
                    <a:lnTo>
                      <a:pt x="78" y="226"/>
                    </a:lnTo>
                    <a:lnTo>
                      <a:pt x="76" y="226"/>
                    </a:lnTo>
                    <a:lnTo>
                      <a:pt x="73" y="224"/>
                    </a:lnTo>
                    <a:lnTo>
                      <a:pt x="71" y="222"/>
                    </a:lnTo>
                    <a:lnTo>
                      <a:pt x="67" y="219"/>
                    </a:lnTo>
                    <a:lnTo>
                      <a:pt x="65" y="217"/>
                    </a:lnTo>
                    <a:lnTo>
                      <a:pt x="63" y="213"/>
                    </a:lnTo>
                    <a:lnTo>
                      <a:pt x="61" y="211"/>
                    </a:lnTo>
                    <a:lnTo>
                      <a:pt x="61" y="211"/>
                    </a:lnTo>
                    <a:lnTo>
                      <a:pt x="59" y="203"/>
                    </a:lnTo>
                    <a:lnTo>
                      <a:pt x="57" y="190"/>
                    </a:lnTo>
                    <a:lnTo>
                      <a:pt x="51" y="174"/>
                    </a:lnTo>
                    <a:lnTo>
                      <a:pt x="42" y="161"/>
                    </a:lnTo>
                    <a:lnTo>
                      <a:pt x="40" y="159"/>
                    </a:lnTo>
                    <a:lnTo>
                      <a:pt x="38" y="155"/>
                    </a:lnTo>
                    <a:lnTo>
                      <a:pt x="36" y="151"/>
                    </a:lnTo>
                    <a:lnTo>
                      <a:pt x="36" y="146"/>
                    </a:lnTo>
                    <a:lnTo>
                      <a:pt x="36" y="144"/>
                    </a:lnTo>
                    <a:lnTo>
                      <a:pt x="38" y="142"/>
                    </a:lnTo>
                    <a:lnTo>
                      <a:pt x="40" y="140"/>
                    </a:lnTo>
                    <a:lnTo>
                      <a:pt x="42" y="138"/>
                    </a:lnTo>
                    <a:lnTo>
                      <a:pt x="42" y="136"/>
                    </a:lnTo>
                    <a:lnTo>
                      <a:pt x="40" y="134"/>
                    </a:lnTo>
                    <a:lnTo>
                      <a:pt x="40" y="132"/>
                    </a:lnTo>
                    <a:lnTo>
                      <a:pt x="38" y="130"/>
                    </a:lnTo>
                    <a:lnTo>
                      <a:pt x="38" y="130"/>
                    </a:lnTo>
                    <a:lnTo>
                      <a:pt x="36" y="132"/>
                    </a:lnTo>
                    <a:lnTo>
                      <a:pt x="34" y="132"/>
                    </a:lnTo>
                    <a:lnTo>
                      <a:pt x="30" y="130"/>
                    </a:lnTo>
                    <a:lnTo>
                      <a:pt x="27" y="128"/>
                    </a:lnTo>
                    <a:lnTo>
                      <a:pt x="25" y="123"/>
                    </a:lnTo>
                    <a:lnTo>
                      <a:pt x="23" y="121"/>
                    </a:lnTo>
                    <a:lnTo>
                      <a:pt x="21" y="121"/>
                    </a:lnTo>
                    <a:lnTo>
                      <a:pt x="21" y="134"/>
                    </a:lnTo>
                    <a:lnTo>
                      <a:pt x="27" y="169"/>
                    </a:lnTo>
                    <a:lnTo>
                      <a:pt x="42" y="201"/>
                    </a:lnTo>
                    <a:lnTo>
                      <a:pt x="67" y="224"/>
                    </a:lnTo>
                    <a:lnTo>
                      <a:pt x="98" y="242"/>
                    </a:lnTo>
                    <a:lnTo>
                      <a:pt x="134" y="247"/>
                    </a:lnTo>
                    <a:lnTo>
                      <a:pt x="169" y="242"/>
                    </a:lnTo>
                    <a:lnTo>
                      <a:pt x="201" y="224"/>
                    </a:lnTo>
                    <a:lnTo>
                      <a:pt x="224" y="201"/>
                    </a:lnTo>
                    <a:lnTo>
                      <a:pt x="242" y="169"/>
                    </a:lnTo>
                    <a:lnTo>
                      <a:pt x="247" y="134"/>
                    </a:lnTo>
                    <a:lnTo>
                      <a:pt x="247" y="123"/>
                    </a:lnTo>
                    <a:lnTo>
                      <a:pt x="245" y="113"/>
                    </a:lnTo>
                    <a:lnTo>
                      <a:pt x="238" y="107"/>
                    </a:lnTo>
                    <a:lnTo>
                      <a:pt x="226" y="100"/>
                    </a:lnTo>
                    <a:lnTo>
                      <a:pt x="217" y="96"/>
                    </a:lnTo>
                    <a:lnTo>
                      <a:pt x="211" y="94"/>
                    </a:lnTo>
                    <a:lnTo>
                      <a:pt x="211" y="96"/>
                    </a:lnTo>
                    <a:lnTo>
                      <a:pt x="211" y="98"/>
                    </a:lnTo>
                    <a:lnTo>
                      <a:pt x="213" y="101"/>
                    </a:lnTo>
                    <a:lnTo>
                      <a:pt x="217" y="103"/>
                    </a:lnTo>
                    <a:lnTo>
                      <a:pt x="219" y="103"/>
                    </a:lnTo>
                    <a:lnTo>
                      <a:pt x="224" y="103"/>
                    </a:lnTo>
                    <a:lnTo>
                      <a:pt x="226" y="103"/>
                    </a:lnTo>
                    <a:lnTo>
                      <a:pt x="228" y="105"/>
                    </a:lnTo>
                    <a:lnTo>
                      <a:pt x="228" y="107"/>
                    </a:lnTo>
                    <a:lnTo>
                      <a:pt x="228" y="109"/>
                    </a:lnTo>
                    <a:lnTo>
                      <a:pt x="226" y="111"/>
                    </a:lnTo>
                    <a:lnTo>
                      <a:pt x="224" y="115"/>
                    </a:lnTo>
                    <a:lnTo>
                      <a:pt x="220" y="117"/>
                    </a:lnTo>
                    <a:lnTo>
                      <a:pt x="219" y="121"/>
                    </a:lnTo>
                    <a:lnTo>
                      <a:pt x="215" y="121"/>
                    </a:lnTo>
                    <a:lnTo>
                      <a:pt x="211" y="121"/>
                    </a:lnTo>
                    <a:lnTo>
                      <a:pt x="209" y="119"/>
                    </a:lnTo>
                    <a:lnTo>
                      <a:pt x="205" y="113"/>
                    </a:lnTo>
                    <a:lnTo>
                      <a:pt x="201" y="107"/>
                    </a:lnTo>
                    <a:lnTo>
                      <a:pt x="199" y="103"/>
                    </a:lnTo>
                    <a:lnTo>
                      <a:pt x="195" y="101"/>
                    </a:lnTo>
                    <a:lnTo>
                      <a:pt x="195" y="100"/>
                    </a:lnTo>
                    <a:lnTo>
                      <a:pt x="194" y="101"/>
                    </a:lnTo>
                    <a:lnTo>
                      <a:pt x="195" y="103"/>
                    </a:lnTo>
                    <a:lnTo>
                      <a:pt x="197" y="107"/>
                    </a:lnTo>
                    <a:lnTo>
                      <a:pt x="199" y="111"/>
                    </a:lnTo>
                    <a:lnTo>
                      <a:pt x="201" y="115"/>
                    </a:lnTo>
                    <a:lnTo>
                      <a:pt x="201" y="119"/>
                    </a:lnTo>
                    <a:lnTo>
                      <a:pt x="205" y="123"/>
                    </a:lnTo>
                    <a:lnTo>
                      <a:pt x="207" y="124"/>
                    </a:lnTo>
                    <a:lnTo>
                      <a:pt x="211" y="124"/>
                    </a:lnTo>
                    <a:lnTo>
                      <a:pt x="213" y="124"/>
                    </a:lnTo>
                    <a:lnTo>
                      <a:pt x="215" y="124"/>
                    </a:lnTo>
                    <a:lnTo>
                      <a:pt x="217" y="126"/>
                    </a:lnTo>
                    <a:lnTo>
                      <a:pt x="217" y="128"/>
                    </a:lnTo>
                    <a:lnTo>
                      <a:pt x="217" y="130"/>
                    </a:lnTo>
                    <a:lnTo>
                      <a:pt x="215" y="132"/>
                    </a:lnTo>
                    <a:lnTo>
                      <a:pt x="215" y="136"/>
                    </a:lnTo>
                    <a:lnTo>
                      <a:pt x="211" y="140"/>
                    </a:lnTo>
                    <a:lnTo>
                      <a:pt x="207" y="144"/>
                    </a:lnTo>
                    <a:lnTo>
                      <a:pt x="205" y="148"/>
                    </a:lnTo>
                    <a:lnTo>
                      <a:pt x="203" y="153"/>
                    </a:lnTo>
                    <a:lnTo>
                      <a:pt x="201" y="155"/>
                    </a:lnTo>
                    <a:lnTo>
                      <a:pt x="201" y="159"/>
                    </a:lnTo>
                    <a:lnTo>
                      <a:pt x="201" y="163"/>
                    </a:lnTo>
                    <a:lnTo>
                      <a:pt x="201" y="167"/>
                    </a:lnTo>
                    <a:lnTo>
                      <a:pt x="203" y="171"/>
                    </a:lnTo>
                    <a:lnTo>
                      <a:pt x="203" y="171"/>
                    </a:lnTo>
                    <a:lnTo>
                      <a:pt x="201" y="172"/>
                    </a:lnTo>
                    <a:lnTo>
                      <a:pt x="199" y="174"/>
                    </a:lnTo>
                    <a:lnTo>
                      <a:pt x="195" y="176"/>
                    </a:lnTo>
                    <a:lnTo>
                      <a:pt x="194" y="180"/>
                    </a:lnTo>
                    <a:lnTo>
                      <a:pt x="194" y="182"/>
                    </a:lnTo>
                    <a:lnTo>
                      <a:pt x="194" y="184"/>
                    </a:lnTo>
                    <a:lnTo>
                      <a:pt x="195" y="186"/>
                    </a:lnTo>
                    <a:lnTo>
                      <a:pt x="194" y="188"/>
                    </a:lnTo>
                    <a:lnTo>
                      <a:pt x="192" y="190"/>
                    </a:lnTo>
                    <a:lnTo>
                      <a:pt x="192" y="192"/>
                    </a:lnTo>
                    <a:lnTo>
                      <a:pt x="190" y="196"/>
                    </a:lnTo>
                    <a:lnTo>
                      <a:pt x="188" y="197"/>
                    </a:lnTo>
                    <a:lnTo>
                      <a:pt x="186" y="199"/>
                    </a:lnTo>
                    <a:lnTo>
                      <a:pt x="184" y="203"/>
                    </a:lnTo>
                    <a:lnTo>
                      <a:pt x="180" y="205"/>
                    </a:lnTo>
                    <a:lnTo>
                      <a:pt x="176" y="205"/>
                    </a:lnTo>
                    <a:lnTo>
                      <a:pt x="174" y="203"/>
                    </a:lnTo>
                    <a:lnTo>
                      <a:pt x="172" y="199"/>
                    </a:lnTo>
                    <a:lnTo>
                      <a:pt x="171" y="196"/>
                    </a:lnTo>
                    <a:lnTo>
                      <a:pt x="169" y="194"/>
                    </a:lnTo>
                    <a:lnTo>
                      <a:pt x="169" y="192"/>
                    </a:lnTo>
                    <a:lnTo>
                      <a:pt x="169" y="188"/>
                    </a:lnTo>
                    <a:lnTo>
                      <a:pt x="167" y="186"/>
                    </a:lnTo>
                    <a:lnTo>
                      <a:pt x="167" y="182"/>
                    </a:lnTo>
                    <a:lnTo>
                      <a:pt x="165" y="178"/>
                    </a:lnTo>
                    <a:lnTo>
                      <a:pt x="165" y="174"/>
                    </a:lnTo>
                    <a:lnTo>
                      <a:pt x="165" y="171"/>
                    </a:lnTo>
                    <a:lnTo>
                      <a:pt x="167" y="167"/>
                    </a:lnTo>
                    <a:lnTo>
                      <a:pt x="167" y="165"/>
                    </a:lnTo>
                    <a:lnTo>
                      <a:pt x="167" y="159"/>
                    </a:lnTo>
                    <a:lnTo>
                      <a:pt x="165" y="155"/>
                    </a:lnTo>
                    <a:lnTo>
                      <a:pt x="165" y="149"/>
                    </a:lnTo>
                    <a:lnTo>
                      <a:pt x="163" y="144"/>
                    </a:lnTo>
                    <a:lnTo>
                      <a:pt x="161" y="140"/>
                    </a:lnTo>
                    <a:lnTo>
                      <a:pt x="159" y="138"/>
                    </a:lnTo>
                    <a:lnTo>
                      <a:pt x="157" y="136"/>
                    </a:lnTo>
                    <a:lnTo>
                      <a:pt x="153" y="134"/>
                    </a:lnTo>
                    <a:lnTo>
                      <a:pt x="149" y="134"/>
                    </a:lnTo>
                    <a:lnTo>
                      <a:pt x="146" y="136"/>
                    </a:lnTo>
                    <a:lnTo>
                      <a:pt x="144" y="136"/>
                    </a:lnTo>
                    <a:lnTo>
                      <a:pt x="140" y="138"/>
                    </a:lnTo>
                    <a:lnTo>
                      <a:pt x="138" y="138"/>
                    </a:lnTo>
                    <a:lnTo>
                      <a:pt x="136" y="136"/>
                    </a:lnTo>
                    <a:lnTo>
                      <a:pt x="134" y="136"/>
                    </a:lnTo>
                    <a:lnTo>
                      <a:pt x="134" y="134"/>
                    </a:lnTo>
                    <a:lnTo>
                      <a:pt x="130" y="130"/>
                    </a:lnTo>
                    <a:lnTo>
                      <a:pt x="128" y="126"/>
                    </a:lnTo>
                    <a:lnTo>
                      <a:pt x="126" y="123"/>
                    </a:lnTo>
                    <a:lnTo>
                      <a:pt x="124" y="121"/>
                    </a:lnTo>
                    <a:lnTo>
                      <a:pt x="123" y="117"/>
                    </a:lnTo>
                    <a:lnTo>
                      <a:pt x="123" y="115"/>
                    </a:lnTo>
                    <a:lnTo>
                      <a:pt x="124" y="115"/>
                    </a:lnTo>
                    <a:lnTo>
                      <a:pt x="124" y="113"/>
                    </a:lnTo>
                    <a:lnTo>
                      <a:pt x="126" y="111"/>
                    </a:lnTo>
                    <a:lnTo>
                      <a:pt x="126" y="107"/>
                    </a:lnTo>
                    <a:lnTo>
                      <a:pt x="128" y="101"/>
                    </a:lnTo>
                    <a:lnTo>
                      <a:pt x="130" y="98"/>
                    </a:lnTo>
                    <a:lnTo>
                      <a:pt x="132" y="94"/>
                    </a:lnTo>
                    <a:lnTo>
                      <a:pt x="136" y="90"/>
                    </a:lnTo>
                    <a:lnTo>
                      <a:pt x="138" y="88"/>
                    </a:lnTo>
                    <a:lnTo>
                      <a:pt x="140" y="86"/>
                    </a:lnTo>
                    <a:lnTo>
                      <a:pt x="142" y="84"/>
                    </a:lnTo>
                    <a:lnTo>
                      <a:pt x="146" y="84"/>
                    </a:lnTo>
                    <a:lnTo>
                      <a:pt x="147" y="84"/>
                    </a:lnTo>
                    <a:lnTo>
                      <a:pt x="149" y="84"/>
                    </a:lnTo>
                    <a:lnTo>
                      <a:pt x="149" y="82"/>
                    </a:lnTo>
                    <a:lnTo>
                      <a:pt x="151" y="82"/>
                    </a:lnTo>
                    <a:lnTo>
                      <a:pt x="153" y="80"/>
                    </a:lnTo>
                    <a:lnTo>
                      <a:pt x="155" y="80"/>
                    </a:lnTo>
                    <a:lnTo>
                      <a:pt x="159" y="80"/>
                    </a:lnTo>
                    <a:lnTo>
                      <a:pt x="161" y="80"/>
                    </a:lnTo>
                    <a:lnTo>
                      <a:pt x="163" y="82"/>
                    </a:lnTo>
                    <a:lnTo>
                      <a:pt x="163" y="82"/>
                    </a:lnTo>
                    <a:lnTo>
                      <a:pt x="163" y="84"/>
                    </a:lnTo>
                    <a:lnTo>
                      <a:pt x="163" y="86"/>
                    </a:lnTo>
                    <a:lnTo>
                      <a:pt x="167" y="90"/>
                    </a:lnTo>
                    <a:lnTo>
                      <a:pt x="169" y="90"/>
                    </a:lnTo>
                    <a:lnTo>
                      <a:pt x="172" y="92"/>
                    </a:lnTo>
                    <a:lnTo>
                      <a:pt x="174" y="92"/>
                    </a:lnTo>
                    <a:lnTo>
                      <a:pt x="174" y="90"/>
                    </a:lnTo>
                    <a:lnTo>
                      <a:pt x="176" y="88"/>
                    </a:lnTo>
                    <a:lnTo>
                      <a:pt x="178" y="88"/>
                    </a:lnTo>
                    <a:lnTo>
                      <a:pt x="180" y="90"/>
                    </a:lnTo>
                    <a:lnTo>
                      <a:pt x="184" y="90"/>
                    </a:lnTo>
                    <a:lnTo>
                      <a:pt x="188" y="90"/>
                    </a:lnTo>
                    <a:lnTo>
                      <a:pt x="192" y="92"/>
                    </a:lnTo>
                    <a:lnTo>
                      <a:pt x="194" y="92"/>
                    </a:lnTo>
                    <a:lnTo>
                      <a:pt x="195" y="90"/>
                    </a:lnTo>
                    <a:lnTo>
                      <a:pt x="195" y="86"/>
                    </a:lnTo>
                    <a:lnTo>
                      <a:pt x="194" y="84"/>
                    </a:lnTo>
                    <a:lnTo>
                      <a:pt x="194" y="82"/>
                    </a:lnTo>
                    <a:lnTo>
                      <a:pt x="192" y="80"/>
                    </a:lnTo>
                    <a:lnTo>
                      <a:pt x="188" y="80"/>
                    </a:lnTo>
                    <a:lnTo>
                      <a:pt x="186" y="80"/>
                    </a:lnTo>
                    <a:lnTo>
                      <a:pt x="184" y="80"/>
                    </a:lnTo>
                    <a:lnTo>
                      <a:pt x="182" y="78"/>
                    </a:lnTo>
                    <a:lnTo>
                      <a:pt x="182" y="76"/>
                    </a:lnTo>
                    <a:lnTo>
                      <a:pt x="182" y="76"/>
                    </a:lnTo>
                    <a:lnTo>
                      <a:pt x="180" y="76"/>
                    </a:lnTo>
                    <a:lnTo>
                      <a:pt x="178" y="78"/>
                    </a:lnTo>
                    <a:lnTo>
                      <a:pt x="178" y="78"/>
                    </a:lnTo>
                    <a:lnTo>
                      <a:pt x="176" y="78"/>
                    </a:lnTo>
                    <a:lnTo>
                      <a:pt x="174" y="76"/>
                    </a:lnTo>
                    <a:lnTo>
                      <a:pt x="172" y="73"/>
                    </a:lnTo>
                    <a:lnTo>
                      <a:pt x="171" y="71"/>
                    </a:lnTo>
                    <a:lnTo>
                      <a:pt x="169" y="69"/>
                    </a:lnTo>
                    <a:lnTo>
                      <a:pt x="167" y="67"/>
                    </a:lnTo>
                    <a:lnTo>
                      <a:pt x="165" y="67"/>
                    </a:lnTo>
                    <a:lnTo>
                      <a:pt x="165" y="69"/>
                    </a:lnTo>
                    <a:lnTo>
                      <a:pt x="165" y="69"/>
                    </a:lnTo>
                    <a:lnTo>
                      <a:pt x="167" y="71"/>
                    </a:lnTo>
                    <a:lnTo>
                      <a:pt x="171" y="73"/>
                    </a:lnTo>
                    <a:lnTo>
                      <a:pt x="172" y="75"/>
                    </a:lnTo>
                    <a:lnTo>
                      <a:pt x="172" y="76"/>
                    </a:lnTo>
                    <a:lnTo>
                      <a:pt x="172" y="78"/>
                    </a:lnTo>
                    <a:lnTo>
                      <a:pt x="171" y="78"/>
                    </a:lnTo>
                    <a:lnTo>
                      <a:pt x="169" y="80"/>
                    </a:lnTo>
                    <a:lnTo>
                      <a:pt x="169" y="80"/>
                    </a:lnTo>
                    <a:lnTo>
                      <a:pt x="167" y="78"/>
                    </a:lnTo>
                    <a:lnTo>
                      <a:pt x="167" y="76"/>
                    </a:lnTo>
                    <a:lnTo>
                      <a:pt x="165" y="73"/>
                    </a:lnTo>
                    <a:lnTo>
                      <a:pt x="163" y="71"/>
                    </a:lnTo>
                    <a:lnTo>
                      <a:pt x="159" y="71"/>
                    </a:lnTo>
                    <a:lnTo>
                      <a:pt x="159" y="69"/>
                    </a:lnTo>
                    <a:lnTo>
                      <a:pt x="157" y="69"/>
                    </a:lnTo>
                    <a:lnTo>
                      <a:pt x="153" y="71"/>
                    </a:lnTo>
                    <a:lnTo>
                      <a:pt x="151" y="73"/>
                    </a:lnTo>
                    <a:lnTo>
                      <a:pt x="149" y="75"/>
                    </a:lnTo>
                    <a:lnTo>
                      <a:pt x="149" y="78"/>
                    </a:lnTo>
                    <a:lnTo>
                      <a:pt x="146" y="80"/>
                    </a:lnTo>
                    <a:lnTo>
                      <a:pt x="144" y="80"/>
                    </a:lnTo>
                    <a:lnTo>
                      <a:pt x="140" y="80"/>
                    </a:lnTo>
                    <a:lnTo>
                      <a:pt x="140" y="80"/>
                    </a:lnTo>
                    <a:lnTo>
                      <a:pt x="140" y="78"/>
                    </a:lnTo>
                    <a:lnTo>
                      <a:pt x="140" y="78"/>
                    </a:lnTo>
                    <a:lnTo>
                      <a:pt x="138" y="76"/>
                    </a:lnTo>
                    <a:lnTo>
                      <a:pt x="136" y="75"/>
                    </a:lnTo>
                    <a:lnTo>
                      <a:pt x="138" y="73"/>
                    </a:lnTo>
                    <a:lnTo>
                      <a:pt x="138" y="71"/>
                    </a:lnTo>
                    <a:lnTo>
                      <a:pt x="140" y="69"/>
                    </a:lnTo>
                    <a:lnTo>
                      <a:pt x="144" y="71"/>
                    </a:lnTo>
                    <a:lnTo>
                      <a:pt x="146" y="69"/>
                    </a:lnTo>
                    <a:lnTo>
                      <a:pt x="147" y="69"/>
                    </a:lnTo>
                    <a:lnTo>
                      <a:pt x="147" y="67"/>
                    </a:lnTo>
                    <a:lnTo>
                      <a:pt x="147" y="65"/>
                    </a:lnTo>
                    <a:lnTo>
                      <a:pt x="146" y="63"/>
                    </a:lnTo>
                    <a:lnTo>
                      <a:pt x="146" y="61"/>
                    </a:lnTo>
                    <a:lnTo>
                      <a:pt x="146" y="61"/>
                    </a:lnTo>
                    <a:lnTo>
                      <a:pt x="149" y="59"/>
                    </a:lnTo>
                    <a:lnTo>
                      <a:pt x="151" y="57"/>
                    </a:lnTo>
                    <a:lnTo>
                      <a:pt x="153" y="55"/>
                    </a:lnTo>
                    <a:lnTo>
                      <a:pt x="155" y="53"/>
                    </a:lnTo>
                    <a:lnTo>
                      <a:pt x="157" y="53"/>
                    </a:lnTo>
                    <a:lnTo>
                      <a:pt x="159" y="51"/>
                    </a:lnTo>
                    <a:lnTo>
                      <a:pt x="161" y="50"/>
                    </a:lnTo>
                    <a:lnTo>
                      <a:pt x="163" y="51"/>
                    </a:lnTo>
                    <a:lnTo>
                      <a:pt x="165" y="51"/>
                    </a:lnTo>
                    <a:lnTo>
                      <a:pt x="165" y="51"/>
                    </a:lnTo>
                    <a:lnTo>
                      <a:pt x="167" y="51"/>
                    </a:lnTo>
                    <a:lnTo>
                      <a:pt x="169" y="51"/>
                    </a:lnTo>
                    <a:lnTo>
                      <a:pt x="171" y="51"/>
                    </a:lnTo>
                    <a:lnTo>
                      <a:pt x="172" y="50"/>
                    </a:lnTo>
                    <a:lnTo>
                      <a:pt x="174" y="50"/>
                    </a:lnTo>
                    <a:lnTo>
                      <a:pt x="174" y="48"/>
                    </a:lnTo>
                    <a:lnTo>
                      <a:pt x="174" y="48"/>
                    </a:lnTo>
                    <a:lnTo>
                      <a:pt x="176" y="46"/>
                    </a:lnTo>
                    <a:lnTo>
                      <a:pt x="178" y="44"/>
                    </a:lnTo>
                    <a:lnTo>
                      <a:pt x="180" y="44"/>
                    </a:lnTo>
                    <a:lnTo>
                      <a:pt x="182" y="42"/>
                    </a:lnTo>
                    <a:lnTo>
                      <a:pt x="182" y="38"/>
                    </a:lnTo>
                    <a:lnTo>
                      <a:pt x="180" y="36"/>
                    </a:lnTo>
                    <a:lnTo>
                      <a:pt x="178" y="34"/>
                    </a:lnTo>
                    <a:lnTo>
                      <a:pt x="174" y="32"/>
                    </a:lnTo>
                    <a:lnTo>
                      <a:pt x="174" y="34"/>
                    </a:lnTo>
                    <a:lnTo>
                      <a:pt x="172" y="36"/>
                    </a:lnTo>
                    <a:lnTo>
                      <a:pt x="171" y="36"/>
                    </a:lnTo>
                    <a:lnTo>
                      <a:pt x="171" y="36"/>
                    </a:lnTo>
                    <a:lnTo>
                      <a:pt x="171" y="38"/>
                    </a:lnTo>
                    <a:lnTo>
                      <a:pt x="171" y="40"/>
                    </a:lnTo>
                    <a:lnTo>
                      <a:pt x="171" y="42"/>
                    </a:lnTo>
                    <a:lnTo>
                      <a:pt x="171" y="42"/>
                    </a:lnTo>
                    <a:lnTo>
                      <a:pt x="171" y="44"/>
                    </a:lnTo>
                    <a:lnTo>
                      <a:pt x="169" y="46"/>
                    </a:lnTo>
                    <a:lnTo>
                      <a:pt x="169" y="48"/>
                    </a:lnTo>
                    <a:lnTo>
                      <a:pt x="169" y="50"/>
                    </a:lnTo>
                    <a:lnTo>
                      <a:pt x="167" y="50"/>
                    </a:lnTo>
                    <a:lnTo>
                      <a:pt x="165" y="50"/>
                    </a:lnTo>
                    <a:lnTo>
                      <a:pt x="165" y="48"/>
                    </a:lnTo>
                    <a:lnTo>
                      <a:pt x="163" y="48"/>
                    </a:lnTo>
                    <a:lnTo>
                      <a:pt x="159" y="46"/>
                    </a:lnTo>
                    <a:lnTo>
                      <a:pt x="157" y="44"/>
                    </a:lnTo>
                    <a:lnTo>
                      <a:pt x="157" y="42"/>
                    </a:lnTo>
                    <a:lnTo>
                      <a:pt x="157" y="40"/>
                    </a:lnTo>
                    <a:lnTo>
                      <a:pt x="159" y="38"/>
                    </a:lnTo>
                    <a:lnTo>
                      <a:pt x="161" y="38"/>
                    </a:lnTo>
                    <a:lnTo>
                      <a:pt x="163" y="36"/>
                    </a:lnTo>
                    <a:lnTo>
                      <a:pt x="165" y="34"/>
                    </a:lnTo>
                    <a:lnTo>
                      <a:pt x="167" y="32"/>
                    </a:lnTo>
                    <a:lnTo>
                      <a:pt x="171" y="28"/>
                    </a:lnTo>
                    <a:lnTo>
                      <a:pt x="172" y="27"/>
                    </a:lnTo>
                    <a:lnTo>
                      <a:pt x="153" y="23"/>
                    </a:lnTo>
                    <a:lnTo>
                      <a:pt x="134" y="21"/>
                    </a:lnTo>
                    <a:close/>
                    <a:moveTo>
                      <a:pt x="134" y="0"/>
                    </a:moveTo>
                    <a:lnTo>
                      <a:pt x="169" y="3"/>
                    </a:lnTo>
                    <a:lnTo>
                      <a:pt x="201" y="17"/>
                    </a:lnTo>
                    <a:lnTo>
                      <a:pt x="228" y="38"/>
                    </a:lnTo>
                    <a:lnTo>
                      <a:pt x="249" y="65"/>
                    </a:lnTo>
                    <a:lnTo>
                      <a:pt x="263" y="98"/>
                    </a:lnTo>
                    <a:lnTo>
                      <a:pt x="268" y="134"/>
                    </a:lnTo>
                    <a:lnTo>
                      <a:pt x="263" y="169"/>
                    </a:lnTo>
                    <a:lnTo>
                      <a:pt x="249" y="201"/>
                    </a:lnTo>
                    <a:lnTo>
                      <a:pt x="228" y="228"/>
                    </a:lnTo>
                    <a:lnTo>
                      <a:pt x="201" y="249"/>
                    </a:lnTo>
                    <a:lnTo>
                      <a:pt x="169" y="263"/>
                    </a:lnTo>
                    <a:lnTo>
                      <a:pt x="134" y="268"/>
                    </a:lnTo>
                    <a:lnTo>
                      <a:pt x="98" y="263"/>
                    </a:lnTo>
                    <a:lnTo>
                      <a:pt x="65" y="249"/>
                    </a:lnTo>
                    <a:lnTo>
                      <a:pt x="38" y="228"/>
                    </a:lnTo>
                    <a:lnTo>
                      <a:pt x="17" y="201"/>
                    </a:lnTo>
                    <a:lnTo>
                      <a:pt x="3" y="169"/>
                    </a:lnTo>
                    <a:lnTo>
                      <a:pt x="0" y="134"/>
                    </a:lnTo>
                    <a:lnTo>
                      <a:pt x="3" y="98"/>
                    </a:lnTo>
                    <a:lnTo>
                      <a:pt x="17" y="65"/>
                    </a:lnTo>
                    <a:lnTo>
                      <a:pt x="38" y="38"/>
                    </a:lnTo>
                    <a:lnTo>
                      <a:pt x="65" y="17"/>
                    </a:lnTo>
                    <a:lnTo>
                      <a:pt x="98" y="3"/>
                    </a:lnTo>
                    <a:lnTo>
                      <a:pt x="134"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6" name="Freeform 59"/>
              <p:cNvSpPr>
                <a:spLocks noEditPoints="1"/>
              </p:cNvSpPr>
              <p:nvPr userDrawn="1"/>
            </p:nvSpPr>
            <p:spPr bwMode="auto">
              <a:xfrm>
                <a:off x="4742" y="2387"/>
                <a:ext cx="298" cy="246"/>
              </a:xfrm>
              <a:custGeom>
                <a:avLst/>
                <a:gdLst>
                  <a:gd name="T0" fmla="*/ 23 w 298"/>
                  <a:gd name="T1" fmla="*/ 16 h 246"/>
                  <a:gd name="T2" fmla="*/ 19 w 298"/>
                  <a:gd name="T3" fmla="*/ 16 h 246"/>
                  <a:gd name="T4" fmla="*/ 16 w 298"/>
                  <a:gd name="T5" fmla="*/ 20 h 246"/>
                  <a:gd name="T6" fmla="*/ 16 w 298"/>
                  <a:gd name="T7" fmla="*/ 23 h 246"/>
                  <a:gd name="T8" fmla="*/ 16 w 298"/>
                  <a:gd name="T9" fmla="*/ 167 h 246"/>
                  <a:gd name="T10" fmla="*/ 16 w 298"/>
                  <a:gd name="T11" fmla="*/ 169 h 246"/>
                  <a:gd name="T12" fmla="*/ 19 w 298"/>
                  <a:gd name="T13" fmla="*/ 173 h 246"/>
                  <a:gd name="T14" fmla="*/ 23 w 298"/>
                  <a:gd name="T15" fmla="*/ 173 h 246"/>
                  <a:gd name="T16" fmla="*/ 277 w 298"/>
                  <a:gd name="T17" fmla="*/ 173 h 246"/>
                  <a:gd name="T18" fmla="*/ 281 w 298"/>
                  <a:gd name="T19" fmla="*/ 173 h 246"/>
                  <a:gd name="T20" fmla="*/ 282 w 298"/>
                  <a:gd name="T21" fmla="*/ 169 h 246"/>
                  <a:gd name="T22" fmla="*/ 284 w 298"/>
                  <a:gd name="T23" fmla="*/ 167 h 246"/>
                  <a:gd name="T24" fmla="*/ 284 w 298"/>
                  <a:gd name="T25" fmla="*/ 23 h 246"/>
                  <a:gd name="T26" fmla="*/ 282 w 298"/>
                  <a:gd name="T27" fmla="*/ 20 h 246"/>
                  <a:gd name="T28" fmla="*/ 281 w 298"/>
                  <a:gd name="T29" fmla="*/ 16 h 246"/>
                  <a:gd name="T30" fmla="*/ 277 w 298"/>
                  <a:gd name="T31" fmla="*/ 16 h 246"/>
                  <a:gd name="T32" fmla="*/ 23 w 298"/>
                  <a:gd name="T33" fmla="*/ 16 h 246"/>
                  <a:gd name="T34" fmla="*/ 23 w 298"/>
                  <a:gd name="T35" fmla="*/ 0 h 246"/>
                  <a:gd name="T36" fmla="*/ 277 w 298"/>
                  <a:gd name="T37" fmla="*/ 0 h 246"/>
                  <a:gd name="T38" fmla="*/ 284 w 298"/>
                  <a:gd name="T39" fmla="*/ 2 h 246"/>
                  <a:gd name="T40" fmla="*/ 290 w 298"/>
                  <a:gd name="T41" fmla="*/ 6 h 246"/>
                  <a:gd name="T42" fmla="*/ 294 w 298"/>
                  <a:gd name="T43" fmla="*/ 10 h 246"/>
                  <a:gd name="T44" fmla="*/ 298 w 298"/>
                  <a:gd name="T45" fmla="*/ 16 h 246"/>
                  <a:gd name="T46" fmla="*/ 298 w 298"/>
                  <a:gd name="T47" fmla="*/ 23 h 246"/>
                  <a:gd name="T48" fmla="*/ 298 w 298"/>
                  <a:gd name="T49" fmla="*/ 167 h 246"/>
                  <a:gd name="T50" fmla="*/ 298 w 298"/>
                  <a:gd name="T51" fmla="*/ 173 h 246"/>
                  <a:gd name="T52" fmla="*/ 296 w 298"/>
                  <a:gd name="T53" fmla="*/ 179 h 246"/>
                  <a:gd name="T54" fmla="*/ 294 w 298"/>
                  <a:gd name="T55" fmla="*/ 185 h 246"/>
                  <a:gd name="T56" fmla="*/ 288 w 298"/>
                  <a:gd name="T57" fmla="*/ 190 h 246"/>
                  <a:gd name="T58" fmla="*/ 279 w 298"/>
                  <a:gd name="T59" fmla="*/ 196 h 246"/>
                  <a:gd name="T60" fmla="*/ 254 w 298"/>
                  <a:gd name="T61" fmla="*/ 204 h 246"/>
                  <a:gd name="T62" fmla="*/ 219 w 298"/>
                  <a:gd name="T63" fmla="*/ 212 h 246"/>
                  <a:gd name="T64" fmla="*/ 181 w 298"/>
                  <a:gd name="T65" fmla="*/ 214 h 246"/>
                  <a:gd name="T66" fmla="*/ 177 w 298"/>
                  <a:gd name="T67" fmla="*/ 223 h 246"/>
                  <a:gd name="T68" fmla="*/ 250 w 298"/>
                  <a:gd name="T69" fmla="*/ 223 h 246"/>
                  <a:gd name="T70" fmla="*/ 256 w 298"/>
                  <a:gd name="T71" fmla="*/ 225 h 246"/>
                  <a:gd name="T72" fmla="*/ 261 w 298"/>
                  <a:gd name="T73" fmla="*/ 229 h 246"/>
                  <a:gd name="T74" fmla="*/ 267 w 298"/>
                  <a:gd name="T75" fmla="*/ 233 h 246"/>
                  <a:gd name="T76" fmla="*/ 269 w 298"/>
                  <a:gd name="T77" fmla="*/ 238 h 246"/>
                  <a:gd name="T78" fmla="*/ 271 w 298"/>
                  <a:gd name="T79" fmla="*/ 246 h 246"/>
                  <a:gd name="T80" fmla="*/ 29 w 298"/>
                  <a:gd name="T81" fmla="*/ 246 h 246"/>
                  <a:gd name="T82" fmla="*/ 31 w 298"/>
                  <a:gd name="T83" fmla="*/ 238 h 246"/>
                  <a:gd name="T84" fmla="*/ 33 w 298"/>
                  <a:gd name="T85" fmla="*/ 233 h 246"/>
                  <a:gd name="T86" fmla="*/ 39 w 298"/>
                  <a:gd name="T87" fmla="*/ 229 h 246"/>
                  <a:gd name="T88" fmla="*/ 44 w 298"/>
                  <a:gd name="T89" fmla="*/ 225 h 246"/>
                  <a:gd name="T90" fmla="*/ 50 w 298"/>
                  <a:gd name="T91" fmla="*/ 223 h 246"/>
                  <a:gd name="T92" fmla="*/ 123 w 298"/>
                  <a:gd name="T93" fmla="*/ 223 h 246"/>
                  <a:gd name="T94" fmla="*/ 119 w 298"/>
                  <a:gd name="T95" fmla="*/ 214 h 246"/>
                  <a:gd name="T96" fmla="*/ 81 w 298"/>
                  <a:gd name="T97" fmla="*/ 212 h 246"/>
                  <a:gd name="T98" fmla="*/ 46 w 298"/>
                  <a:gd name="T99" fmla="*/ 204 h 246"/>
                  <a:gd name="T100" fmla="*/ 21 w 298"/>
                  <a:gd name="T101" fmla="*/ 196 h 246"/>
                  <a:gd name="T102" fmla="*/ 12 w 298"/>
                  <a:gd name="T103" fmla="*/ 190 h 246"/>
                  <a:gd name="T104" fmla="*/ 6 w 298"/>
                  <a:gd name="T105" fmla="*/ 185 h 246"/>
                  <a:gd name="T106" fmla="*/ 4 w 298"/>
                  <a:gd name="T107" fmla="*/ 179 h 246"/>
                  <a:gd name="T108" fmla="*/ 2 w 298"/>
                  <a:gd name="T109" fmla="*/ 173 h 246"/>
                  <a:gd name="T110" fmla="*/ 0 w 298"/>
                  <a:gd name="T111" fmla="*/ 167 h 246"/>
                  <a:gd name="T112" fmla="*/ 0 w 298"/>
                  <a:gd name="T113" fmla="*/ 23 h 246"/>
                  <a:gd name="T114" fmla="*/ 2 w 298"/>
                  <a:gd name="T115" fmla="*/ 16 h 246"/>
                  <a:gd name="T116" fmla="*/ 6 w 298"/>
                  <a:gd name="T117" fmla="*/ 10 h 246"/>
                  <a:gd name="T118" fmla="*/ 10 w 298"/>
                  <a:gd name="T119" fmla="*/ 6 h 246"/>
                  <a:gd name="T120" fmla="*/ 16 w 298"/>
                  <a:gd name="T121" fmla="*/ 2 h 246"/>
                  <a:gd name="T122" fmla="*/ 23 w 298"/>
                  <a:gd name="T1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246">
                    <a:moveTo>
                      <a:pt x="23" y="16"/>
                    </a:moveTo>
                    <a:lnTo>
                      <a:pt x="19" y="16"/>
                    </a:lnTo>
                    <a:lnTo>
                      <a:pt x="16" y="20"/>
                    </a:lnTo>
                    <a:lnTo>
                      <a:pt x="16" y="23"/>
                    </a:lnTo>
                    <a:lnTo>
                      <a:pt x="16" y="167"/>
                    </a:lnTo>
                    <a:lnTo>
                      <a:pt x="16" y="169"/>
                    </a:lnTo>
                    <a:lnTo>
                      <a:pt x="19" y="173"/>
                    </a:lnTo>
                    <a:lnTo>
                      <a:pt x="23" y="173"/>
                    </a:lnTo>
                    <a:lnTo>
                      <a:pt x="277" y="173"/>
                    </a:lnTo>
                    <a:lnTo>
                      <a:pt x="281" y="173"/>
                    </a:lnTo>
                    <a:lnTo>
                      <a:pt x="282" y="169"/>
                    </a:lnTo>
                    <a:lnTo>
                      <a:pt x="284" y="167"/>
                    </a:lnTo>
                    <a:lnTo>
                      <a:pt x="284" y="23"/>
                    </a:lnTo>
                    <a:lnTo>
                      <a:pt x="282" y="20"/>
                    </a:lnTo>
                    <a:lnTo>
                      <a:pt x="281" y="16"/>
                    </a:lnTo>
                    <a:lnTo>
                      <a:pt x="277" y="16"/>
                    </a:lnTo>
                    <a:lnTo>
                      <a:pt x="23" y="16"/>
                    </a:lnTo>
                    <a:close/>
                    <a:moveTo>
                      <a:pt x="23" y="0"/>
                    </a:moveTo>
                    <a:lnTo>
                      <a:pt x="277" y="0"/>
                    </a:lnTo>
                    <a:lnTo>
                      <a:pt x="284" y="2"/>
                    </a:lnTo>
                    <a:lnTo>
                      <a:pt x="290" y="6"/>
                    </a:lnTo>
                    <a:lnTo>
                      <a:pt x="294" y="10"/>
                    </a:lnTo>
                    <a:lnTo>
                      <a:pt x="298" y="16"/>
                    </a:lnTo>
                    <a:lnTo>
                      <a:pt x="298" y="23"/>
                    </a:lnTo>
                    <a:lnTo>
                      <a:pt x="298" y="167"/>
                    </a:lnTo>
                    <a:lnTo>
                      <a:pt x="298" y="173"/>
                    </a:lnTo>
                    <a:lnTo>
                      <a:pt x="296" y="179"/>
                    </a:lnTo>
                    <a:lnTo>
                      <a:pt x="294" y="185"/>
                    </a:lnTo>
                    <a:lnTo>
                      <a:pt x="288" y="190"/>
                    </a:lnTo>
                    <a:lnTo>
                      <a:pt x="279" y="196"/>
                    </a:lnTo>
                    <a:lnTo>
                      <a:pt x="254" y="204"/>
                    </a:lnTo>
                    <a:lnTo>
                      <a:pt x="219" y="212"/>
                    </a:lnTo>
                    <a:lnTo>
                      <a:pt x="181" y="214"/>
                    </a:lnTo>
                    <a:lnTo>
                      <a:pt x="177" y="223"/>
                    </a:lnTo>
                    <a:lnTo>
                      <a:pt x="250" y="223"/>
                    </a:lnTo>
                    <a:lnTo>
                      <a:pt x="256" y="225"/>
                    </a:lnTo>
                    <a:lnTo>
                      <a:pt x="261" y="229"/>
                    </a:lnTo>
                    <a:lnTo>
                      <a:pt x="267" y="233"/>
                    </a:lnTo>
                    <a:lnTo>
                      <a:pt x="269" y="238"/>
                    </a:lnTo>
                    <a:lnTo>
                      <a:pt x="271" y="246"/>
                    </a:lnTo>
                    <a:lnTo>
                      <a:pt x="29" y="246"/>
                    </a:lnTo>
                    <a:lnTo>
                      <a:pt x="31" y="238"/>
                    </a:lnTo>
                    <a:lnTo>
                      <a:pt x="33" y="233"/>
                    </a:lnTo>
                    <a:lnTo>
                      <a:pt x="39" y="229"/>
                    </a:lnTo>
                    <a:lnTo>
                      <a:pt x="44" y="225"/>
                    </a:lnTo>
                    <a:lnTo>
                      <a:pt x="50" y="223"/>
                    </a:lnTo>
                    <a:lnTo>
                      <a:pt x="123" y="223"/>
                    </a:lnTo>
                    <a:lnTo>
                      <a:pt x="119" y="214"/>
                    </a:lnTo>
                    <a:lnTo>
                      <a:pt x="81" y="212"/>
                    </a:lnTo>
                    <a:lnTo>
                      <a:pt x="46" y="204"/>
                    </a:lnTo>
                    <a:lnTo>
                      <a:pt x="21" y="196"/>
                    </a:lnTo>
                    <a:lnTo>
                      <a:pt x="12" y="190"/>
                    </a:lnTo>
                    <a:lnTo>
                      <a:pt x="6" y="185"/>
                    </a:lnTo>
                    <a:lnTo>
                      <a:pt x="4" y="179"/>
                    </a:lnTo>
                    <a:lnTo>
                      <a:pt x="2" y="173"/>
                    </a:lnTo>
                    <a:lnTo>
                      <a:pt x="0" y="167"/>
                    </a:lnTo>
                    <a:lnTo>
                      <a:pt x="0" y="23"/>
                    </a:lnTo>
                    <a:lnTo>
                      <a:pt x="2" y="16"/>
                    </a:lnTo>
                    <a:lnTo>
                      <a:pt x="6" y="10"/>
                    </a:lnTo>
                    <a:lnTo>
                      <a:pt x="10" y="6"/>
                    </a:lnTo>
                    <a:lnTo>
                      <a:pt x="16" y="2"/>
                    </a:lnTo>
                    <a:lnTo>
                      <a:pt x="23"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7" name="Freeform 60"/>
              <p:cNvSpPr>
                <a:spLocks/>
              </p:cNvSpPr>
              <p:nvPr userDrawn="1"/>
            </p:nvSpPr>
            <p:spPr bwMode="auto">
              <a:xfrm>
                <a:off x="1177" y="2458"/>
                <a:ext cx="111" cy="112"/>
              </a:xfrm>
              <a:custGeom>
                <a:avLst/>
                <a:gdLst>
                  <a:gd name="T0" fmla="*/ 69 w 111"/>
                  <a:gd name="T1" fmla="*/ 0 h 112"/>
                  <a:gd name="T2" fmla="*/ 111 w 111"/>
                  <a:gd name="T3" fmla="*/ 43 h 112"/>
                  <a:gd name="T4" fmla="*/ 44 w 111"/>
                  <a:gd name="T5" fmla="*/ 112 h 112"/>
                  <a:gd name="T6" fmla="*/ 0 w 111"/>
                  <a:gd name="T7" fmla="*/ 68 h 112"/>
                  <a:gd name="T8" fmla="*/ 13 w 111"/>
                  <a:gd name="T9" fmla="*/ 56 h 112"/>
                  <a:gd name="T10" fmla="*/ 23 w 111"/>
                  <a:gd name="T11" fmla="*/ 68 h 112"/>
                  <a:gd name="T12" fmla="*/ 31 w 111"/>
                  <a:gd name="T13" fmla="*/ 60 h 112"/>
                  <a:gd name="T14" fmla="*/ 19 w 111"/>
                  <a:gd name="T15" fmla="*/ 48 h 112"/>
                  <a:gd name="T16" fmla="*/ 31 w 111"/>
                  <a:gd name="T17" fmla="*/ 37 h 112"/>
                  <a:gd name="T18" fmla="*/ 42 w 111"/>
                  <a:gd name="T19" fmla="*/ 48 h 112"/>
                  <a:gd name="T20" fmla="*/ 50 w 111"/>
                  <a:gd name="T21" fmla="*/ 41 h 112"/>
                  <a:gd name="T22" fmla="*/ 38 w 111"/>
                  <a:gd name="T23" fmla="*/ 31 h 112"/>
                  <a:gd name="T24" fmla="*/ 50 w 111"/>
                  <a:gd name="T25" fmla="*/ 20 h 112"/>
                  <a:gd name="T26" fmla="*/ 61 w 111"/>
                  <a:gd name="T27" fmla="*/ 29 h 112"/>
                  <a:gd name="T28" fmla="*/ 69 w 111"/>
                  <a:gd name="T29" fmla="*/ 22 h 112"/>
                  <a:gd name="T30" fmla="*/ 57 w 111"/>
                  <a:gd name="T31" fmla="*/ 12 h 112"/>
                  <a:gd name="T32" fmla="*/ 69 w 111"/>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12">
                    <a:moveTo>
                      <a:pt x="69" y="0"/>
                    </a:moveTo>
                    <a:lnTo>
                      <a:pt x="111" y="43"/>
                    </a:lnTo>
                    <a:lnTo>
                      <a:pt x="44" y="112"/>
                    </a:lnTo>
                    <a:lnTo>
                      <a:pt x="0" y="68"/>
                    </a:lnTo>
                    <a:lnTo>
                      <a:pt x="13" y="56"/>
                    </a:lnTo>
                    <a:lnTo>
                      <a:pt x="23" y="68"/>
                    </a:lnTo>
                    <a:lnTo>
                      <a:pt x="31" y="60"/>
                    </a:lnTo>
                    <a:lnTo>
                      <a:pt x="19" y="48"/>
                    </a:lnTo>
                    <a:lnTo>
                      <a:pt x="31" y="37"/>
                    </a:lnTo>
                    <a:lnTo>
                      <a:pt x="42" y="48"/>
                    </a:lnTo>
                    <a:lnTo>
                      <a:pt x="50" y="41"/>
                    </a:lnTo>
                    <a:lnTo>
                      <a:pt x="38" y="31"/>
                    </a:lnTo>
                    <a:lnTo>
                      <a:pt x="50" y="20"/>
                    </a:lnTo>
                    <a:lnTo>
                      <a:pt x="61" y="29"/>
                    </a:lnTo>
                    <a:lnTo>
                      <a:pt x="69" y="22"/>
                    </a:lnTo>
                    <a:lnTo>
                      <a:pt x="57" y="12"/>
                    </a:lnTo>
                    <a:lnTo>
                      <a:pt x="6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8" name="Freeform 61"/>
              <p:cNvSpPr>
                <a:spLocks noEditPoints="1"/>
              </p:cNvSpPr>
              <p:nvPr userDrawn="1"/>
            </p:nvSpPr>
            <p:spPr bwMode="auto">
              <a:xfrm>
                <a:off x="1117" y="2376"/>
                <a:ext cx="254" cy="253"/>
              </a:xfrm>
              <a:custGeom>
                <a:avLst/>
                <a:gdLst>
                  <a:gd name="T0" fmla="*/ 48 w 254"/>
                  <a:gd name="T1" fmla="*/ 148 h 253"/>
                  <a:gd name="T2" fmla="*/ 48 w 254"/>
                  <a:gd name="T3" fmla="*/ 153 h 253"/>
                  <a:gd name="T4" fmla="*/ 104 w 254"/>
                  <a:gd name="T5" fmla="*/ 207 h 253"/>
                  <a:gd name="T6" fmla="*/ 215 w 254"/>
                  <a:gd name="T7" fmla="*/ 96 h 253"/>
                  <a:gd name="T8" fmla="*/ 221 w 254"/>
                  <a:gd name="T9" fmla="*/ 36 h 253"/>
                  <a:gd name="T10" fmla="*/ 208 w 254"/>
                  <a:gd name="T11" fmla="*/ 67 h 253"/>
                  <a:gd name="T12" fmla="*/ 221 w 254"/>
                  <a:gd name="T13" fmla="*/ 36 h 253"/>
                  <a:gd name="T14" fmla="*/ 187 w 254"/>
                  <a:gd name="T15" fmla="*/ 46 h 253"/>
                  <a:gd name="T16" fmla="*/ 217 w 254"/>
                  <a:gd name="T17" fmla="*/ 32 h 253"/>
                  <a:gd name="T18" fmla="*/ 200 w 254"/>
                  <a:gd name="T19" fmla="*/ 0 h 253"/>
                  <a:gd name="T20" fmla="*/ 250 w 254"/>
                  <a:gd name="T21" fmla="*/ 56 h 253"/>
                  <a:gd name="T22" fmla="*/ 242 w 254"/>
                  <a:gd name="T23" fmla="*/ 56 h 253"/>
                  <a:gd name="T24" fmla="*/ 238 w 254"/>
                  <a:gd name="T25" fmla="*/ 52 h 253"/>
                  <a:gd name="T26" fmla="*/ 244 w 254"/>
                  <a:gd name="T27" fmla="*/ 104 h 253"/>
                  <a:gd name="T28" fmla="*/ 235 w 254"/>
                  <a:gd name="T29" fmla="*/ 111 h 253"/>
                  <a:gd name="T30" fmla="*/ 227 w 254"/>
                  <a:gd name="T31" fmla="*/ 109 h 253"/>
                  <a:gd name="T32" fmla="*/ 114 w 254"/>
                  <a:gd name="T33" fmla="*/ 211 h 253"/>
                  <a:gd name="T34" fmla="*/ 104 w 254"/>
                  <a:gd name="T35" fmla="*/ 217 h 253"/>
                  <a:gd name="T36" fmla="*/ 67 w 254"/>
                  <a:gd name="T37" fmla="*/ 205 h 253"/>
                  <a:gd name="T38" fmla="*/ 54 w 254"/>
                  <a:gd name="T39" fmla="*/ 217 h 253"/>
                  <a:gd name="T40" fmla="*/ 44 w 254"/>
                  <a:gd name="T41" fmla="*/ 217 h 253"/>
                  <a:gd name="T42" fmla="*/ 4 w 254"/>
                  <a:gd name="T43" fmla="*/ 253 h 253"/>
                  <a:gd name="T44" fmla="*/ 0 w 254"/>
                  <a:gd name="T45" fmla="*/ 253 h 253"/>
                  <a:gd name="T46" fmla="*/ 0 w 254"/>
                  <a:gd name="T47" fmla="*/ 249 h 253"/>
                  <a:gd name="T48" fmla="*/ 37 w 254"/>
                  <a:gd name="T49" fmla="*/ 209 h 253"/>
                  <a:gd name="T50" fmla="*/ 37 w 254"/>
                  <a:gd name="T51" fmla="*/ 200 h 253"/>
                  <a:gd name="T52" fmla="*/ 48 w 254"/>
                  <a:gd name="T53" fmla="*/ 186 h 253"/>
                  <a:gd name="T54" fmla="*/ 39 w 254"/>
                  <a:gd name="T55" fmla="*/ 150 h 253"/>
                  <a:gd name="T56" fmla="*/ 43 w 254"/>
                  <a:gd name="T57" fmla="*/ 140 h 253"/>
                  <a:gd name="T58" fmla="*/ 144 w 254"/>
                  <a:gd name="T59" fmla="*/ 27 h 253"/>
                  <a:gd name="T60" fmla="*/ 142 w 254"/>
                  <a:gd name="T61" fmla="*/ 19 h 253"/>
                  <a:gd name="T62" fmla="*/ 150 w 254"/>
                  <a:gd name="T63" fmla="*/ 9 h 253"/>
                  <a:gd name="T64" fmla="*/ 202 w 254"/>
                  <a:gd name="T65" fmla="*/ 17 h 253"/>
                  <a:gd name="T66" fmla="*/ 198 w 254"/>
                  <a:gd name="T67" fmla="*/ 11 h 253"/>
                  <a:gd name="T68" fmla="*/ 198 w 254"/>
                  <a:gd name="T69" fmla="*/ 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 h="253">
                    <a:moveTo>
                      <a:pt x="158" y="38"/>
                    </a:moveTo>
                    <a:lnTo>
                      <a:pt x="48" y="148"/>
                    </a:lnTo>
                    <a:lnTo>
                      <a:pt x="48" y="150"/>
                    </a:lnTo>
                    <a:lnTo>
                      <a:pt x="48" y="153"/>
                    </a:lnTo>
                    <a:lnTo>
                      <a:pt x="102" y="205"/>
                    </a:lnTo>
                    <a:lnTo>
                      <a:pt x="104" y="207"/>
                    </a:lnTo>
                    <a:lnTo>
                      <a:pt x="106" y="205"/>
                    </a:lnTo>
                    <a:lnTo>
                      <a:pt x="215" y="96"/>
                    </a:lnTo>
                    <a:lnTo>
                      <a:pt x="158" y="38"/>
                    </a:lnTo>
                    <a:close/>
                    <a:moveTo>
                      <a:pt x="221" y="36"/>
                    </a:moveTo>
                    <a:lnTo>
                      <a:pt x="198" y="59"/>
                    </a:lnTo>
                    <a:lnTo>
                      <a:pt x="208" y="67"/>
                    </a:lnTo>
                    <a:lnTo>
                      <a:pt x="231" y="44"/>
                    </a:lnTo>
                    <a:lnTo>
                      <a:pt x="221" y="36"/>
                    </a:lnTo>
                    <a:close/>
                    <a:moveTo>
                      <a:pt x="210" y="23"/>
                    </a:moveTo>
                    <a:lnTo>
                      <a:pt x="187" y="46"/>
                    </a:lnTo>
                    <a:lnTo>
                      <a:pt x="196" y="56"/>
                    </a:lnTo>
                    <a:lnTo>
                      <a:pt x="217" y="32"/>
                    </a:lnTo>
                    <a:lnTo>
                      <a:pt x="210" y="23"/>
                    </a:lnTo>
                    <a:close/>
                    <a:moveTo>
                      <a:pt x="200" y="0"/>
                    </a:moveTo>
                    <a:lnTo>
                      <a:pt x="254" y="54"/>
                    </a:lnTo>
                    <a:lnTo>
                      <a:pt x="250" y="56"/>
                    </a:lnTo>
                    <a:lnTo>
                      <a:pt x="246" y="57"/>
                    </a:lnTo>
                    <a:lnTo>
                      <a:pt x="242" y="56"/>
                    </a:lnTo>
                    <a:lnTo>
                      <a:pt x="240" y="54"/>
                    </a:lnTo>
                    <a:lnTo>
                      <a:pt x="238" y="52"/>
                    </a:lnTo>
                    <a:lnTo>
                      <a:pt x="215" y="75"/>
                    </a:lnTo>
                    <a:lnTo>
                      <a:pt x="244" y="104"/>
                    </a:lnTo>
                    <a:lnTo>
                      <a:pt x="238" y="109"/>
                    </a:lnTo>
                    <a:lnTo>
                      <a:pt x="235" y="111"/>
                    </a:lnTo>
                    <a:lnTo>
                      <a:pt x="231" y="111"/>
                    </a:lnTo>
                    <a:lnTo>
                      <a:pt x="227" y="109"/>
                    </a:lnTo>
                    <a:lnTo>
                      <a:pt x="223" y="104"/>
                    </a:lnTo>
                    <a:lnTo>
                      <a:pt x="114" y="211"/>
                    </a:lnTo>
                    <a:lnTo>
                      <a:pt x="110" y="215"/>
                    </a:lnTo>
                    <a:lnTo>
                      <a:pt x="104" y="217"/>
                    </a:lnTo>
                    <a:lnTo>
                      <a:pt x="98" y="215"/>
                    </a:lnTo>
                    <a:lnTo>
                      <a:pt x="67" y="205"/>
                    </a:lnTo>
                    <a:lnTo>
                      <a:pt x="58" y="215"/>
                    </a:lnTo>
                    <a:lnTo>
                      <a:pt x="54" y="217"/>
                    </a:lnTo>
                    <a:lnTo>
                      <a:pt x="48" y="219"/>
                    </a:lnTo>
                    <a:lnTo>
                      <a:pt x="44" y="217"/>
                    </a:lnTo>
                    <a:lnTo>
                      <a:pt x="43" y="217"/>
                    </a:lnTo>
                    <a:lnTo>
                      <a:pt x="4" y="253"/>
                    </a:lnTo>
                    <a:lnTo>
                      <a:pt x="2" y="253"/>
                    </a:lnTo>
                    <a:lnTo>
                      <a:pt x="0" y="253"/>
                    </a:lnTo>
                    <a:lnTo>
                      <a:pt x="0" y="251"/>
                    </a:lnTo>
                    <a:lnTo>
                      <a:pt x="0" y="249"/>
                    </a:lnTo>
                    <a:lnTo>
                      <a:pt x="39" y="213"/>
                    </a:lnTo>
                    <a:lnTo>
                      <a:pt x="37" y="209"/>
                    </a:lnTo>
                    <a:lnTo>
                      <a:pt x="37" y="203"/>
                    </a:lnTo>
                    <a:lnTo>
                      <a:pt x="37" y="200"/>
                    </a:lnTo>
                    <a:lnTo>
                      <a:pt x="41" y="196"/>
                    </a:lnTo>
                    <a:lnTo>
                      <a:pt x="48" y="186"/>
                    </a:lnTo>
                    <a:lnTo>
                      <a:pt x="39" y="155"/>
                    </a:lnTo>
                    <a:lnTo>
                      <a:pt x="39" y="150"/>
                    </a:lnTo>
                    <a:lnTo>
                      <a:pt x="39" y="144"/>
                    </a:lnTo>
                    <a:lnTo>
                      <a:pt x="43" y="140"/>
                    </a:lnTo>
                    <a:lnTo>
                      <a:pt x="150" y="32"/>
                    </a:lnTo>
                    <a:lnTo>
                      <a:pt x="144" y="27"/>
                    </a:lnTo>
                    <a:lnTo>
                      <a:pt x="142" y="23"/>
                    </a:lnTo>
                    <a:lnTo>
                      <a:pt x="142" y="19"/>
                    </a:lnTo>
                    <a:lnTo>
                      <a:pt x="144" y="15"/>
                    </a:lnTo>
                    <a:lnTo>
                      <a:pt x="150" y="9"/>
                    </a:lnTo>
                    <a:lnTo>
                      <a:pt x="179" y="38"/>
                    </a:lnTo>
                    <a:lnTo>
                      <a:pt x="202" y="17"/>
                    </a:lnTo>
                    <a:lnTo>
                      <a:pt x="200" y="15"/>
                    </a:lnTo>
                    <a:lnTo>
                      <a:pt x="198" y="11"/>
                    </a:lnTo>
                    <a:lnTo>
                      <a:pt x="198" y="8"/>
                    </a:lnTo>
                    <a:lnTo>
                      <a:pt x="198" y="4"/>
                    </a:lnTo>
                    <a:lnTo>
                      <a:pt x="20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9" name="Freeform 62"/>
              <p:cNvSpPr>
                <a:spLocks/>
              </p:cNvSpPr>
              <p:nvPr userDrawn="1"/>
            </p:nvSpPr>
            <p:spPr bwMode="auto">
              <a:xfrm>
                <a:off x="3366" y="2357"/>
                <a:ext cx="130" cy="257"/>
              </a:xfrm>
              <a:custGeom>
                <a:avLst/>
                <a:gdLst>
                  <a:gd name="T0" fmla="*/ 128 w 130"/>
                  <a:gd name="T1" fmla="*/ 0 h 257"/>
                  <a:gd name="T2" fmla="*/ 78 w 130"/>
                  <a:gd name="T3" fmla="*/ 105 h 257"/>
                  <a:gd name="T4" fmla="*/ 130 w 130"/>
                  <a:gd name="T5" fmla="*/ 128 h 257"/>
                  <a:gd name="T6" fmla="*/ 0 w 130"/>
                  <a:gd name="T7" fmla="*/ 257 h 257"/>
                  <a:gd name="T8" fmla="*/ 51 w 130"/>
                  <a:gd name="T9" fmla="*/ 153 h 257"/>
                  <a:gd name="T10" fmla="*/ 0 w 130"/>
                  <a:gd name="T11" fmla="*/ 134 h 257"/>
                  <a:gd name="T12" fmla="*/ 128 w 130"/>
                  <a:gd name="T13" fmla="*/ 0 h 257"/>
                </a:gdLst>
                <a:ahLst/>
                <a:cxnLst>
                  <a:cxn ang="0">
                    <a:pos x="T0" y="T1"/>
                  </a:cxn>
                  <a:cxn ang="0">
                    <a:pos x="T2" y="T3"/>
                  </a:cxn>
                  <a:cxn ang="0">
                    <a:pos x="T4" y="T5"/>
                  </a:cxn>
                  <a:cxn ang="0">
                    <a:pos x="T6" y="T7"/>
                  </a:cxn>
                  <a:cxn ang="0">
                    <a:pos x="T8" y="T9"/>
                  </a:cxn>
                  <a:cxn ang="0">
                    <a:pos x="T10" y="T11"/>
                  </a:cxn>
                  <a:cxn ang="0">
                    <a:pos x="T12" y="T13"/>
                  </a:cxn>
                </a:cxnLst>
                <a:rect l="0" t="0" r="r" b="b"/>
                <a:pathLst>
                  <a:path w="130" h="257">
                    <a:moveTo>
                      <a:pt x="128" y="0"/>
                    </a:moveTo>
                    <a:lnTo>
                      <a:pt x="78" y="105"/>
                    </a:lnTo>
                    <a:lnTo>
                      <a:pt x="130" y="128"/>
                    </a:lnTo>
                    <a:lnTo>
                      <a:pt x="0" y="257"/>
                    </a:lnTo>
                    <a:lnTo>
                      <a:pt x="51" y="153"/>
                    </a:lnTo>
                    <a:lnTo>
                      <a:pt x="0" y="134"/>
                    </a:lnTo>
                    <a:lnTo>
                      <a:pt x="128"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0" name="Freeform 63"/>
              <p:cNvSpPr>
                <a:spLocks noEditPoints="1"/>
              </p:cNvSpPr>
              <p:nvPr userDrawn="1"/>
            </p:nvSpPr>
            <p:spPr bwMode="auto">
              <a:xfrm>
                <a:off x="3358" y="2349"/>
                <a:ext cx="146" cy="273"/>
              </a:xfrm>
              <a:custGeom>
                <a:avLst/>
                <a:gdLst>
                  <a:gd name="T0" fmla="*/ 109 w 146"/>
                  <a:gd name="T1" fmla="*/ 46 h 273"/>
                  <a:gd name="T2" fmla="*/ 21 w 146"/>
                  <a:gd name="T3" fmla="*/ 140 h 273"/>
                  <a:gd name="T4" fmla="*/ 61 w 146"/>
                  <a:gd name="T5" fmla="*/ 154 h 273"/>
                  <a:gd name="T6" fmla="*/ 65 w 146"/>
                  <a:gd name="T7" fmla="*/ 156 h 273"/>
                  <a:gd name="T8" fmla="*/ 67 w 146"/>
                  <a:gd name="T9" fmla="*/ 157 h 273"/>
                  <a:gd name="T10" fmla="*/ 67 w 146"/>
                  <a:gd name="T11" fmla="*/ 161 h 273"/>
                  <a:gd name="T12" fmla="*/ 67 w 146"/>
                  <a:gd name="T13" fmla="*/ 165 h 273"/>
                  <a:gd name="T14" fmla="*/ 34 w 146"/>
                  <a:gd name="T15" fmla="*/ 227 h 273"/>
                  <a:gd name="T16" fmla="*/ 125 w 146"/>
                  <a:gd name="T17" fmla="*/ 138 h 273"/>
                  <a:gd name="T18" fmla="*/ 82 w 146"/>
                  <a:gd name="T19" fmla="*/ 121 h 273"/>
                  <a:gd name="T20" fmla="*/ 81 w 146"/>
                  <a:gd name="T21" fmla="*/ 119 h 273"/>
                  <a:gd name="T22" fmla="*/ 79 w 146"/>
                  <a:gd name="T23" fmla="*/ 117 h 273"/>
                  <a:gd name="T24" fmla="*/ 79 w 146"/>
                  <a:gd name="T25" fmla="*/ 113 h 273"/>
                  <a:gd name="T26" fmla="*/ 79 w 146"/>
                  <a:gd name="T27" fmla="*/ 111 h 273"/>
                  <a:gd name="T28" fmla="*/ 109 w 146"/>
                  <a:gd name="T29" fmla="*/ 46 h 273"/>
                  <a:gd name="T30" fmla="*/ 136 w 146"/>
                  <a:gd name="T31" fmla="*/ 0 h 273"/>
                  <a:gd name="T32" fmla="*/ 140 w 146"/>
                  <a:gd name="T33" fmla="*/ 2 h 273"/>
                  <a:gd name="T34" fmla="*/ 142 w 146"/>
                  <a:gd name="T35" fmla="*/ 4 h 273"/>
                  <a:gd name="T36" fmla="*/ 144 w 146"/>
                  <a:gd name="T37" fmla="*/ 8 h 273"/>
                  <a:gd name="T38" fmla="*/ 142 w 146"/>
                  <a:gd name="T39" fmla="*/ 11 h 273"/>
                  <a:gd name="T40" fmla="*/ 96 w 146"/>
                  <a:gd name="T41" fmla="*/ 109 h 273"/>
                  <a:gd name="T42" fmla="*/ 140 w 146"/>
                  <a:gd name="T43" fmla="*/ 129 h 273"/>
                  <a:gd name="T44" fmla="*/ 144 w 146"/>
                  <a:gd name="T45" fmla="*/ 131 h 273"/>
                  <a:gd name="T46" fmla="*/ 146 w 146"/>
                  <a:gd name="T47" fmla="*/ 134 h 273"/>
                  <a:gd name="T48" fmla="*/ 146 w 146"/>
                  <a:gd name="T49" fmla="*/ 138 h 273"/>
                  <a:gd name="T50" fmla="*/ 144 w 146"/>
                  <a:gd name="T51" fmla="*/ 142 h 273"/>
                  <a:gd name="T52" fmla="*/ 13 w 146"/>
                  <a:gd name="T53" fmla="*/ 271 h 273"/>
                  <a:gd name="T54" fmla="*/ 10 w 146"/>
                  <a:gd name="T55" fmla="*/ 271 h 273"/>
                  <a:gd name="T56" fmla="*/ 8 w 146"/>
                  <a:gd name="T57" fmla="*/ 273 h 273"/>
                  <a:gd name="T58" fmla="*/ 6 w 146"/>
                  <a:gd name="T59" fmla="*/ 271 h 273"/>
                  <a:gd name="T60" fmla="*/ 2 w 146"/>
                  <a:gd name="T61" fmla="*/ 271 h 273"/>
                  <a:gd name="T62" fmla="*/ 0 w 146"/>
                  <a:gd name="T63" fmla="*/ 267 h 273"/>
                  <a:gd name="T64" fmla="*/ 0 w 146"/>
                  <a:gd name="T65" fmla="*/ 265 h 273"/>
                  <a:gd name="T66" fmla="*/ 0 w 146"/>
                  <a:gd name="T67" fmla="*/ 261 h 273"/>
                  <a:gd name="T68" fmla="*/ 50 w 146"/>
                  <a:gd name="T69" fmla="*/ 165 h 273"/>
                  <a:gd name="T70" fmla="*/ 4 w 146"/>
                  <a:gd name="T71" fmla="*/ 150 h 273"/>
                  <a:gd name="T72" fmla="*/ 2 w 146"/>
                  <a:gd name="T73" fmla="*/ 148 h 273"/>
                  <a:gd name="T74" fmla="*/ 0 w 146"/>
                  <a:gd name="T75" fmla="*/ 144 h 273"/>
                  <a:gd name="T76" fmla="*/ 0 w 146"/>
                  <a:gd name="T77" fmla="*/ 140 h 273"/>
                  <a:gd name="T78" fmla="*/ 2 w 146"/>
                  <a:gd name="T79" fmla="*/ 138 h 273"/>
                  <a:gd name="T80" fmla="*/ 130 w 146"/>
                  <a:gd name="T81" fmla="*/ 2 h 273"/>
                  <a:gd name="T82" fmla="*/ 132 w 146"/>
                  <a:gd name="T83" fmla="*/ 0 h 273"/>
                  <a:gd name="T84" fmla="*/ 136 w 146"/>
                  <a:gd name="T8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3">
                    <a:moveTo>
                      <a:pt x="109" y="46"/>
                    </a:moveTo>
                    <a:lnTo>
                      <a:pt x="21" y="140"/>
                    </a:lnTo>
                    <a:lnTo>
                      <a:pt x="61" y="154"/>
                    </a:lnTo>
                    <a:lnTo>
                      <a:pt x="65" y="156"/>
                    </a:lnTo>
                    <a:lnTo>
                      <a:pt x="67" y="157"/>
                    </a:lnTo>
                    <a:lnTo>
                      <a:pt x="67" y="161"/>
                    </a:lnTo>
                    <a:lnTo>
                      <a:pt x="67" y="165"/>
                    </a:lnTo>
                    <a:lnTo>
                      <a:pt x="34" y="227"/>
                    </a:lnTo>
                    <a:lnTo>
                      <a:pt x="125" y="138"/>
                    </a:lnTo>
                    <a:lnTo>
                      <a:pt x="82" y="121"/>
                    </a:lnTo>
                    <a:lnTo>
                      <a:pt x="81" y="119"/>
                    </a:lnTo>
                    <a:lnTo>
                      <a:pt x="79" y="117"/>
                    </a:lnTo>
                    <a:lnTo>
                      <a:pt x="79" y="113"/>
                    </a:lnTo>
                    <a:lnTo>
                      <a:pt x="79" y="111"/>
                    </a:lnTo>
                    <a:lnTo>
                      <a:pt x="109" y="46"/>
                    </a:lnTo>
                    <a:close/>
                    <a:moveTo>
                      <a:pt x="136" y="0"/>
                    </a:moveTo>
                    <a:lnTo>
                      <a:pt x="140" y="2"/>
                    </a:lnTo>
                    <a:lnTo>
                      <a:pt x="142" y="4"/>
                    </a:lnTo>
                    <a:lnTo>
                      <a:pt x="144" y="8"/>
                    </a:lnTo>
                    <a:lnTo>
                      <a:pt x="142" y="11"/>
                    </a:lnTo>
                    <a:lnTo>
                      <a:pt x="96" y="109"/>
                    </a:lnTo>
                    <a:lnTo>
                      <a:pt x="140" y="129"/>
                    </a:lnTo>
                    <a:lnTo>
                      <a:pt x="144" y="131"/>
                    </a:lnTo>
                    <a:lnTo>
                      <a:pt x="146" y="134"/>
                    </a:lnTo>
                    <a:lnTo>
                      <a:pt x="146" y="138"/>
                    </a:lnTo>
                    <a:lnTo>
                      <a:pt x="144" y="142"/>
                    </a:lnTo>
                    <a:lnTo>
                      <a:pt x="13" y="271"/>
                    </a:lnTo>
                    <a:lnTo>
                      <a:pt x="10" y="271"/>
                    </a:lnTo>
                    <a:lnTo>
                      <a:pt x="8" y="273"/>
                    </a:lnTo>
                    <a:lnTo>
                      <a:pt x="6" y="271"/>
                    </a:lnTo>
                    <a:lnTo>
                      <a:pt x="2" y="271"/>
                    </a:lnTo>
                    <a:lnTo>
                      <a:pt x="0" y="267"/>
                    </a:lnTo>
                    <a:lnTo>
                      <a:pt x="0" y="265"/>
                    </a:lnTo>
                    <a:lnTo>
                      <a:pt x="0" y="261"/>
                    </a:lnTo>
                    <a:lnTo>
                      <a:pt x="50" y="165"/>
                    </a:lnTo>
                    <a:lnTo>
                      <a:pt x="4" y="150"/>
                    </a:lnTo>
                    <a:lnTo>
                      <a:pt x="2" y="148"/>
                    </a:lnTo>
                    <a:lnTo>
                      <a:pt x="0" y="144"/>
                    </a:lnTo>
                    <a:lnTo>
                      <a:pt x="0" y="140"/>
                    </a:lnTo>
                    <a:lnTo>
                      <a:pt x="2" y="138"/>
                    </a:lnTo>
                    <a:lnTo>
                      <a:pt x="130" y="2"/>
                    </a:lnTo>
                    <a:lnTo>
                      <a:pt x="132" y="0"/>
                    </a:lnTo>
                    <a:lnTo>
                      <a:pt x="136"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1" name="Freeform 64"/>
              <p:cNvSpPr>
                <a:spLocks noEditPoints="1"/>
              </p:cNvSpPr>
              <p:nvPr userDrawn="1"/>
            </p:nvSpPr>
            <p:spPr bwMode="auto">
              <a:xfrm>
                <a:off x="2651" y="2432"/>
                <a:ext cx="116" cy="115"/>
              </a:xfrm>
              <a:custGeom>
                <a:avLst/>
                <a:gdLst>
                  <a:gd name="T0" fmla="*/ 58 w 116"/>
                  <a:gd name="T1" fmla="*/ 30 h 115"/>
                  <a:gd name="T2" fmla="*/ 52 w 116"/>
                  <a:gd name="T3" fmla="*/ 32 h 115"/>
                  <a:gd name="T4" fmla="*/ 46 w 116"/>
                  <a:gd name="T5" fmla="*/ 34 h 115"/>
                  <a:gd name="T6" fmla="*/ 41 w 116"/>
                  <a:gd name="T7" fmla="*/ 38 h 115"/>
                  <a:gd name="T8" fmla="*/ 33 w 116"/>
                  <a:gd name="T9" fmla="*/ 49 h 115"/>
                  <a:gd name="T10" fmla="*/ 33 w 116"/>
                  <a:gd name="T11" fmla="*/ 63 h 115"/>
                  <a:gd name="T12" fmla="*/ 41 w 116"/>
                  <a:gd name="T13" fmla="*/ 74 h 115"/>
                  <a:gd name="T14" fmla="*/ 52 w 116"/>
                  <a:gd name="T15" fmla="*/ 82 h 115"/>
                  <a:gd name="T16" fmla="*/ 66 w 116"/>
                  <a:gd name="T17" fmla="*/ 82 h 115"/>
                  <a:gd name="T18" fmla="*/ 77 w 116"/>
                  <a:gd name="T19" fmla="*/ 74 h 115"/>
                  <a:gd name="T20" fmla="*/ 81 w 116"/>
                  <a:gd name="T21" fmla="*/ 69 h 115"/>
                  <a:gd name="T22" fmla="*/ 83 w 116"/>
                  <a:gd name="T23" fmla="*/ 63 h 115"/>
                  <a:gd name="T24" fmla="*/ 85 w 116"/>
                  <a:gd name="T25" fmla="*/ 57 h 115"/>
                  <a:gd name="T26" fmla="*/ 83 w 116"/>
                  <a:gd name="T27" fmla="*/ 49 h 115"/>
                  <a:gd name="T28" fmla="*/ 81 w 116"/>
                  <a:gd name="T29" fmla="*/ 44 h 115"/>
                  <a:gd name="T30" fmla="*/ 77 w 116"/>
                  <a:gd name="T31" fmla="*/ 38 h 115"/>
                  <a:gd name="T32" fmla="*/ 71 w 116"/>
                  <a:gd name="T33" fmla="*/ 34 h 115"/>
                  <a:gd name="T34" fmla="*/ 66 w 116"/>
                  <a:gd name="T35" fmla="*/ 32 h 115"/>
                  <a:gd name="T36" fmla="*/ 58 w 116"/>
                  <a:gd name="T37" fmla="*/ 30 h 115"/>
                  <a:gd name="T38" fmla="*/ 58 w 116"/>
                  <a:gd name="T39" fmla="*/ 0 h 115"/>
                  <a:gd name="T40" fmla="*/ 81 w 116"/>
                  <a:gd name="T41" fmla="*/ 3 h 115"/>
                  <a:gd name="T42" fmla="*/ 98 w 116"/>
                  <a:gd name="T43" fmla="*/ 17 h 115"/>
                  <a:gd name="T44" fmla="*/ 112 w 116"/>
                  <a:gd name="T45" fmla="*/ 34 h 115"/>
                  <a:gd name="T46" fmla="*/ 116 w 116"/>
                  <a:gd name="T47" fmla="*/ 57 h 115"/>
                  <a:gd name="T48" fmla="*/ 112 w 116"/>
                  <a:gd name="T49" fmla="*/ 78 h 115"/>
                  <a:gd name="T50" fmla="*/ 100 w 116"/>
                  <a:gd name="T51" fmla="*/ 97 h 115"/>
                  <a:gd name="T52" fmla="*/ 81 w 116"/>
                  <a:gd name="T53" fmla="*/ 109 h 115"/>
                  <a:gd name="T54" fmla="*/ 58 w 116"/>
                  <a:gd name="T55" fmla="*/ 115 h 115"/>
                  <a:gd name="T56" fmla="*/ 37 w 116"/>
                  <a:gd name="T57" fmla="*/ 111 h 115"/>
                  <a:gd name="T58" fmla="*/ 18 w 116"/>
                  <a:gd name="T59" fmla="*/ 97 h 115"/>
                  <a:gd name="T60" fmla="*/ 6 w 116"/>
                  <a:gd name="T61" fmla="*/ 78 h 115"/>
                  <a:gd name="T62" fmla="*/ 0 w 116"/>
                  <a:gd name="T63" fmla="*/ 57 h 115"/>
                  <a:gd name="T64" fmla="*/ 6 w 116"/>
                  <a:gd name="T65" fmla="*/ 34 h 115"/>
                  <a:gd name="T66" fmla="*/ 18 w 116"/>
                  <a:gd name="T67" fmla="*/ 17 h 115"/>
                  <a:gd name="T68" fmla="*/ 37 w 116"/>
                  <a:gd name="T69" fmla="*/ 3 h 115"/>
                  <a:gd name="T70" fmla="*/ 58 w 11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115">
                    <a:moveTo>
                      <a:pt x="58" y="30"/>
                    </a:moveTo>
                    <a:lnTo>
                      <a:pt x="52" y="32"/>
                    </a:lnTo>
                    <a:lnTo>
                      <a:pt x="46" y="34"/>
                    </a:lnTo>
                    <a:lnTo>
                      <a:pt x="41" y="38"/>
                    </a:lnTo>
                    <a:lnTo>
                      <a:pt x="33" y="49"/>
                    </a:lnTo>
                    <a:lnTo>
                      <a:pt x="33" y="63"/>
                    </a:lnTo>
                    <a:lnTo>
                      <a:pt x="41" y="74"/>
                    </a:lnTo>
                    <a:lnTo>
                      <a:pt x="52" y="82"/>
                    </a:lnTo>
                    <a:lnTo>
                      <a:pt x="66" y="82"/>
                    </a:lnTo>
                    <a:lnTo>
                      <a:pt x="77" y="74"/>
                    </a:lnTo>
                    <a:lnTo>
                      <a:pt x="81" y="69"/>
                    </a:lnTo>
                    <a:lnTo>
                      <a:pt x="83" y="63"/>
                    </a:lnTo>
                    <a:lnTo>
                      <a:pt x="85" y="57"/>
                    </a:lnTo>
                    <a:lnTo>
                      <a:pt x="83" y="49"/>
                    </a:lnTo>
                    <a:lnTo>
                      <a:pt x="81" y="44"/>
                    </a:lnTo>
                    <a:lnTo>
                      <a:pt x="77" y="38"/>
                    </a:lnTo>
                    <a:lnTo>
                      <a:pt x="71" y="34"/>
                    </a:lnTo>
                    <a:lnTo>
                      <a:pt x="66" y="32"/>
                    </a:lnTo>
                    <a:lnTo>
                      <a:pt x="58" y="30"/>
                    </a:lnTo>
                    <a:close/>
                    <a:moveTo>
                      <a:pt x="58" y="0"/>
                    </a:moveTo>
                    <a:lnTo>
                      <a:pt x="81" y="3"/>
                    </a:lnTo>
                    <a:lnTo>
                      <a:pt x="98" y="17"/>
                    </a:lnTo>
                    <a:lnTo>
                      <a:pt x="112" y="34"/>
                    </a:lnTo>
                    <a:lnTo>
                      <a:pt x="116" y="57"/>
                    </a:lnTo>
                    <a:lnTo>
                      <a:pt x="112" y="78"/>
                    </a:lnTo>
                    <a:lnTo>
                      <a:pt x="100" y="97"/>
                    </a:lnTo>
                    <a:lnTo>
                      <a:pt x="81" y="109"/>
                    </a:lnTo>
                    <a:lnTo>
                      <a:pt x="58" y="115"/>
                    </a:lnTo>
                    <a:lnTo>
                      <a:pt x="37" y="111"/>
                    </a:lnTo>
                    <a:lnTo>
                      <a:pt x="18" y="97"/>
                    </a:lnTo>
                    <a:lnTo>
                      <a:pt x="6" y="78"/>
                    </a:lnTo>
                    <a:lnTo>
                      <a:pt x="0" y="57"/>
                    </a:lnTo>
                    <a:lnTo>
                      <a:pt x="6" y="34"/>
                    </a:lnTo>
                    <a:lnTo>
                      <a:pt x="18" y="17"/>
                    </a:lnTo>
                    <a:lnTo>
                      <a:pt x="37" y="3"/>
                    </a:lnTo>
                    <a:lnTo>
                      <a:pt x="58"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2" name="Freeform 65"/>
              <p:cNvSpPr>
                <a:spLocks/>
              </p:cNvSpPr>
              <p:nvPr userDrawn="1"/>
            </p:nvSpPr>
            <p:spPr bwMode="auto">
              <a:xfrm>
                <a:off x="2694" y="2253"/>
                <a:ext cx="32" cy="144"/>
              </a:xfrm>
              <a:custGeom>
                <a:avLst/>
                <a:gdLst>
                  <a:gd name="T0" fmla="*/ 15 w 32"/>
                  <a:gd name="T1" fmla="*/ 0 h 144"/>
                  <a:gd name="T2" fmla="*/ 23 w 32"/>
                  <a:gd name="T3" fmla="*/ 0 h 144"/>
                  <a:gd name="T4" fmla="*/ 26 w 32"/>
                  <a:gd name="T5" fmla="*/ 4 h 144"/>
                  <a:gd name="T6" fmla="*/ 30 w 32"/>
                  <a:gd name="T7" fmla="*/ 8 h 144"/>
                  <a:gd name="T8" fmla="*/ 32 w 32"/>
                  <a:gd name="T9" fmla="*/ 15 h 144"/>
                  <a:gd name="T10" fmla="*/ 32 w 32"/>
                  <a:gd name="T11" fmla="*/ 129 h 144"/>
                  <a:gd name="T12" fmla="*/ 30 w 32"/>
                  <a:gd name="T13" fmla="*/ 134 h 144"/>
                  <a:gd name="T14" fmla="*/ 26 w 32"/>
                  <a:gd name="T15" fmla="*/ 140 h 144"/>
                  <a:gd name="T16" fmla="*/ 23 w 32"/>
                  <a:gd name="T17" fmla="*/ 144 h 144"/>
                  <a:gd name="T18" fmla="*/ 15 w 32"/>
                  <a:gd name="T19" fmla="*/ 144 h 144"/>
                  <a:gd name="T20" fmla="*/ 9 w 32"/>
                  <a:gd name="T21" fmla="*/ 144 h 144"/>
                  <a:gd name="T22" fmla="*/ 5 w 32"/>
                  <a:gd name="T23" fmla="*/ 140 h 144"/>
                  <a:gd name="T24" fmla="*/ 2 w 32"/>
                  <a:gd name="T25" fmla="*/ 134 h 144"/>
                  <a:gd name="T26" fmla="*/ 0 w 32"/>
                  <a:gd name="T27" fmla="*/ 129 h 144"/>
                  <a:gd name="T28" fmla="*/ 0 w 32"/>
                  <a:gd name="T29" fmla="*/ 15 h 144"/>
                  <a:gd name="T30" fmla="*/ 2 w 32"/>
                  <a:gd name="T31" fmla="*/ 8 h 144"/>
                  <a:gd name="T32" fmla="*/ 5 w 32"/>
                  <a:gd name="T33" fmla="*/ 4 h 144"/>
                  <a:gd name="T34" fmla="*/ 9 w 32"/>
                  <a:gd name="T35" fmla="*/ 0 h 144"/>
                  <a:gd name="T36" fmla="*/ 15 w 32"/>
                  <a:gd name="T3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44">
                    <a:moveTo>
                      <a:pt x="15" y="0"/>
                    </a:moveTo>
                    <a:lnTo>
                      <a:pt x="23" y="0"/>
                    </a:lnTo>
                    <a:lnTo>
                      <a:pt x="26" y="4"/>
                    </a:lnTo>
                    <a:lnTo>
                      <a:pt x="30" y="8"/>
                    </a:lnTo>
                    <a:lnTo>
                      <a:pt x="32" y="15"/>
                    </a:lnTo>
                    <a:lnTo>
                      <a:pt x="32" y="129"/>
                    </a:lnTo>
                    <a:lnTo>
                      <a:pt x="30" y="134"/>
                    </a:lnTo>
                    <a:lnTo>
                      <a:pt x="26" y="140"/>
                    </a:lnTo>
                    <a:lnTo>
                      <a:pt x="23" y="144"/>
                    </a:lnTo>
                    <a:lnTo>
                      <a:pt x="15" y="144"/>
                    </a:lnTo>
                    <a:lnTo>
                      <a:pt x="9" y="144"/>
                    </a:lnTo>
                    <a:lnTo>
                      <a:pt x="5" y="140"/>
                    </a:lnTo>
                    <a:lnTo>
                      <a:pt x="2" y="134"/>
                    </a:lnTo>
                    <a:lnTo>
                      <a:pt x="0" y="129"/>
                    </a:lnTo>
                    <a:lnTo>
                      <a:pt x="0" y="15"/>
                    </a:lnTo>
                    <a:lnTo>
                      <a:pt x="2" y="8"/>
                    </a:lnTo>
                    <a:lnTo>
                      <a:pt x="5" y="4"/>
                    </a:lnTo>
                    <a:lnTo>
                      <a:pt x="9" y="0"/>
                    </a:lnTo>
                    <a:lnTo>
                      <a:pt x="15"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3" name="Freeform 66"/>
              <p:cNvSpPr>
                <a:spLocks/>
              </p:cNvSpPr>
              <p:nvPr userDrawn="1"/>
            </p:nvSpPr>
            <p:spPr bwMode="auto">
              <a:xfrm>
                <a:off x="2694" y="2601"/>
                <a:ext cx="30" cy="145"/>
              </a:xfrm>
              <a:custGeom>
                <a:avLst/>
                <a:gdLst>
                  <a:gd name="T0" fmla="*/ 15 w 30"/>
                  <a:gd name="T1" fmla="*/ 0 h 145"/>
                  <a:gd name="T2" fmla="*/ 21 w 30"/>
                  <a:gd name="T3" fmla="*/ 0 h 145"/>
                  <a:gd name="T4" fmla="*/ 26 w 30"/>
                  <a:gd name="T5" fmla="*/ 3 h 145"/>
                  <a:gd name="T6" fmla="*/ 30 w 30"/>
                  <a:gd name="T7" fmla="*/ 9 h 145"/>
                  <a:gd name="T8" fmla="*/ 30 w 30"/>
                  <a:gd name="T9" fmla="*/ 15 h 145"/>
                  <a:gd name="T10" fmla="*/ 30 w 30"/>
                  <a:gd name="T11" fmla="*/ 130 h 145"/>
                  <a:gd name="T12" fmla="*/ 30 w 30"/>
                  <a:gd name="T13" fmla="*/ 136 h 145"/>
                  <a:gd name="T14" fmla="*/ 26 w 30"/>
                  <a:gd name="T15" fmla="*/ 140 h 145"/>
                  <a:gd name="T16" fmla="*/ 21 w 30"/>
                  <a:gd name="T17" fmla="*/ 144 h 145"/>
                  <a:gd name="T18" fmla="*/ 15 w 30"/>
                  <a:gd name="T19" fmla="*/ 145 h 145"/>
                  <a:gd name="T20" fmla="*/ 9 w 30"/>
                  <a:gd name="T21" fmla="*/ 144 h 145"/>
                  <a:gd name="T22" fmla="*/ 3 w 30"/>
                  <a:gd name="T23" fmla="*/ 140 h 145"/>
                  <a:gd name="T24" fmla="*/ 2 w 30"/>
                  <a:gd name="T25" fmla="*/ 136 h 145"/>
                  <a:gd name="T26" fmla="*/ 0 w 30"/>
                  <a:gd name="T27" fmla="*/ 130 h 145"/>
                  <a:gd name="T28" fmla="*/ 0 w 30"/>
                  <a:gd name="T29" fmla="*/ 15 h 145"/>
                  <a:gd name="T30" fmla="*/ 2 w 30"/>
                  <a:gd name="T31" fmla="*/ 9 h 145"/>
                  <a:gd name="T32" fmla="*/ 3 w 30"/>
                  <a:gd name="T33" fmla="*/ 3 h 145"/>
                  <a:gd name="T34" fmla="*/ 9 w 30"/>
                  <a:gd name="T35" fmla="*/ 0 h 145"/>
                  <a:gd name="T36" fmla="*/ 15 w 30"/>
                  <a:gd name="T3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45">
                    <a:moveTo>
                      <a:pt x="15" y="0"/>
                    </a:moveTo>
                    <a:lnTo>
                      <a:pt x="21" y="0"/>
                    </a:lnTo>
                    <a:lnTo>
                      <a:pt x="26" y="3"/>
                    </a:lnTo>
                    <a:lnTo>
                      <a:pt x="30" y="9"/>
                    </a:lnTo>
                    <a:lnTo>
                      <a:pt x="30" y="15"/>
                    </a:lnTo>
                    <a:lnTo>
                      <a:pt x="30" y="130"/>
                    </a:lnTo>
                    <a:lnTo>
                      <a:pt x="30" y="136"/>
                    </a:lnTo>
                    <a:lnTo>
                      <a:pt x="26" y="140"/>
                    </a:lnTo>
                    <a:lnTo>
                      <a:pt x="21" y="144"/>
                    </a:lnTo>
                    <a:lnTo>
                      <a:pt x="15" y="145"/>
                    </a:lnTo>
                    <a:lnTo>
                      <a:pt x="9" y="144"/>
                    </a:lnTo>
                    <a:lnTo>
                      <a:pt x="3" y="140"/>
                    </a:lnTo>
                    <a:lnTo>
                      <a:pt x="2" y="136"/>
                    </a:lnTo>
                    <a:lnTo>
                      <a:pt x="0" y="130"/>
                    </a:lnTo>
                    <a:lnTo>
                      <a:pt x="0" y="15"/>
                    </a:lnTo>
                    <a:lnTo>
                      <a:pt x="2" y="9"/>
                    </a:lnTo>
                    <a:lnTo>
                      <a:pt x="3" y="3"/>
                    </a:lnTo>
                    <a:lnTo>
                      <a:pt x="9" y="0"/>
                    </a:lnTo>
                    <a:lnTo>
                      <a:pt x="15"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4" name="Freeform 67"/>
              <p:cNvSpPr>
                <a:spLocks/>
              </p:cNvSpPr>
              <p:nvPr userDrawn="1"/>
            </p:nvSpPr>
            <p:spPr bwMode="auto">
              <a:xfrm>
                <a:off x="2467" y="2472"/>
                <a:ext cx="146" cy="33"/>
              </a:xfrm>
              <a:custGeom>
                <a:avLst/>
                <a:gdLst>
                  <a:gd name="T0" fmla="*/ 15 w 146"/>
                  <a:gd name="T1" fmla="*/ 0 h 33"/>
                  <a:gd name="T2" fmla="*/ 131 w 146"/>
                  <a:gd name="T3" fmla="*/ 0 h 33"/>
                  <a:gd name="T4" fmla="*/ 136 w 146"/>
                  <a:gd name="T5" fmla="*/ 2 h 33"/>
                  <a:gd name="T6" fmla="*/ 142 w 146"/>
                  <a:gd name="T7" fmla="*/ 6 h 33"/>
                  <a:gd name="T8" fmla="*/ 146 w 146"/>
                  <a:gd name="T9" fmla="*/ 9 h 33"/>
                  <a:gd name="T10" fmla="*/ 146 w 146"/>
                  <a:gd name="T11" fmla="*/ 17 h 33"/>
                  <a:gd name="T12" fmla="*/ 146 w 146"/>
                  <a:gd name="T13" fmla="*/ 23 h 33"/>
                  <a:gd name="T14" fmla="*/ 142 w 146"/>
                  <a:gd name="T15" fmla="*/ 27 h 33"/>
                  <a:gd name="T16" fmla="*/ 136 w 146"/>
                  <a:gd name="T17" fmla="*/ 31 h 33"/>
                  <a:gd name="T18" fmla="*/ 131 w 146"/>
                  <a:gd name="T19" fmla="*/ 33 h 33"/>
                  <a:gd name="T20" fmla="*/ 15 w 146"/>
                  <a:gd name="T21" fmla="*/ 33 h 33"/>
                  <a:gd name="T22" fmla="*/ 10 w 146"/>
                  <a:gd name="T23" fmla="*/ 31 h 33"/>
                  <a:gd name="T24" fmla="*/ 6 w 146"/>
                  <a:gd name="T25" fmla="*/ 27 h 33"/>
                  <a:gd name="T26" fmla="*/ 2 w 146"/>
                  <a:gd name="T27" fmla="*/ 23 h 33"/>
                  <a:gd name="T28" fmla="*/ 0 w 146"/>
                  <a:gd name="T29" fmla="*/ 17 h 33"/>
                  <a:gd name="T30" fmla="*/ 2 w 146"/>
                  <a:gd name="T31" fmla="*/ 9 h 33"/>
                  <a:gd name="T32" fmla="*/ 6 w 146"/>
                  <a:gd name="T33" fmla="*/ 6 h 33"/>
                  <a:gd name="T34" fmla="*/ 10 w 146"/>
                  <a:gd name="T35" fmla="*/ 2 h 33"/>
                  <a:gd name="T36" fmla="*/ 15 w 146"/>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33">
                    <a:moveTo>
                      <a:pt x="15" y="0"/>
                    </a:moveTo>
                    <a:lnTo>
                      <a:pt x="131" y="0"/>
                    </a:lnTo>
                    <a:lnTo>
                      <a:pt x="136" y="2"/>
                    </a:lnTo>
                    <a:lnTo>
                      <a:pt x="142" y="6"/>
                    </a:lnTo>
                    <a:lnTo>
                      <a:pt x="146" y="9"/>
                    </a:lnTo>
                    <a:lnTo>
                      <a:pt x="146" y="17"/>
                    </a:lnTo>
                    <a:lnTo>
                      <a:pt x="146" y="23"/>
                    </a:lnTo>
                    <a:lnTo>
                      <a:pt x="142" y="27"/>
                    </a:lnTo>
                    <a:lnTo>
                      <a:pt x="136" y="31"/>
                    </a:lnTo>
                    <a:lnTo>
                      <a:pt x="131" y="33"/>
                    </a:lnTo>
                    <a:lnTo>
                      <a:pt x="15" y="33"/>
                    </a:lnTo>
                    <a:lnTo>
                      <a:pt x="10" y="31"/>
                    </a:lnTo>
                    <a:lnTo>
                      <a:pt x="6" y="27"/>
                    </a:lnTo>
                    <a:lnTo>
                      <a:pt x="2" y="23"/>
                    </a:lnTo>
                    <a:lnTo>
                      <a:pt x="0" y="17"/>
                    </a:lnTo>
                    <a:lnTo>
                      <a:pt x="2" y="9"/>
                    </a:lnTo>
                    <a:lnTo>
                      <a:pt x="6" y="6"/>
                    </a:lnTo>
                    <a:lnTo>
                      <a:pt x="10" y="2"/>
                    </a:lnTo>
                    <a:lnTo>
                      <a:pt x="15"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5" name="Freeform 68"/>
              <p:cNvSpPr>
                <a:spLocks/>
              </p:cNvSpPr>
              <p:nvPr userDrawn="1"/>
            </p:nvSpPr>
            <p:spPr bwMode="auto">
              <a:xfrm>
                <a:off x="2816" y="2474"/>
                <a:ext cx="146" cy="31"/>
              </a:xfrm>
              <a:custGeom>
                <a:avLst/>
                <a:gdLst>
                  <a:gd name="T0" fmla="*/ 16 w 146"/>
                  <a:gd name="T1" fmla="*/ 0 h 31"/>
                  <a:gd name="T2" fmla="*/ 129 w 146"/>
                  <a:gd name="T3" fmla="*/ 0 h 31"/>
                  <a:gd name="T4" fmla="*/ 137 w 146"/>
                  <a:gd name="T5" fmla="*/ 0 h 31"/>
                  <a:gd name="T6" fmla="*/ 141 w 146"/>
                  <a:gd name="T7" fmla="*/ 4 h 31"/>
                  <a:gd name="T8" fmla="*/ 144 w 146"/>
                  <a:gd name="T9" fmla="*/ 9 h 31"/>
                  <a:gd name="T10" fmla="*/ 146 w 146"/>
                  <a:gd name="T11" fmla="*/ 15 h 31"/>
                  <a:gd name="T12" fmla="*/ 144 w 146"/>
                  <a:gd name="T13" fmla="*/ 21 h 31"/>
                  <a:gd name="T14" fmla="*/ 141 w 146"/>
                  <a:gd name="T15" fmla="*/ 27 h 31"/>
                  <a:gd name="T16" fmla="*/ 137 w 146"/>
                  <a:gd name="T17" fmla="*/ 29 h 31"/>
                  <a:gd name="T18" fmla="*/ 129 w 146"/>
                  <a:gd name="T19" fmla="*/ 31 h 31"/>
                  <a:gd name="T20" fmla="*/ 16 w 146"/>
                  <a:gd name="T21" fmla="*/ 31 h 31"/>
                  <a:gd name="T22" fmla="*/ 10 w 146"/>
                  <a:gd name="T23" fmla="*/ 29 h 31"/>
                  <a:gd name="T24" fmla="*/ 4 w 146"/>
                  <a:gd name="T25" fmla="*/ 27 h 31"/>
                  <a:gd name="T26" fmla="*/ 0 w 146"/>
                  <a:gd name="T27" fmla="*/ 21 h 31"/>
                  <a:gd name="T28" fmla="*/ 0 w 146"/>
                  <a:gd name="T29" fmla="*/ 15 h 31"/>
                  <a:gd name="T30" fmla="*/ 0 w 146"/>
                  <a:gd name="T31" fmla="*/ 9 h 31"/>
                  <a:gd name="T32" fmla="*/ 4 w 146"/>
                  <a:gd name="T33" fmla="*/ 4 h 31"/>
                  <a:gd name="T34" fmla="*/ 10 w 146"/>
                  <a:gd name="T35" fmla="*/ 0 h 31"/>
                  <a:gd name="T36" fmla="*/ 16 w 146"/>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31">
                    <a:moveTo>
                      <a:pt x="16" y="0"/>
                    </a:moveTo>
                    <a:lnTo>
                      <a:pt x="129" y="0"/>
                    </a:lnTo>
                    <a:lnTo>
                      <a:pt x="137" y="0"/>
                    </a:lnTo>
                    <a:lnTo>
                      <a:pt x="141" y="4"/>
                    </a:lnTo>
                    <a:lnTo>
                      <a:pt x="144" y="9"/>
                    </a:lnTo>
                    <a:lnTo>
                      <a:pt x="146" y="15"/>
                    </a:lnTo>
                    <a:lnTo>
                      <a:pt x="144" y="21"/>
                    </a:lnTo>
                    <a:lnTo>
                      <a:pt x="141" y="27"/>
                    </a:lnTo>
                    <a:lnTo>
                      <a:pt x="137" y="29"/>
                    </a:lnTo>
                    <a:lnTo>
                      <a:pt x="129" y="31"/>
                    </a:lnTo>
                    <a:lnTo>
                      <a:pt x="16" y="31"/>
                    </a:lnTo>
                    <a:lnTo>
                      <a:pt x="10" y="29"/>
                    </a:lnTo>
                    <a:lnTo>
                      <a:pt x="4" y="27"/>
                    </a:lnTo>
                    <a:lnTo>
                      <a:pt x="0" y="21"/>
                    </a:lnTo>
                    <a:lnTo>
                      <a:pt x="0" y="15"/>
                    </a:lnTo>
                    <a:lnTo>
                      <a:pt x="0" y="9"/>
                    </a:lnTo>
                    <a:lnTo>
                      <a:pt x="4" y="4"/>
                    </a:lnTo>
                    <a:lnTo>
                      <a:pt x="10" y="0"/>
                    </a:lnTo>
                    <a:lnTo>
                      <a:pt x="16"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6" name="Freeform 69"/>
              <p:cNvSpPr>
                <a:spLocks/>
              </p:cNvSpPr>
              <p:nvPr userDrawn="1"/>
            </p:nvSpPr>
            <p:spPr bwMode="auto">
              <a:xfrm>
                <a:off x="2774" y="2305"/>
                <a:ext cx="110" cy="113"/>
              </a:xfrm>
              <a:custGeom>
                <a:avLst/>
                <a:gdLst>
                  <a:gd name="T0" fmla="*/ 92 w 110"/>
                  <a:gd name="T1" fmla="*/ 0 h 113"/>
                  <a:gd name="T2" fmla="*/ 98 w 110"/>
                  <a:gd name="T3" fmla="*/ 0 h 113"/>
                  <a:gd name="T4" fmla="*/ 104 w 110"/>
                  <a:gd name="T5" fmla="*/ 4 h 113"/>
                  <a:gd name="T6" fmla="*/ 108 w 110"/>
                  <a:gd name="T7" fmla="*/ 7 h 113"/>
                  <a:gd name="T8" fmla="*/ 110 w 110"/>
                  <a:gd name="T9" fmla="*/ 13 h 113"/>
                  <a:gd name="T10" fmla="*/ 108 w 110"/>
                  <a:gd name="T11" fmla="*/ 19 h 113"/>
                  <a:gd name="T12" fmla="*/ 104 w 110"/>
                  <a:gd name="T13" fmla="*/ 25 h 113"/>
                  <a:gd name="T14" fmla="*/ 27 w 110"/>
                  <a:gd name="T15" fmla="*/ 109 h 113"/>
                  <a:gd name="T16" fmla="*/ 23 w 110"/>
                  <a:gd name="T17" fmla="*/ 111 h 113"/>
                  <a:gd name="T18" fmla="*/ 19 w 110"/>
                  <a:gd name="T19" fmla="*/ 113 h 113"/>
                  <a:gd name="T20" fmla="*/ 16 w 110"/>
                  <a:gd name="T21" fmla="*/ 113 h 113"/>
                  <a:gd name="T22" fmla="*/ 10 w 110"/>
                  <a:gd name="T23" fmla="*/ 113 h 113"/>
                  <a:gd name="T24" fmla="*/ 4 w 110"/>
                  <a:gd name="T25" fmla="*/ 109 h 113"/>
                  <a:gd name="T26" fmla="*/ 0 w 110"/>
                  <a:gd name="T27" fmla="*/ 105 h 113"/>
                  <a:gd name="T28" fmla="*/ 0 w 110"/>
                  <a:gd name="T29" fmla="*/ 100 h 113"/>
                  <a:gd name="T30" fmla="*/ 0 w 110"/>
                  <a:gd name="T31" fmla="*/ 92 h 113"/>
                  <a:gd name="T32" fmla="*/ 4 w 110"/>
                  <a:gd name="T33" fmla="*/ 88 h 113"/>
                  <a:gd name="T34" fmla="*/ 83 w 110"/>
                  <a:gd name="T35" fmla="*/ 4 h 113"/>
                  <a:gd name="T36" fmla="*/ 87 w 110"/>
                  <a:gd name="T37" fmla="*/ 0 h 113"/>
                  <a:gd name="T38" fmla="*/ 92 w 110"/>
                  <a:gd name="T3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 h="113">
                    <a:moveTo>
                      <a:pt x="92" y="0"/>
                    </a:moveTo>
                    <a:lnTo>
                      <a:pt x="98" y="0"/>
                    </a:lnTo>
                    <a:lnTo>
                      <a:pt x="104" y="4"/>
                    </a:lnTo>
                    <a:lnTo>
                      <a:pt x="108" y="7"/>
                    </a:lnTo>
                    <a:lnTo>
                      <a:pt x="110" y="13"/>
                    </a:lnTo>
                    <a:lnTo>
                      <a:pt x="108" y="19"/>
                    </a:lnTo>
                    <a:lnTo>
                      <a:pt x="104" y="25"/>
                    </a:lnTo>
                    <a:lnTo>
                      <a:pt x="27" y="109"/>
                    </a:lnTo>
                    <a:lnTo>
                      <a:pt x="23" y="111"/>
                    </a:lnTo>
                    <a:lnTo>
                      <a:pt x="19" y="113"/>
                    </a:lnTo>
                    <a:lnTo>
                      <a:pt x="16" y="113"/>
                    </a:lnTo>
                    <a:lnTo>
                      <a:pt x="10" y="113"/>
                    </a:lnTo>
                    <a:lnTo>
                      <a:pt x="4" y="109"/>
                    </a:lnTo>
                    <a:lnTo>
                      <a:pt x="0" y="105"/>
                    </a:lnTo>
                    <a:lnTo>
                      <a:pt x="0" y="100"/>
                    </a:lnTo>
                    <a:lnTo>
                      <a:pt x="0" y="92"/>
                    </a:lnTo>
                    <a:lnTo>
                      <a:pt x="4" y="88"/>
                    </a:lnTo>
                    <a:lnTo>
                      <a:pt x="83" y="4"/>
                    </a:lnTo>
                    <a:lnTo>
                      <a:pt x="87" y="0"/>
                    </a:lnTo>
                    <a:lnTo>
                      <a:pt x="92"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7" name="Freeform 70"/>
              <p:cNvSpPr>
                <a:spLocks/>
              </p:cNvSpPr>
              <p:nvPr userDrawn="1"/>
            </p:nvSpPr>
            <p:spPr bwMode="auto">
              <a:xfrm>
                <a:off x="2536" y="2558"/>
                <a:ext cx="110" cy="115"/>
              </a:xfrm>
              <a:custGeom>
                <a:avLst/>
                <a:gdLst>
                  <a:gd name="T0" fmla="*/ 92 w 110"/>
                  <a:gd name="T1" fmla="*/ 0 h 115"/>
                  <a:gd name="T2" fmla="*/ 98 w 110"/>
                  <a:gd name="T3" fmla="*/ 0 h 115"/>
                  <a:gd name="T4" fmla="*/ 104 w 110"/>
                  <a:gd name="T5" fmla="*/ 4 h 115"/>
                  <a:gd name="T6" fmla="*/ 108 w 110"/>
                  <a:gd name="T7" fmla="*/ 10 h 115"/>
                  <a:gd name="T8" fmla="*/ 110 w 110"/>
                  <a:gd name="T9" fmla="*/ 16 h 115"/>
                  <a:gd name="T10" fmla="*/ 108 w 110"/>
                  <a:gd name="T11" fmla="*/ 21 h 115"/>
                  <a:gd name="T12" fmla="*/ 106 w 110"/>
                  <a:gd name="T13" fmla="*/ 27 h 115"/>
                  <a:gd name="T14" fmla="*/ 27 w 110"/>
                  <a:gd name="T15" fmla="*/ 110 h 115"/>
                  <a:gd name="T16" fmla="*/ 23 w 110"/>
                  <a:gd name="T17" fmla="*/ 114 h 115"/>
                  <a:gd name="T18" fmla="*/ 19 w 110"/>
                  <a:gd name="T19" fmla="*/ 114 h 115"/>
                  <a:gd name="T20" fmla="*/ 16 w 110"/>
                  <a:gd name="T21" fmla="*/ 115 h 115"/>
                  <a:gd name="T22" fmla="*/ 10 w 110"/>
                  <a:gd name="T23" fmla="*/ 114 h 115"/>
                  <a:gd name="T24" fmla="*/ 4 w 110"/>
                  <a:gd name="T25" fmla="*/ 112 h 115"/>
                  <a:gd name="T26" fmla="*/ 0 w 110"/>
                  <a:gd name="T27" fmla="*/ 106 h 115"/>
                  <a:gd name="T28" fmla="*/ 0 w 110"/>
                  <a:gd name="T29" fmla="*/ 100 h 115"/>
                  <a:gd name="T30" fmla="*/ 0 w 110"/>
                  <a:gd name="T31" fmla="*/ 94 h 115"/>
                  <a:gd name="T32" fmla="*/ 4 w 110"/>
                  <a:gd name="T33" fmla="*/ 89 h 115"/>
                  <a:gd name="T34" fmla="*/ 83 w 110"/>
                  <a:gd name="T35" fmla="*/ 4 h 115"/>
                  <a:gd name="T36" fmla="*/ 87 w 110"/>
                  <a:gd name="T37" fmla="*/ 2 h 115"/>
                  <a:gd name="T38" fmla="*/ 92 w 110"/>
                  <a:gd name="T3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 h="115">
                    <a:moveTo>
                      <a:pt x="92" y="0"/>
                    </a:moveTo>
                    <a:lnTo>
                      <a:pt x="98" y="0"/>
                    </a:lnTo>
                    <a:lnTo>
                      <a:pt x="104" y="4"/>
                    </a:lnTo>
                    <a:lnTo>
                      <a:pt x="108" y="10"/>
                    </a:lnTo>
                    <a:lnTo>
                      <a:pt x="110" y="16"/>
                    </a:lnTo>
                    <a:lnTo>
                      <a:pt x="108" y="21"/>
                    </a:lnTo>
                    <a:lnTo>
                      <a:pt x="106" y="27"/>
                    </a:lnTo>
                    <a:lnTo>
                      <a:pt x="27" y="110"/>
                    </a:lnTo>
                    <a:lnTo>
                      <a:pt x="23" y="114"/>
                    </a:lnTo>
                    <a:lnTo>
                      <a:pt x="19" y="114"/>
                    </a:lnTo>
                    <a:lnTo>
                      <a:pt x="16" y="115"/>
                    </a:lnTo>
                    <a:lnTo>
                      <a:pt x="10" y="114"/>
                    </a:lnTo>
                    <a:lnTo>
                      <a:pt x="4" y="112"/>
                    </a:lnTo>
                    <a:lnTo>
                      <a:pt x="0" y="106"/>
                    </a:lnTo>
                    <a:lnTo>
                      <a:pt x="0" y="100"/>
                    </a:lnTo>
                    <a:lnTo>
                      <a:pt x="0" y="94"/>
                    </a:lnTo>
                    <a:lnTo>
                      <a:pt x="4" y="89"/>
                    </a:lnTo>
                    <a:lnTo>
                      <a:pt x="83" y="4"/>
                    </a:lnTo>
                    <a:lnTo>
                      <a:pt x="87" y="2"/>
                    </a:lnTo>
                    <a:lnTo>
                      <a:pt x="92"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8" name="Freeform 71"/>
              <p:cNvSpPr>
                <a:spLocks/>
              </p:cNvSpPr>
              <p:nvPr userDrawn="1"/>
            </p:nvSpPr>
            <p:spPr bwMode="auto">
              <a:xfrm>
                <a:off x="2536" y="2311"/>
                <a:ext cx="115" cy="109"/>
              </a:xfrm>
              <a:custGeom>
                <a:avLst/>
                <a:gdLst>
                  <a:gd name="T0" fmla="*/ 16 w 115"/>
                  <a:gd name="T1" fmla="*/ 0 h 109"/>
                  <a:gd name="T2" fmla="*/ 21 w 115"/>
                  <a:gd name="T3" fmla="*/ 1 h 109"/>
                  <a:gd name="T4" fmla="*/ 25 w 115"/>
                  <a:gd name="T5" fmla="*/ 3 h 109"/>
                  <a:gd name="T6" fmla="*/ 110 w 115"/>
                  <a:gd name="T7" fmla="*/ 82 h 109"/>
                  <a:gd name="T8" fmla="*/ 113 w 115"/>
                  <a:gd name="T9" fmla="*/ 88 h 109"/>
                  <a:gd name="T10" fmla="*/ 115 w 115"/>
                  <a:gd name="T11" fmla="*/ 94 h 109"/>
                  <a:gd name="T12" fmla="*/ 113 w 115"/>
                  <a:gd name="T13" fmla="*/ 99 h 109"/>
                  <a:gd name="T14" fmla="*/ 110 w 115"/>
                  <a:gd name="T15" fmla="*/ 103 h 109"/>
                  <a:gd name="T16" fmla="*/ 108 w 115"/>
                  <a:gd name="T17" fmla="*/ 107 h 109"/>
                  <a:gd name="T18" fmla="*/ 104 w 115"/>
                  <a:gd name="T19" fmla="*/ 109 h 109"/>
                  <a:gd name="T20" fmla="*/ 98 w 115"/>
                  <a:gd name="T21" fmla="*/ 109 h 109"/>
                  <a:gd name="T22" fmla="*/ 94 w 115"/>
                  <a:gd name="T23" fmla="*/ 107 h 109"/>
                  <a:gd name="T24" fmla="*/ 88 w 115"/>
                  <a:gd name="T25" fmla="*/ 105 h 109"/>
                  <a:gd name="T26" fmla="*/ 4 w 115"/>
                  <a:gd name="T27" fmla="*/ 26 h 109"/>
                  <a:gd name="T28" fmla="*/ 0 w 115"/>
                  <a:gd name="T29" fmla="*/ 21 h 109"/>
                  <a:gd name="T30" fmla="*/ 0 w 115"/>
                  <a:gd name="T31" fmla="*/ 15 h 109"/>
                  <a:gd name="T32" fmla="*/ 0 w 115"/>
                  <a:gd name="T33" fmla="*/ 9 h 109"/>
                  <a:gd name="T34" fmla="*/ 4 w 115"/>
                  <a:gd name="T35" fmla="*/ 5 h 109"/>
                  <a:gd name="T36" fmla="*/ 10 w 115"/>
                  <a:gd name="T37" fmla="*/ 1 h 109"/>
                  <a:gd name="T38" fmla="*/ 16 w 115"/>
                  <a:gd name="T3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9">
                    <a:moveTo>
                      <a:pt x="16" y="0"/>
                    </a:moveTo>
                    <a:lnTo>
                      <a:pt x="21" y="1"/>
                    </a:lnTo>
                    <a:lnTo>
                      <a:pt x="25" y="3"/>
                    </a:lnTo>
                    <a:lnTo>
                      <a:pt x="110" y="82"/>
                    </a:lnTo>
                    <a:lnTo>
                      <a:pt x="113" y="88"/>
                    </a:lnTo>
                    <a:lnTo>
                      <a:pt x="115" y="94"/>
                    </a:lnTo>
                    <a:lnTo>
                      <a:pt x="113" y="99"/>
                    </a:lnTo>
                    <a:lnTo>
                      <a:pt x="110" y="103"/>
                    </a:lnTo>
                    <a:lnTo>
                      <a:pt x="108" y="107"/>
                    </a:lnTo>
                    <a:lnTo>
                      <a:pt x="104" y="109"/>
                    </a:lnTo>
                    <a:lnTo>
                      <a:pt x="98" y="109"/>
                    </a:lnTo>
                    <a:lnTo>
                      <a:pt x="94" y="107"/>
                    </a:lnTo>
                    <a:lnTo>
                      <a:pt x="88" y="105"/>
                    </a:lnTo>
                    <a:lnTo>
                      <a:pt x="4" y="26"/>
                    </a:lnTo>
                    <a:lnTo>
                      <a:pt x="0" y="21"/>
                    </a:lnTo>
                    <a:lnTo>
                      <a:pt x="0" y="15"/>
                    </a:lnTo>
                    <a:lnTo>
                      <a:pt x="0" y="9"/>
                    </a:lnTo>
                    <a:lnTo>
                      <a:pt x="4" y="5"/>
                    </a:lnTo>
                    <a:lnTo>
                      <a:pt x="10" y="1"/>
                    </a:lnTo>
                    <a:lnTo>
                      <a:pt x="16"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9" name="Freeform 72"/>
              <p:cNvSpPr>
                <a:spLocks/>
              </p:cNvSpPr>
              <p:nvPr userDrawn="1"/>
            </p:nvSpPr>
            <p:spPr bwMode="auto">
              <a:xfrm>
                <a:off x="2790" y="2549"/>
                <a:ext cx="115" cy="109"/>
              </a:xfrm>
              <a:custGeom>
                <a:avLst/>
                <a:gdLst>
                  <a:gd name="T0" fmla="*/ 15 w 115"/>
                  <a:gd name="T1" fmla="*/ 0 h 109"/>
                  <a:gd name="T2" fmla="*/ 21 w 115"/>
                  <a:gd name="T3" fmla="*/ 0 h 109"/>
                  <a:gd name="T4" fmla="*/ 26 w 115"/>
                  <a:gd name="T5" fmla="*/ 4 h 109"/>
                  <a:gd name="T6" fmla="*/ 109 w 115"/>
                  <a:gd name="T7" fmla="*/ 82 h 109"/>
                  <a:gd name="T8" fmla="*/ 113 w 115"/>
                  <a:gd name="T9" fmla="*/ 88 h 109"/>
                  <a:gd name="T10" fmla="*/ 115 w 115"/>
                  <a:gd name="T11" fmla="*/ 94 h 109"/>
                  <a:gd name="T12" fmla="*/ 113 w 115"/>
                  <a:gd name="T13" fmla="*/ 100 h 109"/>
                  <a:gd name="T14" fmla="*/ 111 w 115"/>
                  <a:gd name="T15" fmla="*/ 103 h 109"/>
                  <a:gd name="T16" fmla="*/ 107 w 115"/>
                  <a:gd name="T17" fmla="*/ 107 h 109"/>
                  <a:gd name="T18" fmla="*/ 103 w 115"/>
                  <a:gd name="T19" fmla="*/ 109 h 109"/>
                  <a:gd name="T20" fmla="*/ 99 w 115"/>
                  <a:gd name="T21" fmla="*/ 109 h 109"/>
                  <a:gd name="T22" fmla="*/ 94 w 115"/>
                  <a:gd name="T23" fmla="*/ 107 h 109"/>
                  <a:gd name="T24" fmla="*/ 88 w 115"/>
                  <a:gd name="T25" fmla="*/ 105 h 109"/>
                  <a:gd name="T26" fmla="*/ 5 w 115"/>
                  <a:gd name="T27" fmla="*/ 27 h 109"/>
                  <a:gd name="T28" fmla="*/ 2 w 115"/>
                  <a:gd name="T29" fmla="*/ 21 h 109"/>
                  <a:gd name="T30" fmla="*/ 0 w 115"/>
                  <a:gd name="T31" fmla="*/ 15 h 109"/>
                  <a:gd name="T32" fmla="*/ 2 w 115"/>
                  <a:gd name="T33" fmla="*/ 9 h 109"/>
                  <a:gd name="T34" fmla="*/ 3 w 115"/>
                  <a:gd name="T35" fmla="*/ 5 h 109"/>
                  <a:gd name="T36" fmla="*/ 9 w 115"/>
                  <a:gd name="T37" fmla="*/ 2 h 109"/>
                  <a:gd name="T38" fmla="*/ 15 w 115"/>
                  <a:gd name="T3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09">
                    <a:moveTo>
                      <a:pt x="15" y="0"/>
                    </a:moveTo>
                    <a:lnTo>
                      <a:pt x="21" y="0"/>
                    </a:lnTo>
                    <a:lnTo>
                      <a:pt x="26" y="4"/>
                    </a:lnTo>
                    <a:lnTo>
                      <a:pt x="109" y="82"/>
                    </a:lnTo>
                    <a:lnTo>
                      <a:pt x="113" y="88"/>
                    </a:lnTo>
                    <a:lnTo>
                      <a:pt x="115" y="94"/>
                    </a:lnTo>
                    <a:lnTo>
                      <a:pt x="113" y="100"/>
                    </a:lnTo>
                    <a:lnTo>
                      <a:pt x="111" y="103"/>
                    </a:lnTo>
                    <a:lnTo>
                      <a:pt x="107" y="107"/>
                    </a:lnTo>
                    <a:lnTo>
                      <a:pt x="103" y="109"/>
                    </a:lnTo>
                    <a:lnTo>
                      <a:pt x="99" y="109"/>
                    </a:lnTo>
                    <a:lnTo>
                      <a:pt x="94" y="107"/>
                    </a:lnTo>
                    <a:lnTo>
                      <a:pt x="88" y="105"/>
                    </a:lnTo>
                    <a:lnTo>
                      <a:pt x="5" y="27"/>
                    </a:lnTo>
                    <a:lnTo>
                      <a:pt x="2" y="21"/>
                    </a:lnTo>
                    <a:lnTo>
                      <a:pt x="0" y="15"/>
                    </a:lnTo>
                    <a:lnTo>
                      <a:pt x="2" y="9"/>
                    </a:lnTo>
                    <a:lnTo>
                      <a:pt x="3" y="5"/>
                    </a:lnTo>
                    <a:lnTo>
                      <a:pt x="9" y="2"/>
                    </a:lnTo>
                    <a:lnTo>
                      <a:pt x="15"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0" name="Freeform 73"/>
              <p:cNvSpPr>
                <a:spLocks/>
              </p:cNvSpPr>
              <p:nvPr userDrawn="1"/>
            </p:nvSpPr>
            <p:spPr bwMode="auto">
              <a:xfrm>
                <a:off x="-160" y="2374"/>
                <a:ext cx="81" cy="275"/>
              </a:xfrm>
              <a:custGeom>
                <a:avLst/>
                <a:gdLst>
                  <a:gd name="T0" fmla="*/ 16 w 81"/>
                  <a:gd name="T1" fmla="*/ 0 h 275"/>
                  <a:gd name="T2" fmla="*/ 22 w 81"/>
                  <a:gd name="T3" fmla="*/ 0 h 275"/>
                  <a:gd name="T4" fmla="*/ 27 w 81"/>
                  <a:gd name="T5" fmla="*/ 4 h 275"/>
                  <a:gd name="T6" fmla="*/ 50 w 81"/>
                  <a:gd name="T7" fmla="*/ 33 h 275"/>
                  <a:gd name="T8" fmla="*/ 68 w 81"/>
                  <a:gd name="T9" fmla="*/ 65 h 275"/>
                  <a:gd name="T10" fmla="*/ 77 w 81"/>
                  <a:gd name="T11" fmla="*/ 100 h 275"/>
                  <a:gd name="T12" fmla="*/ 81 w 81"/>
                  <a:gd name="T13" fmla="*/ 136 h 275"/>
                  <a:gd name="T14" fmla="*/ 77 w 81"/>
                  <a:gd name="T15" fmla="*/ 175 h 275"/>
                  <a:gd name="T16" fmla="*/ 68 w 81"/>
                  <a:gd name="T17" fmla="*/ 209 h 275"/>
                  <a:gd name="T18" fmla="*/ 50 w 81"/>
                  <a:gd name="T19" fmla="*/ 242 h 275"/>
                  <a:gd name="T20" fmla="*/ 27 w 81"/>
                  <a:gd name="T21" fmla="*/ 271 h 275"/>
                  <a:gd name="T22" fmla="*/ 22 w 81"/>
                  <a:gd name="T23" fmla="*/ 273 h 275"/>
                  <a:gd name="T24" fmla="*/ 16 w 81"/>
                  <a:gd name="T25" fmla="*/ 275 h 275"/>
                  <a:gd name="T26" fmla="*/ 10 w 81"/>
                  <a:gd name="T27" fmla="*/ 273 h 275"/>
                  <a:gd name="T28" fmla="*/ 6 w 81"/>
                  <a:gd name="T29" fmla="*/ 271 h 275"/>
                  <a:gd name="T30" fmla="*/ 2 w 81"/>
                  <a:gd name="T31" fmla="*/ 265 h 275"/>
                  <a:gd name="T32" fmla="*/ 0 w 81"/>
                  <a:gd name="T33" fmla="*/ 259 h 275"/>
                  <a:gd name="T34" fmla="*/ 2 w 81"/>
                  <a:gd name="T35" fmla="*/ 253 h 275"/>
                  <a:gd name="T36" fmla="*/ 6 w 81"/>
                  <a:gd name="T37" fmla="*/ 250 h 275"/>
                  <a:gd name="T38" fmla="*/ 25 w 81"/>
                  <a:gd name="T39" fmla="*/ 225 h 275"/>
                  <a:gd name="T40" fmla="*/ 41 w 81"/>
                  <a:gd name="T41" fmla="*/ 198 h 275"/>
                  <a:gd name="T42" fmla="*/ 48 w 81"/>
                  <a:gd name="T43" fmla="*/ 169 h 275"/>
                  <a:gd name="T44" fmla="*/ 52 w 81"/>
                  <a:gd name="T45" fmla="*/ 136 h 275"/>
                  <a:gd name="T46" fmla="*/ 48 w 81"/>
                  <a:gd name="T47" fmla="*/ 106 h 275"/>
                  <a:gd name="T48" fmla="*/ 41 w 81"/>
                  <a:gd name="T49" fmla="*/ 77 h 275"/>
                  <a:gd name="T50" fmla="*/ 25 w 81"/>
                  <a:gd name="T51" fmla="*/ 50 h 275"/>
                  <a:gd name="T52" fmla="*/ 6 w 81"/>
                  <a:gd name="T53" fmla="*/ 25 h 275"/>
                  <a:gd name="T54" fmla="*/ 2 w 81"/>
                  <a:gd name="T55" fmla="*/ 19 h 275"/>
                  <a:gd name="T56" fmla="*/ 0 w 81"/>
                  <a:gd name="T57" fmla="*/ 15 h 275"/>
                  <a:gd name="T58" fmla="*/ 2 w 81"/>
                  <a:gd name="T59" fmla="*/ 10 h 275"/>
                  <a:gd name="T60" fmla="*/ 6 w 81"/>
                  <a:gd name="T61" fmla="*/ 4 h 275"/>
                  <a:gd name="T62" fmla="*/ 10 w 81"/>
                  <a:gd name="T63" fmla="*/ 0 h 275"/>
                  <a:gd name="T64" fmla="*/ 16 w 81"/>
                  <a:gd name="T6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275">
                    <a:moveTo>
                      <a:pt x="16" y="0"/>
                    </a:moveTo>
                    <a:lnTo>
                      <a:pt x="22" y="0"/>
                    </a:lnTo>
                    <a:lnTo>
                      <a:pt x="27" y="4"/>
                    </a:lnTo>
                    <a:lnTo>
                      <a:pt x="50" y="33"/>
                    </a:lnTo>
                    <a:lnTo>
                      <a:pt x="68" y="65"/>
                    </a:lnTo>
                    <a:lnTo>
                      <a:pt x="77" y="100"/>
                    </a:lnTo>
                    <a:lnTo>
                      <a:pt x="81" y="136"/>
                    </a:lnTo>
                    <a:lnTo>
                      <a:pt x="77" y="175"/>
                    </a:lnTo>
                    <a:lnTo>
                      <a:pt x="68" y="209"/>
                    </a:lnTo>
                    <a:lnTo>
                      <a:pt x="50" y="242"/>
                    </a:lnTo>
                    <a:lnTo>
                      <a:pt x="27" y="271"/>
                    </a:lnTo>
                    <a:lnTo>
                      <a:pt x="22" y="273"/>
                    </a:lnTo>
                    <a:lnTo>
                      <a:pt x="16" y="275"/>
                    </a:lnTo>
                    <a:lnTo>
                      <a:pt x="10" y="273"/>
                    </a:lnTo>
                    <a:lnTo>
                      <a:pt x="6" y="271"/>
                    </a:lnTo>
                    <a:lnTo>
                      <a:pt x="2" y="265"/>
                    </a:lnTo>
                    <a:lnTo>
                      <a:pt x="0" y="259"/>
                    </a:lnTo>
                    <a:lnTo>
                      <a:pt x="2" y="253"/>
                    </a:lnTo>
                    <a:lnTo>
                      <a:pt x="6" y="250"/>
                    </a:lnTo>
                    <a:lnTo>
                      <a:pt x="25" y="225"/>
                    </a:lnTo>
                    <a:lnTo>
                      <a:pt x="41" y="198"/>
                    </a:lnTo>
                    <a:lnTo>
                      <a:pt x="48" y="169"/>
                    </a:lnTo>
                    <a:lnTo>
                      <a:pt x="52" y="136"/>
                    </a:lnTo>
                    <a:lnTo>
                      <a:pt x="48" y="106"/>
                    </a:lnTo>
                    <a:lnTo>
                      <a:pt x="41" y="77"/>
                    </a:lnTo>
                    <a:lnTo>
                      <a:pt x="25" y="50"/>
                    </a:lnTo>
                    <a:lnTo>
                      <a:pt x="6" y="25"/>
                    </a:lnTo>
                    <a:lnTo>
                      <a:pt x="2" y="19"/>
                    </a:lnTo>
                    <a:lnTo>
                      <a:pt x="0" y="15"/>
                    </a:lnTo>
                    <a:lnTo>
                      <a:pt x="2" y="10"/>
                    </a:lnTo>
                    <a:lnTo>
                      <a:pt x="6" y="4"/>
                    </a:lnTo>
                    <a:lnTo>
                      <a:pt x="10" y="0"/>
                    </a:lnTo>
                    <a:lnTo>
                      <a:pt x="16"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1" name="Freeform 74"/>
              <p:cNvSpPr>
                <a:spLocks/>
              </p:cNvSpPr>
              <p:nvPr userDrawn="1"/>
            </p:nvSpPr>
            <p:spPr bwMode="auto">
              <a:xfrm>
                <a:off x="-198" y="2412"/>
                <a:ext cx="65" cy="198"/>
              </a:xfrm>
              <a:custGeom>
                <a:avLst/>
                <a:gdLst>
                  <a:gd name="T0" fmla="*/ 15 w 65"/>
                  <a:gd name="T1" fmla="*/ 0 h 198"/>
                  <a:gd name="T2" fmla="*/ 21 w 65"/>
                  <a:gd name="T3" fmla="*/ 2 h 198"/>
                  <a:gd name="T4" fmla="*/ 25 w 65"/>
                  <a:gd name="T5" fmla="*/ 4 h 198"/>
                  <a:gd name="T6" fmla="*/ 46 w 65"/>
                  <a:gd name="T7" fmla="*/ 33 h 198"/>
                  <a:gd name="T8" fmla="*/ 60 w 65"/>
                  <a:gd name="T9" fmla="*/ 64 h 198"/>
                  <a:gd name="T10" fmla="*/ 65 w 65"/>
                  <a:gd name="T11" fmla="*/ 98 h 198"/>
                  <a:gd name="T12" fmla="*/ 60 w 65"/>
                  <a:gd name="T13" fmla="*/ 133 h 198"/>
                  <a:gd name="T14" fmla="*/ 46 w 65"/>
                  <a:gd name="T15" fmla="*/ 165 h 198"/>
                  <a:gd name="T16" fmla="*/ 25 w 65"/>
                  <a:gd name="T17" fmla="*/ 192 h 198"/>
                  <a:gd name="T18" fmla="*/ 21 w 65"/>
                  <a:gd name="T19" fmla="*/ 196 h 198"/>
                  <a:gd name="T20" fmla="*/ 15 w 65"/>
                  <a:gd name="T21" fmla="*/ 198 h 198"/>
                  <a:gd name="T22" fmla="*/ 10 w 65"/>
                  <a:gd name="T23" fmla="*/ 196 h 198"/>
                  <a:gd name="T24" fmla="*/ 6 w 65"/>
                  <a:gd name="T25" fmla="*/ 192 h 198"/>
                  <a:gd name="T26" fmla="*/ 2 w 65"/>
                  <a:gd name="T27" fmla="*/ 189 h 198"/>
                  <a:gd name="T28" fmla="*/ 0 w 65"/>
                  <a:gd name="T29" fmla="*/ 183 h 198"/>
                  <a:gd name="T30" fmla="*/ 2 w 65"/>
                  <a:gd name="T31" fmla="*/ 177 h 198"/>
                  <a:gd name="T32" fmla="*/ 6 w 65"/>
                  <a:gd name="T33" fmla="*/ 171 h 198"/>
                  <a:gd name="T34" fmla="*/ 21 w 65"/>
                  <a:gd name="T35" fmla="*/ 150 h 198"/>
                  <a:gd name="T36" fmla="*/ 33 w 65"/>
                  <a:gd name="T37" fmla="*/ 125 h 198"/>
                  <a:gd name="T38" fmla="*/ 35 w 65"/>
                  <a:gd name="T39" fmla="*/ 98 h 198"/>
                  <a:gd name="T40" fmla="*/ 33 w 65"/>
                  <a:gd name="T41" fmla="*/ 71 h 198"/>
                  <a:gd name="T42" fmla="*/ 21 w 65"/>
                  <a:gd name="T43" fmla="*/ 46 h 198"/>
                  <a:gd name="T44" fmla="*/ 6 w 65"/>
                  <a:gd name="T45" fmla="*/ 25 h 198"/>
                  <a:gd name="T46" fmla="*/ 2 w 65"/>
                  <a:gd name="T47" fmla="*/ 21 h 198"/>
                  <a:gd name="T48" fmla="*/ 0 w 65"/>
                  <a:gd name="T49" fmla="*/ 16 h 198"/>
                  <a:gd name="T50" fmla="*/ 2 w 65"/>
                  <a:gd name="T51" fmla="*/ 10 h 198"/>
                  <a:gd name="T52" fmla="*/ 6 w 65"/>
                  <a:gd name="T53" fmla="*/ 4 h 198"/>
                  <a:gd name="T54" fmla="*/ 10 w 65"/>
                  <a:gd name="T55" fmla="*/ 2 h 198"/>
                  <a:gd name="T56" fmla="*/ 15 w 65"/>
                  <a:gd name="T5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98">
                    <a:moveTo>
                      <a:pt x="15" y="0"/>
                    </a:moveTo>
                    <a:lnTo>
                      <a:pt x="21" y="2"/>
                    </a:lnTo>
                    <a:lnTo>
                      <a:pt x="25" y="4"/>
                    </a:lnTo>
                    <a:lnTo>
                      <a:pt x="46" y="33"/>
                    </a:lnTo>
                    <a:lnTo>
                      <a:pt x="60" y="64"/>
                    </a:lnTo>
                    <a:lnTo>
                      <a:pt x="65" y="98"/>
                    </a:lnTo>
                    <a:lnTo>
                      <a:pt x="60" y="133"/>
                    </a:lnTo>
                    <a:lnTo>
                      <a:pt x="46" y="165"/>
                    </a:lnTo>
                    <a:lnTo>
                      <a:pt x="25" y="192"/>
                    </a:lnTo>
                    <a:lnTo>
                      <a:pt x="21" y="196"/>
                    </a:lnTo>
                    <a:lnTo>
                      <a:pt x="15" y="198"/>
                    </a:lnTo>
                    <a:lnTo>
                      <a:pt x="10" y="196"/>
                    </a:lnTo>
                    <a:lnTo>
                      <a:pt x="6" y="192"/>
                    </a:lnTo>
                    <a:lnTo>
                      <a:pt x="2" y="189"/>
                    </a:lnTo>
                    <a:lnTo>
                      <a:pt x="0" y="183"/>
                    </a:lnTo>
                    <a:lnTo>
                      <a:pt x="2" y="177"/>
                    </a:lnTo>
                    <a:lnTo>
                      <a:pt x="6" y="171"/>
                    </a:lnTo>
                    <a:lnTo>
                      <a:pt x="21" y="150"/>
                    </a:lnTo>
                    <a:lnTo>
                      <a:pt x="33" y="125"/>
                    </a:lnTo>
                    <a:lnTo>
                      <a:pt x="35" y="98"/>
                    </a:lnTo>
                    <a:lnTo>
                      <a:pt x="33" y="71"/>
                    </a:lnTo>
                    <a:lnTo>
                      <a:pt x="21" y="46"/>
                    </a:lnTo>
                    <a:lnTo>
                      <a:pt x="6" y="25"/>
                    </a:lnTo>
                    <a:lnTo>
                      <a:pt x="2" y="21"/>
                    </a:lnTo>
                    <a:lnTo>
                      <a:pt x="0" y="16"/>
                    </a:lnTo>
                    <a:lnTo>
                      <a:pt x="2" y="10"/>
                    </a:lnTo>
                    <a:lnTo>
                      <a:pt x="6" y="4"/>
                    </a:lnTo>
                    <a:lnTo>
                      <a:pt x="10" y="2"/>
                    </a:lnTo>
                    <a:lnTo>
                      <a:pt x="15"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2" name="Freeform 75"/>
              <p:cNvSpPr>
                <a:spLocks/>
              </p:cNvSpPr>
              <p:nvPr userDrawn="1"/>
            </p:nvSpPr>
            <p:spPr bwMode="auto">
              <a:xfrm>
                <a:off x="-236" y="2451"/>
                <a:ext cx="48" cy="119"/>
              </a:xfrm>
              <a:custGeom>
                <a:avLst/>
                <a:gdLst>
                  <a:gd name="T0" fmla="*/ 15 w 48"/>
                  <a:gd name="T1" fmla="*/ 0 h 119"/>
                  <a:gd name="T2" fmla="*/ 21 w 48"/>
                  <a:gd name="T3" fmla="*/ 2 h 119"/>
                  <a:gd name="T4" fmla="*/ 25 w 48"/>
                  <a:gd name="T5" fmla="*/ 4 h 119"/>
                  <a:gd name="T6" fmla="*/ 38 w 48"/>
                  <a:gd name="T7" fmla="*/ 21 h 119"/>
                  <a:gd name="T8" fmla="*/ 46 w 48"/>
                  <a:gd name="T9" fmla="*/ 40 h 119"/>
                  <a:gd name="T10" fmla="*/ 48 w 48"/>
                  <a:gd name="T11" fmla="*/ 59 h 119"/>
                  <a:gd name="T12" fmla="*/ 46 w 48"/>
                  <a:gd name="T13" fmla="*/ 80 h 119"/>
                  <a:gd name="T14" fmla="*/ 38 w 48"/>
                  <a:gd name="T15" fmla="*/ 100 h 119"/>
                  <a:gd name="T16" fmla="*/ 25 w 48"/>
                  <a:gd name="T17" fmla="*/ 115 h 119"/>
                  <a:gd name="T18" fmla="*/ 21 w 48"/>
                  <a:gd name="T19" fmla="*/ 119 h 119"/>
                  <a:gd name="T20" fmla="*/ 15 w 48"/>
                  <a:gd name="T21" fmla="*/ 119 h 119"/>
                  <a:gd name="T22" fmla="*/ 9 w 48"/>
                  <a:gd name="T23" fmla="*/ 119 h 119"/>
                  <a:gd name="T24" fmla="*/ 4 w 48"/>
                  <a:gd name="T25" fmla="*/ 115 h 119"/>
                  <a:gd name="T26" fmla="*/ 2 w 48"/>
                  <a:gd name="T27" fmla="*/ 111 h 119"/>
                  <a:gd name="T28" fmla="*/ 0 w 48"/>
                  <a:gd name="T29" fmla="*/ 105 h 119"/>
                  <a:gd name="T30" fmla="*/ 2 w 48"/>
                  <a:gd name="T31" fmla="*/ 100 h 119"/>
                  <a:gd name="T32" fmla="*/ 4 w 48"/>
                  <a:gd name="T33" fmla="*/ 94 h 119"/>
                  <a:gd name="T34" fmla="*/ 15 w 48"/>
                  <a:gd name="T35" fmla="*/ 78 h 119"/>
                  <a:gd name="T36" fmla="*/ 19 w 48"/>
                  <a:gd name="T37" fmla="*/ 59 h 119"/>
                  <a:gd name="T38" fmla="*/ 15 w 48"/>
                  <a:gd name="T39" fmla="*/ 42 h 119"/>
                  <a:gd name="T40" fmla="*/ 4 w 48"/>
                  <a:gd name="T41" fmla="*/ 25 h 119"/>
                  <a:gd name="T42" fmla="*/ 2 w 48"/>
                  <a:gd name="T43" fmla="*/ 21 h 119"/>
                  <a:gd name="T44" fmla="*/ 0 w 48"/>
                  <a:gd name="T45" fmla="*/ 15 h 119"/>
                  <a:gd name="T46" fmla="*/ 2 w 48"/>
                  <a:gd name="T47" fmla="*/ 9 h 119"/>
                  <a:gd name="T48" fmla="*/ 4 w 48"/>
                  <a:gd name="T49" fmla="*/ 4 h 119"/>
                  <a:gd name="T50" fmla="*/ 9 w 48"/>
                  <a:gd name="T51" fmla="*/ 2 h 119"/>
                  <a:gd name="T52" fmla="*/ 15 w 48"/>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19">
                    <a:moveTo>
                      <a:pt x="15" y="0"/>
                    </a:moveTo>
                    <a:lnTo>
                      <a:pt x="21" y="2"/>
                    </a:lnTo>
                    <a:lnTo>
                      <a:pt x="25" y="4"/>
                    </a:lnTo>
                    <a:lnTo>
                      <a:pt x="38" y="21"/>
                    </a:lnTo>
                    <a:lnTo>
                      <a:pt x="46" y="40"/>
                    </a:lnTo>
                    <a:lnTo>
                      <a:pt x="48" y="59"/>
                    </a:lnTo>
                    <a:lnTo>
                      <a:pt x="46" y="80"/>
                    </a:lnTo>
                    <a:lnTo>
                      <a:pt x="38" y="100"/>
                    </a:lnTo>
                    <a:lnTo>
                      <a:pt x="25" y="115"/>
                    </a:lnTo>
                    <a:lnTo>
                      <a:pt x="21" y="119"/>
                    </a:lnTo>
                    <a:lnTo>
                      <a:pt x="15" y="119"/>
                    </a:lnTo>
                    <a:lnTo>
                      <a:pt x="9" y="119"/>
                    </a:lnTo>
                    <a:lnTo>
                      <a:pt x="4" y="115"/>
                    </a:lnTo>
                    <a:lnTo>
                      <a:pt x="2" y="111"/>
                    </a:lnTo>
                    <a:lnTo>
                      <a:pt x="0" y="105"/>
                    </a:lnTo>
                    <a:lnTo>
                      <a:pt x="2" y="100"/>
                    </a:lnTo>
                    <a:lnTo>
                      <a:pt x="4" y="94"/>
                    </a:lnTo>
                    <a:lnTo>
                      <a:pt x="15" y="78"/>
                    </a:lnTo>
                    <a:lnTo>
                      <a:pt x="19" y="59"/>
                    </a:lnTo>
                    <a:lnTo>
                      <a:pt x="15" y="42"/>
                    </a:lnTo>
                    <a:lnTo>
                      <a:pt x="4" y="25"/>
                    </a:lnTo>
                    <a:lnTo>
                      <a:pt x="2" y="21"/>
                    </a:lnTo>
                    <a:lnTo>
                      <a:pt x="0" y="15"/>
                    </a:lnTo>
                    <a:lnTo>
                      <a:pt x="2" y="9"/>
                    </a:lnTo>
                    <a:lnTo>
                      <a:pt x="4" y="4"/>
                    </a:lnTo>
                    <a:lnTo>
                      <a:pt x="9" y="2"/>
                    </a:lnTo>
                    <a:lnTo>
                      <a:pt x="15"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3" name="Freeform 76"/>
              <p:cNvSpPr>
                <a:spLocks/>
              </p:cNvSpPr>
              <p:nvPr userDrawn="1"/>
            </p:nvSpPr>
            <p:spPr bwMode="auto">
              <a:xfrm>
                <a:off x="-363" y="2462"/>
                <a:ext cx="88" cy="106"/>
              </a:xfrm>
              <a:custGeom>
                <a:avLst/>
                <a:gdLst>
                  <a:gd name="T0" fmla="*/ 88 w 88"/>
                  <a:gd name="T1" fmla="*/ 0 h 106"/>
                  <a:gd name="T2" fmla="*/ 88 w 88"/>
                  <a:gd name="T3" fmla="*/ 106 h 106"/>
                  <a:gd name="T4" fmla="*/ 33 w 88"/>
                  <a:gd name="T5" fmla="*/ 81 h 106"/>
                  <a:gd name="T6" fmla="*/ 0 w 88"/>
                  <a:gd name="T7" fmla="*/ 81 h 106"/>
                  <a:gd name="T8" fmla="*/ 0 w 88"/>
                  <a:gd name="T9" fmla="*/ 29 h 106"/>
                  <a:gd name="T10" fmla="*/ 35 w 88"/>
                  <a:gd name="T11" fmla="*/ 29 h 106"/>
                  <a:gd name="T12" fmla="*/ 88 w 88"/>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88" h="106">
                    <a:moveTo>
                      <a:pt x="88" y="0"/>
                    </a:moveTo>
                    <a:lnTo>
                      <a:pt x="88" y="106"/>
                    </a:lnTo>
                    <a:lnTo>
                      <a:pt x="33" y="81"/>
                    </a:lnTo>
                    <a:lnTo>
                      <a:pt x="0" y="81"/>
                    </a:lnTo>
                    <a:lnTo>
                      <a:pt x="0" y="29"/>
                    </a:lnTo>
                    <a:lnTo>
                      <a:pt x="35" y="29"/>
                    </a:lnTo>
                    <a:lnTo>
                      <a:pt x="88"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4" name="Freeform 77"/>
              <p:cNvSpPr>
                <a:spLocks noEditPoints="1"/>
              </p:cNvSpPr>
              <p:nvPr userDrawn="1"/>
            </p:nvSpPr>
            <p:spPr bwMode="auto">
              <a:xfrm>
                <a:off x="-373" y="2455"/>
                <a:ext cx="106" cy="121"/>
              </a:xfrm>
              <a:custGeom>
                <a:avLst/>
                <a:gdLst>
                  <a:gd name="T0" fmla="*/ 89 w 106"/>
                  <a:gd name="T1" fmla="*/ 23 h 121"/>
                  <a:gd name="T2" fmla="*/ 48 w 106"/>
                  <a:gd name="T3" fmla="*/ 44 h 121"/>
                  <a:gd name="T4" fmla="*/ 45 w 106"/>
                  <a:gd name="T5" fmla="*/ 46 h 121"/>
                  <a:gd name="T6" fmla="*/ 18 w 106"/>
                  <a:gd name="T7" fmla="*/ 46 h 121"/>
                  <a:gd name="T8" fmla="*/ 18 w 106"/>
                  <a:gd name="T9" fmla="*/ 80 h 121"/>
                  <a:gd name="T10" fmla="*/ 43 w 106"/>
                  <a:gd name="T11" fmla="*/ 80 h 121"/>
                  <a:gd name="T12" fmla="*/ 46 w 106"/>
                  <a:gd name="T13" fmla="*/ 80 h 121"/>
                  <a:gd name="T14" fmla="*/ 89 w 106"/>
                  <a:gd name="T15" fmla="*/ 99 h 121"/>
                  <a:gd name="T16" fmla="*/ 89 w 106"/>
                  <a:gd name="T17" fmla="*/ 23 h 121"/>
                  <a:gd name="T18" fmla="*/ 98 w 106"/>
                  <a:gd name="T19" fmla="*/ 0 h 121"/>
                  <a:gd name="T20" fmla="*/ 102 w 106"/>
                  <a:gd name="T21" fmla="*/ 0 h 121"/>
                  <a:gd name="T22" fmla="*/ 106 w 106"/>
                  <a:gd name="T23" fmla="*/ 3 h 121"/>
                  <a:gd name="T24" fmla="*/ 106 w 106"/>
                  <a:gd name="T25" fmla="*/ 7 h 121"/>
                  <a:gd name="T26" fmla="*/ 106 w 106"/>
                  <a:gd name="T27" fmla="*/ 113 h 121"/>
                  <a:gd name="T28" fmla="*/ 106 w 106"/>
                  <a:gd name="T29" fmla="*/ 117 h 121"/>
                  <a:gd name="T30" fmla="*/ 102 w 106"/>
                  <a:gd name="T31" fmla="*/ 119 h 121"/>
                  <a:gd name="T32" fmla="*/ 100 w 106"/>
                  <a:gd name="T33" fmla="*/ 121 h 121"/>
                  <a:gd name="T34" fmla="*/ 98 w 106"/>
                  <a:gd name="T35" fmla="*/ 121 h 121"/>
                  <a:gd name="T36" fmla="*/ 94 w 106"/>
                  <a:gd name="T37" fmla="*/ 121 h 121"/>
                  <a:gd name="T38" fmla="*/ 41 w 106"/>
                  <a:gd name="T39" fmla="*/ 98 h 121"/>
                  <a:gd name="T40" fmla="*/ 10 w 106"/>
                  <a:gd name="T41" fmla="*/ 98 h 121"/>
                  <a:gd name="T42" fmla="*/ 4 w 106"/>
                  <a:gd name="T43" fmla="*/ 96 h 121"/>
                  <a:gd name="T44" fmla="*/ 2 w 106"/>
                  <a:gd name="T45" fmla="*/ 94 h 121"/>
                  <a:gd name="T46" fmla="*/ 0 w 106"/>
                  <a:gd name="T47" fmla="*/ 88 h 121"/>
                  <a:gd name="T48" fmla="*/ 0 w 106"/>
                  <a:gd name="T49" fmla="*/ 36 h 121"/>
                  <a:gd name="T50" fmla="*/ 2 w 106"/>
                  <a:gd name="T51" fmla="*/ 32 h 121"/>
                  <a:gd name="T52" fmla="*/ 4 w 106"/>
                  <a:gd name="T53" fmla="*/ 30 h 121"/>
                  <a:gd name="T54" fmla="*/ 8 w 106"/>
                  <a:gd name="T55" fmla="*/ 28 h 121"/>
                  <a:gd name="T56" fmla="*/ 43 w 106"/>
                  <a:gd name="T57" fmla="*/ 28 h 121"/>
                  <a:gd name="T58" fmla="*/ 94 w 106"/>
                  <a:gd name="T59" fmla="*/ 0 h 121"/>
                  <a:gd name="T60" fmla="*/ 98 w 106"/>
                  <a:gd name="T6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21">
                    <a:moveTo>
                      <a:pt x="89" y="23"/>
                    </a:moveTo>
                    <a:lnTo>
                      <a:pt x="48" y="44"/>
                    </a:lnTo>
                    <a:lnTo>
                      <a:pt x="45" y="46"/>
                    </a:lnTo>
                    <a:lnTo>
                      <a:pt x="18" y="46"/>
                    </a:lnTo>
                    <a:lnTo>
                      <a:pt x="18" y="80"/>
                    </a:lnTo>
                    <a:lnTo>
                      <a:pt x="43" y="80"/>
                    </a:lnTo>
                    <a:lnTo>
                      <a:pt x="46" y="80"/>
                    </a:lnTo>
                    <a:lnTo>
                      <a:pt x="89" y="99"/>
                    </a:lnTo>
                    <a:lnTo>
                      <a:pt x="89" y="23"/>
                    </a:lnTo>
                    <a:close/>
                    <a:moveTo>
                      <a:pt x="98" y="0"/>
                    </a:moveTo>
                    <a:lnTo>
                      <a:pt x="102" y="0"/>
                    </a:lnTo>
                    <a:lnTo>
                      <a:pt x="106" y="3"/>
                    </a:lnTo>
                    <a:lnTo>
                      <a:pt x="106" y="7"/>
                    </a:lnTo>
                    <a:lnTo>
                      <a:pt x="106" y="113"/>
                    </a:lnTo>
                    <a:lnTo>
                      <a:pt x="106" y="117"/>
                    </a:lnTo>
                    <a:lnTo>
                      <a:pt x="102" y="119"/>
                    </a:lnTo>
                    <a:lnTo>
                      <a:pt x="100" y="121"/>
                    </a:lnTo>
                    <a:lnTo>
                      <a:pt x="98" y="121"/>
                    </a:lnTo>
                    <a:lnTo>
                      <a:pt x="94" y="121"/>
                    </a:lnTo>
                    <a:lnTo>
                      <a:pt x="41" y="98"/>
                    </a:lnTo>
                    <a:lnTo>
                      <a:pt x="10" y="98"/>
                    </a:lnTo>
                    <a:lnTo>
                      <a:pt x="4" y="96"/>
                    </a:lnTo>
                    <a:lnTo>
                      <a:pt x="2" y="94"/>
                    </a:lnTo>
                    <a:lnTo>
                      <a:pt x="0" y="88"/>
                    </a:lnTo>
                    <a:lnTo>
                      <a:pt x="0" y="36"/>
                    </a:lnTo>
                    <a:lnTo>
                      <a:pt x="2" y="32"/>
                    </a:lnTo>
                    <a:lnTo>
                      <a:pt x="4" y="30"/>
                    </a:lnTo>
                    <a:lnTo>
                      <a:pt x="8" y="28"/>
                    </a:lnTo>
                    <a:lnTo>
                      <a:pt x="43" y="28"/>
                    </a:lnTo>
                    <a:lnTo>
                      <a:pt x="94" y="0"/>
                    </a:lnTo>
                    <a:lnTo>
                      <a:pt x="98"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5" name="Freeform 78"/>
              <p:cNvSpPr>
                <a:spLocks noEditPoints="1"/>
              </p:cNvSpPr>
              <p:nvPr userDrawn="1"/>
            </p:nvSpPr>
            <p:spPr bwMode="auto">
              <a:xfrm>
                <a:off x="261" y="2234"/>
                <a:ext cx="518" cy="518"/>
              </a:xfrm>
              <a:custGeom>
                <a:avLst/>
                <a:gdLst>
                  <a:gd name="T0" fmla="*/ 259 w 518"/>
                  <a:gd name="T1" fmla="*/ 38 h 518"/>
                  <a:gd name="T2" fmla="*/ 209 w 518"/>
                  <a:gd name="T3" fmla="*/ 44 h 518"/>
                  <a:gd name="T4" fmla="*/ 161 w 518"/>
                  <a:gd name="T5" fmla="*/ 61 h 518"/>
                  <a:gd name="T6" fmla="*/ 121 w 518"/>
                  <a:gd name="T7" fmla="*/ 86 h 518"/>
                  <a:gd name="T8" fmla="*/ 86 w 518"/>
                  <a:gd name="T9" fmla="*/ 121 h 518"/>
                  <a:gd name="T10" fmla="*/ 61 w 518"/>
                  <a:gd name="T11" fmla="*/ 161 h 518"/>
                  <a:gd name="T12" fmla="*/ 44 w 518"/>
                  <a:gd name="T13" fmla="*/ 209 h 518"/>
                  <a:gd name="T14" fmla="*/ 38 w 518"/>
                  <a:gd name="T15" fmla="*/ 259 h 518"/>
                  <a:gd name="T16" fmla="*/ 44 w 518"/>
                  <a:gd name="T17" fmla="*/ 311 h 518"/>
                  <a:gd name="T18" fmla="*/ 61 w 518"/>
                  <a:gd name="T19" fmla="*/ 357 h 518"/>
                  <a:gd name="T20" fmla="*/ 86 w 518"/>
                  <a:gd name="T21" fmla="*/ 397 h 518"/>
                  <a:gd name="T22" fmla="*/ 121 w 518"/>
                  <a:gd name="T23" fmla="*/ 432 h 518"/>
                  <a:gd name="T24" fmla="*/ 161 w 518"/>
                  <a:gd name="T25" fmla="*/ 459 h 518"/>
                  <a:gd name="T26" fmla="*/ 209 w 518"/>
                  <a:gd name="T27" fmla="*/ 476 h 518"/>
                  <a:gd name="T28" fmla="*/ 259 w 518"/>
                  <a:gd name="T29" fmla="*/ 482 h 518"/>
                  <a:gd name="T30" fmla="*/ 311 w 518"/>
                  <a:gd name="T31" fmla="*/ 476 h 518"/>
                  <a:gd name="T32" fmla="*/ 357 w 518"/>
                  <a:gd name="T33" fmla="*/ 459 h 518"/>
                  <a:gd name="T34" fmla="*/ 397 w 518"/>
                  <a:gd name="T35" fmla="*/ 432 h 518"/>
                  <a:gd name="T36" fmla="*/ 432 w 518"/>
                  <a:gd name="T37" fmla="*/ 397 h 518"/>
                  <a:gd name="T38" fmla="*/ 459 w 518"/>
                  <a:gd name="T39" fmla="*/ 357 h 518"/>
                  <a:gd name="T40" fmla="*/ 476 w 518"/>
                  <a:gd name="T41" fmla="*/ 311 h 518"/>
                  <a:gd name="T42" fmla="*/ 482 w 518"/>
                  <a:gd name="T43" fmla="*/ 259 h 518"/>
                  <a:gd name="T44" fmla="*/ 476 w 518"/>
                  <a:gd name="T45" fmla="*/ 209 h 518"/>
                  <a:gd name="T46" fmla="*/ 459 w 518"/>
                  <a:gd name="T47" fmla="*/ 161 h 518"/>
                  <a:gd name="T48" fmla="*/ 432 w 518"/>
                  <a:gd name="T49" fmla="*/ 121 h 518"/>
                  <a:gd name="T50" fmla="*/ 397 w 518"/>
                  <a:gd name="T51" fmla="*/ 86 h 518"/>
                  <a:gd name="T52" fmla="*/ 357 w 518"/>
                  <a:gd name="T53" fmla="*/ 61 h 518"/>
                  <a:gd name="T54" fmla="*/ 311 w 518"/>
                  <a:gd name="T55" fmla="*/ 44 h 518"/>
                  <a:gd name="T56" fmla="*/ 259 w 518"/>
                  <a:gd name="T57" fmla="*/ 38 h 518"/>
                  <a:gd name="T58" fmla="*/ 259 w 518"/>
                  <a:gd name="T59" fmla="*/ 0 h 518"/>
                  <a:gd name="T60" fmla="*/ 311 w 518"/>
                  <a:gd name="T61" fmla="*/ 6 h 518"/>
                  <a:gd name="T62" fmla="*/ 361 w 518"/>
                  <a:gd name="T63" fmla="*/ 21 h 518"/>
                  <a:gd name="T64" fmla="*/ 405 w 518"/>
                  <a:gd name="T65" fmla="*/ 44 h 518"/>
                  <a:gd name="T66" fmla="*/ 443 w 518"/>
                  <a:gd name="T67" fmla="*/ 77 h 518"/>
                  <a:gd name="T68" fmla="*/ 474 w 518"/>
                  <a:gd name="T69" fmla="*/ 115 h 518"/>
                  <a:gd name="T70" fmla="*/ 499 w 518"/>
                  <a:gd name="T71" fmla="*/ 159 h 518"/>
                  <a:gd name="T72" fmla="*/ 515 w 518"/>
                  <a:gd name="T73" fmla="*/ 207 h 518"/>
                  <a:gd name="T74" fmla="*/ 518 w 518"/>
                  <a:gd name="T75" fmla="*/ 259 h 518"/>
                  <a:gd name="T76" fmla="*/ 515 w 518"/>
                  <a:gd name="T77" fmla="*/ 311 h 518"/>
                  <a:gd name="T78" fmla="*/ 499 w 518"/>
                  <a:gd name="T79" fmla="*/ 361 h 518"/>
                  <a:gd name="T80" fmla="*/ 474 w 518"/>
                  <a:gd name="T81" fmla="*/ 405 h 518"/>
                  <a:gd name="T82" fmla="*/ 443 w 518"/>
                  <a:gd name="T83" fmla="*/ 443 h 518"/>
                  <a:gd name="T84" fmla="*/ 405 w 518"/>
                  <a:gd name="T85" fmla="*/ 474 h 518"/>
                  <a:gd name="T86" fmla="*/ 361 w 518"/>
                  <a:gd name="T87" fmla="*/ 499 h 518"/>
                  <a:gd name="T88" fmla="*/ 311 w 518"/>
                  <a:gd name="T89" fmla="*/ 514 h 518"/>
                  <a:gd name="T90" fmla="*/ 259 w 518"/>
                  <a:gd name="T91" fmla="*/ 518 h 518"/>
                  <a:gd name="T92" fmla="*/ 207 w 518"/>
                  <a:gd name="T93" fmla="*/ 514 h 518"/>
                  <a:gd name="T94" fmla="*/ 159 w 518"/>
                  <a:gd name="T95" fmla="*/ 499 h 518"/>
                  <a:gd name="T96" fmla="*/ 115 w 518"/>
                  <a:gd name="T97" fmla="*/ 474 h 518"/>
                  <a:gd name="T98" fmla="*/ 77 w 518"/>
                  <a:gd name="T99" fmla="*/ 443 h 518"/>
                  <a:gd name="T100" fmla="*/ 44 w 518"/>
                  <a:gd name="T101" fmla="*/ 405 h 518"/>
                  <a:gd name="T102" fmla="*/ 21 w 518"/>
                  <a:gd name="T103" fmla="*/ 361 h 518"/>
                  <a:gd name="T104" fmla="*/ 6 w 518"/>
                  <a:gd name="T105" fmla="*/ 311 h 518"/>
                  <a:gd name="T106" fmla="*/ 0 w 518"/>
                  <a:gd name="T107" fmla="*/ 259 h 518"/>
                  <a:gd name="T108" fmla="*/ 6 w 518"/>
                  <a:gd name="T109" fmla="*/ 207 h 518"/>
                  <a:gd name="T110" fmla="*/ 21 w 518"/>
                  <a:gd name="T111" fmla="*/ 159 h 518"/>
                  <a:gd name="T112" fmla="*/ 44 w 518"/>
                  <a:gd name="T113" fmla="*/ 115 h 518"/>
                  <a:gd name="T114" fmla="*/ 77 w 518"/>
                  <a:gd name="T115" fmla="*/ 77 h 518"/>
                  <a:gd name="T116" fmla="*/ 115 w 518"/>
                  <a:gd name="T117" fmla="*/ 44 h 518"/>
                  <a:gd name="T118" fmla="*/ 159 w 518"/>
                  <a:gd name="T119" fmla="*/ 21 h 518"/>
                  <a:gd name="T120" fmla="*/ 207 w 518"/>
                  <a:gd name="T121" fmla="*/ 6 h 518"/>
                  <a:gd name="T122" fmla="*/ 259 w 518"/>
                  <a:gd name="T123"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8" h="518">
                    <a:moveTo>
                      <a:pt x="259" y="38"/>
                    </a:moveTo>
                    <a:lnTo>
                      <a:pt x="209" y="44"/>
                    </a:lnTo>
                    <a:lnTo>
                      <a:pt x="161" y="61"/>
                    </a:lnTo>
                    <a:lnTo>
                      <a:pt x="121" y="86"/>
                    </a:lnTo>
                    <a:lnTo>
                      <a:pt x="86" y="121"/>
                    </a:lnTo>
                    <a:lnTo>
                      <a:pt x="61" y="161"/>
                    </a:lnTo>
                    <a:lnTo>
                      <a:pt x="44" y="209"/>
                    </a:lnTo>
                    <a:lnTo>
                      <a:pt x="38" y="259"/>
                    </a:lnTo>
                    <a:lnTo>
                      <a:pt x="44" y="311"/>
                    </a:lnTo>
                    <a:lnTo>
                      <a:pt x="61" y="357"/>
                    </a:lnTo>
                    <a:lnTo>
                      <a:pt x="86" y="397"/>
                    </a:lnTo>
                    <a:lnTo>
                      <a:pt x="121" y="432"/>
                    </a:lnTo>
                    <a:lnTo>
                      <a:pt x="161" y="459"/>
                    </a:lnTo>
                    <a:lnTo>
                      <a:pt x="209" y="476"/>
                    </a:lnTo>
                    <a:lnTo>
                      <a:pt x="259" y="482"/>
                    </a:lnTo>
                    <a:lnTo>
                      <a:pt x="311" y="476"/>
                    </a:lnTo>
                    <a:lnTo>
                      <a:pt x="357" y="459"/>
                    </a:lnTo>
                    <a:lnTo>
                      <a:pt x="397" y="432"/>
                    </a:lnTo>
                    <a:lnTo>
                      <a:pt x="432" y="397"/>
                    </a:lnTo>
                    <a:lnTo>
                      <a:pt x="459" y="357"/>
                    </a:lnTo>
                    <a:lnTo>
                      <a:pt x="476" y="311"/>
                    </a:lnTo>
                    <a:lnTo>
                      <a:pt x="482" y="259"/>
                    </a:lnTo>
                    <a:lnTo>
                      <a:pt x="476" y="209"/>
                    </a:lnTo>
                    <a:lnTo>
                      <a:pt x="459" y="161"/>
                    </a:lnTo>
                    <a:lnTo>
                      <a:pt x="432" y="121"/>
                    </a:lnTo>
                    <a:lnTo>
                      <a:pt x="397" y="86"/>
                    </a:lnTo>
                    <a:lnTo>
                      <a:pt x="357" y="61"/>
                    </a:lnTo>
                    <a:lnTo>
                      <a:pt x="311" y="44"/>
                    </a:lnTo>
                    <a:lnTo>
                      <a:pt x="259" y="38"/>
                    </a:lnTo>
                    <a:close/>
                    <a:moveTo>
                      <a:pt x="259" y="0"/>
                    </a:moveTo>
                    <a:lnTo>
                      <a:pt x="311" y="6"/>
                    </a:lnTo>
                    <a:lnTo>
                      <a:pt x="361" y="21"/>
                    </a:lnTo>
                    <a:lnTo>
                      <a:pt x="405" y="44"/>
                    </a:lnTo>
                    <a:lnTo>
                      <a:pt x="443" y="77"/>
                    </a:lnTo>
                    <a:lnTo>
                      <a:pt x="474" y="115"/>
                    </a:lnTo>
                    <a:lnTo>
                      <a:pt x="499" y="159"/>
                    </a:lnTo>
                    <a:lnTo>
                      <a:pt x="515" y="207"/>
                    </a:lnTo>
                    <a:lnTo>
                      <a:pt x="518" y="259"/>
                    </a:lnTo>
                    <a:lnTo>
                      <a:pt x="515" y="311"/>
                    </a:lnTo>
                    <a:lnTo>
                      <a:pt x="499" y="361"/>
                    </a:lnTo>
                    <a:lnTo>
                      <a:pt x="474" y="405"/>
                    </a:lnTo>
                    <a:lnTo>
                      <a:pt x="443" y="443"/>
                    </a:lnTo>
                    <a:lnTo>
                      <a:pt x="405" y="474"/>
                    </a:lnTo>
                    <a:lnTo>
                      <a:pt x="361" y="499"/>
                    </a:lnTo>
                    <a:lnTo>
                      <a:pt x="311" y="514"/>
                    </a:lnTo>
                    <a:lnTo>
                      <a:pt x="259" y="518"/>
                    </a:lnTo>
                    <a:lnTo>
                      <a:pt x="207" y="514"/>
                    </a:lnTo>
                    <a:lnTo>
                      <a:pt x="159" y="499"/>
                    </a:lnTo>
                    <a:lnTo>
                      <a:pt x="115" y="474"/>
                    </a:lnTo>
                    <a:lnTo>
                      <a:pt x="77" y="443"/>
                    </a:lnTo>
                    <a:lnTo>
                      <a:pt x="44" y="405"/>
                    </a:lnTo>
                    <a:lnTo>
                      <a:pt x="21" y="361"/>
                    </a:lnTo>
                    <a:lnTo>
                      <a:pt x="6" y="311"/>
                    </a:lnTo>
                    <a:lnTo>
                      <a:pt x="0" y="259"/>
                    </a:lnTo>
                    <a:lnTo>
                      <a:pt x="6" y="207"/>
                    </a:lnTo>
                    <a:lnTo>
                      <a:pt x="21" y="159"/>
                    </a:lnTo>
                    <a:lnTo>
                      <a:pt x="44" y="115"/>
                    </a:lnTo>
                    <a:lnTo>
                      <a:pt x="77" y="77"/>
                    </a:lnTo>
                    <a:lnTo>
                      <a:pt x="115" y="44"/>
                    </a:lnTo>
                    <a:lnTo>
                      <a:pt x="159" y="21"/>
                    </a:lnTo>
                    <a:lnTo>
                      <a:pt x="207" y="6"/>
                    </a:lnTo>
                    <a:lnTo>
                      <a:pt x="259"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6" name="Freeform 79"/>
              <p:cNvSpPr>
                <a:spLocks/>
              </p:cNvSpPr>
              <p:nvPr userDrawn="1"/>
            </p:nvSpPr>
            <p:spPr bwMode="auto">
              <a:xfrm>
                <a:off x="271" y="2445"/>
                <a:ext cx="497" cy="84"/>
              </a:xfrm>
              <a:custGeom>
                <a:avLst/>
                <a:gdLst>
                  <a:gd name="T0" fmla="*/ 234 w 497"/>
                  <a:gd name="T1" fmla="*/ 0 h 84"/>
                  <a:gd name="T2" fmla="*/ 291 w 497"/>
                  <a:gd name="T3" fmla="*/ 2 h 84"/>
                  <a:gd name="T4" fmla="*/ 355 w 497"/>
                  <a:gd name="T5" fmla="*/ 12 h 84"/>
                  <a:gd name="T6" fmla="*/ 422 w 497"/>
                  <a:gd name="T7" fmla="*/ 27 h 84"/>
                  <a:gd name="T8" fmla="*/ 497 w 497"/>
                  <a:gd name="T9" fmla="*/ 50 h 84"/>
                  <a:gd name="T10" fmla="*/ 483 w 497"/>
                  <a:gd name="T11" fmla="*/ 84 h 84"/>
                  <a:gd name="T12" fmla="*/ 410 w 497"/>
                  <a:gd name="T13" fmla="*/ 63 h 84"/>
                  <a:gd name="T14" fmla="*/ 343 w 497"/>
                  <a:gd name="T15" fmla="*/ 48 h 84"/>
                  <a:gd name="T16" fmla="*/ 284 w 497"/>
                  <a:gd name="T17" fmla="*/ 40 h 84"/>
                  <a:gd name="T18" fmla="*/ 230 w 497"/>
                  <a:gd name="T19" fmla="*/ 38 h 84"/>
                  <a:gd name="T20" fmla="*/ 182 w 497"/>
                  <a:gd name="T21" fmla="*/ 40 h 84"/>
                  <a:gd name="T22" fmla="*/ 142 w 497"/>
                  <a:gd name="T23" fmla="*/ 44 h 84"/>
                  <a:gd name="T24" fmla="*/ 105 w 497"/>
                  <a:gd name="T25" fmla="*/ 52 h 84"/>
                  <a:gd name="T26" fmla="*/ 74 w 497"/>
                  <a:gd name="T27" fmla="*/ 60 h 84"/>
                  <a:gd name="T28" fmla="*/ 51 w 497"/>
                  <a:gd name="T29" fmla="*/ 69 h 84"/>
                  <a:gd name="T30" fmla="*/ 34 w 497"/>
                  <a:gd name="T31" fmla="*/ 77 h 84"/>
                  <a:gd name="T32" fmla="*/ 23 w 497"/>
                  <a:gd name="T33" fmla="*/ 81 h 84"/>
                  <a:gd name="T34" fmla="*/ 19 w 497"/>
                  <a:gd name="T35" fmla="*/ 84 h 84"/>
                  <a:gd name="T36" fmla="*/ 0 w 497"/>
                  <a:gd name="T37" fmla="*/ 52 h 84"/>
                  <a:gd name="T38" fmla="*/ 5 w 497"/>
                  <a:gd name="T39" fmla="*/ 48 h 84"/>
                  <a:gd name="T40" fmla="*/ 17 w 497"/>
                  <a:gd name="T41" fmla="*/ 42 h 84"/>
                  <a:gd name="T42" fmla="*/ 36 w 497"/>
                  <a:gd name="T43" fmla="*/ 33 h 84"/>
                  <a:gd name="T44" fmla="*/ 63 w 497"/>
                  <a:gd name="T45" fmla="*/ 23 h 84"/>
                  <a:gd name="T46" fmla="*/ 96 w 497"/>
                  <a:gd name="T47" fmla="*/ 15 h 84"/>
                  <a:gd name="T48" fmla="*/ 136 w 497"/>
                  <a:gd name="T49" fmla="*/ 8 h 84"/>
                  <a:gd name="T50" fmla="*/ 182 w 497"/>
                  <a:gd name="T51" fmla="*/ 2 h 84"/>
                  <a:gd name="T52" fmla="*/ 234 w 497"/>
                  <a:gd name="T5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84">
                    <a:moveTo>
                      <a:pt x="234" y="0"/>
                    </a:moveTo>
                    <a:lnTo>
                      <a:pt x="291" y="2"/>
                    </a:lnTo>
                    <a:lnTo>
                      <a:pt x="355" y="12"/>
                    </a:lnTo>
                    <a:lnTo>
                      <a:pt x="422" y="27"/>
                    </a:lnTo>
                    <a:lnTo>
                      <a:pt x="497" y="50"/>
                    </a:lnTo>
                    <a:lnTo>
                      <a:pt x="483" y="84"/>
                    </a:lnTo>
                    <a:lnTo>
                      <a:pt x="410" y="63"/>
                    </a:lnTo>
                    <a:lnTo>
                      <a:pt x="343" y="48"/>
                    </a:lnTo>
                    <a:lnTo>
                      <a:pt x="284" y="40"/>
                    </a:lnTo>
                    <a:lnTo>
                      <a:pt x="230" y="38"/>
                    </a:lnTo>
                    <a:lnTo>
                      <a:pt x="182" y="40"/>
                    </a:lnTo>
                    <a:lnTo>
                      <a:pt x="142" y="44"/>
                    </a:lnTo>
                    <a:lnTo>
                      <a:pt x="105" y="52"/>
                    </a:lnTo>
                    <a:lnTo>
                      <a:pt x="74" y="60"/>
                    </a:lnTo>
                    <a:lnTo>
                      <a:pt x="51" y="69"/>
                    </a:lnTo>
                    <a:lnTo>
                      <a:pt x="34" y="77"/>
                    </a:lnTo>
                    <a:lnTo>
                      <a:pt x="23" y="81"/>
                    </a:lnTo>
                    <a:lnTo>
                      <a:pt x="19" y="84"/>
                    </a:lnTo>
                    <a:lnTo>
                      <a:pt x="0" y="52"/>
                    </a:lnTo>
                    <a:lnTo>
                      <a:pt x="5" y="48"/>
                    </a:lnTo>
                    <a:lnTo>
                      <a:pt x="17" y="42"/>
                    </a:lnTo>
                    <a:lnTo>
                      <a:pt x="36" y="33"/>
                    </a:lnTo>
                    <a:lnTo>
                      <a:pt x="63" y="23"/>
                    </a:lnTo>
                    <a:lnTo>
                      <a:pt x="96" y="15"/>
                    </a:lnTo>
                    <a:lnTo>
                      <a:pt x="136" y="8"/>
                    </a:lnTo>
                    <a:lnTo>
                      <a:pt x="182" y="2"/>
                    </a:lnTo>
                    <a:lnTo>
                      <a:pt x="234"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7" name="Freeform 80"/>
              <p:cNvSpPr>
                <a:spLocks/>
              </p:cNvSpPr>
              <p:nvPr userDrawn="1"/>
            </p:nvSpPr>
            <p:spPr bwMode="auto">
              <a:xfrm>
                <a:off x="413" y="2257"/>
                <a:ext cx="94" cy="474"/>
              </a:xfrm>
              <a:custGeom>
                <a:avLst/>
                <a:gdLst>
                  <a:gd name="T0" fmla="*/ 30 w 94"/>
                  <a:gd name="T1" fmla="*/ 0 h 474"/>
                  <a:gd name="T2" fmla="*/ 34 w 94"/>
                  <a:gd name="T3" fmla="*/ 4 h 474"/>
                  <a:gd name="T4" fmla="*/ 40 w 94"/>
                  <a:gd name="T5" fmla="*/ 15 h 474"/>
                  <a:gd name="T6" fmla="*/ 50 w 94"/>
                  <a:gd name="T7" fmla="*/ 32 h 474"/>
                  <a:gd name="T8" fmla="*/ 61 w 94"/>
                  <a:gd name="T9" fmla="*/ 57 h 474"/>
                  <a:gd name="T10" fmla="*/ 71 w 94"/>
                  <a:gd name="T11" fmla="*/ 88 h 474"/>
                  <a:gd name="T12" fmla="*/ 82 w 94"/>
                  <a:gd name="T13" fmla="*/ 125 h 474"/>
                  <a:gd name="T14" fmla="*/ 90 w 94"/>
                  <a:gd name="T15" fmla="*/ 169 h 474"/>
                  <a:gd name="T16" fmla="*/ 94 w 94"/>
                  <a:gd name="T17" fmla="*/ 217 h 474"/>
                  <a:gd name="T18" fmla="*/ 94 w 94"/>
                  <a:gd name="T19" fmla="*/ 272 h 474"/>
                  <a:gd name="T20" fmla="*/ 88 w 94"/>
                  <a:gd name="T21" fmla="*/ 334 h 474"/>
                  <a:gd name="T22" fmla="*/ 75 w 94"/>
                  <a:gd name="T23" fmla="*/ 401 h 474"/>
                  <a:gd name="T24" fmla="*/ 55 w 94"/>
                  <a:gd name="T25" fmla="*/ 474 h 474"/>
                  <a:gd name="T26" fmla="*/ 19 w 94"/>
                  <a:gd name="T27" fmla="*/ 463 h 474"/>
                  <a:gd name="T28" fmla="*/ 36 w 94"/>
                  <a:gd name="T29" fmla="*/ 401 h 474"/>
                  <a:gd name="T30" fmla="*/ 48 w 94"/>
                  <a:gd name="T31" fmla="*/ 344 h 474"/>
                  <a:gd name="T32" fmla="*/ 53 w 94"/>
                  <a:gd name="T33" fmla="*/ 292 h 474"/>
                  <a:gd name="T34" fmla="*/ 55 w 94"/>
                  <a:gd name="T35" fmla="*/ 246 h 474"/>
                  <a:gd name="T36" fmla="*/ 53 w 94"/>
                  <a:gd name="T37" fmla="*/ 203 h 474"/>
                  <a:gd name="T38" fmla="*/ 50 w 94"/>
                  <a:gd name="T39" fmla="*/ 165 h 474"/>
                  <a:gd name="T40" fmla="*/ 44 w 94"/>
                  <a:gd name="T41" fmla="*/ 134 h 474"/>
                  <a:gd name="T42" fmla="*/ 36 w 94"/>
                  <a:gd name="T43" fmla="*/ 100 h 474"/>
                  <a:gd name="T44" fmla="*/ 25 w 94"/>
                  <a:gd name="T45" fmla="*/ 73 h 474"/>
                  <a:gd name="T46" fmla="*/ 15 w 94"/>
                  <a:gd name="T47" fmla="*/ 50 h 474"/>
                  <a:gd name="T48" fmla="*/ 7 w 94"/>
                  <a:gd name="T49" fmla="*/ 34 h 474"/>
                  <a:gd name="T50" fmla="*/ 2 w 94"/>
                  <a:gd name="T51" fmla="*/ 25 h 474"/>
                  <a:gd name="T52" fmla="*/ 0 w 94"/>
                  <a:gd name="T53" fmla="*/ 21 h 474"/>
                  <a:gd name="T54" fmla="*/ 30 w 94"/>
                  <a:gd name="T55"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474">
                    <a:moveTo>
                      <a:pt x="30" y="0"/>
                    </a:moveTo>
                    <a:lnTo>
                      <a:pt x="34" y="4"/>
                    </a:lnTo>
                    <a:lnTo>
                      <a:pt x="40" y="15"/>
                    </a:lnTo>
                    <a:lnTo>
                      <a:pt x="50" y="32"/>
                    </a:lnTo>
                    <a:lnTo>
                      <a:pt x="61" y="57"/>
                    </a:lnTo>
                    <a:lnTo>
                      <a:pt x="71" y="88"/>
                    </a:lnTo>
                    <a:lnTo>
                      <a:pt x="82" y="125"/>
                    </a:lnTo>
                    <a:lnTo>
                      <a:pt x="90" y="169"/>
                    </a:lnTo>
                    <a:lnTo>
                      <a:pt x="94" y="217"/>
                    </a:lnTo>
                    <a:lnTo>
                      <a:pt x="94" y="272"/>
                    </a:lnTo>
                    <a:lnTo>
                      <a:pt x="88" y="334"/>
                    </a:lnTo>
                    <a:lnTo>
                      <a:pt x="75" y="401"/>
                    </a:lnTo>
                    <a:lnTo>
                      <a:pt x="55" y="474"/>
                    </a:lnTo>
                    <a:lnTo>
                      <a:pt x="19" y="463"/>
                    </a:lnTo>
                    <a:lnTo>
                      <a:pt x="36" y="401"/>
                    </a:lnTo>
                    <a:lnTo>
                      <a:pt x="48" y="344"/>
                    </a:lnTo>
                    <a:lnTo>
                      <a:pt x="53" y="292"/>
                    </a:lnTo>
                    <a:lnTo>
                      <a:pt x="55" y="246"/>
                    </a:lnTo>
                    <a:lnTo>
                      <a:pt x="53" y="203"/>
                    </a:lnTo>
                    <a:lnTo>
                      <a:pt x="50" y="165"/>
                    </a:lnTo>
                    <a:lnTo>
                      <a:pt x="44" y="134"/>
                    </a:lnTo>
                    <a:lnTo>
                      <a:pt x="36" y="100"/>
                    </a:lnTo>
                    <a:lnTo>
                      <a:pt x="25" y="73"/>
                    </a:lnTo>
                    <a:lnTo>
                      <a:pt x="15" y="50"/>
                    </a:lnTo>
                    <a:lnTo>
                      <a:pt x="7" y="34"/>
                    </a:lnTo>
                    <a:lnTo>
                      <a:pt x="2" y="25"/>
                    </a:lnTo>
                    <a:lnTo>
                      <a:pt x="0" y="21"/>
                    </a:lnTo>
                    <a:lnTo>
                      <a:pt x="3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8" name="Freeform 81"/>
              <p:cNvSpPr>
                <a:spLocks/>
              </p:cNvSpPr>
              <p:nvPr userDrawn="1"/>
            </p:nvSpPr>
            <p:spPr bwMode="auto">
              <a:xfrm>
                <a:off x="547" y="2257"/>
                <a:ext cx="94" cy="476"/>
              </a:xfrm>
              <a:custGeom>
                <a:avLst/>
                <a:gdLst>
                  <a:gd name="T0" fmla="*/ 63 w 94"/>
                  <a:gd name="T1" fmla="*/ 0 h 476"/>
                  <a:gd name="T2" fmla="*/ 94 w 94"/>
                  <a:gd name="T3" fmla="*/ 23 h 476"/>
                  <a:gd name="T4" fmla="*/ 92 w 94"/>
                  <a:gd name="T5" fmla="*/ 27 h 476"/>
                  <a:gd name="T6" fmla="*/ 86 w 94"/>
                  <a:gd name="T7" fmla="*/ 36 h 476"/>
                  <a:gd name="T8" fmla="*/ 79 w 94"/>
                  <a:gd name="T9" fmla="*/ 54 h 476"/>
                  <a:gd name="T10" fmla="*/ 69 w 94"/>
                  <a:gd name="T11" fmla="*/ 75 h 476"/>
                  <a:gd name="T12" fmla="*/ 60 w 94"/>
                  <a:gd name="T13" fmla="*/ 103 h 476"/>
                  <a:gd name="T14" fmla="*/ 50 w 94"/>
                  <a:gd name="T15" fmla="*/ 138 h 476"/>
                  <a:gd name="T16" fmla="*/ 42 w 94"/>
                  <a:gd name="T17" fmla="*/ 178 h 476"/>
                  <a:gd name="T18" fmla="*/ 38 w 94"/>
                  <a:gd name="T19" fmla="*/ 224 h 476"/>
                  <a:gd name="T20" fmla="*/ 38 w 94"/>
                  <a:gd name="T21" fmla="*/ 276 h 476"/>
                  <a:gd name="T22" fmla="*/ 44 w 94"/>
                  <a:gd name="T23" fmla="*/ 332 h 476"/>
                  <a:gd name="T24" fmla="*/ 56 w 94"/>
                  <a:gd name="T25" fmla="*/ 395 h 476"/>
                  <a:gd name="T26" fmla="*/ 75 w 94"/>
                  <a:gd name="T27" fmla="*/ 465 h 476"/>
                  <a:gd name="T28" fmla="*/ 38 w 94"/>
                  <a:gd name="T29" fmla="*/ 476 h 476"/>
                  <a:gd name="T30" fmla="*/ 19 w 94"/>
                  <a:gd name="T31" fmla="*/ 403 h 476"/>
                  <a:gd name="T32" fmla="*/ 6 w 94"/>
                  <a:gd name="T33" fmla="*/ 336 h 476"/>
                  <a:gd name="T34" fmla="*/ 0 w 94"/>
                  <a:gd name="T35" fmla="*/ 274 h 476"/>
                  <a:gd name="T36" fmla="*/ 0 w 94"/>
                  <a:gd name="T37" fmla="*/ 219 h 476"/>
                  <a:gd name="T38" fmla="*/ 6 w 94"/>
                  <a:gd name="T39" fmla="*/ 169 h 476"/>
                  <a:gd name="T40" fmla="*/ 13 w 94"/>
                  <a:gd name="T41" fmla="*/ 127 h 476"/>
                  <a:gd name="T42" fmla="*/ 23 w 94"/>
                  <a:gd name="T43" fmla="*/ 90 h 476"/>
                  <a:gd name="T44" fmla="*/ 33 w 94"/>
                  <a:gd name="T45" fmla="*/ 59 h 476"/>
                  <a:gd name="T46" fmla="*/ 44 w 94"/>
                  <a:gd name="T47" fmla="*/ 34 h 476"/>
                  <a:gd name="T48" fmla="*/ 54 w 94"/>
                  <a:gd name="T49" fmla="*/ 17 h 476"/>
                  <a:gd name="T50" fmla="*/ 60 w 94"/>
                  <a:gd name="T51" fmla="*/ 6 h 476"/>
                  <a:gd name="T52" fmla="*/ 63 w 94"/>
                  <a:gd name="T53"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476">
                    <a:moveTo>
                      <a:pt x="63" y="0"/>
                    </a:moveTo>
                    <a:lnTo>
                      <a:pt x="94" y="23"/>
                    </a:lnTo>
                    <a:lnTo>
                      <a:pt x="92" y="27"/>
                    </a:lnTo>
                    <a:lnTo>
                      <a:pt x="86" y="36"/>
                    </a:lnTo>
                    <a:lnTo>
                      <a:pt x="79" y="54"/>
                    </a:lnTo>
                    <a:lnTo>
                      <a:pt x="69" y="75"/>
                    </a:lnTo>
                    <a:lnTo>
                      <a:pt x="60" y="103"/>
                    </a:lnTo>
                    <a:lnTo>
                      <a:pt x="50" y="138"/>
                    </a:lnTo>
                    <a:lnTo>
                      <a:pt x="42" y="178"/>
                    </a:lnTo>
                    <a:lnTo>
                      <a:pt x="38" y="224"/>
                    </a:lnTo>
                    <a:lnTo>
                      <a:pt x="38" y="276"/>
                    </a:lnTo>
                    <a:lnTo>
                      <a:pt x="44" y="332"/>
                    </a:lnTo>
                    <a:lnTo>
                      <a:pt x="56" y="395"/>
                    </a:lnTo>
                    <a:lnTo>
                      <a:pt x="75" y="465"/>
                    </a:lnTo>
                    <a:lnTo>
                      <a:pt x="38" y="476"/>
                    </a:lnTo>
                    <a:lnTo>
                      <a:pt x="19" y="403"/>
                    </a:lnTo>
                    <a:lnTo>
                      <a:pt x="6" y="336"/>
                    </a:lnTo>
                    <a:lnTo>
                      <a:pt x="0" y="274"/>
                    </a:lnTo>
                    <a:lnTo>
                      <a:pt x="0" y="219"/>
                    </a:lnTo>
                    <a:lnTo>
                      <a:pt x="6" y="169"/>
                    </a:lnTo>
                    <a:lnTo>
                      <a:pt x="13" y="127"/>
                    </a:lnTo>
                    <a:lnTo>
                      <a:pt x="23" y="90"/>
                    </a:lnTo>
                    <a:lnTo>
                      <a:pt x="33" y="59"/>
                    </a:lnTo>
                    <a:lnTo>
                      <a:pt x="44" y="34"/>
                    </a:lnTo>
                    <a:lnTo>
                      <a:pt x="54" y="17"/>
                    </a:lnTo>
                    <a:lnTo>
                      <a:pt x="60" y="6"/>
                    </a:lnTo>
                    <a:lnTo>
                      <a:pt x="63"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9" name="Freeform 82"/>
              <p:cNvSpPr>
                <a:spLocks/>
              </p:cNvSpPr>
              <p:nvPr userDrawn="1"/>
            </p:nvSpPr>
            <p:spPr bwMode="auto">
              <a:xfrm>
                <a:off x="3982" y="2336"/>
                <a:ext cx="357" cy="353"/>
              </a:xfrm>
              <a:custGeom>
                <a:avLst/>
                <a:gdLst>
                  <a:gd name="T0" fmla="*/ 136 w 357"/>
                  <a:gd name="T1" fmla="*/ 0 h 353"/>
                  <a:gd name="T2" fmla="*/ 136 w 357"/>
                  <a:gd name="T3" fmla="*/ 26 h 353"/>
                  <a:gd name="T4" fmla="*/ 100 w 357"/>
                  <a:gd name="T5" fmla="*/ 42 h 353"/>
                  <a:gd name="T6" fmla="*/ 69 w 357"/>
                  <a:gd name="T7" fmla="*/ 67 h 353"/>
                  <a:gd name="T8" fmla="*/ 46 w 357"/>
                  <a:gd name="T9" fmla="*/ 97 h 353"/>
                  <a:gd name="T10" fmla="*/ 31 w 357"/>
                  <a:gd name="T11" fmla="*/ 134 h 353"/>
                  <a:gd name="T12" fmla="*/ 25 w 357"/>
                  <a:gd name="T13" fmla="*/ 174 h 353"/>
                  <a:gd name="T14" fmla="*/ 31 w 357"/>
                  <a:gd name="T15" fmla="*/ 215 h 353"/>
                  <a:gd name="T16" fmla="*/ 46 w 357"/>
                  <a:gd name="T17" fmla="*/ 251 h 353"/>
                  <a:gd name="T18" fmla="*/ 71 w 357"/>
                  <a:gd name="T19" fmla="*/ 282 h 353"/>
                  <a:gd name="T20" fmla="*/ 102 w 357"/>
                  <a:gd name="T21" fmla="*/ 305 h 353"/>
                  <a:gd name="T22" fmla="*/ 138 w 357"/>
                  <a:gd name="T23" fmla="*/ 320 h 353"/>
                  <a:gd name="T24" fmla="*/ 178 w 357"/>
                  <a:gd name="T25" fmla="*/ 326 h 353"/>
                  <a:gd name="T26" fmla="*/ 219 w 357"/>
                  <a:gd name="T27" fmla="*/ 320 h 353"/>
                  <a:gd name="T28" fmla="*/ 255 w 357"/>
                  <a:gd name="T29" fmla="*/ 305 h 353"/>
                  <a:gd name="T30" fmla="*/ 286 w 357"/>
                  <a:gd name="T31" fmla="*/ 282 h 353"/>
                  <a:gd name="T32" fmla="*/ 309 w 357"/>
                  <a:gd name="T33" fmla="*/ 251 h 353"/>
                  <a:gd name="T34" fmla="*/ 324 w 357"/>
                  <a:gd name="T35" fmla="*/ 215 h 353"/>
                  <a:gd name="T36" fmla="*/ 330 w 357"/>
                  <a:gd name="T37" fmla="*/ 174 h 353"/>
                  <a:gd name="T38" fmla="*/ 324 w 357"/>
                  <a:gd name="T39" fmla="*/ 134 h 353"/>
                  <a:gd name="T40" fmla="*/ 309 w 357"/>
                  <a:gd name="T41" fmla="*/ 97 h 353"/>
                  <a:gd name="T42" fmla="*/ 286 w 357"/>
                  <a:gd name="T43" fmla="*/ 67 h 353"/>
                  <a:gd name="T44" fmla="*/ 255 w 357"/>
                  <a:gd name="T45" fmla="*/ 42 h 353"/>
                  <a:gd name="T46" fmla="*/ 221 w 357"/>
                  <a:gd name="T47" fmla="*/ 26 h 353"/>
                  <a:gd name="T48" fmla="*/ 221 w 357"/>
                  <a:gd name="T49" fmla="*/ 0 h 353"/>
                  <a:gd name="T50" fmla="*/ 257 w 357"/>
                  <a:gd name="T51" fmla="*/ 13 h 353"/>
                  <a:gd name="T52" fmla="*/ 290 w 357"/>
                  <a:gd name="T53" fmla="*/ 34 h 353"/>
                  <a:gd name="T54" fmla="*/ 317 w 357"/>
                  <a:gd name="T55" fmla="*/ 63 h 353"/>
                  <a:gd name="T56" fmla="*/ 338 w 357"/>
                  <a:gd name="T57" fmla="*/ 96 h 353"/>
                  <a:gd name="T58" fmla="*/ 351 w 357"/>
                  <a:gd name="T59" fmla="*/ 132 h 353"/>
                  <a:gd name="T60" fmla="*/ 357 w 357"/>
                  <a:gd name="T61" fmla="*/ 174 h 353"/>
                  <a:gd name="T62" fmla="*/ 351 w 357"/>
                  <a:gd name="T63" fmla="*/ 215 h 353"/>
                  <a:gd name="T64" fmla="*/ 338 w 357"/>
                  <a:gd name="T65" fmla="*/ 253 h 353"/>
                  <a:gd name="T66" fmla="*/ 317 w 357"/>
                  <a:gd name="T67" fmla="*/ 286 h 353"/>
                  <a:gd name="T68" fmla="*/ 290 w 357"/>
                  <a:gd name="T69" fmla="*/ 313 h 353"/>
                  <a:gd name="T70" fmla="*/ 257 w 357"/>
                  <a:gd name="T71" fmla="*/ 334 h 353"/>
                  <a:gd name="T72" fmla="*/ 219 w 357"/>
                  <a:gd name="T73" fmla="*/ 347 h 353"/>
                  <a:gd name="T74" fmla="*/ 178 w 357"/>
                  <a:gd name="T75" fmla="*/ 353 h 353"/>
                  <a:gd name="T76" fmla="*/ 136 w 357"/>
                  <a:gd name="T77" fmla="*/ 347 h 353"/>
                  <a:gd name="T78" fmla="*/ 100 w 357"/>
                  <a:gd name="T79" fmla="*/ 334 h 353"/>
                  <a:gd name="T80" fmla="*/ 67 w 357"/>
                  <a:gd name="T81" fmla="*/ 313 h 353"/>
                  <a:gd name="T82" fmla="*/ 38 w 357"/>
                  <a:gd name="T83" fmla="*/ 286 h 353"/>
                  <a:gd name="T84" fmla="*/ 17 w 357"/>
                  <a:gd name="T85" fmla="*/ 253 h 353"/>
                  <a:gd name="T86" fmla="*/ 4 w 357"/>
                  <a:gd name="T87" fmla="*/ 215 h 353"/>
                  <a:gd name="T88" fmla="*/ 0 w 357"/>
                  <a:gd name="T89" fmla="*/ 174 h 353"/>
                  <a:gd name="T90" fmla="*/ 4 w 357"/>
                  <a:gd name="T91" fmla="*/ 132 h 353"/>
                  <a:gd name="T92" fmla="*/ 17 w 357"/>
                  <a:gd name="T93" fmla="*/ 96 h 353"/>
                  <a:gd name="T94" fmla="*/ 38 w 357"/>
                  <a:gd name="T95" fmla="*/ 63 h 353"/>
                  <a:gd name="T96" fmla="*/ 65 w 357"/>
                  <a:gd name="T97" fmla="*/ 34 h 353"/>
                  <a:gd name="T98" fmla="*/ 98 w 357"/>
                  <a:gd name="T99" fmla="*/ 13 h 353"/>
                  <a:gd name="T100" fmla="*/ 136 w 357"/>
                  <a:gd name="T101"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7" h="353">
                    <a:moveTo>
                      <a:pt x="136" y="0"/>
                    </a:moveTo>
                    <a:lnTo>
                      <a:pt x="136" y="26"/>
                    </a:lnTo>
                    <a:lnTo>
                      <a:pt x="100" y="42"/>
                    </a:lnTo>
                    <a:lnTo>
                      <a:pt x="69" y="67"/>
                    </a:lnTo>
                    <a:lnTo>
                      <a:pt x="46" y="97"/>
                    </a:lnTo>
                    <a:lnTo>
                      <a:pt x="31" y="134"/>
                    </a:lnTo>
                    <a:lnTo>
                      <a:pt x="25" y="174"/>
                    </a:lnTo>
                    <a:lnTo>
                      <a:pt x="31" y="215"/>
                    </a:lnTo>
                    <a:lnTo>
                      <a:pt x="46" y="251"/>
                    </a:lnTo>
                    <a:lnTo>
                      <a:pt x="71" y="282"/>
                    </a:lnTo>
                    <a:lnTo>
                      <a:pt x="102" y="305"/>
                    </a:lnTo>
                    <a:lnTo>
                      <a:pt x="138" y="320"/>
                    </a:lnTo>
                    <a:lnTo>
                      <a:pt x="178" y="326"/>
                    </a:lnTo>
                    <a:lnTo>
                      <a:pt x="219" y="320"/>
                    </a:lnTo>
                    <a:lnTo>
                      <a:pt x="255" y="305"/>
                    </a:lnTo>
                    <a:lnTo>
                      <a:pt x="286" y="282"/>
                    </a:lnTo>
                    <a:lnTo>
                      <a:pt x="309" y="251"/>
                    </a:lnTo>
                    <a:lnTo>
                      <a:pt x="324" y="215"/>
                    </a:lnTo>
                    <a:lnTo>
                      <a:pt x="330" y="174"/>
                    </a:lnTo>
                    <a:lnTo>
                      <a:pt x="324" y="134"/>
                    </a:lnTo>
                    <a:lnTo>
                      <a:pt x="309" y="97"/>
                    </a:lnTo>
                    <a:lnTo>
                      <a:pt x="286" y="67"/>
                    </a:lnTo>
                    <a:lnTo>
                      <a:pt x="255" y="42"/>
                    </a:lnTo>
                    <a:lnTo>
                      <a:pt x="221" y="26"/>
                    </a:lnTo>
                    <a:lnTo>
                      <a:pt x="221" y="0"/>
                    </a:lnTo>
                    <a:lnTo>
                      <a:pt x="257" y="13"/>
                    </a:lnTo>
                    <a:lnTo>
                      <a:pt x="290" y="34"/>
                    </a:lnTo>
                    <a:lnTo>
                      <a:pt x="317" y="63"/>
                    </a:lnTo>
                    <a:lnTo>
                      <a:pt x="338" y="96"/>
                    </a:lnTo>
                    <a:lnTo>
                      <a:pt x="351" y="132"/>
                    </a:lnTo>
                    <a:lnTo>
                      <a:pt x="357" y="174"/>
                    </a:lnTo>
                    <a:lnTo>
                      <a:pt x="351" y="215"/>
                    </a:lnTo>
                    <a:lnTo>
                      <a:pt x="338" y="253"/>
                    </a:lnTo>
                    <a:lnTo>
                      <a:pt x="317" y="286"/>
                    </a:lnTo>
                    <a:lnTo>
                      <a:pt x="290" y="313"/>
                    </a:lnTo>
                    <a:lnTo>
                      <a:pt x="257" y="334"/>
                    </a:lnTo>
                    <a:lnTo>
                      <a:pt x="219" y="347"/>
                    </a:lnTo>
                    <a:lnTo>
                      <a:pt x="178" y="353"/>
                    </a:lnTo>
                    <a:lnTo>
                      <a:pt x="136" y="347"/>
                    </a:lnTo>
                    <a:lnTo>
                      <a:pt x="100" y="334"/>
                    </a:lnTo>
                    <a:lnTo>
                      <a:pt x="67" y="313"/>
                    </a:lnTo>
                    <a:lnTo>
                      <a:pt x="38" y="286"/>
                    </a:lnTo>
                    <a:lnTo>
                      <a:pt x="17" y="253"/>
                    </a:lnTo>
                    <a:lnTo>
                      <a:pt x="4" y="215"/>
                    </a:lnTo>
                    <a:lnTo>
                      <a:pt x="0" y="174"/>
                    </a:lnTo>
                    <a:lnTo>
                      <a:pt x="4" y="132"/>
                    </a:lnTo>
                    <a:lnTo>
                      <a:pt x="17" y="96"/>
                    </a:lnTo>
                    <a:lnTo>
                      <a:pt x="38" y="63"/>
                    </a:lnTo>
                    <a:lnTo>
                      <a:pt x="65" y="34"/>
                    </a:lnTo>
                    <a:lnTo>
                      <a:pt x="98" y="13"/>
                    </a:lnTo>
                    <a:lnTo>
                      <a:pt x="136"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0" name="Freeform 83"/>
              <p:cNvSpPr>
                <a:spLocks/>
              </p:cNvSpPr>
              <p:nvPr userDrawn="1"/>
            </p:nvSpPr>
            <p:spPr bwMode="auto">
              <a:xfrm>
                <a:off x="4151" y="2276"/>
                <a:ext cx="27" cy="159"/>
              </a:xfrm>
              <a:custGeom>
                <a:avLst/>
                <a:gdLst>
                  <a:gd name="T0" fmla="*/ 13 w 27"/>
                  <a:gd name="T1" fmla="*/ 0 h 159"/>
                  <a:gd name="T2" fmla="*/ 17 w 27"/>
                  <a:gd name="T3" fmla="*/ 0 h 159"/>
                  <a:gd name="T4" fmla="*/ 23 w 27"/>
                  <a:gd name="T5" fmla="*/ 4 h 159"/>
                  <a:gd name="T6" fmla="*/ 25 w 27"/>
                  <a:gd name="T7" fmla="*/ 8 h 159"/>
                  <a:gd name="T8" fmla="*/ 27 w 27"/>
                  <a:gd name="T9" fmla="*/ 13 h 159"/>
                  <a:gd name="T10" fmla="*/ 27 w 27"/>
                  <a:gd name="T11" fmla="*/ 146 h 159"/>
                  <a:gd name="T12" fmla="*/ 25 w 27"/>
                  <a:gd name="T13" fmla="*/ 150 h 159"/>
                  <a:gd name="T14" fmla="*/ 23 w 27"/>
                  <a:gd name="T15" fmla="*/ 156 h 159"/>
                  <a:gd name="T16" fmla="*/ 17 w 27"/>
                  <a:gd name="T17" fmla="*/ 157 h 159"/>
                  <a:gd name="T18" fmla="*/ 13 w 27"/>
                  <a:gd name="T19" fmla="*/ 159 h 159"/>
                  <a:gd name="T20" fmla="*/ 8 w 27"/>
                  <a:gd name="T21" fmla="*/ 157 h 159"/>
                  <a:gd name="T22" fmla="*/ 4 w 27"/>
                  <a:gd name="T23" fmla="*/ 156 h 159"/>
                  <a:gd name="T24" fmla="*/ 0 w 27"/>
                  <a:gd name="T25" fmla="*/ 150 h 159"/>
                  <a:gd name="T26" fmla="*/ 0 w 27"/>
                  <a:gd name="T27" fmla="*/ 146 h 159"/>
                  <a:gd name="T28" fmla="*/ 0 w 27"/>
                  <a:gd name="T29" fmla="*/ 13 h 159"/>
                  <a:gd name="T30" fmla="*/ 0 w 27"/>
                  <a:gd name="T31" fmla="*/ 8 h 159"/>
                  <a:gd name="T32" fmla="*/ 4 w 27"/>
                  <a:gd name="T33" fmla="*/ 4 h 159"/>
                  <a:gd name="T34" fmla="*/ 8 w 27"/>
                  <a:gd name="T35" fmla="*/ 0 h 159"/>
                  <a:gd name="T36" fmla="*/ 13 w 27"/>
                  <a:gd name="T37"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59">
                    <a:moveTo>
                      <a:pt x="13" y="0"/>
                    </a:moveTo>
                    <a:lnTo>
                      <a:pt x="17" y="0"/>
                    </a:lnTo>
                    <a:lnTo>
                      <a:pt x="23" y="4"/>
                    </a:lnTo>
                    <a:lnTo>
                      <a:pt x="25" y="8"/>
                    </a:lnTo>
                    <a:lnTo>
                      <a:pt x="27" y="13"/>
                    </a:lnTo>
                    <a:lnTo>
                      <a:pt x="27" y="146"/>
                    </a:lnTo>
                    <a:lnTo>
                      <a:pt x="25" y="150"/>
                    </a:lnTo>
                    <a:lnTo>
                      <a:pt x="23" y="156"/>
                    </a:lnTo>
                    <a:lnTo>
                      <a:pt x="17" y="157"/>
                    </a:lnTo>
                    <a:lnTo>
                      <a:pt x="13" y="159"/>
                    </a:lnTo>
                    <a:lnTo>
                      <a:pt x="8" y="157"/>
                    </a:lnTo>
                    <a:lnTo>
                      <a:pt x="4" y="156"/>
                    </a:lnTo>
                    <a:lnTo>
                      <a:pt x="0" y="150"/>
                    </a:lnTo>
                    <a:lnTo>
                      <a:pt x="0" y="146"/>
                    </a:lnTo>
                    <a:lnTo>
                      <a:pt x="0" y="13"/>
                    </a:lnTo>
                    <a:lnTo>
                      <a:pt x="0" y="8"/>
                    </a:lnTo>
                    <a:lnTo>
                      <a:pt x="4" y="4"/>
                    </a:lnTo>
                    <a:lnTo>
                      <a:pt x="8" y="0"/>
                    </a:lnTo>
                    <a:lnTo>
                      <a:pt x="13"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1" name="Freeform 84"/>
              <p:cNvSpPr>
                <a:spLocks noEditPoints="1"/>
              </p:cNvSpPr>
              <p:nvPr userDrawn="1"/>
            </p:nvSpPr>
            <p:spPr bwMode="auto">
              <a:xfrm>
                <a:off x="2924" y="3106"/>
                <a:ext cx="269" cy="268"/>
              </a:xfrm>
              <a:custGeom>
                <a:avLst/>
                <a:gdLst>
                  <a:gd name="T0" fmla="*/ 209 w 269"/>
                  <a:gd name="T1" fmla="*/ 188 h 268"/>
                  <a:gd name="T2" fmla="*/ 213 w 269"/>
                  <a:gd name="T3" fmla="*/ 167 h 268"/>
                  <a:gd name="T4" fmla="*/ 40 w 269"/>
                  <a:gd name="T5" fmla="*/ 115 h 268"/>
                  <a:gd name="T6" fmla="*/ 152 w 269"/>
                  <a:gd name="T7" fmla="*/ 50 h 268"/>
                  <a:gd name="T8" fmla="*/ 146 w 269"/>
                  <a:gd name="T9" fmla="*/ 57 h 268"/>
                  <a:gd name="T10" fmla="*/ 144 w 269"/>
                  <a:gd name="T11" fmla="*/ 51 h 268"/>
                  <a:gd name="T12" fmla="*/ 134 w 269"/>
                  <a:gd name="T13" fmla="*/ 23 h 268"/>
                  <a:gd name="T14" fmla="*/ 123 w 269"/>
                  <a:gd name="T15" fmla="*/ 34 h 268"/>
                  <a:gd name="T16" fmla="*/ 102 w 269"/>
                  <a:gd name="T17" fmla="*/ 40 h 268"/>
                  <a:gd name="T18" fmla="*/ 88 w 269"/>
                  <a:gd name="T19" fmla="*/ 30 h 268"/>
                  <a:gd name="T20" fmla="*/ 94 w 269"/>
                  <a:gd name="T21" fmla="*/ 38 h 268"/>
                  <a:gd name="T22" fmla="*/ 79 w 269"/>
                  <a:gd name="T23" fmla="*/ 36 h 268"/>
                  <a:gd name="T24" fmla="*/ 56 w 269"/>
                  <a:gd name="T25" fmla="*/ 51 h 268"/>
                  <a:gd name="T26" fmla="*/ 77 w 269"/>
                  <a:gd name="T27" fmla="*/ 46 h 268"/>
                  <a:gd name="T28" fmla="*/ 86 w 269"/>
                  <a:gd name="T29" fmla="*/ 59 h 268"/>
                  <a:gd name="T30" fmla="*/ 75 w 269"/>
                  <a:gd name="T31" fmla="*/ 71 h 268"/>
                  <a:gd name="T32" fmla="*/ 52 w 269"/>
                  <a:gd name="T33" fmla="*/ 88 h 268"/>
                  <a:gd name="T34" fmla="*/ 40 w 269"/>
                  <a:gd name="T35" fmla="*/ 105 h 268"/>
                  <a:gd name="T36" fmla="*/ 25 w 269"/>
                  <a:gd name="T37" fmla="*/ 117 h 268"/>
                  <a:gd name="T38" fmla="*/ 36 w 269"/>
                  <a:gd name="T39" fmla="*/ 121 h 268"/>
                  <a:gd name="T40" fmla="*/ 38 w 269"/>
                  <a:gd name="T41" fmla="*/ 130 h 268"/>
                  <a:gd name="T42" fmla="*/ 67 w 269"/>
                  <a:gd name="T43" fmla="*/ 132 h 268"/>
                  <a:gd name="T44" fmla="*/ 86 w 269"/>
                  <a:gd name="T45" fmla="*/ 149 h 268"/>
                  <a:gd name="T46" fmla="*/ 96 w 269"/>
                  <a:gd name="T47" fmla="*/ 169 h 268"/>
                  <a:gd name="T48" fmla="*/ 81 w 269"/>
                  <a:gd name="T49" fmla="*/ 207 h 268"/>
                  <a:gd name="T50" fmla="*/ 79 w 269"/>
                  <a:gd name="T51" fmla="*/ 226 h 268"/>
                  <a:gd name="T52" fmla="*/ 61 w 269"/>
                  <a:gd name="T53" fmla="*/ 203 h 268"/>
                  <a:gd name="T54" fmla="*/ 40 w 269"/>
                  <a:gd name="T55" fmla="*/ 142 h 268"/>
                  <a:gd name="T56" fmla="*/ 35 w 269"/>
                  <a:gd name="T57" fmla="*/ 132 h 268"/>
                  <a:gd name="T58" fmla="*/ 69 w 269"/>
                  <a:gd name="T59" fmla="*/ 224 h 268"/>
                  <a:gd name="T60" fmla="*/ 246 w 269"/>
                  <a:gd name="T61" fmla="*/ 113 h 268"/>
                  <a:gd name="T62" fmla="*/ 221 w 269"/>
                  <a:gd name="T63" fmla="*/ 103 h 268"/>
                  <a:gd name="T64" fmla="*/ 219 w 269"/>
                  <a:gd name="T65" fmla="*/ 121 h 268"/>
                  <a:gd name="T66" fmla="*/ 196 w 269"/>
                  <a:gd name="T67" fmla="*/ 101 h 268"/>
                  <a:gd name="T68" fmla="*/ 215 w 269"/>
                  <a:gd name="T69" fmla="*/ 124 h 268"/>
                  <a:gd name="T70" fmla="*/ 205 w 269"/>
                  <a:gd name="T71" fmla="*/ 147 h 268"/>
                  <a:gd name="T72" fmla="*/ 202 w 269"/>
                  <a:gd name="T73" fmla="*/ 174 h 268"/>
                  <a:gd name="T74" fmla="*/ 190 w 269"/>
                  <a:gd name="T75" fmla="*/ 195 h 268"/>
                  <a:gd name="T76" fmla="*/ 171 w 269"/>
                  <a:gd name="T77" fmla="*/ 194 h 268"/>
                  <a:gd name="T78" fmla="*/ 167 w 269"/>
                  <a:gd name="T79" fmla="*/ 165 h 268"/>
                  <a:gd name="T80" fmla="*/ 152 w 269"/>
                  <a:gd name="T81" fmla="*/ 134 h 268"/>
                  <a:gd name="T82" fmla="*/ 131 w 269"/>
                  <a:gd name="T83" fmla="*/ 126 h 268"/>
                  <a:gd name="T84" fmla="*/ 131 w 269"/>
                  <a:gd name="T85" fmla="*/ 101 h 268"/>
                  <a:gd name="T86" fmla="*/ 150 w 269"/>
                  <a:gd name="T87" fmla="*/ 84 h 268"/>
                  <a:gd name="T88" fmla="*/ 165 w 269"/>
                  <a:gd name="T89" fmla="*/ 84 h 268"/>
                  <a:gd name="T90" fmla="*/ 182 w 269"/>
                  <a:gd name="T91" fmla="*/ 90 h 268"/>
                  <a:gd name="T92" fmla="*/ 192 w 269"/>
                  <a:gd name="T93" fmla="*/ 80 h 268"/>
                  <a:gd name="T94" fmla="*/ 179 w 269"/>
                  <a:gd name="T95" fmla="*/ 78 h 268"/>
                  <a:gd name="T96" fmla="*/ 167 w 269"/>
                  <a:gd name="T97" fmla="*/ 69 h 268"/>
                  <a:gd name="T98" fmla="*/ 169 w 269"/>
                  <a:gd name="T99" fmla="*/ 78 h 268"/>
                  <a:gd name="T100" fmla="*/ 152 w 269"/>
                  <a:gd name="T101" fmla="*/ 74 h 268"/>
                  <a:gd name="T102" fmla="*/ 138 w 269"/>
                  <a:gd name="T103" fmla="*/ 74 h 268"/>
                  <a:gd name="T104" fmla="*/ 148 w 269"/>
                  <a:gd name="T105" fmla="*/ 63 h 268"/>
                  <a:gd name="T106" fmla="*/ 163 w 269"/>
                  <a:gd name="T107" fmla="*/ 50 h 268"/>
                  <a:gd name="T108" fmla="*/ 175 w 269"/>
                  <a:gd name="T109" fmla="*/ 48 h 268"/>
                  <a:gd name="T110" fmla="*/ 177 w 269"/>
                  <a:gd name="T111" fmla="*/ 32 h 268"/>
                  <a:gd name="T112" fmla="*/ 173 w 269"/>
                  <a:gd name="T113" fmla="*/ 44 h 268"/>
                  <a:gd name="T114" fmla="*/ 159 w 269"/>
                  <a:gd name="T115" fmla="*/ 44 h 268"/>
                  <a:gd name="T116" fmla="*/ 175 w 269"/>
                  <a:gd name="T117" fmla="*/ 26 h 268"/>
                  <a:gd name="T118" fmla="*/ 269 w 269"/>
                  <a:gd name="T119" fmla="*/ 134 h 268"/>
                  <a:gd name="T120" fmla="*/ 40 w 269"/>
                  <a:gd name="T121" fmla="*/ 228 h 268"/>
                  <a:gd name="T122" fmla="*/ 134 w 269"/>
                  <a:gd name="T12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8">
                    <a:moveTo>
                      <a:pt x="213" y="167"/>
                    </a:moveTo>
                    <a:lnTo>
                      <a:pt x="215" y="169"/>
                    </a:lnTo>
                    <a:lnTo>
                      <a:pt x="217" y="170"/>
                    </a:lnTo>
                    <a:lnTo>
                      <a:pt x="217" y="172"/>
                    </a:lnTo>
                    <a:lnTo>
                      <a:pt x="217" y="176"/>
                    </a:lnTo>
                    <a:lnTo>
                      <a:pt x="215" y="182"/>
                    </a:lnTo>
                    <a:lnTo>
                      <a:pt x="213" y="184"/>
                    </a:lnTo>
                    <a:lnTo>
                      <a:pt x="211" y="188"/>
                    </a:lnTo>
                    <a:lnTo>
                      <a:pt x="209" y="188"/>
                    </a:lnTo>
                    <a:lnTo>
                      <a:pt x="207" y="186"/>
                    </a:lnTo>
                    <a:lnTo>
                      <a:pt x="207" y="184"/>
                    </a:lnTo>
                    <a:lnTo>
                      <a:pt x="207" y="182"/>
                    </a:lnTo>
                    <a:lnTo>
                      <a:pt x="209" y="180"/>
                    </a:lnTo>
                    <a:lnTo>
                      <a:pt x="209" y="176"/>
                    </a:lnTo>
                    <a:lnTo>
                      <a:pt x="211" y="174"/>
                    </a:lnTo>
                    <a:lnTo>
                      <a:pt x="211" y="170"/>
                    </a:lnTo>
                    <a:lnTo>
                      <a:pt x="213" y="169"/>
                    </a:lnTo>
                    <a:lnTo>
                      <a:pt x="213" y="167"/>
                    </a:lnTo>
                    <a:close/>
                    <a:moveTo>
                      <a:pt x="40" y="109"/>
                    </a:moveTo>
                    <a:lnTo>
                      <a:pt x="44" y="109"/>
                    </a:lnTo>
                    <a:lnTo>
                      <a:pt x="48" y="111"/>
                    </a:lnTo>
                    <a:lnTo>
                      <a:pt x="50" y="113"/>
                    </a:lnTo>
                    <a:lnTo>
                      <a:pt x="52" y="115"/>
                    </a:lnTo>
                    <a:lnTo>
                      <a:pt x="50" y="117"/>
                    </a:lnTo>
                    <a:lnTo>
                      <a:pt x="48" y="117"/>
                    </a:lnTo>
                    <a:lnTo>
                      <a:pt x="44" y="117"/>
                    </a:lnTo>
                    <a:lnTo>
                      <a:pt x="40" y="115"/>
                    </a:lnTo>
                    <a:lnTo>
                      <a:pt x="36" y="115"/>
                    </a:lnTo>
                    <a:lnTo>
                      <a:pt x="35" y="113"/>
                    </a:lnTo>
                    <a:lnTo>
                      <a:pt x="35" y="111"/>
                    </a:lnTo>
                    <a:lnTo>
                      <a:pt x="38" y="109"/>
                    </a:lnTo>
                    <a:lnTo>
                      <a:pt x="40" y="109"/>
                    </a:lnTo>
                    <a:close/>
                    <a:moveTo>
                      <a:pt x="148" y="44"/>
                    </a:moveTo>
                    <a:lnTo>
                      <a:pt x="150" y="44"/>
                    </a:lnTo>
                    <a:lnTo>
                      <a:pt x="150" y="48"/>
                    </a:lnTo>
                    <a:lnTo>
                      <a:pt x="152" y="50"/>
                    </a:lnTo>
                    <a:lnTo>
                      <a:pt x="154" y="53"/>
                    </a:lnTo>
                    <a:lnTo>
                      <a:pt x="154" y="55"/>
                    </a:lnTo>
                    <a:lnTo>
                      <a:pt x="154" y="55"/>
                    </a:lnTo>
                    <a:lnTo>
                      <a:pt x="152" y="57"/>
                    </a:lnTo>
                    <a:lnTo>
                      <a:pt x="148" y="59"/>
                    </a:lnTo>
                    <a:lnTo>
                      <a:pt x="146" y="59"/>
                    </a:lnTo>
                    <a:lnTo>
                      <a:pt x="146" y="59"/>
                    </a:lnTo>
                    <a:lnTo>
                      <a:pt x="146" y="59"/>
                    </a:lnTo>
                    <a:lnTo>
                      <a:pt x="146" y="57"/>
                    </a:lnTo>
                    <a:lnTo>
                      <a:pt x="146" y="57"/>
                    </a:lnTo>
                    <a:lnTo>
                      <a:pt x="144" y="57"/>
                    </a:lnTo>
                    <a:lnTo>
                      <a:pt x="142" y="57"/>
                    </a:lnTo>
                    <a:lnTo>
                      <a:pt x="140" y="57"/>
                    </a:lnTo>
                    <a:lnTo>
                      <a:pt x="140" y="55"/>
                    </a:lnTo>
                    <a:lnTo>
                      <a:pt x="138" y="53"/>
                    </a:lnTo>
                    <a:lnTo>
                      <a:pt x="140" y="51"/>
                    </a:lnTo>
                    <a:lnTo>
                      <a:pt x="140" y="51"/>
                    </a:lnTo>
                    <a:lnTo>
                      <a:pt x="144" y="51"/>
                    </a:lnTo>
                    <a:lnTo>
                      <a:pt x="146" y="50"/>
                    </a:lnTo>
                    <a:lnTo>
                      <a:pt x="146" y="48"/>
                    </a:lnTo>
                    <a:lnTo>
                      <a:pt x="146" y="46"/>
                    </a:lnTo>
                    <a:lnTo>
                      <a:pt x="148" y="44"/>
                    </a:lnTo>
                    <a:lnTo>
                      <a:pt x="148" y="44"/>
                    </a:lnTo>
                    <a:close/>
                    <a:moveTo>
                      <a:pt x="134" y="21"/>
                    </a:moveTo>
                    <a:lnTo>
                      <a:pt x="134" y="21"/>
                    </a:lnTo>
                    <a:lnTo>
                      <a:pt x="134" y="23"/>
                    </a:lnTo>
                    <a:lnTo>
                      <a:pt x="134" y="23"/>
                    </a:lnTo>
                    <a:lnTo>
                      <a:pt x="134" y="26"/>
                    </a:lnTo>
                    <a:lnTo>
                      <a:pt x="134" y="26"/>
                    </a:lnTo>
                    <a:lnTo>
                      <a:pt x="132" y="28"/>
                    </a:lnTo>
                    <a:lnTo>
                      <a:pt x="131" y="28"/>
                    </a:lnTo>
                    <a:lnTo>
                      <a:pt x="129" y="28"/>
                    </a:lnTo>
                    <a:lnTo>
                      <a:pt x="127" y="28"/>
                    </a:lnTo>
                    <a:lnTo>
                      <a:pt x="125" y="28"/>
                    </a:lnTo>
                    <a:lnTo>
                      <a:pt x="123" y="30"/>
                    </a:lnTo>
                    <a:lnTo>
                      <a:pt x="123" y="34"/>
                    </a:lnTo>
                    <a:lnTo>
                      <a:pt x="119" y="36"/>
                    </a:lnTo>
                    <a:lnTo>
                      <a:pt x="117" y="38"/>
                    </a:lnTo>
                    <a:lnTo>
                      <a:pt x="111" y="42"/>
                    </a:lnTo>
                    <a:lnTo>
                      <a:pt x="108" y="44"/>
                    </a:lnTo>
                    <a:lnTo>
                      <a:pt x="106" y="44"/>
                    </a:lnTo>
                    <a:lnTo>
                      <a:pt x="104" y="44"/>
                    </a:lnTo>
                    <a:lnTo>
                      <a:pt x="102" y="44"/>
                    </a:lnTo>
                    <a:lnTo>
                      <a:pt x="102" y="42"/>
                    </a:lnTo>
                    <a:lnTo>
                      <a:pt x="102" y="40"/>
                    </a:lnTo>
                    <a:lnTo>
                      <a:pt x="102" y="36"/>
                    </a:lnTo>
                    <a:lnTo>
                      <a:pt x="102" y="34"/>
                    </a:lnTo>
                    <a:lnTo>
                      <a:pt x="102" y="32"/>
                    </a:lnTo>
                    <a:lnTo>
                      <a:pt x="104" y="30"/>
                    </a:lnTo>
                    <a:lnTo>
                      <a:pt x="106" y="26"/>
                    </a:lnTo>
                    <a:lnTo>
                      <a:pt x="106" y="26"/>
                    </a:lnTo>
                    <a:lnTo>
                      <a:pt x="106" y="25"/>
                    </a:lnTo>
                    <a:lnTo>
                      <a:pt x="106" y="25"/>
                    </a:lnTo>
                    <a:lnTo>
                      <a:pt x="88" y="30"/>
                    </a:lnTo>
                    <a:lnTo>
                      <a:pt x="90" y="30"/>
                    </a:lnTo>
                    <a:lnTo>
                      <a:pt x="90" y="32"/>
                    </a:lnTo>
                    <a:lnTo>
                      <a:pt x="90" y="34"/>
                    </a:lnTo>
                    <a:lnTo>
                      <a:pt x="90" y="34"/>
                    </a:lnTo>
                    <a:lnTo>
                      <a:pt x="92" y="34"/>
                    </a:lnTo>
                    <a:lnTo>
                      <a:pt x="94" y="34"/>
                    </a:lnTo>
                    <a:lnTo>
                      <a:pt x="94" y="36"/>
                    </a:lnTo>
                    <a:lnTo>
                      <a:pt x="94" y="36"/>
                    </a:lnTo>
                    <a:lnTo>
                      <a:pt x="94" y="38"/>
                    </a:lnTo>
                    <a:lnTo>
                      <a:pt x="92" y="40"/>
                    </a:lnTo>
                    <a:lnTo>
                      <a:pt x="88" y="42"/>
                    </a:lnTo>
                    <a:lnTo>
                      <a:pt x="84" y="44"/>
                    </a:lnTo>
                    <a:lnTo>
                      <a:pt x="81" y="44"/>
                    </a:lnTo>
                    <a:lnTo>
                      <a:pt x="79" y="44"/>
                    </a:lnTo>
                    <a:lnTo>
                      <a:pt x="77" y="42"/>
                    </a:lnTo>
                    <a:lnTo>
                      <a:pt x="75" y="40"/>
                    </a:lnTo>
                    <a:lnTo>
                      <a:pt x="77" y="38"/>
                    </a:lnTo>
                    <a:lnTo>
                      <a:pt x="79" y="36"/>
                    </a:lnTo>
                    <a:lnTo>
                      <a:pt x="81" y="36"/>
                    </a:lnTo>
                    <a:lnTo>
                      <a:pt x="81" y="34"/>
                    </a:lnTo>
                    <a:lnTo>
                      <a:pt x="81" y="34"/>
                    </a:lnTo>
                    <a:lnTo>
                      <a:pt x="79" y="36"/>
                    </a:lnTo>
                    <a:lnTo>
                      <a:pt x="77" y="36"/>
                    </a:lnTo>
                    <a:lnTo>
                      <a:pt x="71" y="40"/>
                    </a:lnTo>
                    <a:lnTo>
                      <a:pt x="65" y="44"/>
                    </a:lnTo>
                    <a:lnTo>
                      <a:pt x="61" y="48"/>
                    </a:lnTo>
                    <a:lnTo>
                      <a:pt x="56" y="51"/>
                    </a:lnTo>
                    <a:lnTo>
                      <a:pt x="52" y="57"/>
                    </a:lnTo>
                    <a:lnTo>
                      <a:pt x="54" y="57"/>
                    </a:lnTo>
                    <a:lnTo>
                      <a:pt x="58" y="55"/>
                    </a:lnTo>
                    <a:lnTo>
                      <a:pt x="61" y="53"/>
                    </a:lnTo>
                    <a:lnTo>
                      <a:pt x="65" y="51"/>
                    </a:lnTo>
                    <a:lnTo>
                      <a:pt x="69" y="48"/>
                    </a:lnTo>
                    <a:lnTo>
                      <a:pt x="73" y="46"/>
                    </a:lnTo>
                    <a:lnTo>
                      <a:pt x="77" y="46"/>
                    </a:lnTo>
                    <a:lnTo>
                      <a:pt x="77" y="46"/>
                    </a:lnTo>
                    <a:lnTo>
                      <a:pt x="79" y="48"/>
                    </a:lnTo>
                    <a:lnTo>
                      <a:pt x="79" y="48"/>
                    </a:lnTo>
                    <a:lnTo>
                      <a:pt x="79" y="50"/>
                    </a:lnTo>
                    <a:lnTo>
                      <a:pt x="83" y="50"/>
                    </a:lnTo>
                    <a:lnTo>
                      <a:pt x="84" y="51"/>
                    </a:lnTo>
                    <a:lnTo>
                      <a:pt x="86" y="53"/>
                    </a:lnTo>
                    <a:lnTo>
                      <a:pt x="88" y="55"/>
                    </a:lnTo>
                    <a:lnTo>
                      <a:pt x="86" y="57"/>
                    </a:lnTo>
                    <a:lnTo>
                      <a:pt x="86" y="59"/>
                    </a:lnTo>
                    <a:lnTo>
                      <a:pt x="84" y="61"/>
                    </a:lnTo>
                    <a:lnTo>
                      <a:pt x="83" y="61"/>
                    </a:lnTo>
                    <a:lnTo>
                      <a:pt x="81" y="61"/>
                    </a:lnTo>
                    <a:lnTo>
                      <a:pt x="79" y="63"/>
                    </a:lnTo>
                    <a:lnTo>
                      <a:pt x="77" y="63"/>
                    </a:lnTo>
                    <a:lnTo>
                      <a:pt x="75" y="65"/>
                    </a:lnTo>
                    <a:lnTo>
                      <a:pt x="73" y="67"/>
                    </a:lnTo>
                    <a:lnTo>
                      <a:pt x="75" y="69"/>
                    </a:lnTo>
                    <a:lnTo>
                      <a:pt x="75" y="71"/>
                    </a:lnTo>
                    <a:lnTo>
                      <a:pt x="75" y="73"/>
                    </a:lnTo>
                    <a:lnTo>
                      <a:pt x="75" y="73"/>
                    </a:lnTo>
                    <a:lnTo>
                      <a:pt x="75" y="74"/>
                    </a:lnTo>
                    <a:lnTo>
                      <a:pt x="71" y="74"/>
                    </a:lnTo>
                    <a:lnTo>
                      <a:pt x="69" y="74"/>
                    </a:lnTo>
                    <a:lnTo>
                      <a:pt x="65" y="76"/>
                    </a:lnTo>
                    <a:lnTo>
                      <a:pt x="61" y="80"/>
                    </a:lnTo>
                    <a:lnTo>
                      <a:pt x="56" y="84"/>
                    </a:lnTo>
                    <a:lnTo>
                      <a:pt x="52" y="88"/>
                    </a:lnTo>
                    <a:lnTo>
                      <a:pt x="48" y="92"/>
                    </a:lnTo>
                    <a:lnTo>
                      <a:pt x="46" y="96"/>
                    </a:lnTo>
                    <a:lnTo>
                      <a:pt x="44" y="98"/>
                    </a:lnTo>
                    <a:lnTo>
                      <a:pt x="44" y="99"/>
                    </a:lnTo>
                    <a:lnTo>
                      <a:pt x="44" y="101"/>
                    </a:lnTo>
                    <a:lnTo>
                      <a:pt x="44" y="103"/>
                    </a:lnTo>
                    <a:lnTo>
                      <a:pt x="44" y="105"/>
                    </a:lnTo>
                    <a:lnTo>
                      <a:pt x="42" y="105"/>
                    </a:lnTo>
                    <a:lnTo>
                      <a:pt x="40" y="105"/>
                    </a:lnTo>
                    <a:lnTo>
                      <a:pt x="38" y="103"/>
                    </a:lnTo>
                    <a:lnTo>
                      <a:pt x="38" y="101"/>
                    </a:lnTo>
                    <a:lnTo>
                      <a:pt x="36" y="98"/>
                    </a:lnTo>
                    <a:lnTo>
                      <a:pt x="35" y="98"/>
                    </a:lnTo>
                    <a:lnTo>
                      <a:pt x="33" y="98"/>
                    </a:lnTo>
                    <a:lnTo>
                      <a:pt x="31" y="98"/>
                    </a:lnTo>
                    <a:lnTo>
                      <a:pt x="27" y="99"/>
                    </a:lnTo>
                    <a:lnTo>
                      <a:pt x="23" y="117"/>
                    </a:lnTo>
                    <a:lnTo>
                      <a:pt x="25" y="117"/>
                    </a:lnTo>
                    <a:lnTo>
                      <a:pt x="27" y="115"/>
                    </a:lnTo>
                    <a:lnTo>
                      <a:pt x="27" y="113"/>
                    </a:lnTo>
                    <a:lnTo>
                      <a:pt x="29" y="111"/>
                    </a:lnTo>
                    <a:lnTo>
                      <a:pt x="29" y="111"/>
                    </a:lnTo>
                    <a:lnTo>
                      <a:pt x="31" y="113"/>
                    </a:lnTo>
                    <a:lnTo>
                      <a:pt x="31" y="115"/>
                    </a:lnTo>
                    <a:lnTo>
                      <a:pt x="33" y="117"/>
                    </a:lnTo>
                    <a:lnTo>
                      <a:pt x="35" y="121"/>
                    </a:lnTo>
                    <a:lnTo>
                      <a:pt x="36" y="121"/>
                    </a:lnTo>
                    <a:lnTo>
                      <a:pt x="36" y="122"/>
                    </a:lnTo>
                    <a:lnTo>
                      <a:pt x="36" y="124"/>
                    </a:lnTo>
                    <a:lnTo>
                      <a:pt x="35" y="124"/>
                    </a:lnTo>
                    <a:lnTo>
                      <a:pt x="35" y="126"/>
                    </a:lnTo>
                    <a:lnTo>
                      <a:pt x="35" y="126"/>
                    </a:lnTo>
                    <a:lnTo>
                      <a:pt x="35" y="128"/>
                    </a:lnTo>
                    <a:lnTo>
                      <a:pt x="35" y="130"/>
                    </a:lnTo>
                    <a:lnTo>
                      <a:pt x="36" y="130"/>
                    </a:lnTo>
                    <a:lnTo>
                      <a:pt x="38" y="130"/>
                    </a:lnTo>
                    <a:lnTo>
                      <a:pt x="44" y="128"/>
                    </a:lnTo>
                    <a:lnTo>
                      <a:pt x="48" y="126"/>
                    </a:lnTo>
                    <a:lnTo>
                      <a:pt x="52" y="126"/>
                    </a:lnTo>
                    <a:lnTo>
                      <a:pt x="56" y="126"/>
                    </a:lnTo>
                    <a:lnTo>
                      <a:pt x="60" y="128"/>
                    </a:lnTo>
                    <a:lnTo>
                      <a:pt x="61" y="128"/>
                    </a:lnTo>
                    <a:lnTo>
                      <a:pt x="63" y="128"/>
                    </a:lnTo>
                    <a:lnTo>
                      <a:pt x="65" y="130"/>
                    </a:lnTo>
                    <a:lnTo>
                      <a:pt x="67" y="132"/>
                    </a:lnTo>
                    <a:lnTo>
                      <a:pt x="69" y="132"/>
                    </a:lnTo>
                    <a:lnTo>
                      <a:pt x="73" y="134"/>
                    </a:lnTo>
                    <a:lnTo>
                      <a:pt x="75" y="136"/>
                    </a:lnTo>
                    <a:lnTo>
                      <a:pt x="77" y="138"/>
                    </a:lnTo>
                    <a:lnTo>
                      <a:pt x="79" y="140"/>
                    </a:lnTo>
                    <a:lnTo>
                      <a:pt x="79" y="142"/>
                    </a:lnTo>
                    <a:lnTo>
                      <a:pt x="81" y="146"/>
                    </a:lnTo>
                    <a:lnTo>
                      <a:pt x="83" y="147"/>
                    </a:lnTo>
                    <a:lnTo>
                      <a:pt x="86" y="149"/>
                    </a:lnTo>
                    <a:lnTo>
                      <a:pt x="90" y="149"/>
                    </a:lnTo>
                    <a:lnTo>
                      <a:pt x="96" y="151"/>
                    </a:lnTo>
                    <a:lnTo>
                      <a:pt x="98" y="151"/>
                    </a:lnTo>
                    <a:lnTo>
                      <a:pt x="100" y="153"/>
                    </a:lnTo>
                    <a:lnTo>
                      <a:pt x="102" y="157"/>
                    </a:lnTo>
                    <a:lnTo>
                      <a:pt x="100" y="161"/>
                    </a:lnTo>
                    <a:lnTo>
                      <a:pt x="98" y="165"/>
                    </a:lnTo>
                    <a:lnTo>
                      <a:pt x="96" y="167"/>
                    </a:lnTo>
                    <a:lnTo>
                      <a:pt x="96" y="169"/>
                    </a:lnTo>
                    <a:lnTo>
                      <a:pt x="96" y="172"/>
                    </a:lnTo>
                    <a:lnTo>
                      <a:pt x="96" y="176"/>
                    </a:lnTo>
                    <a:lnTo>
                      <a:pt x="96" y="180"/>
                    </a:lnTo>
                    <a:lnTo>
                      <a:pt x="92" y="186"/>
                    </a:lnTo>
                    <a:lnTo>
                      <a:pt x="86" y="192"/>
                    </a:lnTo>
                    <a:lnTo>
                      <a:pt x="84" y="195"/>
                    </a:lnTo>
                    <a:lnTo>
                      <a:pt x="83" y="199"/>
                    </a:lnTo>
                    <a:lnTo>
                      <a:pt x="83" y="203"/>
                    </a:lnTo>
                    <a:lnTo>
                      <a:pt x="81" y="207"/>
                    </a:lnTo>
                    <a:lnTo>
                      <a:pt x="77" y="209"/>
                    </a:lnTo>
                    <a:lnTo>
                      <a:pt x="77" y="211"/>
                    </a:lnTo>
                    <a:lnTo>
                      <a:pt x="75" y="213"/>
                    </a:lnTo>
                    <a:lnTo>
                      <a:pt x="75" y="217"/>
                    </a:lnTo>
                    <a:lnTo>
                      <a:pt x="77" y="218"/>
                    </a:lnTo>
                    <a:lnTo>
                      <a:pt x="79" y="222"/>
                    </a:lnTo>
                    <a:lnTo>
                      <a:pt x="81" y="224"/>
                    </a:lnTo>
                    <a:lnTo>
                      <a:pt x="81" y="226"/>
                    </a:lnTo>
                    <a:lnTo>
                      <a:pt x="79" y="226"/>
                    </a:lnTo>
                    <a:lnTo>
                      <a:pt x="77" y="226"/>
                    </a:lnTo>
                    <a:lnTo>
                      <a:pt x="75" y="224"/>
                    </a:lnTo>
                    <a:lnTo>
                      <a:pt x="71" y="222"/>
                    </a:lnTo>
                    <a:lnTo>
                      <a:pt x="69" y="218"/>
                    </a:lnTo>
                    <a:lnTo>
                      <a:pt x="67" y="217"/>
                    </a:lnTo>
                    <a:lnTo>
                      <a:pt x="65" y="213"/>
                    </a:lnTo>
                    <a:lnTo>
                      <a:pt x="63" y="211"/>
                    </a:lnTo>
                    <a:lnTo>
                      <a:pt x="63" y="211"/>
                    </a:lnTo>
                    <a:lnTo>
                      <a:pt x="61" y="203"/>
                    </a:lnTo>
                    <a:lnTo>
                      <a:pt x="58" y="190"/>
                    </a:lnTo>
                    <a:lnTo>
                      <a:pt x="52" y="174"/>
                    </a:lnTo>
                    <a:lnTo>
                      <a:pt x="44" y="161"/>
                    </a:lnTo>
                    <a:lnTo>
                      <a:pt x="42" y="159"/>
                    </a:lnTo>
                    <a:lnTo>
                      <a:pt x="40" y="155"/>
                    </a:lnTo>
                    <a:lnTo>
                      <a:pt x="38" y="151"/>
                    </a:lnTo>
                    <a:lnTo>
                      <a:pt x="38" y="146"/>
                    </a:lnTo>
                    <a:lnTo>
                      <a:pt x="38" y="144"/>
                    </a:lnTo>
                    <a:lnTo>
                      <a:pt x="40" y="142"/>
                    </a:lnTo>
                    <a:lnTo>
                      <a:pt x="42" y="140"/>
                    </a:lnTo>
                    <a:lnTo>
                      <a:pt x="42" y="138"/>
                    </a:lnTo>
                    <a:lnTo>
                      <a:pt x="42" y="136"/>
                    </a:lnTo>
                    <a:lnTo>
                      <a:pt x="42" y="134"/>
                    </a:lnTo>
                    <a:lnTo>
                      <a:pt x="40" y="132"/>
                    </a:lnTo>
                    <a:lnTo>
                      <a:pt x="40" y="130"/>
                    </a:lnTo>
                    <a:lnTo>
                      <a:pt x="40" y="130"/>
                    </a:lnTo>
                    <a:lnTo>
                      <a:pt x="38" y="132"/>
                    </a:lnTo>
                    <a:lnTo>
                      <a:pt x="35" y="132"/>
                    </a:lnTo>
                    <a:lnTo>
                      <a:pt x="33" y="130"/>
                    </a:lnTo>
                    <a:lnTo>
                      <a:pt x="29" y="128"/>
                    </a:lnTo>
                    <a:lnTo>
                      <a:pt x="27" y="122"/>
                    </a:lnTo>
                    <a:lnTo>
                      <a:pt x="25" y="121"/>
                    </a:lnTo>
                    <a:lnTo>
                      <a:pt x="23" y="121"/>
                    </a:lnTo>
                    <a:lnTo>
                      <a:pt x="21" y="134"/>
                    </a:lnTo>
                    <a:lnTo>
                      <a:pt x="27" y="169"/>
                    </a:lnTo>
                    <a:lnTo>
                      <a:pt x="44" y="201"/>
                    </a:lnTo>
                    <a:lnTo>
                      <a:pt x="69" y="224"/>
                    </a:lnTo>
                    <a:lnTo>
                      <a:pt x="100" y="242"/>
                    </a:lnTo>
                    <a:lnTo>
                      <a:pt x="134" y="247"/>
                    </a:lnTo>
                    <a:lnTo>
                      <a:pt x="171" y="242"/>
                    </a:lnTo>
                    <a:lnTo>
                      <a:pt x="202" y="224"/>
                    </a:lnTo>
                    <a:lnTo>
                      <a:pt x="227" y="201"/>
                    </a:lnTo>
                    <a:lnTo>
                      <a:pt x="242" y="169"/>
                    </a:lnTo>
                    <a:lnTo>
                      <a:pt x="248" y="134"/>
                    </a:lnTo>
                    <a:lnTo>
                      <a:pt x="248" y="122"/>
                    </a:lnTo>
                    <a:lnTo>
                      <a:pt x="246" y="113"/>
                    </a:lnTo>
                    <a:lnTo>
                      <a:pt x="240" y="107"/>
                    </a:lnTo>
                    <a:lnTo>
                      <a:pt x="228" y="99"/>
                    </a:lnTo>
                    <a:lnTo>
                      <a:pt x="219" y="96"/>
                    </a:lnTo>
                    <a:lnTo>
                      <a:pt x="213" y="94"/>
                    </a:lnTo>
                    <a:lnTo>
                      <a:pt x="211" y="96"/>
                    </a:lnTo>
                    <a:lnTo>
                      <a:pt x="213" y="98"/>
                    </a:lnTo>
                    <a:lnTo>
                      <a:pt x="215" y="101"/>
                    </a:lnTo>
                    <a:lnTo>
                      <a:pt x="217" y="103"/>
                    </a:lnTo>
                    <a:lnTo>
                      <a:pt x="221" y="103"/>
                    </a:lnTo>
                    <a:lnTo>
                      <a:pt x="225" y="103"/>
                    </a:lnTo>
                    <a:lnTo>
                      <a:pt x="228" y="103"/>
                    </a:lnTo>
                    <a:lnTo>
                      <a:pt x="228" y="105"/>
                    </a:lnTo>
                    <a:lnTo>
                      <a:pt x="230" y="107"/>
                    </a:lnTo>
                    <a:lnTo>
                      <a:pt x="228" y="109"/>
                    </a:lnTo>
                    <a:lnTo>
                      <a:pt x="228" y="111"/>
                    </a:lnTo>
                    <a:lnTo>
                      <a:pt x="225" y="115"/>
                    </a:lnTo>
                    <a:lnTo>
                      <a:pt x="223" y="119"/>
                    </a:lnTo>
                    <a:lnTo>
                      <a:pt x="219" y="121"/>
                    </a:lnTo>
                    <a:lnTo>
                      <a:pt x="215" y="121"/>
                    </a:lnTo>
                    <a:lnTo>
                      <a:pt x="213" y="121"/>
                    </a:lnTo>
                    <a:lnTo>
                      <a:pt x="209" y="119"/>
                    </a:lnTo>
                    <a:lnTo>
                      <a:pt x="205" y="113"/>
                    </a:lnTo>
                    <a:lnTo>
                      <a:pt x="204" y="107"/>
                    </a:lnTo>
                    <a:lnTo>
                      <a:pt x="200" y="103"/>
                    </a:lnTo>
                    <a:lnTo>
                      <a:pt x="198" y="101"/>
                    </a:lnTo>
                    <a:lnTo>
                      <a:pt x="196" y="99"/>
                    </a:lnTo>
                    <a:lnTo>
                      <a:pt x="196" y="101"/>
                    </a:lnTo>
                    <a:lnTo>
                      <a:pt x="196" y="103"/>
                    </a:lnTo>
                    <a:lnTo>
                      <a:pt x="198" y="107"/>
                    </a:lnTo>
                    <a:lnTo>
                      <a:pt x="200" y="111"/>
                    </a:lnTo>
                    <a:lnTo>
                      <a:pt x="202" y="115"/>
                    </a:lnTo>
                    <a:lnTo>
                      <a:pt x="204" y="119"/>
                    </a:lnTo>
                    <a:lnTo>
                      <a:pt x="205" y="122"/>
                    </a:lnTo>
                    <a:lnTo>
                      <a:pt x="209" y="124"/>
                    </a:lnTo>
                    <a:lnTo>
                      <a:pt x="211" y="124"/>
                    </a:lnTo>
                    <a:lnTo>
                      <a:pt x="215" y="124"/>
                    </a:lnTo>
                    <a:lnTo>
                      <a:pt x="217" y="124"/>
                    </a:lnTo>
                    <a:lnTo>
                      <a:pt x="219" y="126"/>
                    </a:lnTo>
                    <a:lnTo>
                      <a:pt x="219" y="128"/>
                    </a:lnTo>
                    <a:lnTo>
                      <a:pt x="219" y="130"/>
                    </a:lnTo>
                    <a:lnTo>
                      <a:pt x="217" y="132"/>
                    </a:lnTo>
                    <a:lnTo>
                      <a:pt x="215" y="136"/>
                    </a:lnTo>
                    <a:lnTo>
                      <a:pt x="213" y="140"/>
                    </a:lnTo>
                    <a:lnTo>
                      <a:pt x="209" y="144"/>
                    </a:lnTo>
                    <a:lnTo>
                      <a:pt x="205" y="147"/>
                    </a:lnTo>
                    <a:lnTo>
                      <a:pt x="204" y="153"/>
                    </a:lnTo>
                    <a:lnTo>
                      <a:pt x="202" y="155"/>
                    </a:lnTo>
                    <a:lnTo>
                      <a:pt x="202" y="159"/>
                    </a:lnTo>
                    <a:lnTo>
                      <a:pt x="204" y="163"/>
                    </a:lnTo>
                    <a:lnTo>
                      <a:pt x="204" y="167"/>
                    </a:lnTo>
                    <a:lnTo>
                      <a:pt x="204" y="170"/>
                    </a:lnTo>
                    <a:lnTo>
                      <a:pt x="204" y="170"/>
                    </a:lnTo>
                    <a:lnTo>
                      <a:pt x="204" y="172"/>
                    </a:lnTo>
                    <a:lnTo>
                      <a:pt x="202" y="174"/>
                    </a:lnTo>
                    <a:lnTo>
                      <a:pt x="198" y="176"/>
                    </a:lnTo>
                    <a:lnTo>
                      <a:pt x="196" y="180"/>
                    </a:lnTo>
                    <a:lnTo>
                      <a:pt x="196" y="182"/>
                    </a:lnTo>
                    <a:lnTo>
                      <a:pt x="196" y="184"/>
                    </a:lnTo>
                    <a:lnTo>
                      <a:pt x="196" y="186"/>
                    </a:lnTo>
                    <a:lnTo>
                      <a:pt x="196" y="188"/>
                    </a:lnTo>
                    <a:lnTo>
                      <a:pt x="194" y="190"/>
                    </a:lnTo>
                    <a:lnTo>
                      <a:pt x="192" y="192"/>
                    </a:lnTo>
                    <a:lnTo>
                      <a:pt x="190" y="195"/>
                    </a:lnTo>
                    <a:lnTo>
                      <a:pt x="188" y="197"/>
                    </a:lnTo>
                    <a:lnTo>
                      <a:pt x="188" y="199"/>
                    </a:lnTo>
                    <a:lnTo>
                      <a:pt x="184" y="203"/>
                    </a:lnTo>
                    <a:lnTo>
                      <a:pt x="182" y="205"/>
                    </a:lnTo>
                    <a:lnTo>
                      <a:pt x="179" y="205"/>
                    </a:lnTo>
                    <a:lnTo>
                      <a:pt x="175" y="203"/>
                    </a:lnTo>
                    <a:lnTo>
                      <a:pt x="173" y="199"/>
                    </a:lnTo>
                    <a:lnTo>
                      <a:pt x="171" y="197"/>
                    </a:lnTo>
                    <a:lnTo>
                      <a:pt x="171" y="194"/>
                    </a:lnTo>
                    <a:lnTo>
                      <a:pt x="169" y="192"/>
                    </a:lnTo>
                    <a:lnTo>
                      <a:pt x="169" y="190"/>
                    </a:lnTo>
                    <a:lnTo>
                      <a:pt x="169" y="186"/>
                    </a:lnTo>
                    <a:lnTo>
                      <a:pt x="169" y="182"/>
                    </a:lnTo>
                    <a:lnTo>
                      <a:pt x="167" y="178"/>
                    </a:lnTo>
                    <a:lnTo>
                      <a:pt x="165" y="174"/>
                    </a:lnTo>
                    <a:lnTo>
                      <a:pt x="165" y="170"/>
                    </a:lnTo>
                    <a:lnTo>
                      <a:pt x="167" y="167"/>
                    </a:lnTo>
                    <a:lnTo>
                      <a:pt x="167" y="165"/>
                    </a:lnTo>
                    <a:lnTo>
                      <a:pt x="167" y="159"/>
                    </a:lnTo>
                    <a:lnTo>
                      <a:pt x="167" y="155"/>
                    </a:lnTo>
                    <a:lnTo>
                      <a:pt x="165" y="149"/>
                    </a:lnTo>
                    <a:lnTo>
                      <a:pt x="163" y="144"/>
                    </a:lnTo>
                    <a:lnTo>
                      <a:pt x="163" y="140"/>
                    </a:lnTo>
                    <a:lnTo>
                      <a:pt x="161" y="138"/>
                    </a:lnTo>
                    <a:lnTo>
                      <a:pt x="157" y="136"/>
                    </a:lnTo>
                    <a:lnTo>
                      <a:pt x="156" y="134"/>
                    </a:lnTo>
                    <a:lnTo>
                      <a:pt x="152" y="134"/>
                    </a:lnTo>
                    <a:lnTo>
                      <a:pt x="148" y="136"/>
                    </a:lnTo>
                    <a:lnTo>
                      <a:pt x="144" y="136"/>
                    </a:lnTo>
                    <a:lnTo>
                      <a:pt x="142" y="138"/>
                    </a:lnTo>
                    <a:lnTo>
                      <a:pt x="140" y="138"/>
                    </a:lnTo>
                    <a:lnTo>
                      <a:pt x="136" y="136"/>
                    </a:lnTo>
                    <a:lnTo>
                      <a:pt x="136" y="136"/>
                    </a:lnTo>
                    <a:lnTo>
                      <a:pt x="134" y="134"/>
                    </a:lnTo>
                    <a:lnTo>
                      <a:pt x="132" y="130"/>
                    </a:lnTo>
                    <a:lnTo>
                      <a:pt x="131" y="126"/>
                    </a:lnTo>
                    <a:lnTo>
                      <a:pt x="129" y="122"/>
                    </a:lnTo>
                    <a:lnTo>
                      <a:pt x="127" y="121"/>
                    </a:lnTo>
                    <a:lnTo>
                      <a:pt x="125" y="117"/>
                    </a:lnTo>
                    <a:lnTo>
                      <a:pt x="125" y="115"/>
                    </a:lnTo>
                    <a:lnTo>
                      <a:pt x="125" y="115"/>
                    </a:lnTo>
                    <a:lnTo>
                      <a:pt x="127" y="113"/>
                    </a:lnTo>
                    <a:lnTo>
                      <a:pt x="127" y="111"/>
                    </a:lnTo>
                    <a:lnTo>
                      <a:pt x="129" y="107"/>
                    </a:lnTo>
                    <a:lnTo>
                      <a:pt x="131" y="101"/>
                    </a:lnTo>
                    <a:lnTo>
                      <a:pt x="132" y="98"/>
                    </a:lnTo>
                    <a:lnTo>
                      <a:pt x="134" y="94"/>
                    </a:lnTo>
                    <a:lnTo>
                      <a:pt x="136" y="90"/>
                    </a:lnTo>
                    <a:lnTo>
                      <a:pt x="140" y="88"/>
                    </a:lnTo>
                    <a:lnTo>
                      <a:pt x="142" y="86"/>
                    </a:lnTo>
                    <a:lnTo>
                      <a:pt x="144" y="84"/>
                    </a:lnTo>
                    <a:lnTo>
                      <a:pt x="148" y="84"/>
                    </a:lnTo>
                    <a:lnTo>
                      <a:pt x="150" y="84"/>
                    </a:lnTo>
                    <a:lnTo>
                      <a:pt x="150" y="84"/>
                    </a:lnTo>
                    <a:lnTo>
                      <a:pt x="152" y="82"/>
                    </a:lnTo>
                    <a:lnTo>
                      <a:pt x="152" y="82"/>
                    </a:lnTo>
                    <a:lnTo>
                      <a:pt x="154" y="80"/>
                    </a:lnTo>
                    <a:lnTo>
                      <a:pt x="157" y="80"/>
                    </a:lnTo>
                    <a:lnTo>
                      <a:pt x="161" y="80"/>
                    </a:lnTo>
                    <a:lnTo>
                      <a:pt x="163" y="80"/>
                    </a:lnTo>
                    <a:lnTo>
                      <a:pt x="165" y="82"/>
                    </a:lnTo>
                    <a:lnTo>
                      <a:pt x="165" y="82"/>
                    </a:lnTo>
                    <a:lnTo>
                      <a:pt x="165" y="84"/>
                    </a:lnTo>
                    <a:lnTo>
                      <a:pt x="165" y="86"/>
                    </a:lnTo>
                    <a:lnTo>
                      <a:pt x="167" y="90"/>
                    </a:lnTo>
                    <a:lnTo>
                      <a:pt x="171" y="90"/>
                    </a:lnTo>
                    <a:lnTo>
                      <a:pt x="173" y="92"/>
                    </a:lnTo>
                    <a:lnTo>
                      <a:pt x="175" y="92"/>
                    </a:lnTo>
                    <a:lnTo>
                      <a:pt x="177" y="90"/>
                    </a:lnTo>
                    <a:lnTo>
                      <a:pt x="177" y="88"/>
                    </a:lnTo>
                    <a:lnTo>
                      <a:pt x="179" y="88"/>
                    </a:lnTo>
                    <a:lnTo>
                      <a:pt x="182" y="90"/>
                    </a:lnTo>
                    <a:lnTo>
                      <a:pt x="186" y="90"/>
                    </a:lnTo>
                    <a:lnTo>
                      <a:pt x="190" y="90"/>
                    </a:lnTo>
                    <a:lnTo>
                      <a:pt x="192" y="92"/>
                    </a:lnTo>
                    <a:lnTo>
                      <a:pt x="194" y="92"/>
                    </a:lnTo>
                    <a:lnTo>
                      <a:pt x="196" y="90"/>
                    </a:lnTo>
                    <a:lnTo>
                      <a:pt x="196" y="86"/>
                    </a:lnTo>
                    <a:lnTo>
                      <a:pt x="196" y="84"/>
                    </a:lnTo>
                    <a:lnTo>
                      <a:pt x="194" y="82"/>
                    </a:lnTo>
                    <a:lnTo>
                      <a:pt x="192" y="80"/>
                    </a:lnTo>
                    <a:lnTo>
                      <a:pt x="190" y="80"/>
                    </a:lnTo>
                    <a:lnTo>
                      <a:pt x="186" y="80"/>
                    </a:lnTo>
                    <a:lnTo>
                      <a:pt x="184" y="80"/>
                    </a:lnTo>
                    <a:lnTo>
                      <a:pt x="184" y="78"/>
                    </a:lnTo>
                    <a:lnTo>
                      <a:pt x="184" y="76"/>
                    </a:lnTo>
                    <a:lnTo>
                      <a:pt x="182" y="76"/>
                    </a:lnTo>
                    <a:lnTo>
                      <a:pt x="182" y="76"/>
                    </a:lnTo>
                    <a:lnTo>
                      <a:pt x="180" y="78"/>
                    </a:lnTo>
                    <a:lnTo>
                      <a:pt x="179" y="78"/>
                    </a:lnTo>
                    <a:lnTo>
                      <a:pt x="179" y="78"/>
                    </a:lnTo>
                    <a:lnTo>
                      <a:pt x="177" y="76"/>
                    </a:lnTo>
                    <a:lnTo>
                      <a:pt x="175" y="73"/>
                    </a:lnTo>
                    <a:lnTo>
                      <a:pt x="173" y="71"/>
                    </a:lnTo>
                    <a:lnTo>
                      <a:pt x="171" y="69"/>
                    </a:lnTo>
                    <a:lnTo>
                      <a:pt x="169" y="67"/>
                    </a:lnTo>
                    <a:lnTo>
                      <a:pt x="165" y="67"/>
                    </a:lnTo>
                    <a:lnTo>
                      <a:pt x="165" y="69"/>
                    </a:lnTo>
                    <a:lnTo>
                      <a:pt x="167" y="69"/>
                    </a:lnTo>
                    <a:lnTo>
                      <a:pt x="169" y="71"/>
                    </a:lnTo>
                    <a:lnTo>
                      <a:pt x="171" y="73"/>
                    </a:lnTo>
                    <a:lnTo>
                      <a:pt x="173" y="74"/>
                    </a:lnTo>
                    <a:lnTo>
                      <a:pt x="173" y="76"/>
                    </a:lnTo>
                    <a:lnTo>
                      <a:pt x="173" y="78"/>
                    </a:lnTo>
                    <a:lnTo>
                      <a:pt x="171" y="78"/>
                    </a:lnTo>
                    <a:lnTo>
                      <a:pt x="171" y="80"/>
                    </a:lnTo>
                    <a:lnTo>
                      <a:pt x="169" y="80"/>
                    </a:lnTo>
                    <a:lnTo>
                      <a:pt x="169" y="78"/>
                    </a:lnTo>
                    <a:lnTo>
                      <a:pt x="169" y="76"/>
                    </a:lnTo>
                    <a:lnTo>
                      <a:pt x="167" y="73"/>
                    </a:lnTo>
                    <a:lnTo>
                      <a:pt x="163" y="71"/>
                    </a:lnTo>
                    <a:lnTo>
                      <a:pt x="161" y="71"/>
                    </a:lnTo>
                    <a:lnTo>
                      <a:pt x="159" y="69"/>
                    </a:lnTo>
                    <a:lnTo>
                      <a:pt x="157" y="69"/>
                    </a:lnTo>
                    <a:lnTo>
                      <a:pt x="156" y="71"/>
                    </a:lnTo>
                    <a:lnTo>
                      <a:pt x="152" y="73"/>
                    </a:lnTo>
                    <a:lnTo>
                      <a:pt x="152" y="74"/>
                    </a:lnTo>
                    <a:lnTo>
                      <a:pt x="150" y="78"/>
                    </a:lnTo>
                    <a:lnTo>
                      <a:pt x="148" y="80"/>
                    </a:lnTo>
                    <a:lnTo>
                      <a:pt x="144" y="82"/>
                    </a:lnTo>
                    <a:lnTo>
                      <a:pt x="142" y="80"/>
                    </a:lnTo>
                    <a:lnTo>
                      <a:pt x="140" y="80"/>
                    </a:lnTo>
                    <a:lnTo>
                      <a:pt x="140" y="78"/>
                    </a:lnTo>
                    <a:lnTo>
                      <a:pt x="140" y="78"/>
                    </a:lnTo>
                    <a:lnTo>
                      <a:pt x="140" y="76"/>
                    </a:lnTo>
                    <a:lnTo>
                      <a:pt x="138" y="74"/>
                    </a:lnTo>
                    <a:lnTo>
                      <a:pt x="138" y="73"/>
                    </a:lnTo>
                    <a:lnTo>
                      <a:pt x="140" y="71"/>
                    </a:lnTo>
                    <a:lnTo>
                      <a:pt x="142" y="69"/>
                    </a:lnTo>
                    <a:lnTo>
                      <a:pt x="146" y="71"/>
                    </a:lnTo>
                    <a:lnTo>
                      <a:pt x="148" y="69"/>
                    </a:lnTo>
                    <a:lnTo>
                      <a:pt x="150" y="69"/>
                    </a:lnTo>
                    <a:lnTo>
                      <a:pt x="150" y="67"/>
                    </a:lnTo>
                    <a:lnTo>
                      <a:pt x="148" y="65"/>
                    </a:lnTo>
                    <a:lnTo>
                      <a:pt x="148" y="63"/>
                    </a:lnTo>
                    <a:lnTo>
                      <a:pt x="146" y="61"/>
                    </a:lnTo>
                    <a:lnTo>
                      <a:pt x="148" y="61"/>
                    </a:lnTo>
                    <a:lnTo>
                      <a:pt x="150" y="59"/>
                    </a:lnTo>
                    <a:lnTo>
                      <a:pt x="154" y="57"/>
                    </a:lnTo>
                    <a:lnTo>
                      <a:pt x="156" y="55"/>
                    </a:lnTo>
                    <a:lnTo>
                      <a:pt x="157" y="53"/>
                    </a:lnTo>
                    <a:lnTo>
                      <a:pt x="157" y="53"/>
                    </a:lnTo>
                    <a:lnTo>
                      <a:pt x="159" y="51"/>
                    </a:lnTo>
                    <a:lnTo>
                      <a:pt x="163" y="50"/>
                    </a:lnTo>
                    <a:lnTo>
                      <a:pt x="165" y="51"/>
                    </a:lnTo>
                    <a:lnTo>
                      <a:pt x="167" y="51"/>
                    </a:lnTo>
                    <a:lnTo>
                      <a:pt x="167" y="51"/>
                    </a:lnTo>
                    <a:lnTo>
                      <a:pt x="169" y="51"/>
                    </a:lnTo>
                    <a:lnTo>
                      <a:pt x="171" y="51"/>
                    </a:lnTo>
                    <a:lnTo>
                      <a:pt x="173" y="51"/>
                    </a:lnTo>
                    <a:lnTo>
                      <a:pt x="175" y="50"/>
                    </a:lnTo>
                    <a:lnTo>
                      <a:pt x="175" y="50"/>
                    </a:lnTo>
                    <a:lnTo>
                      <a:pt x="175" y="48"/>
                    </a:lnTo>
                    <a:lnTo>
                      <a:pt x="175" y="48"/>
                    </a:lnTo>
                    <a:lnTo>
                      <a:pt x="177" y="46"/>
                    </a:lnTo>
                    <a:lnTo>
                      <a:pt x="180" y="44"/>
                    </a:lnTo>
                    <a:lnTo>
                      <a:pt x="182" y="44"/>
                    </a:lnTo>
                    <a:lnTo>
                      <a:pt x="182" y="42"/>
                    </a:lnTo>
                    <a:lnTo>
                      <a:pt x="182" y="38"/>
                    </a:lnTo>
                    <a:lnTo>
                      <a:pt x="180" y="36"/>
                    </a:lnTo>
                    <a:lnTo>
                      <a:pt x="179" y="34"/>
                    </a:lnTo>
                    <a:lnTo>
                      <a:pt x="177" y="32"/>
                    </a:lnTo>
                    <a:lnTo>
                      <a:pt x="175" y="34"/>
                    </a:lnTo>
                    <a:lnTo>
                      <a:pt x="175" y="36"/>
                    </a:lnTo>
                    <a:lnTo>
                      <a:pt x="173" y="36"/>
                    </a:lnTo>
                    <a:lnTo>
                      <a:pt x="173" y="36"/>
                    </a:lnTo>
                    <a:lnTo>
                      <a:pt x="171" y="38"/>
                    </a:lnTo>
                    <a:lnTo>
                      <a:pt x="171" y="40"/>
                    </a:lnTo>
                    <a:lnTo>
                      <a:pt x="173" y="42"/>
                    </a:lnTo>
                    <a:lnTo>
                      <a:pt x="173" y="42"/>
                    </a:lnTo>
                    <a:lnTo>
                      <a:pt x="173" y="44"/>
                    </a:lnTo>
                    <a:lnTo>
                      <a:pt x="171" y="46"/>
                    </a:lnTo>
                    <a:lnTo>
                      <a:pt x="171" y="48"/>
                    </a:lnTo>
                    <a:lnTo>
                      <a:pt x="169" y="50"/>
                    </a:lnTo>
                    <a:lnTo>
                      <a:pt x="167" y="50"/>
                    </a:lnTo>
                    <a:lnTo>
                      <a:pt x="167" y="50"/>
                    </a:lnTo>
                    <a:lnTo>
                      <a:pt x="165" y="48"/>
                    </a:lnTo>
                    <a:lnTo>
                      <a:pt x="163" y="48"/>
                    </a:lnTo>
                    <a:lnTo>
                      <a:pt x="161" y="46"/>
                    </a:lnTo>
                    <a:lnTo>
                      <a:pt x="159" y="44"/>
                    </a:lnTo>
                    <a:lnTo>
                      <a:pt x="157" y="42"/>
                    </a:lnTo>
                    <a:lnTo>
                      <a:pt x="159" y="40"/>
                    </a:lnTo>
                    <a:lnTo>
                      <a:pt x="159" y="38"/>
                    </a:lnTo>
                    <a:lnTo>
                      <a:pt x="161" y="38"/>
                    </a:lnTo>
                    <a:lnTo>
                      <a:pt x="163" y="36"/>
                    </a:lnTo>
                    <a:lnTo>
                      <a:pt x="165" y="34"/>
                    </a:lnTo>
                    <a:lnTo>
                      <a:pt x="169" y="32"/>
                    </a:lnTo>
                    <a:lnTo>
                      <a:pt x="171" y="28"/>
                    </a:lnTo>
                    <a:lnTo>
                      <a:pt x="175" y="26"/>
                    </a:lnTo>
                    <a:lnTo>
                      <a:pt x="156" y="23"/>
                    </a:lnTo>
                    <a:lnTo>
                      <a:pt x="134" y="21"/>
                    </a:lnTo>
                    <a:close/>
                    <a:moveTo>
                      <a:pt x="134" y="0"/>
                    </a:moveTo>
                    <a:lnTo>
                      <a:pt x="171" y="3"/>
                    </a:lnTo>
                    <a:lnTo>
                      <a:pt x="204" y="17"/>
                    </a:lnTo>
                    <a:lnTo>
                      <a:pt x="230" y="38"/>
                    </a:lnTo>
                    <a:lnTo>
                      <a:pt x="252" y="67"/>
                    </a:lnTo>
                    <a:lnTo>
                      <a:pt x="265" y="98"/>
                    </a:lnTo>
                    <a:lnTo>
                      <a:pt x="269" y="134"/>
                    </a:lnTo>
                    <a:lnTo>
                      <a:pt x="265" y="169"/>
                    </a:lnTo>
                    <a:lnTo>
                      <a:pt x="252" y="201"/>
                    </a:lnTo>
                    <a:lnTo>
                      <a:pt x="230" y="228"/>
                    </a:lnTo>
                    <a:lnTo>
                      <a:pt x="204" y="249"/>
                    </a:lnTo>
                    <a:lnTo>
                      <a:pt x="171" y="263"/>
                    </a:lnTo>
                    <a:lnTo>
                      <a:pt x="134" y="268"/>
                    </a:lnTo>
                    <a:lnTo>
                      <a:pt x="100" y="263"/>
                    </a:lnTo>
                    <a:lnTo>
                      <a:pt x="67" y="249"/>
                    </a:lnTo>
                    <a:lnTo>
                      <a:pt x="40" y="228"/>
                    </a:lnTo>
                    <a:lnTo>
                      <a:pt x="19" y="201"/>
                    </a:lnTo>
                    <a:lnTo>
                      <a:pt x="6" y="169"/>
                    </a:lnTo>
                    <a:lnTo>
                      <a:pt x="0" y="134"/>
                    </a:lnTo>
                    <a:lnTo>
                      <a:pt x="6" y="98"/>
                    </a:lnTo>
                    <a:lnTo>
                      <a:pt x="19" y="67"/>
                    </a:lnTo>
                    <a:lnTo>
                      <a:pt x="40" y="38"/>
                    </a:lnTo>
                    <a:lnTo>
                      <a:pt x="67" y="17"/>
                    </a:lnTo>
                    <a:lnTo>
                      <a:pt x="100" y="3"/>
                    </a:lnTo>
                    <a:lnTo>
                      <a:pt x="134"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2" name="Freeform 85"/>
              <p:cNvSpPr>
                <a:spLocks noEditPoints="1"/>
              </p:cNvSpPr>
              <p:nvPr userDrawn="1"/>
            </p:nvSpPr>
            <p:spPr bwMode="auto">
              <a:xfrm>
                <a:off x="-123" y="3048"/>
                <a:ext cx="516" cy="422"/>
              </a:xfrm>
              <a:custGeom>
                <a:avLst/>
                <a:gdLst>
                  <a:gd name="T0" fmla="*/ 36 w 516"/>
                  <a:gd name="T1" fmla="*/ 25 h 422"/>
                  <a:gd name="T2" fmla="*/ 33 w 516"/>
                  <a:gd name="T3" fmla="*/ 25 h 422"/>
                  <a:gd name="T4" fmla="*/ 29 w 516"/>
                  <a:gd name="T5" fmla="*/ 29 h 422"/>
                  <a:gd name="T6" fmla="*/ 25 w 516"/>
                  <a:gd name="T7" fmla="*/ 33 h 422"/>
                  <a:gd name="T8" fmla="*/ 25 w 516"/>
                  <a:gd name="T9" fmla="*/ 36 h 422"/>
                  <a:gd name="T10" fmla="*/ 25 w 516"/>
                  <a:gd name="T11" fmla="*/ 286 h 422"/>
                  <a:gd name="T12" fmla="*/ 25 w 516"/>
                  <a:gd name="T13" fmla="*/ 292 h 422"/>
                  <a:gd name="T14" fmla="*/ 29 w 516"/>
                  <a:gd name="T15" fmla="*/ 296 h 422"/>
                  <a:gd name="T16" fmla="*/ 33 w 516"/>
                  <a:gd name="T17" fmla="*/ 298 h 422"/>
                  <a:gd name="T18" fmla="*/ 36 w 516"/>
                  <a:gd name="T19" fmla="*/ 300 h 422"/>
                  <a:gd name="T20" fmla="*/ 478 w 516"/>
                  <a:gd name="T21" fmla="*/ 300 h 422"/>
                  <a:gd name="T22" fmla="*/ 484 w 516"/>
                  <a:gd name="T23" fmla="*/ 298 h 422"/>
                  <a:gd name="T24" fmla="*/ 488 w 516"/>
                  <a:gd name="T25" fmla="*/ 296 h 422"/>
                  <a:gd name="T26" fmla="*/ 490 w 516"/>
                  <a:gd name="T27" fmla="*/ 292 h 422"/>
                  <a:gd name="T28" fmla="*/ 491 w 516"/>
                  <a:gd name="T29" fmla="*/ 286 h 422"/>
                  <a:gd name="T30" fmla="*/ 491 w 516"/>
                  <a:gd name="T31" fmla="*/ 36 h 422"/>
                  <a:gd name="T32" fmla="*/ 490 w 516"/>
                  <a:gd name="T33" fmla="*/ 33 h 422"/>
                  <a:gd name="T34" fmla="*/ 488 w 516"/>
                  <a:gd name="T35" fmla="*/ 29 h 422"/>
                  <a:gd name="T36" fmla="*/ 484 w 516"/>
                  <a:gd name="T37" fmla="*/ 25 h 422"/>
                  <a:gd name="T38" fmla="*/ 478 w 516"/>
                  <a:gd name="T39" fmla="*/ 25 h 422"/>
                  <a:gd name="T40" fmla="*/ 36 w 516"/>
                  <a:gd name="T41" fmla="*/ 25 h 422"/>
                  <a:gd name="T42" fmla="*/ 36 w 516"/>
                  <a:gd name="T43" fmla="*/ 0 h 422"/>
                  <a:gd name="T44" fmla="*/ 478 w 516"/>
                  <a:gd name="T45" fmla="*/ 0 h 422"/>
                  <a:gd name="T46" fmla="*/ 497 w 516"/>
                  <a:gd name="T47" fmla="*/ 4 h 422"/>
                  <a:gd name="T48" fmla="*/ 511 w 516"/>
                  <a:gd name="T49" fmla="*/ 17 h 422"/>
                  <a:gd name="T50" fmla="*/ 516 w 516"/>
                  <a:gd name="T51" fmla="*/ 36 h 422"/>
                  <a:gd name="T52" fmla="*/ 516 w 516"/>
                  <a:gd name="T53" fmla="*/ 286 h 422"/>
                  <a:gd name="T54" fmla="*/ 515 w 516"/>
                  <a:gd name="T55" fmla="*/ 301 h 422"/>
                  <a:gd name="T56" fmla="*/ 509 w 516"/>
                  <a:gd name="T57" fmla="*/ 315 h 422"/>
                  <a:gd name="T58" fmla="*/ 499 w 516"/>
                  <a:gd name="T59" fmla="*/ 326 h 422"/>
                  <a:gd name="T60" fmla="*/ 482 w 516"/>
                  <a:gd name="T61" fmla="*/ 338 h 422"/>
                  <a:gd name="T62" fmla="*/ 449 w 516"/>
                  <a:gd name="T63" fmla="*/ 349 h 422"/>
                  <a:gd name="T64" fmla="*/ 409 w 516"/>
                  <a:gd name="T65" fmla="*/ 359 h 422"/>
                  <a:gd name="T66" fmla="*/ 361 w 516"/>
                  <a:gd name="T67" fmla="*/ 365 h 422"/>
                  <a:gd name="T68" fmla="*/ 311 w 516"/>
                  <a:gd name="T69" fmla="*/ 369 h 422"/>
                  <a:gd name="T70" fmla="*/ 303 w 516"/>
                  <a:gd name="T71" fmla="*/ 386 h 422"/>
                  <a:gd name="T72" fmla="*/ 430 w 516"/>
                  <a:gd name="T73" fmla="*/ 386 h 422"/>
                  <a:gd name="T74" fmla="*/ 449 w 516"/>
                  <a:gd name="T75" fmla="*/ 392 h 422"/>
                  <a:gd name="T76" fmla="*/ 463 w 516"/>
                  <a:gd name="T77" fmla="*/ 405 h 422"/>
                  <a:gd name="T78" fmla="*/ 467 w 516"/>
                  <a:gd name="T79" fmla="*/ 422 h 422"/>
                  <a:gd name="T80" fmla="*/ 48 w 516"/>
                  <a:gd name="T81" fmla="*/ 422 h 422"/>
                  <a:gd name="T82" fmla="*/ 54 w 516"/>
                  <a:gd name="T83" fmla="*/ 405 h 422"/>
                  <a:gd name="T84" fmla="*/ 67 w 516"/>
                  <a:gd name="T85" fmla="*/ 392 h 422"/>
                  <a:gd name="T86" fmla="*/ 86 w 516"/>
                  <a:gd name="T87" fmla="*/ 386 h 422"/>
                  <a:gd name="T88" fmla="*/ 211 w 516"/>
                  <a:gd name="T89" fmla="*/ 386 h 422"/>
                  <a:gd name="T90" fmla="*/ 205 w 516"/>
                  <a:gd name="T91" fmla="*/ 369 h 422"/>
                  <a:gd name="T92" fmla="*/ 154 w 516"/>
                  <a:gd name="T93" fmla="*/ 365 h 422"/>
                  <a:gd name="T94" fmla="*/ 106 w 516"/>
                  <a:gd name="T95" fmla="*/ 359 h 422"/>
                  <a:gd name="T96" fmla="*/ 65 w 516"/>
                  <a:gd name="T97" fmla="*/ 349 h 422"/>
                  <a:gd name="T98" fmla="*/ 33 w 516"/>
                  <a:gd name="T99" fmla="*/ 338 h 422"/>
                  <a:gd name="T100" fmla="*/ 15 w 516"/>
                  <a:gd name="T101" fmla="*/ 326 h 422"/>
                  <a:gd name="T102" fmla="*/ 6 w 516"/>
                  <a:gd name="T103" fmla="*/ 315 h 422"/>
                  <a:gd name="T104" fmla="*/ 0 w 516"/>
                  <a:gd name="T105" fmla="*/ 301 h 422"/>
                  <a:gd name="T106" fmla="*/ 0 w 516"/>
                  <a:gd name="T107" fmla="*/ 286 h 422"/>
                  <a:gd name="T108" fmla="*/ 0 w 516"/>
                  <a:gd name="T109" fmla="*/ 36 h 422"/>
                  <a:gd name="T110" fmla="*/ 4 w 516"/>
                  <a:gd name="T111" fmla="*/ 17 h 422"/>
                  <a:gd name="T112" fmla="*/ 17 w 516"/>
                  <a:gd name="T113" fmla="*/ 4 h 422"/>
                  <a:gd name="T114" fmla="*/ 36 w 516"/>
                  <a:gd name="T11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 h="422">
                    <a:moveTo>
                      <a:pt x="36" y="25"/>
                    </a:moveTo>
                    <a:lnTo>
                      <a:pt x="33" y="25"/>
                    </a:lnTo>
                    <a:lnTo>
                      <a:pt x="29" y="29"/>
                    </a:lnTo>
                    <a:lnTo>
                      <a:pt x="25" y="33"/>
                    </a:lnTo>
                    <a:lnTo>
                      <a:pt x="25" y="36"/>
                    </a:lnTo>
                    <a:lnTo>
                      <a:pt x="25" y="286"/>
                    </a:lnTo>
                    <a:lnTo>
                      <a:pt x="25" y="292"/>
                    </a:lnTo>
                    <a:lnTo>
                      <a:pt x="29" y="296"/>
                    </a:lnTo>
                    <a:lnTo>
                      <a:pt x="33" y="298"/>
                    </a:lnTo>
                    <a:lnTo>
                      <a:pt x="36" y="300"/>
                    </a:lnTo>
                    <a:lnTo>
                      <a:pt x="478" y="300"/>
                    </a:lnTo>
                    <a:lnTo>
                      <a:pt x="484" y="298"/>
                    </a:lnTo>
                    <a:lnTo>
                      <a:pt x="488" y="296"/>
                    </a:lnTo>
                    <a:lnTo>
                      <a:pt x="490" y="292"/>
                    </a:lnTo>
                    <a:lnTo>
                      <a:pt x="491" y="286"/>
                    </a:lnTo>
                    <a:lnTo>
                      <a:pt x="491" y="36"/>
                    </a:lnTo>
                    <a:lnTo>
                      <a:pt x="490" y="33"/>
                    </a:lnTo>
                    <a:lnTo>
                      <a:pt x="488" y="29"/>
                    </a:lnTo>
                    <a:lnTo>
                      <a:pt x="484" y="25"/>
                    </a:lnTo>
                    <a:lnTo>
                      <a:pt x="478" y="25"/>
                    </a:lnTo>
                    <a:lnTo>
                      <a:pt x="36" y="25"/>
                    </a:lnTo>
                    <a:close/>
                    <a:moveTo>
                      <a:pt x="36" y="0"/>
                    </a:moveTo>
                    <a:lnTo>
                      <a:pt x="478" y="0"/>
                    </a:lnTo>
                    <a:lnTo>
                      <a:pt x="497" y="4"/>
                    </a:lnTo>
                    <a:lnTo>
                      <a:pt x="511" y="17"/>
                    </a:lnTo>
                    <a:lnTo>
                      <a:pt x="516" y="36"/>
                    </a:lnTo>
                    <a:lnTo>
                      <a:pt x="516" y="286"/>
                    </a:lnTo>
                    <a:lnTo>
                      <a:pt x="515" y="301"/>
                    </a:lnTo>
                    <a:lnTo>
                      <a:pt x="509" y="315"/>
                    </a:lnTo>
                    <a:lnTo>
                      <a:pt x="499" y="326"/>
                    </a:lnTo>
                    <a:lnTo>
                      <a:pt x="482" y="338"/>
                    </a:lnTo>
                    <a:lnTo>
                      <a:pt x="449" y="349"/>
                    </a:lnTo>
                    <a:lnTo>
                      <a:pt x="409" y="359"/>
                    </a:lnTo>
                    <a:lnTo>
                      <a:pt x="361" y="365"/>
                    </a:lnTo>
                    <a:lnTo>
                      <a:pt x="311" y="369"/>
                    </a:lnTo>
                    <a:lnTo>
                      <a:pt x="303" y="386"/>
                    </a:lnTo>
                    <a:lnTo>
                      <a:pt x="430" y="386"/>
                    </a:lnTo>
                    <a:lnTo>
                      <a:pt x="449" y="392"/>
                    </a:lnTo>
                    <a:lnTo>
                      <a:pt x="463" y="405"/>
                    </a:lnTo>
                    <a:lnTo>
                      <a:pt x="467" y="422"/>
                    </a:lnTo>
                    <a:lnTo>
                      <a:pt x="48" y="422"/>
                    </a:lnTo>
                    <a:lnTo>
                      <a:pt x="54" y="405"/>
                    </a:lnTo>
                    <a:lnTo>
                      <a:pt x="67" y="392"/>
                    </a:lnTo>
                    <a:lnTo>
                      <a:pt x="86" y="386"/>
                    </a:lnTo>
                    <a:lnTo>
                      <a:pt x="211" y="386"/>
                    </a:lnTo>
                    <a:lnTo>
                      <a:pt x="205" y="369"/>
                    </a:lnTo>
                    <a:lnTo>
                      <a:pt x="154" y="365"/>
                    </a:lnTo>
                    <a:lnTo>
                      <a:pt x="106" y="359"/>
                    </a:lnTo>
                    <a:lnTo>
                      <a:pt x="65" y="349"/>
                    </a:lnTo>
                    <a:lnTo>
                      <a:pt x="33" y="338"/>
                    </a:lnTo>
                    <a:lnTo>
                      <a:pt x="15" y="326"/>
                    </a:lnTo>
                    <a:lnTo>
                      <a:pt x="6" y="315"/>
                    </a:lnTo>
                    <a:lnTo>
                      <a:pt x="0" y="301"/>
                    </a:lnTo>
                    <a:lnTo>
                      <a:pt x="0" y="286"/>
                    </a:lnTo>
                    <a:lnTo>
                      <a:pt x="0" y="36"/>
                    </a:lnTo>
                    <a:lnTo>
                      <a:pt x="4" y="17"/>
                    </a:lnTo>
                    <a:lnTo>
                      <a:pt x="17" y="4"/>
                    </a:lnTo>
                    <a:lnTo>
                      <a:pt x="36"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3" name="Freeform 86"/>
              <p:cNvSpPr>
                <a:spLocks/>
              </p:cNvSpPr>
              <p:nvPr userDrawn="1"/>
            </p:nvSpPr>
            <p:spPr bwMode="auto">
              <a:xfrm>
                <a:off x="2196" y="3171"/>
                <a:ext cx="202" cy="201"/>
              </a:xfrm>
              <a:custGeom>
                <a:avLst/>
                <a:gdLst>
                  <a:gd name="T0" fmla="*/ 123 w 202"/>
                  <a:gd name="T1" fmla="*/ 0 h 201"/>
                  <a:gd name="T2" fmla="*/ 202 w 202"/>
                  <a:gd name="T3" fmla="*/ 77 h 201"/>
                  <a:gd name="T4" fmla="*/ 79 w 202"/>
                  <a:gd name="T5" fmla="*/ 201 h 201"/>
                  <a:gd name="T6" fmla="*/ 0 w 202"/>
                  <a:gd name="T7" fmla="*/ 123 h 201"/>
                  <a:gd name="T8" fmla="*/ 21 w 202"/>
                  <a:gd name="T9" fmla="*/ 102 h 201"/>
                  <a:gd name="T10" fmla="*/ 41 w 202"/>
                  <a:gd name="T11" fmla="*/ 121 h 201"/>
                  <a:gd name="T12" fmla="*/ 54 w 202"/>
                  <a:gd name="T13" fmla="*/ 109 h 201"/>
                  <a:gd name="T14" fmla="*/ 35 w 202"/>
                  <a:gd name="T15" fmla="*/ 88 h 201"/>
                  <a:gd name="T16" fmla="*/ 56 w 202"/>
                  <a:gd name="T17" fmla="*/ 67 h 201"/>
                  <a:gd name="T18" fmla="*/ 75 w 202"/>
                  <a:gd name="T19" fmla="*/ 88 h 201"/>
                  <a:gd name="T20" fmla="*/ 89 w 202"/>
                  <a:gd name="T21" fmla="*/ 75 h 201"/>
                  <a:gd name="T22" fmla="*/ 68 w 202"/>
                  <a:gd name="T23" fmla="*/ 56 h 201"/>
                  <a:gd name="T24" fmla="*/ 91 w 202"/>
                  <a:gd name="T25" fmla="*/ 34 h 201"/>
                  <a:gd name="T26" fmla="*/ 110 w 202"/>
                  <a:gd name="T27" fmla="*/ 54 h 201"/>
                  <a:gd name="T28" fmla="*/ 123 w 202"/>
                  <a:gd name="T29" fmla="*/ 40 h 201"/>
                  <a:gd name="T30" fmla="*/ 102 w 202"/>
                  <a:gd name="T31" fmla="*/ 21 h 201"/>
                  <a:gd name="T32" fmla="*/ 123 w 202"/>
                  <a:gd name="T3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2" h="201">
                    <a:moveTo>
                      <a:pt x="123" y="0"/>
                    </a:moveTo>
                    <a:lnTo>
                      <a:pt x="202" y="77"/>
                    </a:lnTo>
                    <a:lnTo>
                      <a:pt x="79" y="201"/>
                    </a:lnTo>
                    <a:lnTo>
                      <a:pt x="0" y="123"/>
                    </a:lnTo>
                    <a:lnTo>
                      <a:pt x="21" y="102"/>
                    </a:lnTo>
                    <a:lnTo>
                      <a:pt x="41" y="121"/>
                    </a:lnTo>
                    <a:lnTo>
                      <a:pt x="54" y="109"/>
                    </a:lnTo>
                    <a:lnTo>
                      <a:pt x="35" y="88"/>
                    </a:lnTo>
                    <a:lnTo>
                      <a:pt x="56" y="67"/>
                    </a:lnTo>
                    <a:lnTo>
                      <a:pt x="75" y="88"/>
                    </a:lnTo>
                    <a:lnTo>
                      <a:pt x="89" y="75"/>
                    </a:lnTo>
                    <a:lnTo>
                      <a:pt x="68" y="56"/>
                    </a:lnTo>
                    <a:lnTo>
                      <a:pt x="91" y="34"/>
                    </a:lnTo>
                    <a:lnTo>
                      <a:pt x="110" y="54"/>
                    </a:lnTo>
                    <a:lnTo>
                      <a:pt x="123" y="40"/>
                    </a:lnTo>
                    <a:lnTo>
                      <a:pt x="102" y="21"/>
                    </a:lnTo>
                    <a:lnTo>
                      <a:pt x="123"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4" name="Freeform 87"/>
              <p:cNvSpPr>
                <a:spLocks noEditPoints="1"/>
              </p:cNvSpPr>
              <p:nvPr userDrawn="1"/>
            </p:nvSpPr>
            <p:spPr bwMode="auto">
              <a:xfrm>
                <a:off x="2087" y="3021"/>
                <a:ext cx="461" cy="461"/>
              </a:xfrm>
              <a:custGeom>
                <a:avLst/>
                <a:gdLst>
                  <a:gd name="T0" fmla="*/ 88 w 461"/>
                  <a:gd name="T1" fmla="*/ 269 h 461"/>
                  <a:gd name="T2" fmla="*/ 84 w 461"/>
                  <a:gd name="T3" fmla="*/ 275 h 461"/>
                  <a:gd name="T4" fmla="*/ 182 w 461"/>
                  <a:gd name="T5" fmla="*/ 375 h 461"/>
                  <a:gd name="T6" fmla="*/ 188 w 461"/>
                  <a:gd name="T7" fmla="*/ 375 h 461"/>
                  <a:gd name="T8" fmla="*/ 390 w 461"/>
                  <a:gd name="T9" fmla="*/ 175 h 461"/>
                  <a:gd name="T10" fmla="*/ 401 w 461"/>
                  <a:gd name="T11" fmla="*/ 65 h 461"/>
                  <a:gd name="T12" fmla="*/ 376 w 461"/>
                  <a:gd name="T13" fmla="*/ 123 h 461"/>
                  <a:gd name="T14" fmla="*/ 401 w 461"/>
                  <a:gd name="T15" fmla="*/ 65 h 461"/>
                  <a:gd name="T16" fmla="*/ 338 w 461"/>
                  <a:gd name="T17" fmla="*/ 85 h 461"/>
                  <a:gd name="T18" fmla="*/ 395 w 461"/>
                  <a:gd name="T19" fmla="*/ 60 h 461"/>
                  <a:gd name="T20" fmla="*/ 363 w 461"/>
                  <a:gd name="T21" fmla="*/ 0 h 461"/>
                  <a:gd name="T22" fmla="*/ 457 w 461"/>
                  <a:gd name="T23" fmla="*/ 102 h 461"/>
                  <a:gd name="T24" fmla="*/ 447 w 461"/>
                  <a:gd name="T25" fmla="*/ 104 h 461"/>
                  <a:gd name="T26" fmla="*/ 438 w 461"/>
                  <a:gd name="T27" fmla="*/ 102 h 461"/>
                  <a:gd name="T28" fmla="*/ 430 w 461"/>
                  <a:gd name="T29" fmla="*/ 94 h 461"/>
                  <a:gd name="T30" fmla="*/ 441 w 461"/>
                  <a:gd name="T31" fmla="*/ 188 h 461"/>
                  <a:gd name="T32" fmla="*/ 428 w 461"/>
                  <a:gd name="T33" fmla="*/ 202 h 461"/>
                  <a:gd name="T34" fmla="*/ 417 w 461"/>
                  <a:gd name="T35" fmla="*/ 202 h 461"/>
                  <a:gd name="T36" fmla="*/ 403 w 461"/>
                  <a:gd name="T37" fmla="*/ 188 h 461"/>
                  <a:gd name="T38" fmla="*/ 200 w 461"/>
                  <a:gd name="T39" fmla="*/ 390 h 461"/>
                  <a:gd name="T40" fmla="*/ 186 w 461"/>
                  <a:gd name="T41" fmla="*/ 394 h 461"/>
                  <a:gd name="T42" fmla="*/ 121 w 461"/>
                  <a:gd name="T43" fmla="*/ 373 h 461"/>
                  <a:gd name="T44" fmla="*/ 98 w 461"/>
                  <a:gd name="T45" fmla="*/ 394 h 461"/>
                  <a:gd name="T46" fmla="*/ 86 w 461"/>
                  <a:gd name="T47" fmla="*/ 398 h 461"/>
                  <a:gd name="T48" fmla="*/ 75 w 461"/>
                  <a:gd name="T49" fmla="*/ 394 h 461"/>
                  <a:gd name="T50" fmla="*/ 6 w 461"/>
                  <a:gd name="T51" fmla="*/ 461 h 461"/>
                  <a:gd name="T52" fmla="*/ 2 w 461"/>
                  <a:gd name="T53" fmla="*/ 461 h 461"/>
                  <a:gd name="T54" fmla="*/ 0 w 461"/>
                  <a:gd name="T55" fmla="*/ 457 h 461"/>
                  <a:gd name="T56" fmla="*/ 0 w 461"/>
                  <a:gd name="T57" fmla="*/ 453 h 461"/>
                  <a:gd name="T58" fmla="*/ 65 w 461"/>
                  <a:gd name="T59" fmla="*/ 380 h 461"/>
                  <a:gd name="T60" fmla="*/ 65 w 461"/>
                  <a:gd name="T61" fmla="*/ 369 h 461"/>
                  <a:gd name="T62" fmla="*/ 71 w 461"/>
                  <a:gd name="T63" fmla="*/ 357 h 461"/>
                  <a:gd name="T64" fmla="*/ 69 w 461"/>
                  <a:gd name="T65" fmla="*/ 282 h 461"/>
                  <a:gd name="T66" fmla="*/ 69 w 461"/>
                  <a:gd name="T67" fmla="*/ 267 h 461"/>
                  <a:gd name="T68" fmla="*/ 75 w 461"/>
                  <a:gd name="T69" fmla="*/ 254 h 461"/>
                  <a:gd name="T70" fmla="*/ 263 w 461"/>
                  <a:gd name="T71" fmla="*/ 48 h 461"/>
                  <a:gd name="T72" fmla="*/ 259 w 461"/>
                  <a:gd name="T73" fmla="*/ 38 h 461"/>
                  <a:gd name="T74" fmla="*/ 263 w 461"/>
                  <a:gd name="T75" fmla="*/ 29 h 461"/>
                  <a:gd name="T76" fmla="*/ 324 w 461"/>
                  <a:gd name="T77" fmla="*/ 71 h 461"/>
                  <a:gd name="T78" fmla="*/ 363 w 461"/>
                  <a:gd name="T79" fmla="*/ 27 h 461"/>
                  <a:gd name="T80" fmla="*/ 357 w 461"/>
                  <a:gd name="T81" fmla="*/ 17 h 461"/>
                  <a:gd name="T82" fmla="*/ 357 w 461"/>
                  <a:gd name="T83" fmla="*/ 8 h 461"/>
                  <a:gd name="T84" fmla="*/ 363 w 461"/>
                  <a:gd name="T85"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1" h="461">
                    <a:moveTo>
                      <a:pt x="286" y="71"/>
                    </a:moveTo>
                    <a:lnTo>
                      <a:pt x="88" y="269"/>
                    </a:lnTo>
                    <a:lnTo>
                      <a:pt x="86" y="271"/>
                    </a:lnTo>
                    <a:lnTo>
                      <a:pt x="84" y="275"/>
                    </a:lnTo>
                    <a:lnTo>
                      <a:pt x="84" y="279"/>
                    </a:lnTo>
                    <a:lnTo>
                      <a:pt x="182" y="375"/>
                    </a:lnTo>
                    <a:lnTo>
                      <a:pt x="186" y="376"/>
                    </a:lnTo>
                    <a:lnTo>
                      <a:pt x="188" y="375"/>
                    </a:lnTo>
                    <a:lnTo>
                      <a:pt x="192" y="373"/>
                    </a:lnTo>
                    <a:lnTo>
                      <a:pt x="390" y="175"/>
                    </a:lnTo>
                    <a:lnTo>
                      <a:pt x="286" y="71"/>
                    </a:lnTo>
                    <a:close/>
                    <a:moveTo>
                      <a:pt x="401" y="65"/>
                    </a:moveTo>
                    <a:lnTo>
                      <a:pt x="361" y="108"/>
                    </a:lnTo>
                    <a:lnTo>
                      <a:pt x="376" y="123"/>
                    </a:lnTo>
                    <a:lnTo>
                      <a:pt x="418" y="83"/>
                    </a:lnTo>
                    <a:lnTo>
                      <a:pt x="401" y="65"/>
                    </a:lnTo>
                    <a:close/>
                    <a:moveTo>
                      <a:pt x="378" y="42"/>
                    </a:moveTo>
                    <a:lnTo>
                      <a:pt x="338" y="85"/>
                    </a:lnTo>
                    <a:lnTo>
                      <a:pt x="353" y="100"/>
                    </a:lnTo>
                    <a:lnTo>
                      <a:pt x="395" y="60"/>
                    </a:lnTo>
                    <a:lnTo>
                      <a:pt x="378" y="42"/>
                    </a:lnTo>
                    <a:close/>
                    <a:moveTo>
                      <a:pt x="363" y="0"/>
                    </a:moveTo>
                    <a:lnTo>
                      <a:pt x="461" y="98"/>
                    </a:lnTo>
                    <a:lnTo>
                      <a:pt x="457" y="102"/>
                    </a:lnTo>
                    <a:lnTo>
                      <a:pt x="451" y="104"/>
                    </a:lnTo>
                    <a:lnTo>
                      <a:pt x="447" y="104"/>
                    </a:lnTo>
                    <a:lnTo>
                      <a:pt x="441" y="104"/>
                    </a:lnTo>
                    <a:lnTo>
                      <a:pt x="438" y="102"/>
                    </a:lnTo>
                    <a:lnTo>
                      <a:pt x="434" y="98"/>
                    </a:lnTo>
                    <a:lnTo>
                      <a:pt x="430" y="94"/>
                    </a:lnTo>
                    <a:lnTo>
                      <a:pt x="390" y="136"/>
                    </a:lnTo>
                    <a:lnTo>
                      <a:pt x="441" y="188"/>
                    </a:lnTo>
                    <a:lnTo>
                      <a:pt x="432" y="198"/>
                    </a:lnTo>
                    <a:lnTo>
                      <a:pt x="428" y="202"/>
                    </a:lnTo>
                    <a:lnTo>
                      <a:pt x="422" y="202"/>
                    </a:lnTo>
                    <a:lnTo>
                      <a:pt x="417" y="202"/>
                    </a:lnTo>
                    <a:lnTo>
                      <a:pt x="413" y="198"/>
                    </a:lnTo>
                    <a:lnTo>
                      <a:pt x="403" y="188"/>
                    </a:lnTo>
                    <a:lnTo>
                      <a:pt x="205" y="384"/>
                    </a:lnTo>
                    <a:lnTo>
                      <a:pt x="200" y="390"/>
                    </a:lnTo>
                    <a:lnTo>
                      <a:pt x="192" y="392"/>
                    </a:lnTo>
                    <a:lnTo>
                      <a:pt x="186" y="394"/>
                    </a:lnTo>
                    <a:lnTo>
                      <a:pt x="178" y="392"/>
                    </a:lnTo>
                    <a:lnTo>
                      <a:pt x="121" y="373"/>
                    </a:lnTo>
                    <a:lnTo>
                      <a:pt x="104" y="390"/>
                    </a:lnTo>
                    <a:lnTo>
                      <a:pt x="98" y="394"/>
                    </a:lnTo>
                    <a:lnTo>
                      <a:pt x="92" y="396"/>
                    </a:lnTo>
                    <a:lnTo>
                      <a:pt x="86" y="398"/>
                    </a:lnTo>
                    <a:lnTo>
                      <a:pt x="81" y="396"/>
                    </a:lnTo>
                    <a:lnTo>
                      <a:pt x="75" y="394"/>
                    </a:lnTo>
                    <a:lnTo>
                      <a:pt x="8" y="459"/>
                    </a:lnTo>
                    <a:lnTo>
                      <a:pt x="6" y="461"/>
                    </a:lnTo>
                    <a:lnTo>
                      <a:pt x="4" y="461"/>
                    </a:lnTo>
                    <a:lnTo>
                      <a:pt x="2" y="461"/>
                    </a:lnTo>
                    <a:lnTo>
                      <a:pt x="0" y="459"/>
                    </a:lnTo>
                    <a:lnTo>
                      <a:pt x="0" y="457"/>
                    </a:lnTo>
                    <a:lnTo>
                      <a:pt x="0" y="455"/>
                    </a:lnTo>
                    <a:lnTo>
                      <a:pt x="0" y="453"/>
                    </a:lnTo>
                    <a:lnTo>
                      <a:pt x="67" y="386"/>
                    </a:lnTo>
                    <a:lnTo>
                      <a:pt x="65" y="380"/>
                    </a:lnTo>
                    <a:lnTo>
                      <a:pt x="63" y="375"/>
                    </a:lnTo>
                    <a:lnTo>
                      <a:pt x="65" y="369"/>
                    </a:lnTo>
                    <a:lnTo>
                      <a:pt x="67" y="363"/>
                    </a:lnTo>
                    <a:lnTo>
                      <a:pt x="71" y="357"/>
                    </a:lnTo>
                    <a:lnTo>
                      <a:pt x="88" y="340"/>
                    </a:lnTo>
                    <a:lnTo>
                      <a:pt x="69" y="282"/>
                    </a:lnTo>
                    <a:lnTo>
                      <a:pt x="67" y="275"/>
                    </a:lnTo>
                    <a:lnTo>
                      <a:pt x="69" y="267"/>
                    </a:lnTo>
                    <a:lnTo>
                      <a:pt x="71" y="261"/>
                    </a:lnTo>
                    <a:lnTo>
                      <a:pt x="75" y="254"/>
                    </a:lnTo>
                    <a:lnTo>
                      <a:pt x="273" y="58"/>
                    </a:lnTo>
                    <a:lnTo>
                      <a:pt x="263" y="48"/>
                    </a:lnTo>
                    <a:lnTo>
                      <a:pt x="259" y="44"/>
                    </a:lnTo>
                    <a:lnTo>
                      <a:pt x="259" y="38"/>
                    </a:lnTo>
                    <a:lnTo>
                      <a:pt x="259" y="33"/>
                    </a:lnTo>
                    <a:lnTo>
                      <a:pt x="263" y="29"/>
                    </a:lnTo>
                    <a:lnTo>
                      <a:pt x="273" y="19"/>
                    </a:lnTo>
                    <a:lnTo>
                      <a:pt x="324" y="71"/>
                    </a:lnTo>
                    <a:lnTo>
                      <a:pt x="365" y="29"/>
                    </a:lnTo>
                    <a:lnTo>
                      <a:pt x="363" y="27"/>
                    </a:lnTo>
                    <a:lnTo>
                      <a:pt x="359" y="23"/>
                    </a:lnTo>
                    <a:lnTo>
                      <a:pt x="357" y="17"/>
                    </a:lnTo>
                    <a:lnTo>
                      <a:pt x="355" y="14"/>
                    </a:lnTo>
                    <a:lnTo>
                      <a:pt x="357" y="8"/>
                    </a:lnTo>
                    <a:lnTo>
                      <a:pt x="359" y="4"/>
                    </a:lnTo>
                    <a:lnTo>
                      <a:pt x="363"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5" name="Freeform 88"/>
              <p:cNvSpPr>
                <a:spLocks/>
              </p:cNvSpPr>
              <p:nvPr userDrawn="1"/>
            </p:nvSpPr>
            <p:spPr bwMode="auto">
              <a:xfrm>
                <a:off x="4410" y="3040"/>
                <a:ext cx="198" cy="388"/>
              </a:xfrm>
              <a:custGeom>
                <a:avLst/>
                <a:gdLst>
                  <a:gd name="T0" fmla="*/ 194 w 198"/>
                  <a:gd name="T1" fmla="*/ 0 h 388"/>
                  <a:gd name="T2" fmla="*/ 119 w 198"/>
                  <a:gd name="T3" fmla="*/ 162 h 388"/>
                  <a:gd name="T4" fmla="*/ 198 w 198"/>
                  <a:gd name="T5" fmla="*/ 194 h 388"/>
                  <a:gd name="T6" fmla="*/ 0 w 198"/>
                  <a:gd name="T7" fmla="*/ 388 h 388"/>
                  <a:gd name="T8" fmla="*/ 81 w 198"/>
                  <a:gd name="T9" fmla="*/ 231 h 388"/>
                  <a:gd name="T10" fmla="*/ 0 w 198"/>
                  <a:gd name="T11" fmla="*/ 204 h 388"/>
                  <a:gd name="T12" fmla="*/ 194 w 198"/>
                  <a:gd name="T13" fmla="*/ 0 h 388"/>
                </a:gdLst>
                <a:ahLst/>
                <a:cxnLst>
                  <a:cxn ang="0">
                    <a:pos x="T0" y="T1"/>
                  </a:cxn>
                  <a:cxn ang="0">
                    <a:pos x="T2" y="T3"/>
                  </a:cxn>
                  <a:cxn ang="0">
                    <a:pos x="T4" y="T5"/>
                  </a:cxn>
                  <a:cxn ang="0">
                    <a:pos x="T6" y="T7"/>
                  </a:cxn>
                  <a:cxn ang="0">
                    <a:pos x="T8" y="T9"/>
                  </a:cxn>
                  <a:cxn ang="0">
                    <a:pos x="T10" y="T11"/>
                  </a:cxn>
                  <a:cxn ang="0">
                    <a:pos x="T12" y="T13"/>
                  </a:cxn>
                </a:cxnLst>
                <a:rect l="0" t="0" r="r" b="b"/>
                <a:pathLst>
                  <a:path w="198" h="388">
                    <a:moveTo>
                      <a:pt x="194" y="0"/>
                    </a:moveTo>
                    <a:lnTo>
                      <a:pt x="119" y="162"/>
                    </a:lnTo>
                    <a:lnTo>
                      <a:pt x="198" y="194"/>
                    </a:lnTo>
                    <a:lnTo>
                      <a:pt x="0" y="388"/>
                    </a:lnTo>
                    <a:lnTo>
                      <a:pt x="81" y="231"/>
                    </a:lnTo>
                    <a:lnTo>
                      <a:pt x="0" y="204"/>
                    </a:lnTo>
                    <a:lnTo>
                      <a:pt x="194" y="0"/>
                    </a:lnTo>
                    <a:close/>
                  </a:path>
                </a:pathLst>
              </a:custGeom>
              <a:solidFill>
                <a:srgbClr val="38618A"/>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6" name="Freeform 89"/>
              <p:cNvSpPr>
                <a:spLocks noEditPoints="1"/>
              </p:cNvSpPr>
              <p:nvPr userDrawn="1"/>
            </p:nvSpPr>
            <p:spPr bwMode="auto">
              <a:xfrm>
                <a:off x="4399" y="3029"/>
                <a:ext cx="220" cy="411"/>
              </a:xfrm>
              <a:custGeom>
                <a:avLst/>
                <a:gdLst>
                  <a:gd name="T0" fmla="*/ 165 w 220"/>
                  <a:gd name="T1" fmla="*/ 71 h 411"/>
                  <a:gd name="T2" fmla="*/ 32 w 220"/>
                  <a:gd name="T3" fmla="*/ 211 h 411"/>
                  <a:gd name="T4" fmla="*/ 96 w 220"/>
                  <a:gd name="T5" fmla="*/ 232 h 411"/>
                  <a:gd name="T6" fmla="*/ 99 w 220"/>
                  <a:gd name="T7" fmla="*/ 234 h 411"/>
                  <a:gd name="T8" fmla="*/ 101 w 220"/>
                  <a:gd name="T9" fmla="*/ 238 h 411"/>
                  <a:gd name="T10" fmla="*/ 103 w 220"/>
                  <a:gd name="T11" fmla="*/ 244 h 411"/>
                  <a:gd name="T12" fmla="*/ 101 w 220"/>
                  <a:gd name="T13" fmla="*/ 247 h 411"/>
                  <a:gd name="T14" fmla="*/ 53 w 220"/>
                  <a:gd name="T15" fmla="*/ 342 h 411"/>
                  <a:gd name="T16" fmla="*/ 190 w 220"/>
                  <a:gd name="T17" fmla="*/ 209 h 411"/>
                  <a:gd name="T18" fmla="*/ 126 w 220"/>
                  <a:gd name="T19" fmla="*/ 182 h 411"/>
                  <a:gd name="T20" fmla="*/ 122 w 220"/>
                  <a:gd name="T21" fmla="*/ 180 h 411"/>
                  <a:gd name="T22" fmla="*/ 121 w 220"/>
                  <a:gd name="T23" fmla="*/ 176 h 411"/>
                  <a:gd name="T24" fmla="*/ 119 w 220"/>
                  <a:gd name="T25" fmla="*/ 171 h 411"/>
                  <a:gd name="T26" fmla="*/ 121 w 220"/>
                  <a:gd name="T27" fmla="*/ 167 h 411"/>
                  <a:gd name="T28" fmla="*/ 165 w 220"/>
                  <a:gd name="T29" fmla="*/ 71 h 411"/>
                  <a:gd name="T30" fmla="*/ 205 w 220"/>
                  <a:gd name="T31" fmla="*/ 0 h 411"/>
                  <a:gd name="T32" fmla="*/ 209 w 220"/>
                  <a:gd name="T33" fmla="*/ 0 h 411"/>
                  <a:gd name="T34" fmla="*/ 213 w 220"/>
                  <a:gd name="T35" fmla="*/ 2 h 411"/>
                  <a:gd name="T36" fmla="*/ 215 w 220"/>
                  <a:gd name="T37" fmla="*/ 6 h 411"/>
                  <a:gd name="T38" fmla="*/ 217 w 220"/>
                  <a:gd name="T39" fmla="*/ 9 h 411"/>
                  <a:gd name="T40" fmla="*/ 217 w 220"/>
                  <a:gd name="T41" fmla="*/ 13 h 411"/>
                  <a:gd name="T42" fmla="*/ 217 w 220"/>
                  <a:gd name="T43" fmla="*/ 17 h 411"/>
                  <a:gd name="T44" fmla="*/ 145 w 220"/>
                  <a:gd name="T45" fmla="*/ 167 h 411"/>
                  <a:gd name="T46" fmla="*/ 213 w 220"/>
                  <a:gd name="T47" fmla="*/ 196 h 411"/>
                  <a:gd name="T48" fmla="*/ 217 w 220"/>
                  <a:gd name="T49" fmla="*/ 198 h 411"/>
                  <a:gd name="T50" fmla="*/ 218 w 220"/>
                  <a:gd name="T51" fmla="*/ 199 h 411"/>
                  <a:gd name="T52" fmla="*/ 220 w 220"/>
                  <a:gd name="T53" fmla="*/ 203 h 411"/>
                  <a:gd name="T54" fmla="*/ 220 w 220"/>
                  <a:gd name="T55" fmla="*/ 207 h 411"/>
                  <a:gd name="T56" fmla="*/ 218 w 220"/>
                  <a:gd name="T57" fmla="*/ 211 h 411"/>
                  <a:gd name="T58" fmla="*/ 217 w 220"/>
                  <a:gd name="T59" fmla="*/ 213 h 411"/>
                  <a:gd name="T60" fmla="*/ 19 w 220"/>
                  <a:gd name="T61" fmla="*/ 407 h 411"/>
                  <a:gd name="T62" fmla="*/ 15 w 220"/>
                  <a:gd name="T63" fmla="*/ 409 h 411"/>
                  <a:gd name="T64" fmla="*/ 11 w 220"/>
                  <a:gd name="T65" fmla="*/ 411 h 411"/>
                  <a:gd name="T66" fmla="*/ 7 w 220"/>
                  <a:gd name="T67" fmla="*/ 409 h 411"/>
                  <a:gd name="T68" fmla="*/ 5 w 220"/>
                  <a:gd name="T69" fmla="*/ 409 h 411"/>
                  <a:gd name="T70" fmla="*/ 1 w 220"/>
                  <a:gd name="T71" fmla="*/ 405 h 411"/>
                  <a:gd name="T72" fmla="*/ 0 w 220"/>
                  <a:gd name="T73" fmla="*/ 401 h 411"/>
                  <a:gd name="T74" fmla="*/ 0 w 220"/>
                  <a:gd name="T75" fmla="*/ 397 h 411"/>
                  <a:gd name="T76" fmla="*/ 1 w 220"/>
                  <a:gd name="T77" fmla="*/ 393 h 411"/>
                  <a:gd name="T78" fmla="*/ 74 w 220"/>
                  <a:gd name="T79" fmla="*/ 249 h 411"/>
                  <a:gd name="T80" fmla="*/ 7 w 220"/>
                  <a:gd name="T81" fmla="*/ 226 h 411"/>
                  <a:gd name="T82" fmla="*/ 5 w 220"/>
                  <a:gd name="T83" fmla="*/ 224 h 411"/>
                  <a:gd name="T84" fmla="*/ 1 w 220"/>
                  <a:gd name="T85" fmla="*/ 223 h 411"/>
                  <a:gd name="T86" fmla="*/ 0 w 220"/>
                  <a:gd name="T87" fmla="*/ 219 h 411"/>
                  <a:gd name="T88" fmla="*/ 0 w 220"/>
                  <a:gd name="T89" fmla="*/ 215 h 411"/>
                  <a:gd name="T90" fmla="*/ 1 w 220"/>
                  <a:gd name="T91" fmla="*/ 211 h 411"/>
                  <a:gd name="T92" fmla="*/ 3 w 220"/>
                  <a:gd name="T93" fmla="*/ 207 h 411"/>
                  <a:gd name="T94" fmla="*/ 197 w 220"/>
                  <a:gd name="T95" fmla="*/ 4 h 411"/>
                  <a:gd name="T96" fmla="*/ 201 w 220"/>
                  <a:gd name="T97" fmla="*/ 2 h 411"/>
                  <a:gd name="T98" fmla="*/ 205 w 220"/>
                  <a:gd name="T99"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0" h="411">
                    <a:moveTo>
                      <a:pt x="165" y="71"/>
                    </a:moveTo>
                    <a:lnTo>
                      <a:pt x="32" y="211"/>
                    </a:lnTo>
                    <a:lnTo>
                      <a:pt x="96" y="232"/>
                    </a:lnTo>
                    <a:lnTo>
                      <a:pt x="99" y="234"/>
                    </a:lnTo>
                    <a:lnTo>
                      <a:pt x="101" y="238"/>
                    </a:lnTo>
                    <a:lnTo>
                      <a:pt x="103" y="244"/>
                    </a:lnTo>
                    <a:lnTo>
                      <a:pt x="101" y="247"/>
                    </a:lnTo>
                    <a:lnTo>
                      <a:pt x="53" y="342"/>
                    </a:lnTo>
                    <a:lnTo>
                      <a:pt x="190" y="209"/>
                    </a:lnTo>
                    <a:lnTo>
                      <a:pt x="126" y="182"/>
                    </a:lnTo>
                    <a:lnTo>
                      <a:pt x="122" y="180"/>
                    </a:lnTo>
                    <a:lnTo>
                      <a:pt x="121" y="176"/>
                    </a:lnTo>
                    <a:lnTo>
                      <a:pt x="119" y="171"/>
                    </a:lnTo>
                    <a:lnTo>
                      <a:pt x="121" y="167"/>
                    </a:lnTo>
                    <a:lnTo>
                      <a:pt x="165" y="71"/>
                    </a:lnTo>
                    <a:close/>
                    <a:moveTo>
                      <a:pt x="205" y="0"/>
                    </a:moveTo>
                    <a:lnTo>
                      <a:pt x="209" y="0"/>
                    </a:lnTo>
                    <a:lnTo>
                      <a:pt x="213" y="2"/>
                    </a:lnTo>
                    <a:lnTo>
                      <a:pt x="215" y="6"/>
                    </a:lnTo>
                    <a:lnTo>
                      <a:pt x="217" y="9"/>
                    </a:lnTo>
                    <a:lnTo>
                      <a:pt x="217" y="13"/>
                    </a:lnTo>
                    <a:lnTo>
                      <a:pt x="217" y="17"/>
                    </a:lnTo>
                    <a:lnTo>
                      <a:pt x="145" y="167"/>
                    </a:lnTo>
                    <a:lnTo>
                      <a:pt x="213" y="196"/>
                    </a:lnTo>
                    <a:lnTo>
                      <a:pt x="217" y="198"/>
                    </a:lnTo>
                    <a:lnTo>
                      <a:pt x="218" y="199"/>
                    </a:lnTo>
                    <a:lnTo>
                      <a:pt x="220" y="203"/>
                    </a:lnTo>
                    <a:lnTo>
                      <a:pt x="220" y="207"/>
                    </a:lnTo>
                    <a:lnTo>
                      <a:pt x="218" y="211"/>
                    </a:lnTo>
                    <a:lnTo>
                      <a:pt x="217" y="213"/>
                    </a:lnTo>
                    <a:lnTo>
                      <a:pt x="19" y="407"/>
                    </a:lnTo>
                    <a:lnTo>
                      <a:pt x="15" y="409"/>
                    </a:lnTo>
                    <a:lnTo>
                      <a:pt x="11" y="411"/>
                    </a:lnTo>
                    <a:lnTo>
                      <a:pt x="7" y="409"/>
                    </a:lnTo>
                    <a:lnTo>
                      <a:pt x="5" y="409"/>
                    </a:lnTo>
                    <a:lnTo>
                      <a:pt x="1" y="405"/>
                    </a:lnTo>
                    <a:lnTo>
                      <a:pt x="0" y="401"/>
                    </a:lnTo>
                    <a:lnTo>
                      <a:pt x="0" y="397"/>
                    </a:lnTo>
                    <a:lnTo>
                      <a:pt x="1" y="393"/>
                    </a:lnTo>
                    <a:lnTo>
                      <a:pt x="74" y="249"/>
                    </a:lnTo>
                    <a:lnTo>
                      <a:pt x="7" y="226"/>
                    </a:lnTo>
                    <a:lnTo>
                      <a:pt x="5" y="224"/>
                    </a:lnTo>
                    <a:lnTo>
                      <a:pt x="1" y="223"/>
                    </a:lnTo>
                    <a:lnTo>
                      <a:pt x="0" y="219"/>
                    </a:lnTo>
                    <a:lnTo>
                      <a:pt x="0" y="215"/>
                    </a:lnTo>
                    <a:lnTo>
                      <a:pt x="1" y="211"/>
                    </a:lnTo>
                    <a:lnTo>
                      <a:pt x="3" y="207"/>
                    </a:lnTo>
                    <a:lnTo>
                      <a:pt x="197" y="4"/>
                    </a:lnTo>
                    <a:lnTo>
                      <a:pt x="201" y="2"/>
                    </a:lnTo>
                    <a:lnTo>
                      <a:pt x="205" y="0"/>
                    </a:lnTo>
                    <a:close/>
                  </a:path>
                </a:pathLst>
              </a:custGeom>
              <a:solidFill>
                <a:srgbClr val="38618A"/>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7" name="Freeform 90"/>
              <p:cNvSpPr>
                <a:spLocks noEditPoints="1"/>
              </p:cNvSpPr>
              <p:nvPr userDrawn="1"/>
            </p:nvSpPr>
            <p:spPr bwMode="auto">
              <a:xfrm>
                <a:off x="3763" y="3215"/>
                <a:ext cx="54" cy="56"/>
              </a:xfrm>
              <a:custGeom>
                <a:avLst/>
                <a:gdLst>
                  <a:gd name="T0" fmla="*/ 27 w 54"/>
                  <a:gd name="T1" fmla="*/ 15 h 56"/>
                  <a:gd name="T2" fmla="*/ 23 w 54"/>
                  <a:gd name="T3" fmla="*/ 17 h 56"/>
                  <a:gd name="T4" fmla="*/ 19 w 54"/>
                  <a:gd name="T5" fmla="*/ 19 h 56"/>
                  <a:gd name="T6" fmla="*/ 15 w 54"/>
                  <a:gd name="T7" fmla="*/ 23 h 56"/>
                  <a:gd name="T8" fmla="*/ 15 w 54"/>
                  <a:gd name="T9" fmla="*/ 29 h 56"/>
                  <a:gd name="T10" fmla="*/ 15 w 54"/>
                  <a:gd name="T11" fmla="*/ 33 h 56"/>
                  <a:gd name="T12" fmla="*/ 19 w 54"/>
                  <a:gd name="T13" fmla="*/ 37 h 56"/>
                  <a:gd name="T14" fmla="*/ 23 w 54"/>
                  <a:gd name="T15" fmla="*/ 40 h 56"/>
                  <a:gd name="T16" fmla="*/ 27 w 54"/>
                  <a:gd name="T17" fmla="*/ 40 h 56"/>
                  <a:gd name="T18" fmla="*/ 33 w 54"/>
                  <a:gd name="T19" fmla="*/ 40 h 56"/>
                  <a:gd name="T20" fmla="*/ 37 w 54"/>
                  <a:gd name="T21" fmla="*/ 37 h 56"/>
                  <a:gd name="T22" fmla="*/ 40 w 54"/>
                  <a:gd name="T23" fmla="*/ 33 h 56"/>
                  <a:gd name="T24" fmla="*/ 40 w 54"/>
                  <a:gd name="T25" fmla="*/ 29 h 56"/>
                  <a:gd name="T26" fmla="*/ 40 w 54"/>
                  <a:gd name="T27" fmla="*/ 23 h 56"/>
                  <a:gd name="T28" fmla="*/ 37 w 54"/>
                  <a:gd name="T29" fmla="*/ 19 h 56"/>
                  <a:gd name="T30" fmla="*/ 33 w 54"/>
                  <a:gd name="T31" fmla="*/ 17 h 56"/>
                  <a:gd name="T32" fmla="*/ 27 w 54"/>
                  <a:gd name="T33" fmla="*/ 15 h 56"/>
                  <a:gd name="T34" fmla="*/ 27 w 54"/>
                  <a:gd name="T35" fmla="*/ 0 h 56"/>
                  <a:gd name="T36" fmla="*/ 35 w 54"/>
                  <a:gd name="T37" fmla="*/ 0 h 56"/>
                  <a:gd name="T38" fmla="*/ 42 w 54"/>
                  <a:gd name="T39" fmla="*/ 4 h 56"/>
                  <a:gd name="T40" fmla="*/ 48 w 54"/>
                  <a:gd name="T41" fmla="*/ 8 h 56"/>
                  <a:gd name="T42" fmla="*/ 54 w 54"/>
                  <a:gd name="T43" fmla="*/ 21 h 56"/>
                  <a:gd name="T44" fmla="*/ 54 w 54"/>
                  <a:gd name="T45" fmla="*/ 35 h 56"/>
                  <a:gd name="T46" fmla="*/ 48 w 54"/>
                  <a:gd name="T47" fmla="*/ 48 h 56"/>
                  <a:gd name="T48" fmla="*/ 35 w 54"/>
                  <a:gd name="T49" fmla="*/ 56 h 56"/>
                  <a:gd name="T50" fmla="*/ 21 w 54"/>
                  <a:gd name="T51" fmla="*/ 56 h 56"/>
                  <a:gd name="T52" fmla="*/ 8 w 54"/>
                  <a:gd name="T53" fmla="*/ 48 h 56"/>
                  <a:gd name="T54" fmla="*/ 4 w 54"/>
                  <a:gd name="T55" fmla="*/ 42 h 56"/>
                  <a:gd name="T56" fmla="*/ 0 w 54"/>
                  <a:gd name="T57" fmla="*/ 35 h 56"/>
                  <a:gd name="T58" fmla="*/ 0 w 54"/>
                  <a:gd name="T59" fmla="*/ 29 h 56"/>
                  <a:gd name="T60" fmla="*/ 0 w 54"/>
                  <a:gd name="T61" fmla="*/ 21 h 56"/>
                  <a:gd name="T62" fmla="*/ 4 w 54"/>
                  <a:gd name="T63" fmla="*/ 13 h 56"/>
                  <a:gd name="T64" fmla="*/ 8 w 54"/>
                  <a:gd name="T65" fmla="*/ 8 h 56"/>
                  <a:gd name="T66" fmla="*/ 13 w 54"/>
                  <a:gd name="T67" fmla="*/ 4 h 56"/>
                  <a:gd name="T68" fmla="*/ 21 w 54"/>
                  <a:gd name="T69" fmla="*/ 0 h 56"/>
                  <a:gd name="T70" fmla="*/ 27 w 54"/>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56">
                    <a:moveTo>
                      <a:pt x="27" y="15"/>
                    </a:moveTo>
                    <a:lnTo>
                      <a:pt x="23" y="17"/>
                    </a:lnTo>
                    <a:lnTo>
                      <a:pt x="19" y="19"/>
                    </a:lnTo>
                    <a:lnTo>
                      <a:pt x="15" y="23"/>
                    </a:lnTo>
                    <a:lnTo>
                      <a:pt x="15" y="29"/>
                    </a:lnTo>
                    <a:lnTo>
                      <a:pt x="15" y="33"/>
                    </a:lnTo>
                    <a:lnTo>
                      <a:pt x="19" y="37"/>
                    </a:lnTo>
                    <a:lnTo>
                      <a:pt x="23" y="40"/>
                    </a:lnTo>
                    <a:lnTo>
                      <a:pt x="27" y="40"/>
                    </a:lnTo>
                    <a:lnTo>
                      <a:pt x="33" y="40"/>
                    </a:lnTo>
                    <a:lnTo>
                      <a:pt x="37" y="37"/>
                    </a:lnTo>
                    <a:lnTo>
                      <a:pt x="40" y="33"/>
                    </a:lnTo>
                    <a:lnTo>
                      <a:pt x="40" y="29"/>
                    </a:lnTo>
                    <a:lnTo>
                      <a:pt x="40" y="23"/>
                    </a:lnTo>
                    <a:lnTo>
                      <a:pt x="37" y="19"/>
                    </a:lnTo>
                    <a:lnTo>
                      <a:pt x="33" y="17"/>
                    </a:lnTo>
                    <a:lnTo>
                      <a:pt x="27" y="15"/>
                    </a:lnTo>
                    <a:close/>
                    <a:moveTo>
                      <a:pt x="27" y="0"/>
                    </a:moveTo>
                    <a:lnTo>
                      <a:pt x="35" y="0"/>
                    </a:lnTo>
                    <a:lnTo>
                      <a:pt x="42" y="4"/>
                    </a:lnTo>
                    <a:lnTo>
                      <a:pt x="48" y="8"/>
                    </a:lnTo>
                    <a:lnTo>
                      <a:pt x="54" y="21"/>
                    </a:lnTo>
                    <a:lnTo>
                      <a:pt x="54" y="35"/>
                    </a:lnTo>
                    <a:lnTo>
                      <a:pt x="48" y="48"/>
                    </a:lnTo>
                    <a:lnTo>
                      <a:pt x="35" y="56"/>
                    </a:lnTo>
                    <a:lnTo>
                      <a:pt x="21" y="56"/>
                    </a:lnTo>
                    <a:lnTo>
                      <a:pt x="8" y="48"/>
                    </a:lnTo>
                    <a:lnTo>
                      <a:pt x="4" y="42"/>
                    </a:lnTo>
                    <a:lnTo>
                      <a:pt x="0" y="35"/>
                    </a:lnTo>
                    <a:lnTo>
                      <a:pt x="0" y="29"/>
                    </a:lnTo>
                    <a:lnTo>
                      <a:pt x="0" y="21"/>
                    </a:lnTo>
                    <a:lnTo>
                      <a:pt x="4" y="13"/>
                    </a:lnTo>
                    <a:lnTo>
                      <a:pt x="8" y="8"/>
                    </a:lnTo>
                    <a:lnTo>
                      <a:pt x="13" y="4"/>
                    </a:lnTo>
                    <a:lnTo>
                      <a:pt x="21" y="0"/>
                    </a:lnTo>
                    <a:lnTo>
                      <a:pt x="2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8" name="Freeform 91"/>
              <p:cNvSpPr>
                <a:spLocks/>
              </p:cNvSpPr>
              <p:nvPr userDrawn="1"/>
            </p:nvSpPr>
            <p:spPr bwMode="auto">
              <a:xfrm>
                <a:off x="3784" y="3129"/>
                <a:ext cx="14" cy="71"/>
              </a:xfrm>
              <a:custGeom>
                <a:avLst/>
                <a:gdLst>
                  <a:gd name="T0" fmla="*/ 8 w 14"/>
                  <a:gd name="T1" fmla="*/ 0 h 71"/>
                  <a:gd name="T2" fmla="*/ 12 w 14"/>
                  <a:gd name="T3" fmla="*/ 0 h 71"/>
                  <a:gd name="T4" fmla="*/ 14 w 14"/>
                  <a:gd name="T5" fmla="*/ 3 h 71"/>
                  <a:gd name="T6" fmla="*/ 14 w 14"/>
                  <a:gd name="T7" fmla="*/ 7 h 71"/>
                  <a:gd name="T8" fmla="*/ 14 w 14"/>
                  <a:gd name="T9" fmla="*/ 63 h 71"/>
                  <a:gd name="T10" fmla="*/ 14 w 14"/>
                  <a:gd name="T11" fmla="*/ 67 h 71"/>
                  <a:gd name="T12" fmla="*/ 12 w 14"/>
                  <a:gd name="T13" fmla="*/ 69 h 71"/>
                  <a:gd name="T14" fmla="*/ 8 w 14"/>
                  <a:gd name="T15" fmla="*/ 71 h 71"/>
                  <a:gd name="T16" fmla="*/ 4 w 14"/>
                  <a:gd name="T17" fmla="*/ 69 h 71"/>
                  <a:gd name="T18" fmla="*/ 0 w 14"/>
                  <a:gd name="T19" fmla="*/ 67 h 71"/>
                  <a:gd name="T20" fmla="*/ 0 w 14"/>
                  <a:gd name="T21" fmla="*/ 63 h 71"/>
                  <a:gd name="T22" fmla="*/ 0 w 14"/>
                  <a:gd name="T23" fmla="*/ 7 h 71"/>
                  <a:gd name="T24" fmla="*/ 0 w 14"/>
                  <a:gd name="T25" fmla="*/ 3 h 71"/>
                  <a:gd name="T26" fmla="*/ 4 w 14"/>
                  <a:gd name="T27" fmla="*/ 0 h 71"/>
                  <a:gd name="T28" fmla="*/ 8 w 14"/>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71">
                    <a:moveTo>
                      <a:pt x="8" y="0"/>
                    </a:moveTo>
                    <a:lnTo>
                      <a:pt x="12" y="0"/>
                    </a:lnTo>
                    <a:lnTo>
                      <a:pt x="14" y="3"/>
                    </a:lnTo>
                    <a:lnTo>
                      <a:pt x="14" y="7"/>
                    </a:lnTo>
                    <a:lnTo>
                      <a:pt x="14" y="63"/>
                    </a:lnTo>
                    <a:lnTo>
                      <a:pt x="14" y="67"/>
                    </a:lnTo>
                    <a:lnTo>
                      <a:pt x="12" y="69"/>
                    </a:lnTo>
                    <a:lnTo>
                      <a:pt x="8" y="71"/>
                    </a:lnTo>
                    <a:lnTo>
                      <a:pt x="4" y="69"/>
                    </a:lnTo>
                    <a:lnTo>
                      <a:pt x="0" y="67"/>
                    </a:lnTo>
                    <a:lnTo>
                      <a:pt x="0" y="63"/>
                    </a:lnTo>
                    <a:lnTo>
                      <a:pt x="0" y="7"/>
                    </a:lnTo>
                    <a:lnTo>
                      <a:pt x="0" y="3"/>
                    </a:lnTo>
                    <a:lnTo>
                      <a:pt x="4" y="0"/>
                    </a:lnTo>
                    <a:lnTo>
                      <a:pt x="8"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9" name="Freeform 92"/>
              <p:cNvSpPr>
                <a:spLocks/>
              </p:cNvSpPr>
              <p:nvPr userDrawn="1"/>
            </p:nvSpPr>
            <p:spPr bwMode="auto">
              <a:xfrm>
                <a:off x="3782" y="3298"/>
                <a:ext cx="16" cy="71"/>
              </a:xfrm>
              <a:custGeom>
                <a:avLst/>
                <a:gdLst>
                  <a:gd name="T0" fmla="*/ 8 w 16"/>
                  <a:gd name="T1" fmla="*/ 0 h 71"/>
                  <a:gd name="T2" fmla="*/ 12 w 16"/>
                  <a:gd name="T3" fmla="*/ 0 h 71"/>
                  <a:gd name="T4" fmla="*/ 16 w 16"/>
                  <a:gd name="T5" fmla="*/ 3 h 71"/>
                  <a:gd name="T6" fmla="*/ 16 w 16"/>
                  <a:gd name="T7" fmla="*/ 7 h 71"/>
                  <a:gd name="T8" fmla="*/ 16 w 16"/>
                  <a:gd name="T9" fmla="*/ 63 h 71"/>
                  <a:gd name="T10" fmla="*/ 16 w 16"/>
                  <a:gd name="T11" fmla="*/ 67 h 71"/>
                  <a:gd name="T12" fmla="*/ 12 w 16"/>
                  <a:gd name="T13" fmla="*/ 69 h 71"/>
                  <a:gd name="T14" fmla="*/ 8 w 16"/>
                  <a:gd name="T15" fmla="*/ 71 h 71"/>
                  <a:gd name="T16" fmla="*/ 4 w 16"/>
                  <a:gd name="T17" fmla="*/ 69 h 71"/>
                  <a:gd name="T18" fmla="*/ 2 w 16"/>
                  <a:gd name="T19" fmla="*/ 67 h 71"/>
                  <a:gd name="T20" fmla="*/ 0 w 16"/>
                  <a:gd name="T21" fmla="*/ 63 h 71"/>
                  <a:gd name="T22" fmla="*/ 0 w 16"/>
                  <a:gd name="T23" fmla="*/ 7 h 71"/>
                  <a:gd name="T24" fmla="*/ 2 w 16"/>
                  <a:gd name="T25" fmla="*/ 3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3"/>
                    </a:lnTo>
                    <a:lnTo>
                      <a:pt x="16" y="7"/>
                    </a:lnTo>
                    <a:lnTo>
                      <a:pt x="16" y="63"/>
                    </a:lnTo>
                    <a:lnTo>
                      <a:pt x="16" y="67"/>
                    </a:lnTo>
                    <a:lnTo>
                      <a:pt x="12" y="69"/>
                    </a:lnTo>
                    <a:lnTo>
                      <a:pt x="8" y="71"/>
                    </a:lnTo>
                    <a:lnTo>
                      <a:pt x="4" y="69"/>
                    </a:lnTo>
                    <a:lnTo>
                      <a:pt x="2" y="67"/>
                    </a:lnTo>
                    <a:lnTo>
                      <a:pt x="0" y="63"/>
                    </a:lnTo>
                    <a:lnTo>
                      <a:pt x="0" y="7"/>
                    </a:lnTo>
                    <a:lnTo>
                      <a:pt x="2" y="3"/>
                    </a:lnTo>
                    <a:lnTo>
                      <a:pt x="4" y="0"/>
                    </a:lnTo>
                    <a:lnTo>
                      <a:pt x="8"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0" name="Freeform 93"/>
              <p:cNvSpPr>
                <a:spLocks/>
              </p:cNvSpPr>
              <p:nvPr userDrawn="1"/>
            </p:nvSpPr>
            <p:spPr bwMode="auto">
              <a:xfrm>
                <a:off x="3673" y="3236"/>
                <a:ext cx="71" cy="14"/>
              </a:xfrm>
              <a:custGeom>
                <a:avLst/>
                <a:gdLst>
                  <a:gd name="T0" fmla="*/ 7 w 71"/>
                  <a:gd name="T1" fmla="*/ 0 h 14"/>
                  <a:gd name="T2" fmla="*/ 63 w 71"/>
                  <a:gd name="T3" fmla="*/ 0 h 14"/>
                  <a:gd name="T4" fmla="*/ 67 w 71"/>
                  <a:gd name="T5" fmla="*/ 0 h 14"/>
                  <a:gd name="T6" fmla="*/ 71 w 71"/>
                  <a:gd name="T7" fmla="*/ 2 h 14"/>
                  <a:gd name="T8" fmla="*/ 71 w 71"/>
                  <a:gd name="T9" fmla="*/ 6 h 14"/>
                  <a:gd name="T10" fmla="*/ 71 w 71"/>
                  <a:gd name="T11" fmla="*/ 10 h 14"/>
                  <a:gd name="T12" fmla="*/ 67 w 71"/>
                  <a:gd name="T13" fmla="*/ 14 h 14"/>
                  <a:gd name="T14" fmla="*/ 63 w 71"/>
                  <a:gd name="T15" fmla="*/ 14 h 14"/>
                  <a:gd name="T16" fmla="*/ 7 w 71"/>
                  <a:gd name="T17" fmla="*/ 14 h 14"/>
                  <a:gd name="T18" fmla="*/ 4 w 71"/>
                  <a:gd name="T19" fmla="*/ 14 h 14"/>
                  <a:gd name="T20" fmla="*/ 2 w 71"/>
                  <a:gd name="T21" fmla="*/ 10 h 14"/>
                  <a:gd name="T22" fmla="*/ 0 w 71"/>
                  <a:gd name="T23" fmla="*/ 6 h 14"/>
                  <a:gd name="T24" fmla="*/ 2 w 71"/>
                  <a:gd name="T25" fmla="*/ 2 h 14"/>
                  <a:gd name="T26" fmla="*/ 4 w 71"/>
                  <a:gd name="T27" fmla="*/ 0 h 14"/>
                  <a:gd name="T28" fmla="*/ 7 w 71"/>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4">
                    <a:moveTo>
                      <a:pt x="7" y="0"/>
                    </a:moveTo>
                    <a:lnTo>
                      <a:pt x="63" y="0"/>
                    </a:lnTo>
                    <a:lnTo>
                      <a:pt x="67" y="0"/>
                    </a:lnTo>
                    <a:lnTo>
                      <a:pt x="71" y="2"/>
                    </a:lnTo>
                    <a:lnTo>
                      <a:pt x="71" y="6"/>
                    </a:lnTo>
                    <a:lnTo>
                      <a:pt x="71" y="10"/>
                    </a:lnTo>
                    <a:lnTo>
                      <a:pt x="67" y="14"/>
                    </a:lnTo>
                    <a:lnTo>
                      <a:pt x="63" y="14"/>
                    </a:lnTo>
                    <a:lnTo>
                      <a:pt x="7" y="14"/>
                    </a:lnTo>
                    <a:lnTo>
                      <a:pt x="4" y="14"/>
                    </a:lnTo>
                    <a:lnTo>
                      <a:pt x="2" y="10"/>
                    </a:lnTo>
                    <a:lnTo>
                      <a:pt x="0" y="6"/>
                    </a:lnTo>
                    <a:lnTo>
                      <a:pt x="2" y="2"/>
                    </a:lnTo>
                    <a:lnTo>
                      <a:pt x="4" y="0"/>
                    </a:lnTo>
                    <a:lnTo>
                      <a:pt x="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1" name="Freeform 94"/>
              <p:cNvSpPr>
                <a:spLocks/>
              </p:cNvSpPr>
              <p:nvPr userDrawn="1"/>
            </p:nvSpPr>
            <p:spPr bwMode="auto">
              <a:xfrm>
                <a:off x="3842" y="3236"/>
                <a:ext cx="71" cy="16"/>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2 w 71"/>
                  <a:gd name="T21" fmla="*/ 12 h 16"/>
                  <a:gd name="T22" fmla="*/ 0 w 71"/>
                  <a:gd name="T23" fmla="*/ 8 h 16"/>
                  <a:gd name="T24" fmla="*/ 2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2" y="12"/>
                    </a:lnTo>
                    <a:lnTo>
                      <a:pt x="0" y="8"/>
                    </a:lnTo>
                    <a:lnTo>
                      <a:pt x="2" y="4"/>
                    </a:lnTo>
                    <a:lnTo>
                      <a:pt x="4" y="0"/>
                    </a:lnTo>
                    <a:lnTo>
                      <a:pt x="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2" name="Freeform 95"/>
              <p:cNvSpPr>
                <a:spLocks/>
              </p:cNvSpPr>
              <p:nvPr userDrawn="1"/>
            </p:nvSpPr>
            <p:spPr bwMode="auto">
              <a:xfrm>
                <a:off x="3823" y="3154"/>
                <a:ext cx="51" cy="55"/>
              </a:xfrm>
              <a:custGeom>
                <a:avLst/>
                <a:gdLst>
                  <a:gd name="T0" fmla="*/ 46 w 51"/>
                  <a:gd name="T1" fmla="*/ 0 h 55"/>
                  <a:gd name="T2" fmla="*/ 49 w 51"/>
                  <a:gd name="T3" fmla="*/ 2 h 55"/>
                  <a:gd name="T4" fmla="*/ 51 w 51"/>
                  <a:gd name="T5" fmla="*/ 5 h 55"/>
                  <a:gd name="T6" fmla="*/ 51 w 51"/>
                  <a:gd name="T7" fmla="*/ 9 h 55"/>
                  <a:gd name="T8" fmla="*/ 49 w 51"/>
                  <a:gd name="T9" fmla="*/ 11 h 55"/>
                  <a:gd name="T10" fmla="*/ 13 w 51"/>
                  <a:gd name="T11" fmla="*/ 53 h 55"/>
                  <a:gd name="T12" fmla="*/ 9 w 51"/>
                  <a:gd name="T13" fmla="*/ 55 h 55"/>
                  <a:gd name="T14" fmla="*/ 7 w 51"/>
                  <a:gd name="T15" fmla="*/ 55 h 55"/>
                  <a:gd name="T16" fmla="*/ 3 w 51"/>
                  <a:gd name="T17" fmla="*/ 55 h 55"/>
                  <a:gd name="T18" fmla="*/ 1 w 51"/>
                  <a:gd name="T19" fmla="*/ 53 h 55"/>
                  <a:gd name="T20" fmla="*/ 0 w 51"/>
                  <a:gd name="T21" fmla="*/ 50 h 55"/>
                  <a:gd name="T22" fmla="*/ 0 w 51"/>
                  <a:gd name="T23" fmla="*/ 46 h 55"/>
                  <a:gd name="T24" fmla="*/ 1 w 51"/>
                  <a:gd name="T25" fmla="*/ 42 h 55"/>
                  <a:gd name="T26" fmla="*/ 40 w 51"/>
                  <a:gd name="T27" fmla="*/ 2 h 55"/>
                  <a:gd name="T28" fmla="*/ 42 w 51"/>
                  <a:gd name="T29" fmla="*/ 0 h 55"/>
                  <a:gd name="T30" fmla="*/ 46 w 51"/>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55">
                    <a:moveTo>
                      <a:pt x="46" y="0"/>
                    </a:moveTo>
                    <a:lnTo>
                      <a:pt x="49" y="2"/>
                    </a:lnTo>
                    <a:lnTo>
                      <a:pt x="51" y="5"/>
                    </a:lnTo>
                    <a:lnTo>
                      <a:pt x="51" y="9"/>
                    </a:lnTo>
                    <a:lnTo>
                      <a:pt x="49" y="11"/>
                    </a:lnTo>
                    <a:lnTo>
                      <a:pt x="13" y="53"/>
                    </a:lnTo>
                    <a:lnTo>
                      <a:pt x="9" y="55"/>
                    </a:lnTo>
                    <a:lnTo>
                      <a:pt x="7" y="55"/>
                    </a:lnTo>
                    <a:lnTo>
                      <a:pt x="3" y="55"/>
                    </a:lnTo>
                    <a:lnTo>
                      <a:pt x="1" y="53"/>
                    </a:lnTo>
                    <a:lnTo>
                      <a:pt x="0" y="50"/>
                    </a:lnTo>
                    <a:lnTo>
                      <a:pt x="0" y="46"/>
                    </a:lnTo>
                    <a:lnTo>
                      <a:pt x="1" y="42"/>
                    </a:lnTo>
                    <a:lnTo>
                      <a:pt x="40" y="2"/>
                    </a:lnTo>
                    <a:lnTo>
                      <a:pt x="42" y="0"/>
                    </a:lnTo>
                    <a:lnTo>
                      <a:pt x="46"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3" name="Freeform 96"/>
              <p:cNvSpPr>
                <a:spLocks/>
              </p:cNvSpPr>
              <p:nvPr userDrawn="1"/>
            </p:nvSpPr>
            <p:spPr bwMode="auto">
              <a:xfrm>
                <a:off x="3705" y="3276"/>
                <a:ext cx="54" cy="56"/>
              </a:xfrm>
              <a:custGeom>
                <a:avLst/>
                <a:gdLst>
                  <a:gd name="T0" fmla="*/ 48 w 54"/>
                  <a:gd name="T1" fmla="*/ 0 h 56"/>
                  <a:gd name="T2" fmla="*/ 52 w 54"/>
                  <a:gd name="T3" fmla="*/ 2 h 56"/>
                  <a:gd name="T4" fmla="*/ 54 w 54"/>
                  <a:gd name="T5" fmla="*/ 6 h 56"/>
                  <a:gd name="T6" fmla="*/ 54 w 54"/>
                  <a:gd name="T7" fmla="*/ 10 h 56"/>
                  <a:gd name="T8" fmla="*/ 52 w 54"/>
                  <a:gd name="T9" fmla="*/ 14 h 56"/>
                  <a:gd name="T10" fmla="*/ 14 w 54"/>
                  <a:gd name="T11" fmla="*/ 54 h 56"/>
                  <a:gd name="T12" fmla="*/ 12 w 54"/>
                  <a:gd name="T13" fmla="*/ 56 h 56"/>
                  <a:gd name="T14" fmla="*/ 8 w 54"/>
                  <a:gd name="T15" fmla="*/ 56 h 56"/>
                  <a:gd name="T16" fmla="*/ 6 w 54"/>
                  <a:gd name="T17" fmla="*/ 56 h 56"/>
                  <a:gd name="T18" fmla="*/ 4 w 54"/>
                  <a:gd name="T19" fmla="*/ 54 h 56"/>
                  <a:gd name="T20" fmla="*/ 2 w 54"/>
                  <a:gd name="T21" fmla="*/ 50 h 56"/>
                  <a:gd name="T22" fmla="*/ 0 w 54"/>
                  <a:gd name="T23" fmla="*/ 47 h 56"/>
                  <a:gd name="T24" fmla="*/ 2 w 54"/>
                  <a:gd name="T25" fmla="*/ 45 h 56"/>
                  <a:gd name="T26" fmla="*/ 41 w 54"/>
                  <a:gd name="T27" fmla="*/ 2 h 56"/>
                  <a:gd name="T28" fmla="*/ 45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6"/>
                    </a:lnTo>
                    <a:lnTo>
                      <a:pt x="54" y="10"/>
                    </a:lnTo>
                    <a:lnTo>
                      <a:pt x="52" y="14"/>
                    </a:lnTo>
                    <a:lnTo>
                      <a:pt x="14" y="54"/>
                    </a:lnTo>
                    <a:lnTo>
                      <a:pt x="12" y="56"/>
                    </a:lnTo>
                    <a:lnTo>
                      <a:pt x="8" y="56"/>
                    </a:lnTo>
                    <a:lnTo>
                      <a:pt x="6" y="56"/>
                    </a:lnTo>
                    <a:lnTo>
                      <a:pt x="4" y="54"/>
                    </a:lnTo>
                    <a:lnTo>
                      <a:pt x="2" y="50"/>
                    </a:lnTo>
                    <a:lnTo>
                      <a:pt x="0" y="47"/>
                    </a:lnTo>
                    <a:lnTo>
                      <a:pt x="2" y="45"/>
                    </a:lnTo>
                    <a:lnTo>
                      <a:pt x="41" y="2"/>
                    </a:lnTo>
                    <a:lnTo>
                      <a:pt x="45" y="0"/>
                    </a:lnTo>
                    <a:lnTo>
                      <a:pt x="48"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4" name="Freeform 97"/>
              <p:cNvSpPr>
                <a:spLocks/>
              </p:cNvSpPr>
              <p:nvPr userDrawn="1"/>
            </p:nvSpPr>
            <p:spPr bwMode="auto">
              <a:xfrm>
                <a:off x="3705" y="3157"/>
                <a:ext cx="56" cy="52"/>
              </a:xfrm>
              <a:custGeom>
                <a:avLst/>
                <a:gdLst>
                  <a:gd name="T0" fmla="*/ 10 w 56"/>
                  <a:gd name="T1" fmla="*/ 0 h 52"/>
                  <a:gd name="T2" fmla="*/ 14 w 56"/>
                  <a:gd name="T3" fmla="*/ 0 h 52"/>
                  <a:gd name="T4" fmla="*/ 54 w 56"/>
                  <a:gd name="T5" fmla="*/ 39 h 52"/>
                  <a:gd name="T6" fmla="*/ 56 w 56"/>
                  <a:gd name="T7" fmla="*/ 43 h 52"/>
                  <a:gd name="T8" fmla="*/ 56 w 56"/>
                  <a:gd name="T9" fmla="*/ 47 h 52"/>
                  <a:gd name="T10" fmla="*/ 54 w 56"/>
                  <a:gd name="T11" fmla="*/ 50 h 52"/>
                  <a:gd name="T12" fmla="*/ 52 w 56"/>
                  <a:gd name="T13" fmla="*/ 52 h 52"/>
                  <a:gd name="T14" fmla="*/ 50 w 56"/>
                  <a:gd name="T15" fmla="*/ 52 h 52"/>
                  <a:gd name="T16" fmla="*/ 47 w 56"/>
                  <a:gd name="T17" fmla="*/ 52 h 52"/>
                  <a:gd name="T18" fmla="*/ 45 w 56"/>
                  <a:gd name="T19" fmla="*/ 50 h 52"/>
                  <a:gd name="T20" fmla="*/ 4 w 56"/>
                  <a:gd name="T21" fmla="*/ 12 h 52"/>
                  <a:gd name="T22" fmla="*/ 2 w 56"/>
                  <a:gd name="T23" fmla="*/ 10 h 52"/>
                  <a:gd name="T24" fmla="*/ 0 w 56"/>
                  <a:gd name="T25" fmla="*/ 6 h 52"/>
                  <a:gd name="T26" fmla="*/ 2 w 56"/>
                  <a:gd name="T27" fmla="*/ 2 h 52"/>
                  <a:gd name="T28" fmla="*/ 6 w 56"/>
                  <a:gd name="T29" fmla="*/ 0 h 52"/>
                  <a:gd name="T30" fmla="*/ 10 w 56"/>
                  <a:gd name="T3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2">
                    <a:moveTo>
                      <a:pt x="10" y="0"/>
                    </a:moveTo>
                    <a:lnTo>
                      <a:pt x="14" y="0"/>
                    </a:lnTo>
                    <a:lnTo>
                      <a:pt x="54" y="39"/>
                    </a:lnTo>
                    <a:lnTo>
                      <a:pt x="56" y="43"/>
                    </a:lnTo>
                    <a:lnTo>
                      <a:pt x="56" y="47"/>
                    </a:lnTo>
                    <a:lnTo>
                      <a:pt x="54" y="50"/>
                    </a:lnTo>
                    <a:lnTo>
                      <a:pt x="52" y="52"/>
                    </a:lnTo>
                    <a:lnTo>
                      <a:pt x="50" y="52"/>
                    </a:lnTo>
                    <a:lnTo>
                      <a:pt x="47" y="52"/>
                    </a:lnTo>
                    <a:lnTo>
                      <a:pt x="45" y="50"/>
                    </a:lnTo>
                    <a:lnTo>
                      <a:pt x="4" y="12"/>
                    </a:lnTo>
                    <a:lnTo>
                      <a:pt x="2" y="10"/>
                    </a:lnTo>
                    <a:lnTo>
                      <a:pt x="0" y="6"/>
                    </a:lnTo>
                    <a:lnTo>
                      <a:pt x="2" y="2"/>
                    </a:lnTo>
                    <a:lnTo>
                      <a:pt x="6" y="0"/>
                    </a:lnTo>
                    <a:lnTo>
                      <a:pt x="1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5" name="Freeform 98"/>
              <p:cNvSpPr>
                <a:spLocks/>
              </p:cNvSpPr>
              <p:nvPr userDrawn="1"/>
            </p:nvSpPr>
            <p:spPr bwMode="auto">
              <a:xfrm>
                <a:off x="3830" y="3273"/>
                <a:ext cx="56" cy="53"/>
              </a:xfrm>
              <a:custGeom>
                <a:avLst/>
                <a:gdLst>
                  <a:gd name="T0" fmla="*/ 10 w 56"/>
                  <a:gd name="T1" fmla="*/ 0 h 53"/>
                  <a:gd name="T2" fmla="*/ 12 w 56"/>
                  <a:gd name="T3" fmla="*/ 2 h 53"/>
                  <a:gd name="T4" fmla="*/ 54 w 56"/>
                  <a:gd name="T5" fmla="*/ 40 h 53"/>
                  <a:gd name="T6" fmla="*/ 56 w 56"/>
                  <a:gd name="T7" fmla="*/ 42 h 53"/>
                  <a:gd name="T8" fmla="*/ 56 w 56"/>
                  <a:gd name="T9" fmla="*/ 46 h 53"/>
                  <a:gd name="T10" fmla="*/ 54 w 56"/>
                  <a:gd name="T11" fmla="*/ 50 h 53"/>
                  <a:gd name="T12" fmla="*/ 52 w 56"/>
                  <a:gd name="T13" fmla="*/ 51 h 53"/>
                  <a:gd name="T14" fmla="*/ 48 w 56"/>
                  <a:gd name="T15" fmla="*/ 53 h 53"/>
                  <a:gd name="T16" fmla="*/ 46 w 56"/>
                  <a:gd name="T17" fmla="*/ 51 h 53"/>
                  <a:gd name="T18" fmla="*/ 42 w 56"/>
                  <a:gd name="T19" fmla="*/ 50 h 53"/>
                  <a:gd name="T20" fmla="*/ 2 w 56"/>
                  <a:gd name="T21" fmla="*/ 13 h 53"/>
                  <a:gd name="T22" fmla="*/ 0 w 56"/>
                  <a:gd name="T23" fmla="*/ 9 h 53"/>
                  <a:gd name="T24" fmla="*/ 0 w 56"/>
                  <a:gd name="T25" fmla="*/ 5 h 53"/>
                  <a:gd name="T26" fmla="*/ 2 w 56"/>
                  <a:gd name="T27" fmla="*/ 2 h 53"/>
                  <a:gd name="T28" fmla="*/ 6 w 56"/>
                  <a:gd name="T29" fmla="*/ 0 h 53"/>
                  <a:gd name="T30" fmla="*/ 10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10" y="0"/>
                    </a:moveTo>
                    <a:lnTo>
                      <a:pt x="12" y="2"/>
                    </a:lnTo>
                    <a:lnTo>
                      <a:pt x="54" y="40"/>
                    </a:lnTo>
                    <a:lnTo>
                      <a:pt x="56" y="42"/>
                    </a:lnTo>
                    <a:lnTo>
                      <a:pt x="56" y="46"/>
                    </a:lnTo>
                    <a:lnTo>
                      <a:pt x="54" y="50"/>
                    </a:lnTo>
                    <a:lnTo>
                      <a:pt x="52" y="51"/>
                    </a:lnTo>
                    <a:lnTo>
                      <a:pt x="48" y="53"/>
                    </a:lnTo>
                    <a:lnTo>
                      <a:pt x="46" y="51"/>
                    </a:lnTo>
                    <a:lnTo>
                      <a:pt x="42" y="50"/>
                    </a:lnTo>
                    <a:lnTo>
                      <a:pt x="2" y="13"/>
                    </a:lnTo>
                    <a:lnTo>
                      <a:pt x="0" y="9"/>
                    </a:lnTo>
                    <a:lnTo>
                      <a:pt x="0" y="5"/>
                    </a:lnTo>
                    <a:lnTo>
                      <a:pt x="2" y="2"/>
                    </a:lnTo>
                    <a:lnTo>
                      <a:pt x="6" y="0"/>
                    </a:lnTo>
                    <a:lnTo>
                      <a:pt x="1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6" name="Freeform 99"/>
              <p:cNvSpPr>
                <a:spLocks/>
              </p:cNvSpPr>
              <p:nvPr userDrawn="1"/>
            </p:nvSpPr>
            <p:spPr bwMode="auto">
              <a:xfrm>
                <a:off x="906" y="3140"/>
                <a:ext cx="69" cy="240"/>
              </a:xfrm>
              <a:custGeom>
                <a:avLst/>
                <a:gdLst>
                  <a:gd name="T0" fmla="*/ 12 w 69"/>
                  <a:gd name="T1" fmla="*/ 0 h 240"/>
                  <a:gd name="T2" fmla="*/ 17 w 69"/>
                  <a:gd name="T3" fmla="*/ 0 h 240"/>
                  <a:gd name="T4" fmla="*/ 21 w 69"/>
                  <a:gd name="T5" fmla="*/ 4 h 240"/>
                  <a:gd name="T6" fmla="*/ 42 w 69"/>
                  <a:gd name="T7" fmla="*/ 29 h 240"/>
                  <a:gd name="T8" fmla="*/ 58 w 69"/>
                  <a:gd name="T9" fmla="*/ 58 h 240"/>
                  <a:gd name="T10" fmla="*/ 67 w 69"/>
                  <a:gd name="T11" fmla="*/ 88 h 240"/>
                  <a:gd name="T12" fmla="*/ 69 w 69"/>
                  <a:gd name="T13" fmla="*/ 119 h 240"/>
                  <a:gd name="T14" fmla="*/ 67 w 69"/>
                  <a:gd name="T15" fmla="*/ 152 h 240"/>
                  <a:gd name="T16" fmla="*/ 58 w 69"/>
                  <a:gd name="T17" fmla="*/ 183 h 240"/>
                  <a:gd name="T18" fmla="*/ 42 w 69"/>
                  <a:gd name="T19" fmla="*/ 211 h 240"/>
                  <a:gd name="T20" fmla="*/ 21 w 69"/>
                  <a:gd name="T21" fmla="*/ 236 h 240"/>
                  <a:gd name="T22" fmla="*/ 17 w 69"/>
                  <a:gd name="T23" fmla="*/ 238 h 240"/>
                  <a:gd name="T24" fmla="*/ 12 w 69"/>
                  <a:gd name="T25" fmla="*/ 240 h 240"/>
                  <a:gd name="T26" fmla="*/ 8 w 69"/>
                  <a:gd name="T27" fmla="*/ 238 h 240"/>
                  <a:gd name="T28" fmla="*/ 4 w 69"/>
                  <a:gd name="T29" fmla="*/ 236 h 240"/>
                  <a:gd name="T30" fmla="*/ 0 w 69"/>
                  <a:gd name="T31" fmla="*/ 232 h 240"/>
                  <a:gd name="T32" fmla="*/ 0 w 69"/>
                  <a:gd name="T33" fmla="*/ 227 h 240"/>
                  <a:gd name="T34" fmla="*/ 0 w 69"/>
                  <a:gd name="T35" fmla="*/ 223 h 240"/>
                  <a:gd name="T36" fmla="*/ 4 w 69"/>
                  <a:gd name="T37" fmla="*/ 217 h 240"/>
                  <a:gd name="T38" fmla="*/ 25 w 69"/>
                  <a:gd name="T39" fmla="*/ 188 h 240"/>
                  <a:gd name="T40" fmla="*/ 38 w 69"/>
                  <a:gd name="T41" fmla="*/ 156 h 240"/>
                  <a:gd name="T42" fmla="*/ 44 w 69"/>
                  <a:gd name="T43" fmla="*/ 119 h 240"/>
                  <a:gd name="T44" fmla="*/ 38 w 69"/>
                  <a:gd name="T45" fmla="*/ 85 h 240"/>
                  <a:gd name="T46" fmla="*/ 25 w 69"/>
                  <a:gd name="T47" fmla="*/ 50 h 240"/>
                  <a:gd name="T48" fmla="*/ 4 w 69"/>
                  <a:gd name="T49" fmla="*/ 21 h 240"/>
                  <a:gd name="T50" fmla="*/ 0 w 69"/>
                  <a:gd name="T51" fmla="*/ 17 h 240"/>
                  <a:gd name="T52" fmla="*/ 0 w 69"/>
                  <a:gd name="T53" fmla="*/ 14 h 240"/>
                  <a:gd name="T54" fmla="*/ 0 w 69"/>
                  <a:gd name="T55" fmla="*/ 8 h 240"/>
                  <a:gd name="T56" fmla="*/ 4 w 69"/>
                  <a:gd name="T57" fmla="*/ 4 h 240"/>
                  <a:gd name="T58" fmla="*/ 8 w 69"/>
                  <a:gd name="T59" fmla="*/ 0 h 240"/>
                  <a:gd name="T60" fmla="*/ 12 w 69"/>
                  <a:gd name="T6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240">
                    <a:moveTo>
                      <a:pt x="12" y="0"/>
                    </a:moveTo>
                    <a:lnTo>
                      <a:pt x="17" y="0"/>
                    </a:lnTo>
                    <a:lnTo>
                      <a:pt x="21" y="4"/>
                    </a:lnTo>
                    <a:lnTo>
                      <a:pt x="42" y="29"/>
                    </a:lnTo>
                    <a:lnTo>
                      <a:pt x="58" y="58"/>
                    </a:lnTo>
                    <a:lnTo>
                      <a:pt x="67" y="88"/>
                    </a:lnTo>
                    <a:lnTo>
                      <a:pt x="69" y="119"/>
                    </a:lnTo>
                    <a:lnTo>
                      <a:pt x="67" y="152"/>
                    </a:lnTo>
                    <a:lnTo>
                      <a:pt x="58" y="183"/>
                    </a:lnTo>
                    <a:lnTo>
                      <a:pt x="42" y="211"/>
                    </a:lnTo>
                    <a:lnTo>
                      <a:pt x="21" y="236"/>
                    </a:lnTo>
                    <a:lnTo>
                      <a:pt x="17" y="238"/>
                    </a:lnTo>
                    <a:lnTo>
                      <a:pt x="12" y="240"/>
                    </a:lnTo>
                    <a:lnTo>
                      <a:pt x="8" y="238"/>
                    </a:lnTo>
                    <a:lnTo>
                      <a:pt x="4" y="236"/>
                    </a:lnTo>
                    <a:lnTo>
                      <a:pt x="0" y="232"/>
                    </a:lnTo>
                    <a:lnTo>
                      <a:pt x="0" y="227"/>
                    </a:lnTo>
                    <a:lnTo>
                      <a:pt x="0" y="223"/>
                    </a:lnTo>
                    <a:lnTo>
                      <a:pt x="4" y="217"/>
                    </a:lnTo>
                    <a:lnTo>
                      <a:pt x="25" y="188"/>
                    </a:lnTo>
                    <a:lnTo>
                      <a:pt x="38" y="156"/>
                    </a:lnTo>
                    <a:lnTo>
                      <a:pt x="44" y="119"/>
                    </a:lnTo>
                    <a:lnTo>
                      <a:pt x="38" y="85"/>
                    </a:lnTo>
                    <a:lnTo>
                      <a:pt x="25" y="50"/>
                    </a:lnTo>
                    <a:lnTo>
                      <a:pt x="4" y="21"/>
                    </a:lnTo>
                    <a:lnTo>
                      <a:pt x="0" y="17"/>
                    </a:lnTo>
                    <a:lnTo>
                      <a:pt x="0" y="14"/>
                    </a:lnTo>
                    <a:lnTo>
                      <a:pt x="0" y="8"/>
                    </a:lnTo>
                    <a:lnTo>
                      <a:pt x="4" y="4"/>
                    </a:lnTo>
                    <a:lnTo>
                      <a:pt x="8" y="0"/>
                    </a:lnTo>
                    <a:lnTo>
                      <a:pt x="12"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7" name="Freeform 100"/>
              <p:cNvSpPr>
                <a:spLocks/>
              </p:cNvSpPr>
              <p:nvPr userDrawn="1"/>
            </p:nvSpPr>
            <p:spPr bwMode="auto">
              <a:xfrm>
                <a:off x="872" y="3175"/>
                <a:ext cx="55" cy="171"/>
              </a:xfrm>
              <a:custGeom>
                <a:avLst/>
                <a:gdLst>
                  <a:gd name="T0" fmla="*/ 13 w 55"/>
                  <a:gd name="T1" fmla="*/ 0 h 171"/>
                  <a:gd name="T2" fmla="*/ 17 w 55"/>
                  <a:gd name="T3" fmla="*/ 0 h 171"/>
                  <a:gd name="T4" fmla="*/ 21 w 55"/>
                  <a:gd name="T5" fmla="*/ 2 h 171"/>
                  <a:gd name="T6" fmla="*/ 40 w 55"/>
                  <a:gd name="T7" fmla="*/ 27 h 171"/>
                  <a:gd name="T8" fmla="*/ 51 w 55"/>
                  <a:gd name="T9" fmla="*/ 55 h 171"/>
                  <a:gd name="T10" fmla="*/ 55 w 55"/>
                  <a:gd name="T11" fmla="*/ 84 h 171"/>
                  <a:gd name="T12" fmla="*/ 51 w 55"/>
                  <a:gd name="T13" fmla="*/ 115 h 171"/>
                  <a:gd name="T14" fmla="*/ 40 w 55"/>
                  <a:gd name="T15" fmla="*/ 144 h 171"/>
                  <a:gd name="T16" fmla="*/ 21 w 55"/>
                  <a:gd name="T17" fmla="*/ 167 h 171"/>
                  <a:gd name="T18" fmla="*/ 17 w 55"/>
                  <a:gd name="T19" fmla="*/ 171 h 171"/>
                  <a:gd name="T20" fmla="*/ 13 w 55"/>
                  <a:gd name="T21" fmla="*/ 171 h 171"/>
                  <a:gd name="T22" fmla="*/ 7 w 55"/>
                  <a:gd name="T23" fmla="*/ 171 h 171"/>
                  <a:gd name="T24" fmla="*/ 3 w 55"/>
                  <a:gd name="T25" fmla="*/ 167 h 171"/>
                  <a:gd name="T26" fmla="*/ 1 w 55"/>
                  <a:gd name="T27" fmla="*/ 163 h 171"/>
                  <a:gd name="T28" fmla="*/ 0 w 55"/>
                  <a:gd name="T29" fmla="*/ 157 h 171"/>
                  <a:gd name="T30" fmla="*/ 1 w 55"/>
                  <a:gd name="T31" fmla="*/ 153 h 171"/>
                  <a:gd name="T32" fmla="*/ 3 w 55"/>
                  <a:gd name="T33" fmla="*/ 149 h 171"/>
                  <a:gd name="T34" fmla="*/ 19 w 55"/>
                  <a:gd name="T35" fmla="*/ 130 h 171"/>
                  <a:gd name="T36" fmla="*/ 26 w 55"/>
                  <a:gd name="T37" fmla="*/ 109 h 171"/>
                  <a:gd name="T38" fmla="*/ 30 w 55"/>
                  <a:gd name="T39" fmla="*/ 84 h 171"/>
                  <a:gd name="T40" fmla="*/ 26 w 55"/>
                  <a:gd name="T41" fmla="*/ 61 h 171"/>
                  <a:gd name="T42" fmla="*/ 19 w 55"/>
                  <a:gd name="T43" fmla="*/ 40 h 171"/>
                  <a:gd name="T44" fmla="*/ 3 w 55"/>
                  <a:gd name="T45" fmla="*/ 21 h 171"/>
                  <a:gd name="T46" fmla="*/ 1 w 55"/>
                  <a:gd name="T47" fmla="*/ 17 h 171"/>
                  <a:gd name="T48" fmla="*/ 0 w 55"/>
                  <a:gd name="T49" fmla="*/ 11 h 171"/>
                  <a:gd name="T50" fmla="*/ 1 w 55"/>
                  <a:gd name="T51" fmla="*/ 7 h 171"/>
                  <a:gd name="T52" fmla="*/ 3 w 55"/>
                  <a:gd name="T53" fmla="*/ 2 h 171"/>
                  <a:gd name="T54" fmla="*/ 7 w 55"/>
                  <a:gd name="T55" fmla="*/ 0 h 171"/>
                  <a:gd name="T56" fmla="*/ 13 w 55"/>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171">
                    <a:moveTo>
                      <a:pt x="13" y="0"/>
                    </a:moveTo>
                    <a:lnTo>
                      <a:pt x="17" y="0"/>
                    </a:lnTo>
                    <a:lnTo>
                      <a:pt x="21" y="2"/>
                    </a:lnTo>
                    <a:lnTo>
                      <a:pt x="40" y="27"/>
                    </a:lnTo>
                    <a:lnTo>
                      <a:pt x="51" y="55"/>
                    </a:lnTo>
                    <a:lnTo>
                      <a:pt x="55" y="84"/>
                    </a:lnTo>
                    <a:lnTo>
                      <a:pt x="51" y="115"/>
                    </a:lnTo>
                    <a:lnTo>
                      <a:pt x="40" y="144"/>
                    </a:lnTo>
                    <a:lnTo>
                      <a:pt x="21" y="167"/>
                    </a:lnTo>
                    <a:lnTo>
                      <a:pt x="17" y="171"/>
                    </a:lnTo>
                    <a:lnTo>
                      <a:pt x="13" y="171"/>
                    </a:lnTo>
                    <a:lnTo>
                      <a:pt x="7" y="171"/>
                    </a:lnTo>
                    <a:lnTo>
                      <a:pt x="3" y="167"/>
                    </a:lnTo>
                    <a:lnTo>
                      <a:pt x="1" y="163"/>
                    </a:lnTo>
                    <a:lnTo>
                      <a:pt x="0" y="157"/>
                    </a:lnTo>
                    <a:lnTo>
                      <a:pt x="1" y="153"/>
                    </a:lnTo>
                    <a:lnTo>
                      <a:pt x="3" y="149"/>
                    </a:lnTo>
                    <a:lnTo>
                      <a:pt x="19" y="130"/>
                    </a:lnTo>
                    <a:lnTo>
                      <a:pt x="26" y="109"/>
                    </a:lnTo>
                    <a:lnTo>
                      <a:pt x="30" y="84"/>
                    </a:lnTo>
                    <a:lnTo>
                      <a:pt x="26" y="61"/>
                    </a:lnTo>
                    <a:lnTo>
                      <a:pt x="19" y="40"/>
                    </a:lnTo>
                    <a:lnTo>
                      <a:pt x="3" y="21"/>
                    </a:lnTo>
                    <a:lnTo>
                      <a:pt x="1" y="17"/>
                    </a:lnTo>
                    <a:lnTo>
                      <a:pt x="0" y="11"/>
                    </a:lnTo>
                    <a:lnTo>
                      <a:pt x="1" y="7"/>
                    </a:lnTo>
                    <a:lnTo>
                      <a:pt x="3" y="2"/>
                    </a:lnTo>
                    <a:lnTo>
                      <a:pt x="7" y="0"/>
                    </a:lnTo>
                    <a:lnTo>
                      <a:pt x="13"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8" name="Freeform 101"/>
              <p:cNvSpPr>
                <a:spLocks/>
              </p:cNvSpPr>
              <p:nvPr userDrawn="1"/>
            </p:nvSpPr>
            <p:spPr bwMode="auto">
              <a:xfrm>
                <a:off x="837" y="3207"/>
                <a:ext cx="42" cy="106"/>
              </a:xfrm>
              <a:custGeom>
                <a:avLst/>
                <a:gdLst>
                  <a:gd name="T0" fmla="*/ 13 w 42"/>
                  <a:gd name="T1" fmla="*/ 0 h 106"/>
                  <a:gd name="T2" fmla="*/ 19 w 42"/>
                  <a:gd name="T3" fmla="*/ 2 h 106"/>
                  <a:gd name="T4" fmla="*/ 23 w 42"/>
                  <a:gd name="T5" fmla="*/ 4 h 106"/>
                  <a:gd name="T6" fmla="*/ 38 w 42"/>
                  <a:gd name="T7" fmla="*/ 27 h 106"/>
                  <a:gd name="T8" fmla="*/ 42 w 42"/>
                  <a:gd name="T9" fmla="*/ 52 h 106"/>
                  <a:gd name="T10" fmla="*/ 38 w 42"/>
                  <a:gd name="T11" fmla="*/ 79 h 106"/>
                  <a:gd name="T12" fmla="*/ 23 w 42"/>
                  <a:gd name="T13" fmla="*/ 102 h 106"/>
                  <a:gd name="T14" fmla="*/ 19 w 42"/>
                  <a:gd name="T15" fmla="*/ 104 h 106"/>
                  <a:gd name="T16" fmla="*/ 13 w 42"/>
                  <a:gd name="T17" fmla="*/ 106 h 106"/>
                  <a:gd name="T18" fmla="*/ 10 w 42"/>
                  <a:gd name="T19" fmla="*/ 104 h 106"/>
                  <a:gd name="T20" fmla="*/ 4 w 42"/>
                  <a:gd name="T21" fmla="*/ 102 h 106"/>
                  <a:gd name="T22" fmla="*/ 2 w 42"/>
                  <a:gd name="T23" fmla="*/ 96 h 106"/>
                  <a:gd name="T24" fmla="*/ 0 w 42"/>
                  <a:gd name="T25" fmla="*/ 93 h 106"/>
                  <a:gd name="T26" fmla="*/ 2 w 42"/>
                  <a:gd name="T27" fmla="*/ 87 h 106"/>
                  <a:gd name="T28" fmla="*/ 4 w 42"/>
                  <a:gd name="T29" fmla="*/ 83 h 106"/>
                  <a:gd name="T30" fmla="*/ 10 w 42"/>
                  <a:gd name="T31" fmla="*/ 77 h 106"/>
                  <a:gd name="T32" fmla="*/ 13 w 42"/>
                  <a:gd name="T33" fmla="*/ 69 h 106"/>
                  <a:gd name="T34" fmla="*/ 15 w 42"/>
                  <a:gd name="T35" fmla="*/ 62 h 106"/>
                  <a:gd name="T36" fmla="*/ 17 w 42"/>
                  <a:gd name="T37" fmla="*/ 52 h 106"/>
                  <a:gd name="T38" fmla="*/ 15 w 42"/>
                  <a:gd name="T39" fmla="*/ 45 h 106"/>
                  <a:gd name="T40" fmla="*/ 13 w 42"/>
                  <a:gd name="T41" fmla="*/ 37 h 106"/>
                  <a:gd name="T42" fmla="*/ 10 w 42"/>
                  <a:gd name="T43" fmla="*/ 29 h 106"/>
                  <a:gd name="T44" fmla="*/ 4 w 42"/>
                  <a:gd name="T45" fmla="*/ 23 h 106"/>
                  <a:gd name="T46" fmla="*/ 2 w 42"/>
                  <a:gd name="T47" fmla="*/ 18 h 106"/>
                  <a:gd name="T48" fmla="*/ 0 w 42"/>
                  <a:gd name="T49" fmla="*/ 14 h 106"/>
                  <a:gd name="T50" fmla="*/ 2 w 42"/>
                  <a:gd name="T51" fmla="*/ 8 h 106"/>
                  <a:gd name="T52" fmla="*/ 4 w 42"/>
                  <a:gd name="T53" fmla="*/ 4 h 106"/>
                  <a:gd name="T54" fmla="*/ 10 w 42"/>
                  <a:gd name="T55" fmla="*/ 2 h 106"/>
                  <a:gd name="T56" fmla="*/ 13 w 42"/>
                  <a:gd name="T5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106">
                    <a:moveTo>
                      <a:pt x="13" y="0"/>
                    </a:moveTo>
                    <a:lnTo>
                      <a:pt x="19" y="2"/>
                    </a:lnTo>
                    <a:lnTo>
                      <a:pt x="23" y="4"/>
                    </a:lnTo>
                    <a:lnTo>
                      <a:pt x="38" y="27"/>
                    </a:lnTo>
                    <a:lnTo>
                      <a:pt x="42" y="52"/>
                    </a:lnTo>
                    <a:lnTo>
                      <a:pt x="38" y="79"/>
                    </a:lnTo>
                    <a:lnTo>
                      <a:pt x="23" y="102"/>
                    </a:lnTo>
                    <a:lnTo>
                      <a:pt x="19" y="104"/>
                    </a:lnTo>
                    <a:lnTo>
                      <a:pt x="13" y="106"/>
                    </a:lnTo>
                    <a:lnTo>
                      <a:pt x="10" y="104"/>
                    </a:lnTo>
                    <a:lnTo>
                      <a:pt x="4" y="102"/>
                    </a:lnTo>
                    <a:lnTo>
                      <a:pt x="2" y="96"/>
                    </a:lnTo>
                    <a:lnTo>
                      <a:pt x="0" y="93"/>
                    </a:lnTo>
                    <a:lnTo>
                      <a:pt x="2" y="87"/>
                    </a:lnTo>
                    <a:lnTo>
                      <a:pt x="4" y="83"/>
                    </a:lnTo>
                    <a:lnTo>
                      <a:pt x="10" y="77"/>
                    </a:lnTo>
                    <a:lnTo>
                      <a:pt x="13" y="69"/>
                    </a:lnTo>
                    <a:lnTo>
                      <a:pt x="15" y="62"/>
                    </a:lnTo>
                    <a:lnTo>
                      <a:pt x="17" y="52"/>
                    </a:lnTo>
                    <a:lnTo>
                      <a:pt x="15" y="45"/>
                    </a:lnTo>
                    <a:lnTo>
                      <a:pt x="13" y="37"/>
                    </a:lnTo>
                    <a:lnTo>
                      <a:pt x="10" y="29"/>
                    </a:lnTo>
                    <a:lnTo>
                      <a:pt x="4" y="23"/>
                    </a:lnTo>
                    <a:lnTo>
                      <a:pt x="2" y="18"/>
                    </a:lnTo>
                    <a:lnTo>
                      <a:pt x="0" y="14"/>
                    </a:lnTo>
                    <a:lnTo>
                      <a:pt x="2" y="8"/>
                    </a:lnTo>
                    <a:lnTo>
                      <a:pt x="4" y="4"/>
                    </a:lnTo>
                    <a:lnTo>
                      <a:pt x="10" y="2"/>
                    </a:lnTo>
                    <a:lnTo>
                      <a:pt x="13"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9" name="Freeform 102"/>
              <p:cNvSpPr>
                <a:spLocks/>
              </p:cNvSpPr>
              <p:nvPr userDrawn="1"/>
            </p:nvSpPr>
            <p:spPr bwMode="auto">
              <a:xfrm>
                <a:off x="726" y="3217"/>
                <a:ext cx="78" cy="92"/>
              </a:xfrm>
              <a:custGeom>
                <a:avLst/>
                <a:gdLst>
                  <a:gd name="T0" fmla="*/ 78 w 78"/>
                  <a:gd name="T1" fmla="*/ 0 h 92"/>
                  <a:gd name="T2" fmla="*/ 78 w 78"/>
                  <a:gd name="T3" fmla="*/ 92 h 92"/>
                  <a:gd name="T4" fmla="*/ 28 w 78"/>
                  <a:gd name="T5" fmla="*/ 71 h 92"/>
                  <a:gd name="T6" fmla="*/ 0 w 78"/>
                  <a:gd name="T7" fmla="*/ 71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1"/>
                    </a:lnTo>
                    <a:lnTo>
                      <a:pt x="0" y="71"/>
                    </a:lnTo>
                    <a:lnTo>
                      <a:pt x="0" y="27"/>
                    </a:lnTo>
                    <a:lnTo>
                      <a:pt x="30" y="25"/>
                    </a:lnTo>
                    <a:lnTo>
                      <a:pt x="7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0" name="Freeform 103"/>
              <p:cNvSpPr>
                <a:spLocks noEditPoints="1"/>
              </p:cNvSpPr>
              <p:nvPr userDrawn="1"/>
            </p:nvSpPr>
            <p:spPr bwMode="auto">
              <a:xfrm>
                <a:off x="718" y="3209"/>
                <a:ext cx="94" cy="108"/>
              </a:xfrm>
              <a:custGeom>
                <a:avLst/>
                <a:gdLst>
                  <a:gd name="T0" fmla="*/ 79 w 94"/>
                  <a:gd name="T1" fmla="*/ 21 h 108"/>
                  <a:gd name="T2" fmla="*/ 42 w 94"/>
                  <a:gd name="T3" fmla="*/ 41 h 108"/>
                  <a:gd name="T4" fmla="*/ 38 w 94"/>
                  <a:gd name="T5" fmla="*/ 41 h 108"/>
                  <a:gd name="T6" fmla="*/ 15 w 94"/>
                  <a:gd name="T7" fmla="*/ 43 h 108"/>
                  <a:gd name="T8" fmla="*/ 15 w 94"/>
                  <a:gd name="T9" fmla="*/ 71 h 108"/>
                  <a:gd name="T10" fmla="*/ 36 w 94"/>
                  <a:gd name="T11" fmla="*/ 71 h 108"/>
                  <a:gd name="T12" fmla="*/ 40 w 94"/>
                  <a:gd name="T13" fmla="*/ 73 h 108"/>
                  <a:gd name="T14" fmla="*/ 79 w 94"/>
                  <a:gd name="T15" fmla="*/ 89 h 108"/>
                  <a:gd name="T16" fmla="*/ 79 w 94"/>
                  <a:gd name="T17" fmla="*/ 21 h 108"/>
                  <a:gd name="T18" fmla="*/ 86 w 94"/>
                  <a:gd name="T19" fmla="*/ 0 h 108"/>
                  <a:gd name="T20" fmla="*/ 90 w 94"/>
                  <a:gd name="T21" fmla="*/ 2 h 108"/>
                  <a:gd name="T22" fmla="*/ 92 w 94"/>
                  <a:gd name="T23" fmla="*/ 6 h 108"/>
                  <a:gd name="T24" fmla="*/ 94 w 94"/>
                  <a:gd name="T25" fmla="*/ 8 h 108"/>
                  <a:gd name="T26" fmla="*/ 94 w 94"/>
                  <a:gd name="T27" fmla="*/ 100 h 108"/>
                  <a:gd name="T28" fmla="*/ 92 w 94"/>
                  <a:gd name="T29" fmla="*/ 104 h 108"/>
                  <a:gd name="T30" fmla="*/ 90 w 94"/>
                  <a:gd name="T31" fmla="*/ 106 h 108"/>
                  <a:gd name="T32" fmla="*/ 86 w 94"/>
                  <a:gd name="T33" fmla="*/ 108 h 108"/>
                  <a:gd name="T34" fmla="*/ 82 w 94"/>
                  <a:gd name="T35" fmla="*/ 108 h 108"/>
                  <a:gd name="T36" fmla="*/ 36 w 94"/>
                  <a:gd name="T37" fmla="*/ 87 h 108"/>
                  <a:gd name="T38" fmla="*/ 8 w 94"/>
                  <a:gd name="T39" fmla="*/ 87 h 108"/>
                  <a:gd name="T40" fmla="*/ 4 w 94"/>
                  <a:gd name="T41" fmla="*/ 87 h 108"/>
                  <a:gd name="T42" fmla="*/ 2 w 94"/>
                  <a:gd name="T43" fmla="*/ 83 h 108"/>
                  <a:gd name="T44" fmla="*/ 0 w 94"/>
                  <a:gd name="T45" fmla="*/ 79 h 108"/>
                  <a:gd name="T46" fmla="*/ 0 w 94"/>
                  <a:gd name="T47" fmla="*/ 35 h 108"/>
                  <a:gd name="T48" fmla="*/ 2 w 94"/>
                  <a:gd name="T49" fmla="*/ 31 h 108"/>
                  <a:gd name="T50" fmla="*/ 4 w 94"/>
                  <a:gd name="T51" fmla="*/ 27 h 108"/>
                  <a:gd name="T52" fmla="*/ 8 w 94"/>
                  <a:gd name="T53" fmla="*/ 27 h 108"/>
                  <a:gd name="T54" fmla="*/ 36 w 94"/>
                  <a:gd name="T55" fmla="*/ 25 h 108"/>
                  <a:gd name="T56" fmla="*/ 82 w 94"/>
                  <a:gd name="T57" fmla="*/ 2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3"/>
                    </a:lnTo>
                    <a:lnTo>
                      <a:pt x="15" y="71"/>
                    </a:lnTo>
                    <a:lnTo>
                      <a:pt x="36" y="71"/>
                    </a:lnTo>
                    <a:lnTo>
                      <a:pt x="40" y="73"/>
                    </a:lnTo>
                    <a:lnTo>
                      <a:pt x="79" y="89"/>
                    </a:lnTo>
                    <a:lnTo>
                      <a:pt x="79" y="21"/>
                    </a:lnTo>
                    <a:close/>
                    <a:moveTo>
                      <a:pt x="86" y="0"/>
                    </a:moveTo>
                    <a:lnTo>
                      <a:pt x="90" y="2"/>
                    </a:lnTo>
                    <a:lnTo>
                      <a:pt x="92" y="6"/>
                    </a:lnTo>
                    <a:lnTo>
                      <a:pt x="94" y="8"/>
                    </a:lnTo>
                    <a:lnTo>
                      <a:pt x="94" y="100"/>
                    </a:lnTo>
                    <a:lnTo>
                      <a:pt x="92" y="104"/>
                    </a:lnTo>
                    <a:lnTo>
                      <a:pt x="90" y="106"/>
                    </a:lnTo>
                    <a:lnTo>
                      <a:pt x="86" y="108"/>
                    </a:lnTo>
                    <a:lnTo>
                      <a:pt x="82" y="108"/>
                    </a:lnTo>
                    <a:lnTo>
                      <a:pt x="36" y="87"/>
                    </a:lnTo>
                    <a:lnTo>
                      <a:pt x="8" y="87"/>
                    </a:lnTo>
                    <a:lnTo>
                      <a:pt x="4" y="87"/>
                    </a:lnTo>
                    <a:lnTo>
                      <a:pt x="2" y="83"/>
                    </a:lnTo>
                    <a:lnTo>
                      <a:pt x="0" y="79"/>
                    </a:lnTo>
                    <a:lnTo>
                      <a:pt x="0" y="35"/>
                    </a:lnTo>
                    <a:lnTo>
                      <a:pt x="2" y="31"/>
                    </a:lnTo>
                    <a:lnTo>
                      <a:pt x="4" y="27"/>
                    </a:lnTo>
                    <a:lnTo>
                      <a:pt x="8" y="27"/>
                    </a:lnTo>
                    <a:lnTo>
                      <a:pt x="36" y="25"/>
                    </a:lnTo>
                    <a:lnTo>
                      <a:pt x="82" y="2"/>
                    </a:lnTo>
                    <a:lnTo>
                      <a:pt x="8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1" name="Freeform 104"/>
              <p:cNvSpPr>
                <a:spLocks noEditPoints="1"/>
              </p:cNvSpPr>
              <p:nvPr userDrawn="1"/>
            </p:nvSpPr>
            <p:spPr bwMode="auto">
              <a:xfrm>
                <a:off x="1455" y="3104"/>
                <a:ext cx="277" cy="276"/>
              </a:xfrm>
              <a:custGeom>
                <a:avLst/>
                <a:gdLst>
                  <a:gd name="T0" fmla="*/ 138 w 277"/>
                  <a:gd name="T1" fmla="*/ 21 h 276"/>
                  <a:gd name="T2" fmla="*/ 106 w 277"/>
                  <a:gd name="T3" fmla="*/ 25 h 276"/>
                  <a:gd name="T4" fmla="*/ 79 w 277"/>
                  <a:gd name="T5" fmla="*/ 36 h 276"/>
                  <a:gd name="T6" fmla="*/ 54 w 277"/>
                  <a:gd name="T7" fmla="*/ 55 h 276"/>
                  <a:gd name="T8" fmla="*/ 37 w 277"/>
                  <a:gd name="T9" fmla="*/ 78 h 276"/>
                  <a:gd name="T10" fmla="*/ 23 w 277"/>
                  <a:gd name="T11" fmla="*/ 107 h 276"/>
                  <a:gd name="T12" fmla="*/ 19 w 277"/>
                  <a:gd name="T13" fmla="*/ 138 h 276"/>
                  <a:gd name="T14" fmla="*/ 23 w 277"/>
                  <a:gd name="T15" fmla="*/ 171 h 276"/>
                  <a:gd name="T16" fmla="*/ 37 w 277"/>
                  <a:gd name="T17" fmla="*/ 197 h 276"/>
                  <a:gd name="T18" fmla="*/ 54 w 277"/>
                  <a:gd name="T19" fmla="*/ 222 h 276"/>
                  <a:gd name="T20" fmla="*/ 79 w 277"/>
                  <a:gd name="T21" fmla="*/ 240 h 276"/>
                  <a:gd name="T22" fmla="*/ 106 w 277"/>
                  <a:gd name="T23" fmla="*/ 253 h 276"/>
                  <a:gd name="T24" fmla="*/ 138 w 277"/>
                  <a:gd name="T25" fmla="*/ 257 h 276"/>
                  <a:gd name="T26" fmla="*/ 169 w 277"/>
                  <a:gd name="T27" fmla="*/ 253 h 276"/>
                  <a:gd name="T28" fmla="*/ 198 w 277"/>
                  <a:gd name="T29" fmla="*/ 240 h 276"/>
                  <a:gd name="T30" fmla="*/ 221 w 277"/>
                  <a:gd name="T31" fmla="*/ 222 h 276"/>
                  <a:gd name="T32" fmla="*/ 240 w 277"/>
                  <a:gd name="T33" fmla="*/ 197 h 276"/>
                  <a:gd name="T34" fmla="*/ 252 w 277"/>
                  <a:gd name="T35" fmla="*/ 171 h 276"/>
                  <a:gd name="T36" fmla="*/ 256 w 277"/>
                  <a:gd name="T37" fmla="*/ 138 h 276"/>
                  <a:gd name="T38" fmla="*/ 252 w 277"/>
                  <a:gd name="T39" fmla="*/ 107 h 276"/>
                  <a:gd name="T40" fmla="*/ 240 w 277"/>
                  <a:gd name="T41" fmla="*/ 78 h 276"/>
                  <a:gd name="T42" fmla="*/ 221 w 277"/>
                  <a:gd name="T43" fmla="*/ 55 h 276"/>
                  <a:gd name="T44" fmla="*/ 198 w 277"/>
                  <a:gd name="T45" fmla="*/ 36 h 276"/>
                  <a:gd name="T46" fmla="*/ 169 w 277"/>
                  <a:gd name="T47" fmla="*/ 25 h 276"/>
                  <a:gd name="T48" fmla="*/ 138 w 277"/>
                  <a:gd name="T49" fmla="*/ 21 h 276"/>
                  <a:gd name="T50" fmla="*/ 138 w 277"/>
                  <a:gd name="T51" fmla="*/ 0 h 276"/>
                  <a:gd name="T52" fmla="*/ 175 w 277"/>
                  <a:gd name="T53" fmla="*/ 5 h 276"/>
                  <a:gd name="T54" fmla="*/ 208 w 277"/>
                  <a:gd name="T55" fmla="*/ 19 h 276"/>
                  <a:gd name="T56" fmla="*/ 236 w 277"/>
                  <a:gd name="T57" fmla="*/ 40 h 276"/>
                  <a:gd name="T58" fmla="*/ 257 w 277"/>
                  <a:gd name="T59" fmla="*/ 69 h 276"/>
                  <a:gd name="T60" fmla="*/ 271 w 277"/>
                  <a:gd name="T61" fmla="*/ 101 h 276"/>
                  <a:gd name="T62" fmla="*/ 277 w 277"/>
                  <a:gd name="T63" fmla="*/ 138 h 276"/>
                  <a:gd name="T64" fmla="*/ 271 w 277"/>
                  <a:gd name="T65" fmla="*/ 174 h 276"/>
                  <a:gd name="T66" fmla="*/ 257 w 277"/>
                  <a:gd name="T67" fmla="*/ 209 h 276"/>
                  <a:gd name="T68" fmla="*/ 236 w 277"/>
                  <a:gd name="T69" fmla="*/ 236 h 276"/>
                  <a:gd name="T70" fmla="*/ 208 w 277"/>
                  <a:gd name="T71" fmla="*/ 259 h 276"/>
                  <a:gd name="T72" fmla="*/ 175 w 277"/>
                  <a:gd name="T73" fmla="*/ 272 h 276"/>
                  <a:gd name="T74" fmla="*/ 138 w 277"/>
                  <a:gd name="T75" fmla="*/ 276 h 276"/>
                  <a:gd name="T76" fmla="*/ 102 w 277"/>
                  <a:gd name="T77" fmla="*/ 272 h 276"/>
                  <a:gd name="T78" fmla="*/ 67 w 277"/>
                  <a:gd name="T79" fmla="*/ 259 h 276"/>
                  <a:gd name="T80" fmla="*/ 41 w 277"/>
                  <a:gd name="T81" fmla="*/ 236 h 276"/>
                  <a:gd name="T82" fmla="*/ 17 w 277"/>
                  <a:gd name="T83" fmla="*/ 209 h 276"/>
                  <a:gd name="T84" fmla="*/ 4 w 277"/>
                  <a:gd name="T85" fmla="*/ 174 h 276"/>
                  <a:gd name="T86" fmla="*/ 0 w 277"/>
                  <a:gd name="T87" fmla="*/ 138 h 276"/>
                  <a:gd name="T88" fmla="*/ 4 w 277"/>
                  <a:gd name="T89" fmla="*/ 101 h 276"/>
                  <a:gd name="T90" fmla="*/ 17 w 277"/>
                  <a:gd name="T91" fmla="*/ 69 h 276"/>
                  <a:gd name="T92" fmla="*/ 41 w 277"/>
                  <a:gd name="T93" fmla="*/ 40 h 276"/>
                  <a:gd name="T94" fmla="*/ 67 w 277"/>
                  <a:gd name="T95" fmla="*/ 19 h 276"/>
                  <a:gd name="T96" fmla="*/ 102 w 277"/>
                  <a:gd name="T97" fmla="*/ 5 h 276"/>
                  <a:gd name="T98" fmla="*/ 138 w 277"/>
                  <a:gd name="T9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276">
                    <a:moveTo>
                      <a:pt x="138" y="21"/>
                    </a:moveTo>
                    <a:lnTo>
                      <a:pt x="106" y="25"/>
                    </a:lnTo>
                    <a:lnTo>
                      <a:pt x="79" y="36"/>
                    </a:lnTo>
                    <a:lnTo>
                      <a:pt x="54" y="55"/>
                    </a:lnTo>
                    <a:lnTo>
                      <a:pt x="37" y="78"/>
                    </a:lnTo>
                    <a:lnTo>
                      <a:pt x="23" y="107"/>
                    </a:lnTo>
                    <a:lnTo>
                      <a:pt x="19" y="138"/>
                    </a:lnTo>
                    <a:lnTo>
                      <a:pt x="23" y="171"/>
                    </a:lnTo>
                    <a:lnTo>
                      <a:pt x="37" y="197"/>
                    </a:lnTo>
                    <a:lnTo>
                      <a:pt x="54" y="222"/>
                    </a:lnTo>
                    <a:lnTo>
                      <a:pt x="79" y="240"/>
                    </a:lnTo>
                    <a:lnTo>
                      <a:pt x="106" y="253"/>
                    </a:lnTo>
                    <a:lnTo>
                      <a:pt x="138" y="257"/>
                    </a:lnTo>
                    <a:lnTo>
                      <a:pt x="169" y="253"/>
                    </a:lnTo>
                    <a:lnTo>
                      <a:pt x="198" y="240"/>
                    </a:lnTo>
                    <a:lnTo>
                      <a:pt x="221" y="222"/>
                    </a:lnTo>
                    <a:lnTo>
                      <a:pt x="240" y="197"/>
                    </a:lnTo>
                    <a:lnTo>
                      <a:pt x="252" y="171"/>
                    </a:lnTo>
                    <a:lnTo>
                      <a:pt x="256" y="138"/>
                    </a:lnTo>
                    <a:lnTo>
                      <a:pt x="252" y="107"/>
                    </a:lnTo>
                    <a:lnTo>
                      <a:pt x="240" y="78"/>
                    </a:lnTo>
                    <a:lnTo>
                      <a:pt x="221" y="55"/>
                    </a:lnTo>
                    <a:lnTo>
                      <a:pt x="198" y="36"/>
                    </a:lnTo>
                    <a:lnTo>
                      <a:pt x="169" y="25"/>
                    </a:lnTo>
                    <a:lnTo>
                      <a:pt x="138" y="21"/>
                    </a:lnTo>
                    <a:close/>
                    <a:moveTo>
                      <a:pt x="138" y="0"/>
                    </a:moveTo>
                    <a:lnTo>
                      <a:pt x="175" y="5"/>
                    </a:lnTo>
                    <a:lnTo>
                      <a:pt x="208" y="19"/>
                    </a:lnTo>
                    <a:lnTo>
                      <a:pt x="236" y="40"/>
                    </a:lnTo>
                    <a:lnTo>
                      <a:pt x="257" y="69"/>
                    </a:lnTo>
                    <a:lnTo>
                      <a:pt x="271" y="101"/>
                    </a:lnTo>
                    <a:lnTo>
                      <a:pt x="277" y="138"/>
                    </a:lnTo>
                    <a:lnTo>
                      <a:pt x="271" y="174"/>
                    </a:lnTo>
                    <a:lnTo>
                      <a:pt x="257" y="209"/>
                    </a:lnTo>
                    <a:lnTo>
                      <a:pt x="236" y="236"/>
                    </a:lnTo>
                    <a:lnTo>
                      <a:pt x="208" y="259"/>
                    </a:lnTo>
                    <a:lnTo>
                      <a:pt x="175" y="272"/>
                    </a:lnTo>
                    <a:lnTo>
                      <a:pt x="138" y="276"/>
                    </a:lnTo>
                    <a:lnTo>
                      <a:pt x="102" y="272"/>
                    </a:lnTo>
                    <a:lnTo>
                      <a:pt x="67" y="259"/>
                    </a:lnTo>
                    <a:lnTo>
                      <a:pt x="41" y="236"/>
                    </a:lnTo>
                    <a:lnTo>
                      <a:pt x="17" y="209"/>
                    </a:lnTo>
                    <a:lnTo>
                      <a:pt x="4" y="174"/>
                    </a:lnTo>
                    <a:lnTo>
                      <a:pt x="0" y="138"/>
                    </a:lnTo>
                    <a:lnTo>
                      <a:pt x="4" y="101"/>
                    </a:lnTo>
                    <a:lnTo>
                      <a:pt x="17" y="69"/>
                    </a:lnTo>
                    <a:lnTo>
                      <a:pt x="41" y="40"/>
                    </a:lnTo>
                    <a:lnTo>
                      <a:pt x="67" y="19"/>
                    </a:lnTo>
                    <a:lnTo>
                      <a:pt x="102" y="5"/>
                    </a:lnTo>
                    <a:lnTo>
                      <a:pt x="138"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2" name="Freeform 105"/>
              <p:cNvSpPr>
                <a:spLocks/>
              </p:cNvSpPr>
              <p:nvPr userDrawn="1"/>
            </p:nvSpPr>
            <p:spPr bwMode="auto">
              <a:xfrm>
                <a:off x="1459" y="3217"/>
                <a:ext cx="267" cy="44"/>
              </a:xfrm>
              <a:custGeom>
                <a:avLst/>
                <a:gdLst>
                  <a:gd name="T0" fmla="*/ 125 w 267"/>
                  <a:gd name="T1" fmla="*/ 0 h 44"/>
                  <a:gd name="T2" fmla="*/ 167 w 267"/>
                  <a:gd name="T3" fmla="*/ 2 h 44"/>
                  <a:gd name="T4" fmla="*/ 213 w 267"/>
                  <a:gd name="T5" fmla="*/ 10 h 44"/>
                  <a:gd name="T6" fmla="*/ 267 w 267"/>
                  <a:gd name="T7" fmla="*/ 27 h 44"/>
                  <a:gd name="T8" fmla="*/ 259 w 267"/>
                  <a:gd name="T9" fmla="*/ 44 h 44"/>
                  <a:gd name="T10" fmla="*/ 209 w 267"/>
                  <a:gd name="T11" fmla="*/ 31 h 44"/>
                  <a:gd name="T12" fmla="*/ 165 w 267"/>
                  <a:gd name="T13" fmla="*/ 23 h 44"/>
                  <a:gd name="T14" fmla="*/ 127 w 267"/>
                  <a:gd name="T15" fmla="*/ 19 h 44"/>
                  <a:gd name="T16" fmla="*/ 92 w 267"/>
                  <a:gd name="T17" fmla="*/ 21 h 44"/>
                  <a:gd name="T18" fmla="*/ 63 w 267"/>
                  <a:gd name="T19" fmla="*/ 25 h 44"/>
                  <a:gd name="T20" fmla="*/ 40 w 267"/>
                  <a:gd name="T21" fmla="*/ 33 h 44"/>
                  <a:gd name="T22" fmla="*/ 25 w 267"/>
                  <a:gd name="T23" fmla="*/ 38 h 44"/>
                  <a:gd name="T24" fmla="*/ 15 w 267"/>
                  <a:gd name="T25" fmla="*/ 42 h 44"/>
                  <a:gd name="T26" fmla="*/ 12 w 267"/>
                  <a:gd name="T27" fmla="*/ 44 h 44"/>
                  <a:gd name="T28" fmla="*/ 0 w 267"/>
                  <a:gd name="T29" fmla="*/ 27 h 44"/>
                  <a:gd name="T30" fmla="*/ 6 w 267"/>
                  <a:gd name="T31" fmla="*/ 25 h 44"/>
                  <a:gd name="T32" fmla="*/ 17 w 267"/>
                  <a:gd name="T33" fmla="*/ 19 h 44"/>
                  <a:gd name="T34" fmla="*/ 35 w 267"/>
                  <a:gd name="T35" fmla="*/ 11 h 44"/>
                  <a:gd name="T36" fmla="*/ 60 w 267"/>
                  <a:gd name="T37" fmla="*/ 6 h 44"/>
                  <a:gd name="T38" fmla="*/ 88 w 267"/>
                  <a:gd name="T39" fmla="*/ 2 h 44"/>
                  <a:gd name="T40" fmla="*/ 125 w 267"/>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44">
                    <a:moveTo>
                      <a:pt x="125" y="0"/>
                    </a:moveTo>
                    <a:lnTo>
                      <a:pt x="167" y="2"/>
                    </a:lnTo>
                    <a:lnTo>
                      <a:pt x="213" y="10"/>
                    </a:lnTo>
                    <a:lnTo>
                      <a:pt x="267" y="27"/>
                    </a:lnTo>
                    <a:lnTo>
                      <a:pt x="259" y="44"/>
                    </a:lnTo>
                    <a:lnTo>
                      <a:pt x="209" y="31"/>
                    </a:lnTo>
                    <a:lnTo>
                      <a:pt x="165" y="23"/>
                    </a:lnTo>
                    <a:lnTo>
                      <a:pt x="127" y="19"/>
                    </a:lnTo>
                    <a:lnTo>
                      <a:pt x="92" y="21"/>
                    </a:lnTo>
                    <a:lnTo>
                      <a:pt x="63" y="25"/>
                    </a:lnTo>
                    <a:lnTo>
                      <a:pt x="40" y="33"/>
                    </a:lnTo>
                    <a:lnTo>
                      <a:pt x="25" y="38"/>
                    </a:lnTo>
                    <a:lnTo>
                      <a:pt x="15" y="42"/>
                    </a:lnTo>
                    <a:lnTo>
                      <a:pt x="12" y="44"/>
                    </a:lnTo>
                    <a:lnTo>
                      <a:pt x="0" y="27"/>
                    </a:lnTo>
                    <a:lnTo>
                      <a:pt x="6" y="25"/>
                    </a:lnTo>
                    <a:lnTo>
                      <a:pt x="17" y="19"/>
                    </a:lnTo>
                    <a:lnTo>
                      <a:pt x="35" y="11"/>
                    </a:lnTo>
                    <a:lnTo>
                      <a:pt x="60" y="6"/>
                    </a:lnTo>
                    <a:lnTo>
                      <a:pt x="88" y="2"/>
                    </a:lnTo>
                    <a:lnTo>
                      <a:pt x="12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3" name="Freeform 106"/>
              <p:cNvSpPr>
                <a:spLocks/>
              </p:cNvSpPr>
              <p:nvPr userDrawn="1"/>
            </p:nvSpPr>
            <p:spPr bwMode="auto">
              <a:xfrm>
                <a:off x="1536" y="3115"/>
                <a:ext cx="50" cy="256"/>
              </a:xfrm>
              <a:custGeom>
                <a:avLst/>
                <a:gdLst>
                  <a:gd name="T0" fmla="*/ 15 w 50"/>
                  <a:gd name="T1" fmla="*/ 0 h 256"/>
                  <a:gd name="T2" fmla="*/ 19 w 50"/>
                  <a:gd name="T3" fmla="*/ 6 h 256"/>
                  <a:gd name="T4" fmla="*/ 25 w 50"/>
                  <a:gd name="T5" fmla="*/ 16 h 256"/>
                  <a:gd name="T6" fmla="*/ 32 w 50"/>
                  <a:gd name="T7" fmla="*/ 33 h 256"/>
                  <a:gd name="T8" fmla="*/ 40 w 50"/>
                  <a:gd name="T9" fmla="*/ 54 h 256"/>
                  <a:gd name="T10" fmla="*/ 46 w 50"/>
                  <a:gd name="T11" fmla="*/ 83 h 256"/>
                  <a:gd name="T12" fmla="*/ 50 w 50"/>
                  <a:gd name="T13" fmla="*/ 117 h 256"/>
                  <a:gd name="T14" fmla="*/ 50 w 50"/>
                  <a:gd name="T15" fmla="*/ 158 h 256"/>
                  <a:gd name="T16" fmla="*/ 42 w 50"/>
                  <a:gd name="T17" fmla="*/ 204 h 256"/>
                  <a:gd name="T18" fmla="*/ 29 w 50"/>
                  <a:gd name="T19" fmla="*/ 256 h 256"/>
                  <a:gd name="T20" fmla="*/ 9 w 50"/>
                  <a:gd name="T21" fmla="*/ 248 h 256"/>
                  <a:gd name="T22" fmla="*/ 21 w 50"/>
                  <a:gd name="T23" fmla="*/ 204 h 256"/>
                  <a:gd name="T24" fmla="*/ 29 w 50"/>
                  <a:gd name="T25" fmla="*/ 163 h 256"/>
                  <a:gd name="T26" fmla="*/ 29 w 50"/>
                  <a:gd name="T27" fmla="*/ 127 h 256"/>
                  <a:gd name="T28" fmla="*/ 27 w 50"/>
                  <a:gd name="T29" fmla="*/ 98 h 256"/>
                  <a:gd name="T30" fmla="*/ 23 w 50"/>
                  <a:gd name="T31" fmla="*/ 73 h 256"/>
                  <a:gd name="T32" fmla="*/ 15 w 50"/>
                  <a:gd name="T33" fmla="*/ 46 h 256"/>
                  <a:gd name="T34" fmla="*/ 8 w 50"/>
                  <a:gd name="T35" fmla="*/ 29 h 256"/>
                  <a:gd name="T36" fmla="*/ 2 w 50"/>
                  <a:gd name="T37" fmla="*/ 17 h 256"/>
                  <a:gd name="T38" fmla="*/ 0 w 50"/>
                  <a:gd name="T39" fmla="*/ 14 h 256"/>
                  <a:gd name="T40" fmla="*/ 15 w 50"/>
                  <a:gd name="T4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6">
                    <a:moveTo>
                      <a:pt x="15" y="0"/>
                    </a:moveTo>
                    <a:lnTo>
                      <a:pt x="19" y="6"/>
                    </a:lnTo>
                    <a:lnTo>
                      <a:pt x="25" y="16"/>
                    </a:lnTo>
                    <a:lnTo>
                      <a:pt x="32" y="33"/>
                    </a:lnTo>
                    <a:lnTo>
                      <a:pt x="40" y="54"/>
                    </a:lnTo>
                    <a:lnTo>
                      <a:pt x="46" y="83"/>
                    </a:lnTo>
                    <a:lnTo>
                      <a:pt x="50" y="117"/>
                    </a:lnTo>
                    <a:lnTo>
                      <a:pt x="50" y="158"/>
                    </a:lnTo>
                    <a:lnTo>
                      <a:pt x="42" y="204"/>
                    </a:lnTo>
                    <a:lnTo>
                      <a:pt x="29" y="256"/>
                    </a:lnTo>
                    <a:lnTo>
                      <a:pt x="9" y="248"/>
                    </a:lnTo>
                    <a:lnTo>
                      <a:pt x="21" y="204"/>
                    </a:lnTo>
                    <a:lnTo>
                      <a:pt x="29" y="163"/>
                    </a:lnTo>
                    <a:lnTo>
                      <a:pt x="29" y="127"/>
                    </a:lnTo>
                    <a:lnTo>
                      <a:pt x="27" y="98"/>
                    </a:lnTo>
                    <a:lnTo>
                      <a:pt x="23" y="73"/>
                    </a:lnTo>
                    <a:lnTo>
                      <a:pt x="15" y="46"/>
                    </a:lnTo>
                    <a:lnTo>
                      <a:pt x="8" y="29"/>
                    </a:lnTo>
                    <a:lnTo>
                      <a:pt x="2" y="17"/>
                    </a:lnTo>
                    <a:lnTo>
                      <a:pt x="0" y="14"/>
                    </a:lnTo>
                    <a:lnTo>
                      <a:pt x="1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4" name="Freeform 107"/>
              <p:cNvSpPr>
                <a:spLocks/>
              </p:cNvSpPr>
              <p:nvPr userDrawn="1"/>
            </p:nvSpPr>
            <p:spPr bwMode="auto">
              <a:xfrm>
                <a:off x="1607" y="3117"/>
                <a:ext cx="50" cy="254"/>
              </a:xfrm>
              <a:custGeom>
                <a:avLst/>
                <a:gdLst>
                  <a:gd name="T0" fmla="*/ 34 w 50"/>
                  <a:gd name="T1" fmla="*/ 0 h 254"/>
                  <a:gd name="T2" fmla="*/ 50 w 50"/>
                  <a:gd name="T3" fmla="*/ 12 h 254"/>
                  <a:gd name="T4" fmla="*/ 48 w 50"/>
                  <a:gd name="T5" fmla="*/ 15 h 254"/>
                  <a:gd name="T6" fmla="*/ 44 w 50"/>
                  <a:gd name="T7" fmla="*/ 23 h 254"/>
                  <a:gd name="T8" fmla="*/ 36 w 50"/>
                  <a:gd name="T9" fmla="*/ 39 h 254"/>
                  <a:gd name="T10" fmla="*/ 31 w 50"/>
                  <a:gd name="T11" fmla="*/ 60 h 254"/>
                  <a:gd name="T12" fmla="*/ 25 w 50"/>
                  <a:gd name="T13" fmla="*/ 87 h 254"/>
                  <a:gd name="T14" fmla="*/ 21 w 50"/>
                  <a:gd name="T15" fmla="*/ 119 h 254"/>
                  <a:gd name="T16" fmla="*/ 21 w 50"/>
                  <a:gd name="T17" fmla="*/ 156 h 254"/>
                  <a:gd name="T18" fmla="*/ 27 w 50"/>
                  <a:gd name="T19" fmla="*/ 200 h 254"/>
                  <a:gd name="T20" fmla="*/ 40 w 50"/>
                  <a:gd name="T21" fmla="*/ 248 h 254"/>
                  <a:gd name="T22" fmla="*/ 21 w 50"/>
                  <a:gd name="T23" fmla="*/ 254 h 254"/>
                  <a:gd name="T24" fmla="*/ 8 w 50"/>
                  <a:gd name="T25" fmla="*/ 202 h 254"/>
                  <a:gd name="T26" fmla="*/ 2 w 50"/>
                  <a:gd name="T27" fmla="*/ 156 h 254"/>
                  <a:gd name="T28" fmla="*/ 0 w 50"/>
                  <a:gd name="T29" fmla="*/ 115 h 254"/>
                  <a:gd name="T30" fmla="*/ 4 w 50"/>
                  <a:gd name="T31" fmla="*/ 81 h 254"/>
                  <a:gd name="T32" fmla="*/ 9 w 50"/>
                  <a:gd name="T33" fmla="*/ 54 h 254"/>
                  <a:gd name="T34" fmla="*/ 17 w 50"/>
                  <a:gd name="T35" fmla="*/ 31 h 254"/>
                  <a:gd name="T36" fmla="*/ 25 w 50"/>
                  <a:gd name="T37" fmla="*/ 14 h 254"/>
                  <a:gd name="T38" fmla="*/ 31 w 50"/>
                  <a:gd name="T39" fmla="*/ 4 h 254"/>
                  <a:gd name="T40" fmla="*/ 34 w 50"/>
                  <a:gd name="T4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4">
                    <a:moveTo>
                      <a:pt x="34" y="0"/>
                    </a:moveTo>
                    <a:lnTo>
                      <a:pt x="50" y="12"/>
                    </a:lnTo>
                    <a:lnTo>
                      <a:pt x="48" y="15"/>
                    </a:lnTo>
                    <a:lnTo>
                      <a:pt x="44" y="23"/>
                    </a:lnTo>
                    <a:lnTo>
                      <a:pt x="36" y="39"/>
                    </a:lnTo>
                    <a:lnTo>
                      <a:pt x="31" y="60"/>
                    </a:lnTo>
                    <a:lnTo>
                      <a:pt x="25" y="87"/>
                    </a:lnTo>
                    <a:lnTo>
                      <a:pt x="21" y="119"/>
                    </a:lnTo>
                    <a:lnTo>
                      <a:pt x="21" y="156"/>
                    </a:lnTo>
                    <a:lnTo>
                      <a:pt x="27" y="200"/>
                    </a:lnTo>
                    <a:lnTo>
                      <a:pt x="40" y="248"/>
                    </a:lnTo>
                    <a:lnTo>
                      <a:pt x="21" y="254"/>
                    </a:lnTo>
                    <a:lnTo>
                      <a:pt x="8" y="202"/>
                    </a:lnTo>
                    <a:lnTo>
                      <a:pt x="2" y="156"/>
                    </a:lnTo>
                    <a:lnTo>
                      <a:pt x="0" y="115"/>
                    </a:lnTo>
                    <a:lnTo>
                      <a:pt x="4" y="81"/>
                    </a:lnTo>
                    <a:lnTo>
                      <a:pt x="9" y="54"/>
                    </a:lnTo>
                    <a:lnTo>
                      <a:pt x="17" y="31"/>
                    </a:lnTo>
                    <a:lnTo>
                      <a:pt x="25" y="14"/>
                    </a:lnTo>
                    <a:lnTo>
                      <a:pt x="31" y="4"/>
                    </a:lnTo>
                    <a:lnTo>
                      <a:pt x="34"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5" name="Freeform 108"/>
              <p:cNvSpPr>
                <a:spLocks/>
              </p:cNvSpPr>
              <p:nvPr userDrawn="1"/>
            </p:nvSpPr>
            <p:spPr bwMode="auto">
              <a:xfrm>
                <a:off x="-724" y="3127"/>
                <a:ext cx="253" cy="251"/>
              </a:xfrm>
              <a:custGeom>
                <a:avLst/>
                <a:gdLst>
                  <a:gd name="T0" fmla="*/ 98 w 253"/>
                  <a:gd name="T1" fmla="*/ 0 h 251"/>
                  <a:gd name="T2" fmla="*/ 98 w 253"/>
                  <a:gd name="T3" fmla="*/ 19 h 251"/>
                  <a:gd name="T4" fmla="*/ 65 w 253"/>
                  <a:gd name="T5" fmla="*/ 34 h 251"/>
                  <a:gd name="T6" fmla="*/ 40 w 253"/>
                  <a:gd name="T7" fmla="*/ 57 h 251"/>
                  <a:gd name="T8" fmla="*/ 25 w 253"/>
                  <a:gd name="T9" fmla="*/ 88 h 251"/>
                  <a:gd name="T10" fmla="*/ 19 w 253"/>
                  <a:gd name="T11" fmla="*/ 125 h 251"/>
                  <a:gd name="T12" fmla="*/ 25 w 253"/>
                  <a:gd name="T13" fmla="*/ 157 h 251"/>
                  <a:gd name="T14" fmla="*/ 40 w 253"/>
                  <a:gd name="T15" fmla="*/ 188 h 251"/>
                  <a:gd name="T16" fmla="*/ 63 w 253"/>
                  <a:gd name="T17" fmla="*/ 211 h 251"/>
                  <a:gd name="T18" fmla="*/ 92 w 253"/>
                  <a:gd name="T19" fmla="*/ 226 h 251"/>
                  <a:gd name="T20" fmla="*/ 127 w 253"/>
                  <a:gd name="T21" fmla="*/ 232 h 251"/>
                  <a:gd name="T22" fmla="*/ 161 w 253"/>
                  <a:gd name="T23" fmla="*/ 226 h 251"/>
                  <a:gd name="T24" fmla="*/ 190 w 253"/>
                  <a:gd name="T25" fmla="*/ 211 h 251"/>
                  <a:gd name="T26" fmla="*/ 213 w 253"/>
                  <a:gd name="T27" fmla="*/ 188 h 251"/>
                  <a:gd name="T28" fmla="*/ 228 w 253"/>
                  <a:gd name="T29" fmla="*/ 157 h 251"/>
                  <a:gd name="T30" fmla="*/ 234 w 253"/>
                  <a:gd name="T31" fmla="*/ 125 h 251"/>
                  <a:gd name="T32" fmla="*/ 228 w 253"/>
                  <a:gd name="T33" fmla="*/ 88 h 251"/>
                  <a:gd name="T34" fmla="*/ 213 w 253"/>
                  <a:gd name="T35" fmla="*/ 57 h 251"/>
                  <a:gd name="T36" fmla="*/ 188 w 253"/>
                  <a:gd name="T37" fmla="*/ 34 h 251"/>
                  <a:gd name="T38" fmla="*/ 157 w 253"/>
                  <a:gd name="T39" fmla="*/ 19 h 251"/>
                  <a:gd name="T40" fmla="*/ 157 w 253"/>
                  <a:gd name="T41" fmla="*/ 0 h 251"/>
                  <a:gd name="T42" fmla="*/ 188 w 253"/>
                  <a:gd name="T43" fmla="*/ 13 h 251"/>
                  <a:gd name="T44" fmla="*/ 215 w 253"/>
                  <a:gd name="T45" fmla="*/ 32 h 251"/>
                  <a:gd name="T46" fmla="*/ 236 w 253"/>
                  <a:gd name="T47" fmla="*/ 59 h 251"/>
                  <a:gd name="T48" fmla="*/ 250 w 253"/>
                  <a:gd name="T49" fmla="*/ 90 h 251"/>
                  <a:gd name="T50" fmla="*/ 253 w 253"/>
                  <a:gd name="T51" fmla="*/ 125 h 251"/>
                  <a:gd name="T52" fmla="*/ 250 w 253"/>
                  <a:gd name="T53" fmla="*/ 157 h 251"/>
                  <a:gd name="T54" fmla="*/ 236 w 253"/>
                  <a:gd name="T55" fmla="*/ 188 h 251"/>
                  <a:gd name="T56" fmla="*/ 217 w 253"/>
                  <a:gd name="T57" fmla="*/ 213 h 251"/>
                  <a:gd name="T58" fmla="*/ 190 w 253"/>
                  <a:gd name="T59" fmla="*/ 234 h 251"/>
                  <a:gd name="T60" fmla="*/ 161 w 253"/>
                  <a:gd name="T61" fmla="*/ 245 h 251"/>
                  <a:gd name="T62" fmla="*/ 127 w 253"/>
                  <a:gd name="T63" fmla="*/ 251 h 251"/>
                  <a:gd name="T64" fmla="*/ 92 w 253"/>
                  <a:gd name="T65" fmla="*/ 245 h 251"/>
                  <a:gd name="T66" fmla="*/ 63 w 253"/>
                  <a:gd name="T67" fmla="*/ 234 h 251"/>
                  <a:gd name="T68" fmla="*/ 36 w 253"/>
                  <a:gd name="T69" fmla="*/ 213 h 251"/>
                  <a:gd name="T70" fmla="*/ 17 w 253"/>
                  <a:gd name="T71" fmla="*/ 188 h 251"/>
                  <a:gd name="T72" fmla="*/ 4 w 253"/>
                  <a:gd name="T73" fmla="*/ 157 h 251"/>
                  <a:gd name="T74" fmla="*/ 0 w 253"/>
                  <a:gd name="T75" fmla="*/ 125 h 251"/>
                  <a:gd name="T76" fmla="*/ 4 w 253"/>
                  <a:gd name="T77" fmla="*/ 90 h 251"/>
                  <a:gd name="T78" fmla="*/ 17 w 253"/>
                  <a:gd name="T79" fmla="*/ 59 h 251"/>
                  <a:gd name="T80" fmla="*/ 38 w 253"/>
                  <a:gd name="T81" fmla="*/ 32 h 251"/>
                  <a:gd name="T82" fmla="*/ 65 w 253"/>
                  <a:gd name="T83" fmla="*/ 13 h 251"/>
                  <a:gd name="T84" fmla="*/ 98 w 253"/>
                  <a:gd name="T85"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51">
                    <a:moveTo>
                      <a:pt x="98" y="0"/>
                    </a:moveTo>
                    <a:lnTo>
                      <a:pt x="98" y="19"/>
                    </a:lnTo>
                    <a:lnTo>
                      <a:pt x="65" y="34"/>
                    </a:lnTo>
                    <a:lnTo>
                      <a:pt x="40" y="57"/>
                    </a:lnTo>
                    <a:lnTo>
                      <a:pt x="25" y="88"/>
                    </a:lnTo>
                    <a:lnTo>
                      <a:pt x="19" y="125"/>
                    </a:lnTo>
                    <a:lnTo>
                      <a:pt x="25" y="157"/>
                    </a:lnTo>
                    <a:lnTo>
                      <a:pt x="40" y="188"/>
                    </a:lnTo>
                    <a:lnTo>
                      <a:pt x="63" y="211"/>
                    </a:lnTo>
                    <a:lnTo>
                      <a:pt x="92" y="226"/>
                    </a:lnTo>
                    <a:lnTo>
                      <a:pt x="127" y="232"/>
                    </a:lnTo>
                    <a:lnTo>
                      <a:pt x="161" y="226"/>
                    </a:lnTo>
                    <a:lnTo>
                      <a:pt x="190" y="211"/>
                    </a:lnTo>
                    <a:lnTo>
                      <a:pt x="213" y="188"/>
                    </a:lnTo>
                    <a:lnTo>
                      <a:pt x="228" y="157"/>
                    </a:lnTo>
                    <a:lnTo>
                      <a:pt x="234" y="125"/>
                    </a:lnTo>
                    <a:lnTo>
                      <a:pt x="228" y="88"/>
                    </a:lnTo>
                    <a:lnTo>
                      <a:pt x="213" y="57"/>
                    </a:lnTo>
                    <a:lnTo>
                      <a:pt x="188" y="34"/>
                    </a:lnTo>
                    <a:lnTo>
                      <a:pt x="157" y="19"/>
                    </a:lnTo>
                    <a:lnTo>
                      <a:pt x="157" y="0"/>
                    </a:lnTo>
                    <a:lnTo>
                      <a:pt x="188" y="13"/>
                    </a:lnTo>
                    <a:lnTo>
                      <a:pt x="215" y="32"/>
                    </a:lnTo>
                    <a:lnTo>
                      <a:pt x="236" y="59"/>
                    </a:lnTo>
                    <a:lnTo>
                      <a:pt x="250" y="90"/>
                    </a:lnTo>
                    <a:lnTo>
                      <a:pt x="253" y="125"/>
                    </a:lnTo>
                    <a:lnTo>
                      <a:pt x="250" y="157"/>
                    </a:lnTo>
                    <a:lnTo>
                      <a:pt x="236" y="188"/>
                    </a:lnTo>
                    <a:lnTo>
                      <a:pt x="217" y="213"/>
                    </a:lnTo>
                    <a:lnTo>
                      <a:pt x="190" y="234"/>
                    </a:lnTo>
                    <a:lnTo>
                      <a:pt x="161" y="245"/>
                    </a:lnTo>
                    <a:lnTo>
                      <a:pt x="127" y="251"/>
                    </a:lnTo>
                    <a:lnTo>
                      <a:pt x="92" y="245"/>
                    </a:lnTo>
                    <a:lnTo>
                      <a:pt x="63" y="234"/>
                    </a:lnTo>
                    <a:lnTo>
                      <a:pt x="36" y="213"/>
                    </a:lnTo>
                    <a:lnTo>
                      <a:pt x="17" y="188"/>
                    </a:lnTo>
                    <a:lnTo>
                      <a:pt x="4" y="157"/>
                    </a:lnTo>
                    <a:lnTo>
                      <a:pt x="0" y="125"/>
                    </a:lnTo>
                    <a:lnTo>
                      <a:pt x="4" y="90"/>
                    </a:lnTo>
                    <a:lnTo>
                      <a:pt x="17" y="59"/>
                    </a:lnTo>
                    <a:lnTo>
                      <a:pt x="38" y="32"/>
                    </a:lnTo>
                    <a:lnTo>
                      <a:pt x="65" y="13"/>
                    </a:lnTo>
                    <a:lnTo>
                      <a:pt x="98"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6" name="Freeform 109"/>
              <p:cNvSpPr>
                <a:spLocks/>
              </p:cNvSpPr>
              <p:nvPr userDrawn="1"/>
            </p:nvSpPr>
            <p:spPr bwMode="auto">
              <a:xfrm>
                <a:off x="-603" y="3084"/>
                <a:ext cx="17" cy="114"/>
              </a:xfrm>
              <a:custGeom>
                <a:avLst/>
                <a:gdLst>
                  <a:gd name="T0" fmla="*/ 8 w 17"/>
                  <a:gd name="T1" fmla="*/ 0 h 114"/>
                  <a:gd name="T2" fmla="*/ 13 w 17"/>
                  <a:gd name="T3" fmla="*/ 2 h 114"/>
                  <a:gd name="T4" fmla="*/ 17 w 17"/>
                  <a:gd name="T5" fmla="*/ 6 h 114"/>
                  <a:gd name="T6" fmla="*/ 17 w 17"/>
                  <a:gd name="T7" fmla="*/ 10 h 114"/>
                  <a:gd name="T8" fmla="*/ 17 w 17"/>
                  <a:gd name="T9" fmla="*/ 104 h 114"/>
                  <a:gd name="T10" fmla="*/ 17 w 17"/>
                  <a:gd name="T11" fmla="*/ 108 h 114"/>
                  <a:gd name="T12" fmla="*/ 13 w 17"/>
                  <a:gd name="T13" fmla="*/ 112 h 114"/>
                  <a:gd name="T14" fmla="*/ 8 w 17"/>
                  <a:gd name="T15" fmla="*/ 114 h 114"/>
                  <a:gd name="T16" fmla="*/ 4 w 17"/>
                  <a:gd name="T17" fmla="*/ 112 h 114"/>
                  <a:gd name="T18" fmla="*/ 0 w 17"/>
                  <a:gd name="T19" fmla="*/ 108 h 114"/>
                  <a:gd name="T20" fmla="*/ 0 w 17"/>
                  <a:gd name="T21" fmla="*/ 104 h 114"/>
                  <a:gd name="T22" fmla="*/ 0 w 17"/>
                  <a:gd name="T23" fmla="*/ 10 h 114"/>
                  <a:gd name="T24" fmla="*/ 0 w 17"/>
                  <a:gd name="T25" fmla="*/ 6 h 114"/>
                  <a:gd name="T26" fmla="*/ 4 w 17"/>
                  <a:gd name="T27" fmla="*/ 2 h 114"/>
                  <a:gd name="T28" fmla="*/ 8 w 17"/>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14">
                    <a:moveTo>
                      <a:pt x="8" y="0"/>
                    </a:moveTo>
                    <a:lnTo>
                      <a:pt x="13" y="2"/>
                    </a:lnTo>
                    <a:lnTo>
                      <a:pt x="17" y="6"/>
                    </a:lnTo>
                    <a:lnTo>
                      <a:pt x="17" y="10"/>
                    </a:lnTo>
                    <a:lnTo>
                      <a:pt x="17" y="104"/>
                    </a:lnTo>
                    <a:lnTo>
                      <a:pt x="17" y="108"/>
                    </a:lnTo>
                    <a:lnTo>
                      <a:pt x="13" y="112"/>
                    </a:lnTo>
                    <a:lnTo>
                      <a:pt x="8" y="114"/>
                    </a:lnTo>
                    <a:lnTo>
                      <a:pt x="4" y="112"/>
                    </a:lnTo>
                    <a:lnTo>
                      <a:pt x="0" y="108"/>
                    </a:lnTo>
                    <a:lnTo>
                      <a:pt x="0" y="104"/>
                    </a:lnTo>
                    <a:lnTo>
                      <a:pt x="0" y="10"/>
                    </a:lnTo>
                    <a:lnTo>
                      <a:pt x="0" y="6"/>
                    </a:lnTo>
                    <a:lnTo>
                      <a:pt x="4" y="2"/>
                    </a:lnTo>
                    <a:lnTo>
                      <a:pt x="8"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7" name="Freeform 110"/>
              <p:cNvSpPr>
                <a:spLocks noEditPoints="1"/>
              </p:cNvSpPr>
              <p:nvPr userDrawn="1"/>
            </p:nvSpPr>
            <p:spPr bwMode="auto">
              <a:xfrm>
                <a:off x="4704" y="3764"/>
                <a:ext cx="374" cy="377"/>
              </a:xfrm>
              <a:custGeom>
                <a:avLst/>
                <a:gdLst>
                  <a:gd name="T0" fmla="*/ 292 w 374"/>
                  <a:gd name="T1" fmla="*/ 265 h 377"/>
                  <a:gd name="T2" fmla="*/ 296 w 374"/>
                  <a:gd name="T3" fmla="*/ 236 h 377"/>
                  <a:gd name="T4" fmla="*/ 63 w 374"/>
                  <a:gd name="T5" fmla="*/ 163 h 377"/>
                  <a:gd name="T6" fmla="*/ 207 w 374"/>
                  <a:gd name="T7" fmla="*/ 67 h 377"/>
                  <a:gd name="T8" fmla="*/ 201 w 374"/>
                  <a:gd name="T9" fmla="*/ 85 h 377"/>
                  <a:gd name="T10" fmla="*/ 194 w 374"/>
                  <a:gd name="T11" fmla="*/ 75 h 377"/>
                  <a:gd name="T12" fmla="*/ 188 w 374"/>
                  <a:gd name="T13" fmla="*/ 31 h 377"/>
                  <a:gd name="T14" fmla="*/ 175 w 374"/>
                  <a:gd name="T15" fmla="*/ 42 h 377"/>
                  <a:gd name="T16" fmla="*/ 144 w 374"/>
                  <a:gd name="T17" fmla="*/ 64 h 377"/>
                  <a:gd name="T18" fmla="*/ 148 w 374"/>
                  <a:gd name="T19" fmla="*/ 41 h 377"/>
                  <a:gd name="T20" fmla="*/ 127 w 374"/>
                  <a:gd name="T21" fmla="*/ 50 h 377"/>
                  <a:gd name="T22" fmla="*/ 111 w 374"/>
                  <a:gd name="T23" fmla="*/ 64 h 377"/>
                  <a:gd name="T24" fmla="*/ 96 w 374"/>
                  <a:gd name="T25" fmla="*/ 60 h 377"/>
                  <a:gd name="T26" fmla="*/ 102 w 374"/>
                  <a:gd name="T27" fmla="*/ 67 h 377"/>
                  <a:gd name="T28" fmla="*/ 121 w 374"/>
                  <a:gd name="T29" fmla="*/ 75 h 377"/>
                  <a:gd name="T30" fmla="*/ 104 w 374"/>
                  <a:gd name="T31" fmla="*/ 90 h 377"/>
                  <a:gd name="T32" fmla="*/ 90 w 374"/>
                  <a:gd name="T33" fmla="*/ 110 h 377"/>
                  <a:gd name="T34" fmla="*/ 54 w 374"/>
                  <a:gd name="T35" fmla="*/ 148 h 377"/>
                  <a:gd name="T36" fmla="*/ 34 w 374"/>
                  <a:gd name="T37" fmla="*/ 152 h 377"/>
                  <a:gd name="T38" fmla="*/ 42 w 374"/>
                  <a:gd name="T39" fmla="*/ 163 h 377"/>
                  <a:gd name="T40" fmla="*/ 48 w 374"/>
                  <a:gd name="T41" fmla="*/ 183 h 377"/>
                  <a:gd name="T42" fmla="*/ 84 w 374"/>
                  <a:gd name="T43" fmla="*/ 181 h 377"/>
                  <a:gd name="T44" fmla="*/ 111 w 374"/>
                  <a:gd name="T45" fmla="*/ 204 h 377"/>
                  <a:gd name="T46" fmla="*/ 138 w 374"/>
                  <a:gd name="T47" fmla="*/ 229 h 377"/>
                  <a:gd name="T48" fmla="*/ 121 w 374"/>
                  <a:gd name="T49" fmla="*/ 269 h 377"/>
                  <a:gd name="T50" fmla="*/ 105 w 374"/>
                  <a:gd name="T51" fmla="*/ 307 h 377"/>
                  <a:gd name="T52" fmla="*/ 94 w 374"/>
                  <a:gd name="T53" fmla="*/ 306 h 377"/>
                  <a:gd name="T54" fmla="*/ 59 w 374"/>
                  <a:gd name="T55" fmla="*/ 223 h 377"/>
                  <a:gd name="T56" fmla="*/ 59 w 374"/>
                  <a:gd name="T57" fmla="*/ 192 h 377"/>
                  <a:gd name="T58" fmla="*/ 36 w 374"/>
                  <a:gd name="T59" fmla="*/ 173 h 377"/>
                  <a:gd name="T60" fmla="*/ 230 w 374"/>
                  <a:gd name="T61" fmla="*/ 340 h 377"/>
                  <a:gd name="T62" fmla="*/ 311 w 374"/>
                  <a:gd name="T63" fmla="*/ 139 h 377"/>
                  <a:gd name="T64" fmla="*/ 317 w 374"/>
                  <a:gd name="T65" fmla="*/ 146 h 377"/>
                  <a:gd name="T66" fmla="*/ 299 w 374"/>
                  <a:gd name="T67" fmla="*/ 171 h 377"/>
                  <a:gd name="T68" fmla="*/ 272 w 374"/>
                  <a:gd name="T69" fmla="*/ 144 h 377"/>
                  <a:gd name="T70" fmla="*/ 297 w 374"/>
                  <a:gd name="T71" fmla="*/ 177 h 377"/>
                  <a:gd name="T72" fmla="*/ 284 w 374"/>
                  <a:gd name="T73" fmla="*/ 211 h 377"/>
                  <a:gd name="T74" fmla="*/ 274 w 374"/>
                  <a:gd name="T75" fmla="*/ 250 h 377"/>
                  <a:gd name="T76" fmla="*/ 265 w 374"/>
                  <a:gd name="T77" fmla="*/ 275 h 377"/>
                  <a:gd name="T78" fmla="*/ 236 w 374"/>
                  <a:gd name="T79" fmla="*/ 269 h 377"/>
                  <a:gd name="T80" fmla="*/ 230 w 374"/>
                  <a:gd name="T81" fmla="*/ 213 h 377"/>
                  <a:gd name="T82" fmla="*/ 192 w 374"/>
                  <a:gd name="T83" fmla="*/ 194 h 377"/>
                  <a:gd name="T84" fmla="*/ 175 w 374"/>
                  <a:gd name="T85" fmla="*/ 162 h 377"/>
                  <a:gd name="T86" fmla="*/ 194 w 374"/>
                  <a:gd name="T87" fmla="*/ 125 h 377"/>
                  <a:gd name="T88" fmla="*/ 219 w 374"/>
                  <a:gd name="T89" fmla="*/ 114 h 377"/>
                  <a:gd name="T90" fmla="*/ 242 w 374"/>
                  <a:gd name="T91" fmla="*/ 129 h 377"/>
                  <a:gd name="T92" fmla="*/ 271 w 374"/>
                  <a:gd name="T93" fmla="*/ 129 h 377"/>
                  <a:gd name="T94" fmla="*/ 255 w 374"/>
                  <a:gd name="T95" fmla="*/ 114 h 377"/>
                  <a:gd name="T96" fmla="*/ 240 w 374"/>
                  <a:gd name="T97" fmla="*/ 100 h 377"/>
                  <a:gd name="T98" fmla="*/ 242 w 374"/>
                  <a:gd name="T99" fmla="*/ 108 h 377"/>
                  <a:gd name="T100" fmla="*/ 226 w 374"/>
                  <a:gd name="T101" fmla="*/ 100 h 377"/>
                  <a:gd name="T102" fmla="*/ 203 w 374"/>
                  <a:gd name="T103" fmla="*/ 115 h 377"/>
                  <a:gd name="T104" fmla="*/ 194 w 374"/>
                  <a:gd name="T105" fmla="*/ 102 h 377"/>
                  <a:gd name="T106" fmla="*/ 205 w 374"/>
                  <a:gd name="T107" fmla="*/ 90 h 377"/>
                  <a:gd name="T108" fmla="*/ 223 w 374"/>
                  <a:gd name="T109" fmla="*/ 73 h 377"/>
                  <a:gd name="T110" fmla="*/ 244 w 374"/>
                  <a:gd name="T111" fmla="*/ 71 h 377"/>
                  <a:gd name="T112" fmla="*/ 251 w 374"/>
                  <a:gd name="T113" fmla="*/ 50 h 377"/>
                  <a:gd name="T114" fmla="*/ 240 w 374"/>
                  <a:gd name="T115" fmla="*/ 62 h 377"/>
                  <a:gd name="T116" fmla="*/ 224 w 374"/>
                  <a:gd name="T117" fmla="*/ 66 h 377"/>
                  <a:gd name="T118" fmla="*/ 238 w 374"/>
                  <a:gd name="T119" fmla="*/ 42 h 377"/>
                  <a:gd name="T120" fmla="*/ 370 w 374"/>
                  <a:gd name="T121" fmla="*/ 146 h 377"/>
                  <a:gd name="T122" fmla="*/ 105 w 374"/>
                  <a:gd name="T123" fmla="*/ 357 h 377"/>
                  <a:gd name="T124" fmla="*/ 105 w 374"/>
                  <a:gd name="T125" fmla="*/ 1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77">
                    <a:moveTo>
                      <a:pt x="297" y="236"/>
                    </a:moveTo>
                    <a:lnTo>
                      <a:pt x="299" y="236"/>
                    </a:lnTo>
                    <a:lnTo>
                      <a:pt x="301" y="238"/>
                    </a:lnTo>
                    <a:lnTo>
                      <a:pt x="301" y="242"/>
                    </a:lnTo>
                    <a:lnTo>
                      <a:pt x="301" y="248"/>
                    </a:lnTo>
                    <a:lnTo>
                      <a:pt x="301" y="252"/>
                    </a:lnTo>
                    <a:lnTo>
                      <a:pt x="299" y="258"/>
                    </a:lnTo>
                    <a:lnTo>
                      <a:pt x="296" y="261"/>
                    </a:lnTo>
                    <a:lnTo>
                      <a:pt x="294" y="263"/>
                    </a:lnTo>
                    <a:lnTo>
                      <a:pt x="292" y="265"/>
                    </a:lnTo>
                    <a:lnTo>
                      <a:pt x="288" y="261"/>
                    </a:lnTo>
                    <a:lnTo>
                      <a:pt x="288" y="259"/>
                    </a:lnTo>
                    <a:lnTo>
                      <a:pt x="288" y="258"/>
                    </a:lnTo>
                    <a:lnTo>
                      <a:pt x="288" y="256"/>
                    </a:lnTo>
                    <a:lnTo>
                      <a:pt x="290" y="252"/>
                    </a:lnTo>
                    <a:lnTo>
                      <a:pt x="292" y="250"/>
                    </a:lnTo>
                    <a:lnTo>
                      <a:pt x="294" y="246"/>
                    </a:lnTo>
                    <a:lnTo>
                      <a:pt x="294" y="242"/>
                    </a:lnTo>
                    <a:lnTo>
                      <a:pt x="296" y="240"/>
                    </a:lnTo>
                    <a:lnTo>
                      <a:pt x="296" y="236"/>
                    </a:lnTo>
                    <a:lnTo>
                      <a:pt x="297" y="236"/>
                    </a:lnTo>
                    <a:close/>
                    <a:moveTo>
                      <a:pt x="56" y="154"/>
                    </a:moveTo>
                    <a:lnTo>
                      <a:pt x="59" y="154"/>
                    </a:lnTo>
                    <a:lnTo>
                      <a:pt x="63" y="156"/>
                    </a:lnTo>
                    <a:lnTo>
                      <a:pt x="67" y="160"/>
                    </a:lnTo>
                    <a:lnTo>
                      <a:pt x="71" y="162"/>
                    </a:lnTo>
                    <a:lnTo>
                      <a:pt x="71" y="163"/>
                    </a:lnTo>
                    <a:lnTo>
                      <a:pt x="69" y="163"/>
                    </a:lnTo>
                    <a:lnTo>
                      <a:pt x="67" y="163"/>
                    </a:lnTo>
                    <a:lnTo>
                      <a:pt x="63" y="163"/>
                    </a:lnTo>
                    <a:lnTo>
                      <a:pt x="57" y="163"/>
                    </a:lnTo>
                    <a:lnTo>
                      <a:pt x="54" y="163"/>
                    </a:lnTo>
                    <a:lnTo>
                      <a:pt x="50" y="162"/>
                    </a:lnTo>
                    <a:lnTo>
                      <a:pt x="48" y="160"/>
                    </a:lnTo>
                    <a:lnTo>
                      <a:pt x="48" y="156"/>
                    </a:lnTo>
                    <a:lnTo>
                      <a:pt x="52" y="154"/>
                    </a:lnTo>
                    <a:lnTo>
                      <a:pt x="56" y="154"/>
                    </a:lnTo>
                    <a:close/>
                    <a:moveTo>
                      <a:pt x="207" y="64"/>
                    </a:moveTo>
                    <a:lnTo>
                      <a:pt x="207" y="64"/>
                    </a:lnTo>
                    <a:lnTo>
                      <a:pt x="207" y="67"/>
                    </a:lnTo>
                    <a:lnTo>
                      <a:pt x="209" y="69"/>
                    </a:lnTo>
                    <a:lnTo>
                      <a:pt x="211" y="73"/>
                    </a:lnTo>
                    <a:lnTo>
                      <a:pt x="213" y="77"/>
                    </a:lnTo>
                    <a:lnTo>
                      <a:pt x="213" y="79"/>
                    </a:lnTo>
                    <a:lnTo>
                      <a:pt x="213" y="81"/>
                    </a:lnTo>
                    <a:lnTo>
                      <a:pt x="209" y="83"/>
                    </a:lnTo>
                    <a:lnTo>
                      <a:pt x="207" y="85"/>
                    </a:lnTo>
                    <a:lnTo>
                      <a:pt x="203" y="85"/>
                    </a:lnTo>
                    <a:lnTo>
                      <a:pt x="201" y="85"/>
                    </a:lnTo>
                    <a:lnTo>
                      <a:pt x="201" y="85"/>
                    </a:lnTo>
                    <a:lnTo>
                      <a:pt x="203" y="83"/>
                    </a:lnTo>
                    <a:lnTo>
                      <a:pt x="203" y="83"/>
                    </a:lnTo>
                    <a:lnTo>
                      <a:pt x="203" y="81"/>
                    </a:lnTo>
                    <a:lnTo>
                      <a:pt x="201" y="81"/>
                    </a:lnTo>
                    <a:lnTo>
                      <a:pt x="200" y="81"/>
                    </a:lnTo>
                    <a:lnTo>
                      <a:pt x="196" y="81"/>
                    </a:lnTo>
                    <a:lnTo>
                      <a:pt x="194" y="81"/>
                    </a:lnTo>
                    <a:lnTo>
                      <a:pt x="194" y="79"/>
                    </a:lnTo>
                    <a:lnTo>
                      <a:pt x="194" y="77"/>
                    </a:lnTo>
                    <a:lnTo>
                      <a:pt x="194" y="75"/>
                    </a:lnTo>
                    <a:lnTo>
                      <a:pt x="196" y="75"/>
                    </a:lnTo>
                    <a:lnTo>
                      <a:pt x="198" y="75"/>
                    </a:lnTo>
                    <a:lnTo>
                      <a:pt x="201" y="73"/>
                    </a:lnTo>
                    <a:lnTo>
                      <a:pt x="201" y="69"/>
                    </a:lnTo>
                    <a:lnTo>
                      <a:pt x="201" y="67"/>
                    </a:lnTo>
                    <a:lnTo>
                      <a:pt x="201" y="66"/>
                    </a:lnTo>
                    <a:lnTo>
                      <a:pt x="203" y="64"/>
                    </a:lnTo>
                    <a:lnTo>
                      <a:pt x="205" y="64"/>
                    </a:lnTo>
                    <a:lnTo>
                      <a:pt x="207" y="64"/>
                    </a:lnTo>
                    <a:close/>
                    <a:moveTo>
                      <a:pt x="188" y="31"/>
                    </a:moveTo>
                    <a:lnTo>
                      <a:pt x="186" y="31"/>
                    </a:lnTo>
                    <a:lnTo>
                      <a:pt x="186" y="33"/>
                    </a:lnTo>
                    <a:lnTo>
                      <a:pt x="186" y="35"/>
                    </a:lnTo>
                    <a:lnTo>
                      <a:pt x="186" y="39"/>
                    </a:lnTo>
                    <a:lnTo>
                      <a:pt x="186" y="41"/>
                    </a:lnTo>
                    <a:lnTo>
                      <a:pt x="184" y="42"/>
                    </a:lnTo>
                    <a:lnTo>
                      <a:pt x="182" y="42"/>
                    </a:lnTo>
                    <a:lnTo>
                      <a:pt x="180" y="42"/>
                    </a:lnTo>
                    <a:lnTo>
                      <a:pt x="176" y="42"/>
                    </a:lnTo>
                    <a:lnTo>
                      <a:pt x="175" y="42"/>
                    </a:lnTo>
                    <a:lnTo>
                      <a:pt x="173" y="42"/>
                    </a:lnTo>
                    <a:lnTo>
                      <a:pt x="171" y="46"/>
                    </a:lnTo>
                    <a:lnTo>
                      <a:pt x="171" y="48"/>
                    </a:lnTo>
                    <a:lnTo>
                      <a:pt x="167" y="52"/>
                    </a:lnTo>
                    <a:lnTo>
                      <a:pt x="163" y="54"/>
                    </a:lnTo>
                    <a:lnTo>
                      <a:pt x="159" y="58"/>
                    </a:lnTo>
                    <a:lnTo>
                      <a:pt x="153" y="60"/>
                    </a:lnTo>
                    <a:lnTo>
                      <a:pt x="150" y="64"/>
                    </a:lnTo>
                    <a:lnTo>
                      <a:pt x="146" y="64"/>
                    </a:lnTo>
                    <a:lnTo>
                      <a:pt x="144" y="64"/>
                    </a:lnTo>
                    <a:lnTo>
                      <a:pt x="142" y="64"/>
                    </a:lnTo>
                    <a:lnTo>
                      <a:pt x="142" y="62"/>
                    </a:lnTo>
                    <a:lnTo>
                      <a:pt x="142" y="60"/>
                    </a:lnTo>
                    <a:lnTo>
                      <a:pt x="142" y="56"/>
                    </a:lnTo>
                    <a:lnTo>
                      <a:pt x="140" y="54"/>
                    </a:lnTo>
                    <a:lnTo>
                      <a:pt x="140" y="50"/>
                    </a:lnTo>
                    <a:lnTo>
                      <a:pt x="140" y="48"/>
                    </a:lnTo>
                    <a:lnTo>
                      <a:pt x="142" y="44"/>
                    </a:lnTo>
                    <a:lnTo>
                      <a:pt x="146" y="42"/>
                    </a:lnTo>
                    <a:lnTo>
                      <a:pt x="148" y="41"/>
                    </a:lnTo>
                    <a:lnTo>
                      <a:pt x="148" y="37"/>
                    </a:lnTo>
                    <a:lnTo>
                      <a:pt x="148" y="37"/>
                    </a:lnTo>
                    <a:lnTo>
                      <a:pt x="146" y="37"/>
                    </a:lnTo>
                    <a:lnTo>
                      <a:pt x="134" y="41"/>
                    </a:lnTo>
                    <a:lnTo>
                      <a:pt x="123" y="44"/>
                    </a:lnTo>
                    <a:lnTo>
                      <a:pt x="125" y="44"/>
                    </a:lnTo>
                    <a:lnTo>
                      <a:pt x="125" y="46"/>
                    </a:lnTo>
                    <a:lnTo>
                      <a:pt x="125" y="50"/>
                    </a:lnTo>
                    <a:lnTo>
                      <a:pt x="125" y="50"/>
                    </a:lnTo>
                    <a:lnTo>
                      <a:pt x="127" y="50"/>
                    </a:lnTo>
                    <a:lnTo>
                      <a:pt x="128" y="50"/>
                    </a:lnTo>
                    <a:lnTo>
                      <a:pt x="130" y="50"/>
                    </a:lnTo>
                    <a:lnTo>
                      <a:pt x="130" y="52"/>
                    </a:lnTo>
                    <a:lnTo>
                      <a:pt x="130" y="54"/>
                    </a:lnTo>
                    <a:lnTo>
                      <a:pt x="130" y="56"/>
                    </a:lnTo>
                    <a:lnTo>
                      <a:pt x="127" y="58"/>
                    </a:lnTo>
                    <a:lnTo>
                      <a:pt x="125" y="60"/>
                    </a:lnTo>
                    <a:lnTo>
                      <a:pt x="119" y="62"/>
                    </a:lnTo>
                    <a:lnTo>
                      <a:pt x="115" y="64"/>
                    </a:lnTo>
                    <a:lnTo>
                      <a:pt x="111" y="64"/>
                    </a:lnTo>
                    <a:lnTo>
                      <a:pt x="107" y="64"/>
                    </a:lnTo>
                    <a:lnTo>
                      <a:pt x="105" y="62"/>
                    </a:lnTo>
                    <a:lnTo>
                      <a:pt x="104" y="58"/>
                    </a:lnTo>
                    <a:lnTo>
                      <a:pt x="105" y="54"/>
                    </a:lnTo>
                    <a:lnTo>
                      <a:pt x="107" y="52"/>
                    </a:lnTo>
                    <a:lnTo>
                      <a:pt x="111" y="52"/>
                    </a:lnTo>
                    <a:lnTo>
                      <a:pt x="111" y="50"/>
                    </a:lnTo>
                    <a:lnTo>
                      <a:pt x="111" y="50"/>
                    </a:lnTo>
                    <a:lnTo>
                      <a:pt x="105" y="52"/>
                    </a:lnTo>
                    <a:lnTo>
                      <a:pt x="96" y="60"/>
                    </a:lnTo>
                    <a:lnTo>
                      <a:pt x="82" y="69"/>
                    </a:lnTo>
                    <a:lnTo>
                      <a:pt x="73" y="81"/>
                    </a:lnTo>
                    <a:lnTo>
                      <a:pt x="73" y="81"/>
                    </a:lnTo>
                    <a:lnTo>
                      <a:pt x="77" y="81"/>
                    </a:lnTo>
                    <a:lnTo>
                      <a:pt x="80" y="79"/>
                    </a:lnTo>
                    <a:lnTo>
                      <a:pt x="84" y="77"/>
                    </a:lnTo>
                    <a:lnTo>
                      <a:pt x="88" y="73"/>
                    </a:lnTo>
                    <a:lnTo>
                      <a:pt x="92" y="71"/>
                    </a:lnTo>
                    <a:lnTo>
                      <a:pt x="98" y="69"/>
                    </a:lnTo>
                    <a:lnTo>
                      <a:pt x="102" y="67"/>
                    </a:lnTo>
                    <a:lnTo>
                      <a:pt x="105" y="66"/>
                    </a:lnTo>
                    <a:lnTo>
                      <a:pt x="107" y="66"/>
                    </a:lnTo>
                    <a:lnTo>
                      <a:pt x="107" y="67"/>
                    </a:lnTo>
                    <a:lnTo>
                      <a:pt x="107" y="67"/>
                    </a:lnTo>
                    <a:lnTo>
                      <a:pt x="109" y="69"/>
                    </a:lnTo>
                    <a:lnTo>
                      <a:pt x="109" y="71"/>
                    </a:lnTo>
                    <a:lnTo>
                      <a:pt x="111" y="71"/>
                    </a:lnTo>
                    <a:lnTo>
                      <a:pt x="113" y="71"/>
                    </a:lnTo>
                    <a:lnTo>
                      <a:pt x="117" y="73"/>
                    </a:lnTo>
                    <a:lnTo>
                      <a:pt x="121" y="75"/>
                    </a:lnTo>
                    <a:lnTo>
                      <a:pt x="121" y="77"/>
                    </a:lnTo>
                    <a:lnTo>
                      <a:pt x="121" y="81"/>
                    </a:lnTo>
                    <a:lnTo>
                      <a:pt x="121" y="83"/>
                    </a:lnTo>
                    <a:lnTo>
                      <a:pt x="119" y="87"/>
                    </a:lnTo>
                    <a:lnTo>
                      <a:pt x="117" y="87"/>
                    </a:lnTo>
                    <a:lnTo>
                      <a:pt x="115" y="89"/>
                    </a:lnTo>
                    <a:lnTo>
                      <a:pt x="113" y="89"/>
                    </a:lnTo>
                    <a:lnTo>
                      <a:pt x="109" y="89"/>
                    </a:lnTo>
                    <a:lnTo>
                      <a:pt x="107" y="90"/>
                    </a:lnTo>
                    <a:lnTo>
                      <a:pt x="104" y="90"/>
                    </a:lnTo>
                    <a:lnTo>
                      <a:pt x="102" y="92"/>
                    </a:lnTo>
                    <a:lnTo>
                      <a:pt x="102" y="94"/>
                    </a:lnTo>
                    <a:lnTo>
                      <a:pt x="102" y="98"/>
                    </a:lnTo>
                    <a:lnTo>
                      <a:pt x="104" y="100"/>
                    </a:lnTo>
                    <a:lnTo>
                      <a:pt x="104" y="102"/>
                    </a:lnTo>
                    <a:lnTo>
                      <a:pt x="105" y="104"/>
                    </a:lnTo>
                    <a:lnTo>
                      <a:pt x="104" y="106"/>
                    </a:lnTo>
                    <a:lnTo>
                      <a:pt x="102" y="106"/>
                    </a:lnTo>
                    <a:lnTo>
                      <a:pt x="98" y="106"/>
                    </a:lnTo>
                    <a:lnTo>
                      <a:pt x="90" y="110"/>
                    </a:lnTo>
                    <a:lnTo>
                      <a:pt x="80" y="117"/>
                    </a:lnTo>
                    <a:lnTo>
                      <a:pt x="71" y="127"/>
                    </a:lnTo>
                    <a:lnTo>
                      <a:pt x="63" y="137"/>
                    </a:lnTo>
                    <a:lnTo>
                      <a:pt x="59" y="140"/>
                    </a:lnTo>
                    <a:lnTo>
                      <a:pt x="59" y="142"/>
                    </a:lnTo>
                    <a:lnTo>
                      <a:pt x="61" y="144"/>
                    </a:lnTo>
                    <a:lnTo>
                      <a:pt x="61" y="146"/>
                    </a:lnTo>
                    <a:lnTo>
                      <a:pt x="59" y="148"/>
                    </a:lnTo>
                    <a:lnTo>
                      <a:pt x="57" y="148"/>
                    </a:lnTo>
                    <a:lnTo>
                      <a:pt x="54" y="148"/>
                    </a:lnTo>
                    <a:lnTo>
                      <a:pt x="54" y="148"/>
                    </a:lnTo>
                    <a:lnTo>
                      <a:pt x="54" y="146"/>
                    </a:lnTo>
                    <a:lnTo>
                      <a:pt x="52" y="142"/>
                    </a:lnTo>
                    <a:lnTo>
                      <a:pt x="50" y="140"/>
                    </a:lnTo>
                    <a:lnTo>
                      <a:pt x="48" y="137"/>
                    </a:lnTo>
                    <a:lnTo>
                      <a:pt x="46" y="137"/>
                    </a:lnTo>
                    <a:lnTo>
                      <a:pt x="42" y="139"/>
                    </a:lnTo>
                    <a:lnTo>
                      <a:pt x="40" y="139"/>
                    </a:lnTo>
                    <a:lnTo>
                      <a:pt x="36" y="140"/>
                    </a:lnTo>
                    <a:lnTo>
                      <a:pt x="34" y="152"/>
                    </a:lnTo>
                    <a:lnTo>
                      <a:pt x="31" y="165"/>
                    </a:lnTo>
                    <a:lnTo>
                      <a:pt x="34" y="163"/>
                    </a:lnTo>
                    <a:lnTo>
                      <a:pt x="34" y="162"/>
                    </a:lnTo>
                    <a:lnTo>
                      <a:pt x="36" y="160"/>
                    </a:lnTo>
                    <a:lnTo>
                      <a:pt x="38" y="158"/>
                    </a:lnTo>
                    <a:lnTo>
                      <a:pt x="38" y="158"/>
                    </a:lnTo>
                    <a:lnTo>
                      <a:pt x="40" y="158"/>
                    </a:lnTo>
                    <a:lnTo>
                      <a:pt x="42" y="160"/>
                    </a:lnTo>
                    <a:lnTo>
                      <a:pt x="42" y="162"/>
                    </a:lnTo>
                    <a:lnTo>
                      <a:pt x="42" y="163"/>
                    </a:lnTo>
                    <a:lnTo>
                      <a:pt x="44" y="167"/>
                    </a:lnTo>
                    <a:lnTo>
                      <a:pt x="48" y="169"/>
                    </a:lnTo>
                    <a:lnTo>
                      <a:pt x="50" y="171"/>
                    </a:lnTo>
                    <a:lnTo>
                      <a:pt x="50" y="173"/>
                    </a:lnTo>
                    <a:lnTo>
                      <a:pt x="50" y="175"/>
                    </a:lnTo>
                    <a:lnTo>
                      <a:pt x="48" y="177"/>
                    </a:lnTo>
                    <a:lnTo>
                      <a:pt x="48" y="177"/>
                    </a:lnTo>
                    <a:lnTo>
                      <a:pt x="48" y="179"/>
                    </a:lnTo>
                    <a:lnTo>
                      <a:pt x="48" y="181"/>
                    </a:lnTo>
                    <a:lnTo>
                      <a:pt x="48" y="183"/>
                    </a:lnTo>
                    <a:lnTo>
                      <a:pt x="50" y="183"/>
                    </a:lnTo>
                    <a:lnTo>
                      <a:pt x="54" y="183"/>
                    </a:lnTo>
                    <a:lnTo>
                      <a:pt x="57" y="181"/>
                    </a:lnTo>
                    <a:lnTo>
                      <a:pt x="63" y="179"/>
                    </a:lnTo>
                    <a:lnTo>
                      <a:pt x="69" y="179"/>
                    </a:lnTo>
                    <a:lnTo>
                      <a:pt x="73" y="179"/>
                    </a:lnTo>
                    <a:lnTo>
                      <a:pt x="77" y="179"/>
                    </a:lnTo>
                    <a:lnTo>
                      <a:pt x="80" y="181"/>
                    </a:lnTo>
                    <a:lnTo>
                      <a:pt x="82" y="181"/>
                    </a:lnTo>
                    <a:lnTo>
                      <a:pt x="84" y="181"/>
                    </a:lnTo>
                    <a:lnTo>
                      <a:pt x="86" y="183"/>
                    </a:lnTo>
                    <a:lnTo>
                      <a:pt x="90" y="185"/>
                    </a:lnTo>
                    <a:lnTo>
                      <a:pt x="92" y="187"/>
                    </a:lnTo>
                    <a:lnTo>
                      <a:pt x="96" y="187"/>
                    </a:lnTo>
                    <a:lnTo>
                      <a:pt x="100" y="188"/>
                    </a:lnTo>
                    <a:lnTo>
                      <a:pt x="104" y="190"/>
                    </a:lnTo>
                    <a:lnTo>
                      <a:pt x="105" y="194"/>
                    </a:lnTo>
                    <a:lnTo>
                      <a:pt x="107" y="196"/>
                    </a:lnTo>
                    <a:lnTo>
                      <a:pt x="109" y="200"/>
                    </a:lnTo>
                    <a:lnTo>
                      <a:pt x="111" y="204"/>
                    </a:lnTo>
                    <a:lnTo>
                      <a:pt x="113" y="206"/>
                    </a:lnTo>
                    <a:lnTo>
                      <a:pt x="119" y="208"/>
                    </a:lnTo>
                    <a:lnTo>
                      <a:pt x="123" y="210"/>
                    </a:lnTo>
                    <a:lnTo>
                      <a:pt x="128" y="211"/>
                    </a:lnTo>
                    <a:lnTo>
                      <a:pt x="134" y="213"/>
                    </a:lnTo>
                    <a:lnTo>
                      <a:pt x="138" y="215"/>
                    </a:lnTo>
                    <a:lnTo>
                      <a:pt x="140" y="217"/>
                    </a:lnTo>
                    <a:lnTo>
                      <a:pt x="140" y="219"/>
                    </a:lnTo>
                    <a:lnTo>
                      <a:pt x="140" y="223"/>
                    </a:lnTo>
                    <a:lnTo>
                      <a:pt x="138" y="229"/>
                    </a:lnTo>
                    <a:lnTo>
                      <a:pt x="136" y="231"/>
                    </a:lnTo>
                    <a:lnTo>
                      <a:pt x="134" y="235"/>
                    </a:lnTo>
                    <a:lnTo>
                      <a:pt x="132" y="236"/>
                    </a:lnTo>
                    <a:lnTo>
                      <a:pt x="132" y="240"/>
                    </a:lnTo>
                    <a:lnTo>
                      <a:pt x="134" y="244"/>
                    </a:lnTo>
                    <a:lnTo>
                      <a:pt x="134" y="248"/>
                    </a:lnTo>
                    <a:lnTo>
                      <a:pt x="132" y="252"/>
                    </a:lnTo>
                    <a:lnTo>
                      <a:pt x="128" y="258"/>
                    </a:lnTo>
                    <a:lnTo>
                      <a:pt x="125" y="263"/>
                    </a:lnTo>
                    <a:lnTo>
                      <a:pt x="121" y="269"/>
                    </a:lnTo>
                    <a:lnTo>
                      <a:pt x="119" y="273"/>
                    </a:lnTo>
                    <a:lnTo>
                      <a:pt x="117" y="279"/>
                    </a:lnTo>
                    <a:lnTo>
                      <a:pt x="115" y="283"/>
                    </a:lnTo>
                    <a:lnTo>
                      <a:pt x="113" y="288"/>
                    </a:lnTo>
                    <a:lnTo>
                      <a:pt x="111" y="290"/>
                    </a:lnTo>
                    <a:lnTo>
                      <a:pt x="107" y="294"/>
                    </a:lnTo>
                    <a:lnTo>
                      <a:pt x="105" y="298"/>
                    </a:lnTo>
                    <a:lnTo>
                      <a:pt x="105" y="300"/>
                    </a:lnTo>
                    <a:lnTo>
                      <a:pt x="104" y="304"/>
                    </a:lnTo>
                    <a:lnTo>
                      <a:pt x="105" y="307"/>
                    </a:lnTo>
                    <a:lnTo>
                      <a:pt x="107" y="309"/>
                    </a:lnTo>
                    <a:lnTo>
                      <a:pt x="109" y="313"/>
                    </a:lnTo>
                    <a:lnTo>
                      <a:pt x="111" y="315"/>
                    </a:lnTo>
                    <a:lnTo>
                      <a:pt x="111" y="317"/>
                    </a:lnTo>
                    <a:lnTo>
                      <a:pt x="109" y="319"/>
                    </a:lnTo>
                    <a:lnTo>
                      <a:pt x="107" y="319"/>
                    </a:lnTo>
                    <a:lnTo>
                      <a:pt x="104" y="317"/>
                    </a:lnTo>
                    <a:lnTo>
                      <a:pt x="100" y="313"/>
                    </a:lnTo>
                    <a:lnTo>
                      <a:pt x="98" y="309"/>
                    </a:lnTo>
                    <a:lnTo>
                      <a:pt x="94" y="306"/>
                    </a:lnTo>
                    <a:lnTo>
                      <a:pt x="90" y="302"/>
                    </a:lnTo>
                    <a:lnTo>
                      <a:pt x="88" y="298"/>
                    </a:lnTo>
                    <a:lnTo>
                      <a:pt x="86" y="296"/>
                    </a:lnTo>
                    <a:lnTo>
                      <a:pt x="86" y="296"/>
                    </a:lnTo>
                    <a:lnTo>
                      <a:pt x="86" y="288"/>
                    </a:lnTo>
                    <a:lnTo>
                      <a:pt x="82" y="277"/>
                    </a:lnTo>
                    <a:lnTo>
                      <a:pt x="77" y="259"/>
                    </a:lnTo>
                    <a:lnTo>
                      <a:pt x="69" y="240"/>
                    </a:lnTo>
                    <a:lnTo>
                      <a:pt x="59" y="225"/>
                    </a:lnTo>
                    <a:lnTo>
                      <a:pt x="59" y="223"/>
                    </a:lnTo>
                    <a:lnTo>
                      <a:pt x="56" y="221"/>
                    </a:lnTo>
                    <a:lnTo>
                      <a:pt x="54" y="215"/>
                    </a:lnTo>
                    <a:lnTo>
                      <a:pt x="52" y="211"/>
                    </a:lnTo>
                    <a:lnTo>
                      <a:pt x="52" y="206"/>
                    </a:lnTo>
                    <a:lnTo>
                      <a:pt x="52" y="204"/>
                    </a:lnTo>
                    <a:lnTo>
                      <a:pt x="54" y="202"/>
                    </a:lnTo>
                    <a:lnTo>
                      <a:pt x="56" y="198"/>
                    </a:lnTo>
                    <a:lnTo>
                      <a:pt x="57" y="196"/>
                    </a:lnTo>
                    <a:lnTo>
                      <a:pt x="59" y="194"/>
                    </a:lnTo>
                    <a:lnTo>
                      <a:pt x="59" y="192"/>
                    </a:lnTo>
                    <a:lnTo>
                      <a:pt x="57" y="188"/>
                    </a:lnTo>
                    <a:lnTo>
                      <a:pt x="56" y="187"/>
                    </a:lnTo>
                    <a:lnTo>
                      <a:pt x="56" y="185"/>
                    </a:lnTo>
                    <a:lnTo>
                      <a:pt x="56" y="185"/>
                    </a:lnTo>
                    <a:lnTo>
                      <a:pt x="54" y="185"/>
                    </a:lnTo>
                    <a:lnTo>
                      <a:pt x="52" y="187"/>
                    </a:lnTo>
                    <a:lnTo>
                      <a:pt x="48" y="187"/>
                    </a:lnTo>
                    <a:lnTo>
                      <a:pt x="44" y="185"/>
                    </a:lnTo>
                    <a:lnTo>
                      <a:pt x="40" y="181"/>
                    </a:lnTo>
                    <a:lnTo>
                      <a:pt x="36" y="173"/>
                    </a:lnTo>
                    <a:lnTo>
                      <a:pt x="32" y="171"/>
                    </a:lnTo>
                    <a:lnTo>
                      <a:pt x="31" y="169"/>
                    </a:lnTo>
                    <a:lnTo>
                      <a:pt x="29" y="188"/>
                    </a:lnTo>
                    <a:lnTo>
                      <a:pt x="34" y="231"/>
                    </a:lnTo>
                    <a:lnTo>
                      <a:pt x="52" y="269"/>
                    </a:lnTo>
                    <a:lnTo>
                      <a:pt x="77" y="300"/>
                    </a:lnTo>
                    <a:lnTo>
                      <a:pt x="107" y="325"/>
                    </a:lnTo>
                    <a:lnTo>
                      <a:pt x="146" y="340"/>
                    </a:lnTo>
                    <a:lnTo>
                      <a:pt x="188" y="346"/>
                    </a:lnTo>
                    <a:lnTo>
                      <a:pt x="230" y="340"/>
                    </a:lnTo>
                    <a:lnTo>
                      <a:pt x="267" y="325"/>
                    </a:lnTo>
                    <a:lnTo>
                      <a:pt x="299" y="300"/>
                    </a:lnTo>
                    <a:lnTo>
                      <a:pt x="324" y="269"/>
                    </a:lnTo>
                    <a:lnTo>
                      <a:pt x="340" y="231"/>
                    </a:lnTo>
                    <a:lnTo>
                      <a:pt x="345" y="188"/>
                    </a:lnTo>
                    <a:lnTo>
                      <a:pt x="345" y="173"/>
                    </a:lnTo>
                    <a:lnTo>
                      <a:pt x="344" y="160"/>
                    </a:lnTo>
                    <a:lnTo>
                      <a:pt x="336" y="154"/>
                    </a:lnTo>
                    <a:lnTo>
                      <a:pt x="324" y="146"/>
                    </a:lnTo>
                    <a:lnTo>
                      <a:pt x="311" y="139"/>
                    </a:lnTo>
                    <a:lnTo>
                      <a:pt x="301" y="133"/>
                    </a:lnTo>
                    <a:lnTo>
                      <a:pt x="296" y="133"/>
                    </a:lnTo>
                    <a:lnTo>
                      <a:pt x="296" y="135"/>
                    </a:lnTo>
                    <a:lnTo>
                      <a:pt x="296" y="139"/>
                    </a:lnTo>
                    <a:lnTo>
                      <a:pt x="297" y="140"/>
                    </a:lnTo>
                    <a:lnTo>
                      <a:pt x="299" y="144"/>
                    </a:lnTo>
                    <a:lnTo>
                      <a:pt x="303" y="146"/>
                    </a:lnTo>
                    <a:lnTo>
                      <a:pt x="307" y="146"/>
                    </a:lnTo>
                    <a:lnTo>
                      <a:pt x="313" y="146"/>
                    </a:lnTo>
                    <a:lnTo>
                      <a:pt x="317" y="146"/>
                    </a:lnTo>
                    <a:lnTo>
                      <a:pt x="319" y="148"/>
                    </a:lnTo>
                    <a:lnTo>
                      <a:pt x="319" y="150"/>
                    </a:lnTo>
                    <a:lnTo>
                      <a:pt x="320" y="152"/>
                    </a:lnTo>
                    <a:lnTo>
                      <a:pt x="319" y="154"/>
                    </a:lnTo>
                    <a:lnTo>
                      <a:pt x="317" y="158"/>
                    </a:lnTo>
                    <a:lnTo>
                      <a:pt x="315" y="162"/>
                    </a:lnTo>
                    <a:lnTo>
                      <a:pt x="311" y="165"/>
                    </a:lnTo>
                    <a:lnTo>
                      <a:pt x="307" y="167"/>
                    </a:lnTo>
                    <a:lnTo>
                      <a:pt x="303" y="171"/>
                    </a:lnTo>
                    <a:lnTo>
                      <a:pt x="299" y="171"/>
                    </a:lnTo>
                    <a:lnTo>
                      <a:pt x="296" y="171"/>
                    </a:lnTo>
                    <a:lnTo>
                      <a:pt x="292" y="167"/>
                    </a:lnTo>
                    <a:lnTo>
                      <a:pt x="288" y="162"/>
                    </a:lnTo>
                    <a:lnTo>
                      <a:pt x="284" y="156"/>
                    </a:lnTo>
                    <a:lnTo>
                      <a:pt x="280" y="150"/>
                    </a:lnTo>
                    <a:lnTo>
                      <a:pt x="276" y="146"/>
                    </a:lnTo>
                    <a:lnTo>
                      <a:pt x="274" y="142"/>
                    </a:lnTo>
                    <a:lnTo>
                      <a:pt x="272" y="142"/>
                    </a:lnTo>
                    <a:lnTo>
                      <a:pt x="272" y="142"/>
                    </a:lnTo>
                    <a:lnTo>
                      <a:pt x="272" y="144"/>
                    </a:lnTo>
                    <a:lnTo>
                      <a:pt x="274" y="148"/>
                    </a:lnTo>
                    <a:lnTo>
                      <a:pt x="276" y="154"/>
                    </a:lnTo>
                    <a:lnTo>
                      <a:pt x="280" y="158"/>
                    </a:lnTo>
                    <a:lnTo>
                      <a:pt x="282" y="163"/>
                    </a:lnTo>
                    <a:lnTo>
                      <a:pt x="284" y="167"/>
                    </a:lnTo>
                    <a:lnTo>
                      <a:pt x="286" y="171"/>
                    </a:lnTo>
                    <a:lnTo>
                      <a:pt x="288" y="175"/>
                    </a:lnTo>
                    <a:lnTo>
                      <a:pt x="292" y="177"/>
                    </a:lnTo>
                    <a:lnTo>
                      <a:pt x="294" y="177"/>
                    </a:lnTo>
                    <a:lnTo>
                      <a:pt x="297" y="177"/>
                    </a:lnTo>
                    <a:lnTo>
                      <a:pt x="299" y="177"/>
                    </a:lnTo>
                    <a:lnTo>
                      <a:pt x="303" y="177"/>
                    </a:lnTo>
                    <a:lnTo>
                      <a:pt x="303" y="177"/>
                    </a:lnTo>
                    <a:lnTo>
                      <a:pt x="305" y="179"/>
                    </a:lnTo>
                    <a:lnTo>
                      <a:pt x="303" y="183"/>
                    </a:lnTo>
                    <a:lnTo>
                      <a:pt x="303" y="185"/>
                    </a:lnTo>
                    <a:lnTo>
                      <a:pt x="301" y="187"/>
                    </a:lnTo>
                    <a:lnTo>
                      <a:pt x="297" y="194"/>
                    </a:lnTo>
                    <a:lnTo>
                      <a:pt x="292" y="204"/>
                    </a:lnTo>
                    <a:lnTo>
                      <a:pt x="284" y="211"/>
                    </a:lnTo>
                    <a:lnTo>
                      <a:pt x="282" y="219"/>
                    </a:lnTo>
                    <a:lnTo>
                      <a:pt x="282" y="225"/>
                    </a:lnTo>
                    <a:lnTo>
                      <a:pt x="282" y="231"/>
                    </a:lnTo>
                    <a:lnTo>
                      <a:pt x="282" y="235"/>
                    </a:lnTo>
                    <a:lnTo>
                      <a:pt x="284" y="238"/>
                    </a:lnTo>
                    <a:lnTo>
                      <a:pt x="284" y="240"/>
                    </a:lnTo>
                    <a:lnTo>
                      <a:pt x="284" y="242"/>
                    </a:lnTo>
                    <a:lnTo>
                      <a:pt x="280" y="244"/>
                    </a:lnTo>
                    <a:lnTo>
                      <a:pt x="278" y="246"/>
                    </a:lnTo>
                    <a:lnTo>
                      <a:pt x="274" y="250"/>
                    </a:lnTo>
                    <a:lnTo>
                      <a:pt x="272" y="252"/>
                    </a:lnTo>
                    <a:lnTo>
                      <a:pt x="272" y="256"/>
                    </a:lnTo>
                    <a:lnTo>
                      <a:pt x="272" y="258"/>
                    </a:lnTo>
                    <a:lnTo>
                      <a:pt x="272" y="259"/>
                    </a:lnTo>
                    <a:lnTo>
                      <a:pt x="272" y="261"/>
                    </a:lnTo>
                    <a:lnTo>
                      <a:pt x="272" y="263"/>
                    </a:lnTo>
                    <a:lnTo>
                      <a:pt x="269" y="267"/>
                    </a:lnTo>
                    <a:lnTo>
                      <a:pt x="269" y="269"/>
                    </a:lnTo>
                    <a:lnTo>
                      <a:pt x="267" y="271"/>
                    </a:lnTo>
                    <a:lnTo>
                      <a:pt x="265" y="275"/>
                    </a:lnTo>
                    <a:lnTo>
                      <a:pt x="263" y="279"/>
                    </a:lnTo>
                    <a:lnTo>
                      <a:pt x="261" y="281"/>
                    </a:lnTo>
                    <a:lnTo>
                      <a:pt x="257" y="284"/>
                    </a:lnTo>
                    <a:lnTo>
                      <a:pt x="253" y="286"/>
                    </a:lnTo>
                    <a:lnTo>
                      <a:pt x="248" y="286"/>
                    </a:lnTo>
                    <a:lnTo>
                      <a:pt x="244" y="284"/>
                    </a:lnTo>
                    <a:lnTo>
                      <a:pt x="240" y="281"/>
                    </a:lnTo>
                    <a:lnTo>
                      <a:pt x="238" y="277"/>
                    </a:lnTo>
                    <a:lnTo>
                      <a:pt x="236" y="271"/>
                    </a:lnTo>
                    <a:lnTo>
                      <a:pt x="236" y="269"/>
                    </a:lnTo>
                    <a:lnTo>
                      <a:pt x="236" y="265"/>
                    </a:lnTo>
                    <a:lnTo>
                      <a:pt x="234" y="261"/>
                    </a:lnTo>
                    <a:lnTo>
                      <a:pt x="234" y="256"/>
                    </a:lnTo>
                    <a:lnTo>
                      <a:pt x="232" y="250"/>
                    </a:lnTo>
                    <a:lnTo>
                      <a:pt x="230" y="246"/>
                    </a:lnTo>
                    <a:lnTo>
                      <a:pt x="230" y="242"/>
                    </a:lnTo>
                    <a:lnTo>
                      <a:pt x="230" y="238"/>
                    </a:lnTo>
                    <a:lnTo>
                      <a:pt x="232" y="235"/>
                    </a:lnTo>
                    <a:lnTo>
                      <a:pt x="232" y="227"/>
                    </a:lnTo>
                    <a:lnTo>
                      <a:pt x="230" y="213"/>
                    </a:lnTo>
                    <a:lnTo>
                      <a:pt x="226" y="202"/>
                    </a:lnTo>
                    <a:lnTo>
                      <a:pt x="223" y="194"/>
                    </a:lnTo>
                    <a:lnTo>
                      <a:pt x="221" y="190"/>
                    </a:lnTo>
                    <a:lnTo>
                      <a:pt x="215" y="190"/>
                    </a:lnTo>
                    <a:lnTo>
                      <a:pt x="209" y="190"/>
                    </a:lnTo>
                    <a:lnTo>
                      <a:pt x="205" y="190"/>
                    </a:lnTo>
                    <a:lnTo>
                      <a:pt x="201" y="192"/>
                    </a:lnTo>
                    <a:lnTo>
                      <a:pt x="198" y="194"/>
                    </a:lnTo>
                    <a:lnTo>
                      <a:pt x="196" y="194"/>
                    </a:lnTo>
                    <a:lnTo>
                      <a:pt x="192" y="194"/>
                    </a:lnTo>
                    <a:lnTo>
                      <a:pt x="190" y="192"/>
                    </a:lnTo>
                    <a:lnTo>
                      <a:pt x="190" y="190"/>
                    </a:lnTo>
                    <a:lnTo>
                      <a:pt x="186" y="188"/>
                    </a:lnTo>
                    <a:lnTo>
                      <a:pt x="184" y="183"/>
                    </a:lnTo>
                    <a:lnTo>
                      <a:pt x="180" y="179"/>
                    </a:lnTo>
                    <a:lnTo>
                      <a:pt x="176" y="173"/>
                    </a:lnTo>
                    <a:lnTo>
                      <a:pt x="175" y="169"/>
                    </a:lnTo>
                    <a:lnTo>
                      <a:pt x="173" y="167"/>
                    </a:lnTo>
                    <a:lnTo>
                      <a:pt x="173" y="163"/>
                    </a:lnTo>
                    <a:lnTo>
                      <a:pt x="175" y="162"/>
                    </a:lnTo>
                    <a:lnTo>
                      <a:pt x="175" y="162"/>
                    </a:lnTo>
                    <a:lnTo>
                      <a:pt x="176" y="160"/>
                    </a:lnTo>
                    <a:lnTo>
                      <a:pt x="176" y="156"/>
                    </a:lnTo>
                    <a:lnTo>
                      <a:pt x="178" y="152"/>
                    </a:lnTo>
                    <a:lnTo>
                      <a:pt x="178" y="146"/>
                    </a:lnTo>
                    <a:lnTo>
                      <a:pt x="180" y="142"/>
                    </a:lnTo>
                    <a:lnTo>
                      <a:pt x="184" y="139"/>
                    </a:lnTo>
                    <a:lnTo>
                      <a:pt x="186" y="135"/>
                    </a:lnTo>
                    <a:lnTo>
                      <a:pt x="190" y="129"/>
                    </a:lnTo>
                    <a:lnTo>
                      <a:pt x="194" y="125"/>
                    </a:lnTo>
                    <a:lnTo>
                      <a:pt x="196" y="123"/>
                    </a:lnTo>
                    <a:lnTo>
                      <a:pt x="198" y="121"/>
                    </a:lnTo>
                    <a:lnTo>
                      <a:pt x="201" y="119"/>
                    </a:lnTo>
                    <a:lnTo>
                      <a:pt x="205" y="119"/>
                    </a:lnTo>
                    <a:lnTo>
                      <a:pt x="207" y="119"/>
                    </a:lnTo>
                    <a:lnTo>
                      <a:pt x="209" y="119"/>
                    </a:lnTo>
                    <a:lnTo>
                      <a:pt x="211" y="117"/>
                    </a:lnTo>
                    <a:lnTo>
                      <a:pt x="211" y="115"/>
                    </a:lnTo>
                    <a:lnTo>
                      <a:pt x="215" y="115"/>
                    </a:lnTo>
                    <a:lnTo>
                      <a:pt x="219" y="114"/>
                    </a:lnTo>
                    <a:lnTo>
                      <a:pt x="223" y="114"/>
                    </a:lnTo>
                    <a:lnTo>
                      <a:pt x="226" y="114"/>
                    </a:lnTo>
                    <a:lnTo>
                      <a:pt x="228" y="115"/>
                    </a:lnTo>
                    <a:lnTo>
                      <a:pt x="228" y="117"/>
                    </a:lnTo>
                    <a:lnTo>
                      <a:pt x="228" y="119"/>
                    </a:lnTo>
                    <a:lnTo>
                      <a:pt x="230" y="123"/>
                    </a:lnTo>
                    <a:lnTo>
                      <a:pt x="232" y="125"/>
                    </a:lnTo>
                    <a:lnTo>
                      <a:pt x="234" y="127"/>
                    </a:lnTo>
                    <a:lnTo>
                      <a:pt x="238" y="129"/>
                    </a:lnTo>
                    <a:lnTo>
                      <a:pt x="242" y="129"/>
                    </a:lnTo>
                    <a:lnTo>
                      <a:pt x="244" y="129"/>
                    </a:lnTo>
                    <a:lnTo>
                      <a:pt x="244" y="127"/>
                    </a:lnTo>
                    <a:lnTo>
                      <a:pt x="246" y="127"/>
                    </a:lnTo>
                    <a:lnTo>
                      <a:pt x="248" y="125"/>
                    </a:lnTo>
                    <a:lnTo>
                      <a:pt x="251" y="127"/>
                    </a:lnTo>
                    <a:lnTo>
                      <a:pt x="255" y="127"/>
                    </a:lnTo>
                    <a:lnTo>
                      <a:pt x="261" y="127"/>
                    </a:lnTo>
                    <a:lnTo>
                      <a:pt x="265" y="129"/>
                    </a:lnTo>
                    <a:lnTo>
                      <a:pt x="269" y="129"/>
                    </a:lnTo>
                    <a:lnTo>
                      <a:pt x="271" y="129"/>
                    </a:lnTo>
                    <a:lnTo>
                      <a:pt x="272" y="127"/>
                    </a:lnTo>
                    <a:lnTo>
                      <a:pt x="272" y="125"/>
                    </a:lnTo>
                    <a:lnTo>
                      <a:pt x="272" y="121"/>
                    </a:lnTo>
                    <a:lnTo>
                      <a:pt x="272" y="119"/>
                    </a:lnTo>
                    <a:lnTo>
                      <a:pt x="271" y="115"/>
                    </a:lnTo>
                    <a:lnTo>
                      <a:pt x="269" y="115"/>
                    </a:lnTo>
                    <a:lnTo>
                      <a:pt x="265" y="115"/>
                    </a:lnTo>
                    <a:lnTo>
                      <a:pt x="263" y="115"/>
                    </a:lnTo>
                    <a:lnTo>
                      <a:pt x="259" y="115"/>
                    </a:lnTo>
                    <a:lnTo>
                      <a:pt x="255" y="114"/>
                    </a:lnTo>
                    <a:lnTo>
                      <a:pt x="255" y="112"/>
                    </a:lnTo>
                    <a:lnTo>
                      <a:pt x="255" y="110"/>
                    </a:lnTo>
                    <a:lnTo>
                      <a:pt x="253" y="110"/>
                    </a:lnTo>
                    <a:lnTo>
                      <a:pt x="253" y="110"/>
                    </a:lnTo>
                    <a:lnTo>
                      <a:pt x="251" y="110"/>
                    </a:lnTo>
                    <a:lnTo>
                      <a:pt x="249" y="112"/>
                    </a:lnTo>
                    <a:lnTo>
                      <a:pt x="248" y="110"/>
                    </a:lnTo>
                    <a:lnTo>
                      <a:pt x="246" y="108"/>
                    </a:lnTo>
                    <a:lnTo>
                      <a:pt x="244" y="104"/>
                    </a:lnTo>
                    <a:lnTo>
                      <a:pt x="240" y="100"/>
                    </a:lnTo>
                    <a:lnTo>
                      <a:pt x="238" y="98"/>
                    </a:lnTo>
                    <a:lnTo>
                      <a:pt x="234" y="96"/>
                    </a:lnTo>
                    <a:lnTo>
                      <a:pt x="230" y="96"/>
                    </a:lnTo>
                    <a:lnTo>
                      <a:pt x="230" y="96"/>
                    </a:lnTo>
                    <a:lnTo>
                      <a:pt x="232" y="98"/>
                    </a:lnTo>
                    <a:lnTo>
                      <a:pt x="234" y="100"/>
                    </a:lnTo>
                    <a:lnTo>
                      <a:pt x="236" y="102"/>
                    </a:lnTo>
                    <a:lnTo>
                      <a:pt x="240" y="104"/>
                    </a:lnTo>
                    <a:lnTo>
                      <a:pt x="240" y="106"/>
                    </a:lnTo>
                    <a:lnTo>
                      <a:pt x="242" y="108"/>
                    </a:lnTo>
                    <a:lnTo>
                      <a:pt x="240" y="110"/>
                    </a:lnTo>
                    <a:lnTo>
                      <a:pt x="240" y="112"/>
                    </a:lnTo>
                    <a:lnTo>
                      <a:pt x="238" y="114"/>
                    </a:lnTo>
                    <a:lnTo>
                      <a:pt x="236" y="114"/>
                    </a:lnTo>
                    <a:lnTo>
                      <a:pt x="236" y="114"/>
                    </a:lnTo>
                    <a:lnTo>
                      <a:pt x="234" y="112"/>
                    </a:lnTo>
                    <a:lnTo>
                      <a:pt x="234" y="108"/>
                    </a:lnTo>
                    <a:lnTo>
                      <a:pt x="232" y="106"/>
                    </a:lnTo>
                    <a:lnTo>
                      <a:pt x="228" y="104"/>
                    </a:lnTo>
                    <a:lnTo>
                      <a:pt x="226" y="100"/>
                    </a:lnTo>
                    <a:lnTo>
                      <a:pt x="224" y="100"/>
                    </a:lnTo>
                    <a:lnTo>
                      <a:pt x="223" y="98"/>
                    </a:lnTo>
                    <a:lnTo>
                      <a:pt x="221" y="98"/>
                    </a:lnTo>
                    <a:lnTo>
                      <a:pt x="217" y="100"/>
                    </a:lnTo>
                    <a:lnTo>
                      <a:pt x="215" y="102"/>
                    </a:lnTo>
                    <a:lnTo>
                      <a:pt x="211" y="104"/>
                    </a:lnTo>
                    <a:lnTo>
                      <a:pt x="211" y="108"/>
                    </a:lnTo>
                    <a:lnTo>
                      <a:pt x="209" y="110"/>
                    </a:lnTo>
                    <a:lnTo>
                      <a:pt x="207" y="114"/>
                    </a:lnTo>
                    <a:lnTo>
                      <a:pt x="203" y="115"/>
                    </a:lnTo>
                    <a:lnTo>
                      <a:pt x="200" y="115"/>
                    </a:lnTo>
                    <a:lnTo>
                      <a:pt x="196" y="115"/>
                    </a:lnTo>
                    <a:lnTo>
                      <a:pt x="196" y="114"/>
                    </a:lnTo>
                    <a:lnTo>
                      <a:pt x="196" y="114"/>
                    </a:lnTo>
                    <a:lnTo>
                      <a:pt x="196" y="112"/>
                    </a:lnTo>
                    <a:lnTo>
                      <a:pt x="196" y="110"/>
                    </a:lnTo>
                    <a:lnTo>
                      <a:pt x="194" y="108"/>
                    </a:lnTo>
                    <a:lnTo>
                      <a:pt x="192" y="106"/>
                    </a:lnTo>
                    <a:lnTo>
                      <a:pt x="192" y="104"/>
                    </a:lnTo>
                    <a:lnTo>
                      <a:pt x="194" y="102"/>
                    </a:lnTo>
                    <a:lnTo>
                      <a:pt x="196" y="100"/>
                    </a:lnTo>
                    <a:lnTo>
                      <a:pt x="196" y="100"/>
                    </a:lnTo>
                    <a:lnTo>
                      <a:pt x="200" y="100"/>
                    </a:lnTo>
                    <a:lnTo>
                      <a:pt x="201" y="100"/>
                    </a:lnTo>
                    <a:lnTo>
                      <a:pt x="205" y="100"/>
                    </a:lnTo>
                    <a:lnTo>
                      <a:pt x="207" y="98"/>
                    </a:lnTo>
                    <a:lnTo>
                      <a:pt x="207" y="96"/>
                    </a:lnTo>
                    <a:lnTo>
                      <a:pt x="207" y="94"/>
                    </a:lnTo>
                    <a:lnTo>
                      <a:pt x="207" y="92"/>
                    </a:lnTo>
                    <a:lnTo>
                      <a:pt x="205" y="90"/>
                    </a:lnTo>
                    <a:lnTo>
                      <a:pt x="203" y="89"/>
                    </a:lnTo>
                    <a:lnTo>
                      <a:pt x="203" y="89"/>
                    </a:lnTo>
                    <a:lnTo>
                      <a:pt x="205" y="87"/>
                    </a:lnTo>
                    <a:lnTo>
                      <a:pt x="207" y="87"/>
                    </a:lnTo>
                    <a:lnTo>
                      <a:pt x="211" y="85"/>
                    </a:lnTo>
                    <a:lnTo>
                      <a:pt x="215" y="81"/>
                    </a:lnTo>
                    <a:lnTo>
                      <a:pt x="217" y="79"/>
                    </a:lnTo>
                    <a:lnTo>
                      <a:pt x="219" y="77"/>
                    </a:lnTo>
                    <a:lnTo>
                      <a:pt x="221" y="75"/>
                    </a:lnTo>
                    <a:lnTo>
                      <a:pt x="223" y="73"/>
                    </a:lnTo>
                    <a:lnTo>
                      <a:pt x="226" y="73"/>
                    </a:lnTo>
                    <a:lnTo>
                      <a:pt x="228" y="73"/>
                    </a:lnTo>
                    <a:lnTo>
                      <a:pt x="230" y="73"/>
                    </a:lnTo>
                    <a:lnTo>
                      <a:pt x="232" y="75"/>
                    </a:lnTo>
                    <a:lnTo>
                      <a:pt x="234" y="75"/>
                    </a:lnTo>
                    <a:lnTo>
                      <a:pt x="234" y="75"/>
                    </a:lnTo>
                    <a:lnTo>
                      <a:pt x="236" y="73"/>
                    </a:lnTo>
                    <a:lnTo>
                      <a:pt x="240" y="73"/>
                    </a:lnTo>
                    <a:lnTo>
                      <a:pt x="242" y="73"/>
                    </a:lnTo>
                    <a:lnTo>
                      <a:pt x="244" y="71"/>
                    </a:lnTo>
                    <a:lnTo>
                      <a:pt x="244" y="69"/>
                    </a:lnTo>
                    <a:lnTo>
                      <a:pt x="244" y="67"/>
                    </a:lnTo>
                    <a:lnTo>
                      <a:pt x="246" y="66"/>
                    </a:lnTo>
                    <a:lnTo>
                      <a:pt x="248" y="64"/>
                    </a:lnTo>
                    <a:lnTo>
                      <a:pt x="251" y="64"/>
                    </a:lnTo>
                    <a:lnTo>
                      <a:pt x="253" y="62"/>
                    </a:lnTo>
                    <a:lnTo>
                      <a:pt x="255" y="60"/>
                    </a:lnTo>
                    <a:lnTo>
                      <a:pt x="255" y="58"/>
                    </a:lnTo>
                    <a:lnTo>
                      <a:pt x="253" y="54"/>
                    </a:lnTo>
                    <a:lnTo>
                      <a:pt x="251" y="50"/>
                    </a:lnTo>
                    <a:lnTo>
                      <a:pt x="248" y="48"/>
                    </a:lnTo>
                    <a:lnTo>
                      <a:pt x="246" y="48"/>
                    </a:lnTo>
                    <a:lnTo>
                      <a:pt x="244" y="50"/>
                    </a:lnTo>
                    <a:lnTo>
                      <a:pt x="242" y="52"/>
                    </a:lnTo>
                    <a:lnTo>
                      <a:pt x="240" y="52"/>
                    </a:lnTo>
                    <a:lnTo>
                      <a:pt x="240" y="52"/>
                    </a:lnTo>
                    <a:lnTo>
                      <a:pt x="238" y="54"/>
                    </a:lnTo>
                    <a:lnTo>
                      <a:pt x="238" y="58"/>
                    </a:lnTo>
                    <a:lnTo>
                      <a:pt x="240" y="60"/>
                    </a:lnTo>
                    <a:lnTo>
                      <a:pt x="240" y="62"/>
                    </a:lnTo>
                    <a:lnTo>
                      <a:pt x="240" y="64"/>
                    </a:lnTo>
                    <a:lnTo>
                      <a:pt x="238" y="66"/>
                    </a:lnTo>
                    <a:lnTo>
                      <a:pt x="236" y="67"/>
                    </a:lnTo>
                    <a:lnTo>
                      <a:pt x="236" y="71"/>
                    </a:lnTo>
                    <a:lnTo>
                      <a:pt x="234" y="71"/>
                    </a:lnTo>
                    <a:lnTo>
                      <a:pt x="232" y="71"/>
                    </a:lnTo>
                    <a:lnTo>
                      <a:pt x="230" y="69"/>
                    </a:lnTo>
                    <a:lnTo>
                      <a:pt x="230" y="69"/>
                    </a:lnTo>
                    <a:lnTo>
                      <a:pt x="228" y="67"/>
                    </a:lnTo>
                    <a:lnTo>
                      <a:pt x="224" y="66"/>
                    </a:lnTo>
                    <a:lnTo>
                      <a:pt x="221" y="64"/>
                    </a:lnTo>
                    <a:lnTo>
                      <a:pt x="221" y="62"/>
                    </a:lnTo>
                    <a:lnTo>
                      <a:pt x="221" y="60"/>
                    </a:lnTo>
                    <a:lnTo>
                      <a:pt x="221" y="58"/>
                    </a:lnTo>
                    <a:lnTo>
                      <a:pt x="223" y="56"/>
                    </a:lnTo>
                    <a:lnTo>
                      <a:pt x="224" y="54"/>
                    </a:lnTo>
                    <a:lnTo>
                      <a:pt x="226" y="54"/>
                    </a:lnTo>
                    <a:lnTo>
                      <a:pt x="230" y="50"/>
                    </a:lnTo>
                    <a:lnTo>
                      <a:pt x="234" y="46"/>
                    </a:lnTo>
                    <a:lnTo>
                      <a:pt x="238" y="42"/>
                    </a:lnTo>
                    <a:lnTo>
                      <a:pt x="242" y="41"/>
                    </a:lnTo>
                    <a:lnTo>
                      <a:pt x="215" y="33"/>
                    </a:lnTo>
                    <a:lnTo>
                      <a:pt x="188" y="31"/>
                    </a:lnTo>
                    <a:close/>
                    <a:moveTo>
                      <a:pt x="188" y="0"/>
                    </a:moveTo>
                    <a:lnTo>
                      <a:pt x="230" y="6"/>
                    </a:lnTo>
                    <a:lnTo>
                      <a:pt x="271" y="19"/>
                    </a:lnTo>
                    <a:lnTo>
                      <a:pt x="305" y="42"/>
                    </a:lnTo>
                    <a:lnTo>
                      <a:pt x="334" y="71"/>
                    </a:lnTo>
                    <a:lnTo>
                      <a:pt x="357" y="106"/>
                    </a:lnTo>
                    <a:lnTo>
                      <a:pt x="370" y="146"/>
                    </a:lnTo>
                    <a:lnTo>
                      <a:pt x="374" y="188"/>
                    </a:lnTo>
                    <a:lnTo>
                      <a:pt x="370" y="231"/>
                    </a:lnTo>
                    <a:lnTo>
                      <a:pt x="357" y="271"/>
                    </a:lnTo>
                    <a:lnTo>
                      <a:pt x="334" y="306"/>
                    </a:lnTo>
                    <a:lnTo>
                      <a:pt x="305" y="334"/>
                    </a:lnTo>
                    <a:lnTo>
                      <a:pt x="271" y="357"/>
                    </a:lnTo>
                    <a:lnTo>
                      <a:pt x="230" y="371"/>
                    </a:lnTo>
                    <a:lnTo>
                      <a:pt x="188" y="377"/>
                    </a:lnTo>
                    <a:lnTo>
                      <a:pt x="144" y="371"/>
                    </a:lnTo>
                    <a:lnTo>
                      <a:pt x="105" y="357"/>
                    </a:lnTo>
                    <a:lnTo>
                      <a:pt x="71" y="334"/>
                    </a:lnTo>
                    <a:lnTo>
                      <a:pt x="42" y="306"/>
                    </a:lnTo>
                    <a:lnTo>
                      <a:pt x="19" y="271"/>
                    </a:lnTo>
                    <a:lnTo>
                      <a:pt x="6" y="231"/>
                    </a:lnTo>
                    <a:lnTo>
                      <a:pt x="0" y="188"/>
                    </a:lnTo>
                    <a:lnTo>
                      <a:pt x="6" y="146"/>
                    </a:lnTo>
                    <a:lnTo>
                      <a:pt x="19" y="106"/>
                    </a:lnTo>
                    <a:lnTo>
                      <a:pt x="42" y="71"/>
                    </a:lnTo>
                    <a:lnTo>
                      <a:pt x="71" y="42"/>
                    </a:lnTo>
                    <a:lnTo>
                      <a:pt x="105" y="19"/>
                    </a:lnTo>
                    <a:lnTo>
                      <a:pt x="144" y="6"/>
                    </a:lnTo>
                    <a:lnTo>
                      <a:pt x="188"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8" name="Freeform 111"/>
              <p:cNvSpPr>
                <a:spLocks noEditPoints="1"/>
              </p:cNvSpPr>
              <p:nvPr userDrawn="1"/>
            </p:nvSpPr>
            <p:spPr bwMode="auto">
              <a:xfrm>
                <a:off x="1791" y="3828"/>
                <a:ext cx="353" cy="290"/>
              </a:xfrm>
              <a:custGeom>
                <a:avLst/>
                <a:gdLst>
                  <a:gd name="T0" fmla="*/ 25 w 353"/>
                  <a:gd name="T1" fmla="*/ 17 h 290"/>
                  <a:gd name="T2" fmla="*/ 21 w 353"/>
                  <a:gd name="T3" fmla="*/ 17 h 290"/>
                  <a:gd name="T4" fmla="*/ 17 w 353"/>
                  <a:gd name="T5" fmla="*/ 21 h 290"/>
                  <a:gd name="T6" fmla="*/ 17 w 353"/>
                  <a:gd name="T7" fmla="*/ 25 h 290"/>
                  <a:gd name="T8" fmla="*/ 17 w 353"/>
                  <a:gd name="T9" fmla="*/ 195 h 290"/>
                  <a:gd name="T10" fmla="*/ 17 w 353"/>
                  <a:gd name="T11" fmla="*/ 199 h 290"/>
                  <a:gd name="T12" fmla="*/ 21 w 353"/>
                  <a:gd name="T13" fmla="*/ 203 h 290"/>
                  <a:gd name="T14" fmla="*/ 25 w 353"/>
                  <a:gd name="T15" fmla="*/ 205 h 290"/>
                  <a:gd name="T16" fmla="*/ 327 w 353"/>
                  <a:gd name="T17" fmla="*/ 205 h 290"/>
                  <a:gd name="T18" fmla="*/ 330 w 353"/>
                  <a:gd name="T19" fmla="*/ 203 h 290"/>
                  <a:gd name="T20" fmla="*/ 334 w 353"/>
                  <a:gd name="T21" fmla="*/ 199 h 290"/>
                  <a:gd name="T22" fmla="*/ 336 w 353"/>
                  <a:gd name="T23" fmla="*/ 195 h 290"/>
                  <a:gd name="T24" fmla="*/ 336 w 353"/>
                  <a:gd name="T25" fmla="*/ 25 h 290"/>
                  <a:gd name="T26" fmla="*/ 334 w 353"/>
                  <a:gd name="T27" fmla="*/ 21 h 290"/>
                  <a:gd name="T28" fmla="*/ 330 w 353"/>
                  <a:gd name="T29" fmla="*/ 17 h 290"/>
                  <a:gd name="T30" fmla="*/ 327 w 353"/>
                  <a:gd name="T31" fmla="*/ 17 h 290"/>
                  <a:gd name="T32" fmla="*/ 25 w 353"/>
                  <a:gd name="T33" fmla="*/ 17 h 290"/>
                  <a:gd name="T34" fmla="*/ 25 w 353"/>
                  <a:gd name="T35" fmla="*/ 0 h 290"/>
                  <a:gd name="T36" fmla="*/ 327 w 353"/>
                  <a:gd name="T37" fmla="*/ 0 h 290"/>
                  <a:gd name="T38" fmla="*/ 334 w 353"/>
                  <a:gd name="T39" fmla="*/ 2 h 290"/>
                  <a:gd name="T40" fmla="*/ 342 w 353"/>
                  <a:gd name="T41" fmla="*/ 3 h 290"/>
                  <a:gd name="T42" fmla="*/ 348 w 353"/>
                  <a:gd name="T43" fmla="*/ 9 h 290"/>
                  <a:gd name="T44" fmla="*/ 352 w 353"/>
                  <a:gd name="T45" fmla="*/ 17 h 290"/>
                  <a:gd name="T46" fmla="*/ 353 w 353"/>
                  <a:gd name="T47" fmla="*/ 25 h 290"/>
                  <a:gd name="T48" fmla="*/ 353 w 353"/>
                  <a:gd name="T49" fmla="*/ 195 h 290"/>
                  <a:gd name="T50" fmla="*/ 352 w 353"/>
                  <a:gd name="T51" fmla="*/ 209 h 290"/>
                  <a:gd name="T52" fmla="*/ 344 w 353"/>
                  <a:gd name="T53" fmla="*/ 220 h 290"/>
                  <a:gd name="T54" fmla="*/ 330 w 353"/>
                  <a:gd name="T55" fmla="*/ 230 h 290"/>
                  <a:gd name="T56" fmla="*/ 307 w 353"/>
                  <a:gd name="T57" fmla="*/ 238 h 290"/>
                  <a:gd name="T58" fmla="*/ 279 w 353"/>
                  <a:gd name="T59" fmla="*/ 245 h 290"/>
                  <a:gd name="T60" fmla="*/ 248 w 353"/>
                  <a:gd name="T61" fmla="*/ 249 h 290"/>
                  <a:gd name="T62" fmla="*/ 211 w 353"/>
                  <a:gd name="T63" fmla="*/ 251 h 290"/>
                  <a:gd name="T64" fmla="*/ 208 w 353"/>
                  <a:gd name="T65" fmla="*/ 263 h 290"/>
                  <a:gd name="T66" fmla="*/ 294 w 353"/>
                  <a:gd name="T67" fmla="*/ 263 h 290"/>
                  <a:gd name="T68" fmla="*/ 302 w 353"/>
                  <a:gd name="T69" fmla="*/ 265 h 290"/>
                  <a:gd name="T70" fmla="*/ 309 w 353"/>
                  <a:gd name="T71" fmla="*/ 268 h 290"/>
                  <a:gd name="T72" fmla="*/ 315 w 353"/>
                  <a:gd name="T73" fmla="*/ 274 h 290"/>
                  <a:gd name="T74" fmla="*/ 319 w 353"/>
                  <a:gd name="T75" fmla="*/ 282 h 290"/>
                  <a:gd name="T76" fmla="*/ 319 w 353"/>
                  <a:gd name="T77" fmla="*/ 290 h 290"/>
                  <a:gd name="T78" fmla="*/ 33 w 353"/>
                  <a:gd name="T79" fmla="*/ 290 h 290"/>
                  <a:gd name="T80" fmla="*/ 35 w 353"/>
                  <a:gd name="T81" fmla="*/ 282 h 290"/>
                  <a:gd name="T82" fmla="*/ 39 w 353"/>
                  <a:gd name="T83" fmla="*/ 274 h 290"/>
                  <a:gd name="T84" fmla="*/ 44 w 353"/>
                  <a:gd name="T85" fmla="*/ 268 h 290"/>
                  <a:gd name="T86" fmla="*/ 50 w 353"/>
                  <a:gd name="T87" fmla="*/ 265 h 290"/>
                  <a:gd name="T88" fmla="*/ 58 w 353"/>
                  <a:gd name="T89" fmla="*/ 263 h 290"/>
                  <a:gd name="T90" fmla="*/ 144 w 353"/>
                  <a:gd name="T91" fmla="*/ 263 h 290"/>
                  <a:gd name="T92" fmla="*/ 140 w 353"/>
                  <a:gd name="T93" fmla="*/ 251 h 290"/>
                  <a:gd name="T94" fmla="*/ 106 w 353"/>
                  <a:gd name="T95" fmla="*/ 249 h 290"/>
                  <a:gd name="T96" fmla="*/ 73 w 353"/>
                  <a:gd name="T97" fmla="*/ 245 h 290"/>
                  <a:gd name="T98" fmla="*/ 44 w 353"/>
                  <a:gd name="T99" fmla="*/ 238 h 290"/>
                  <a:gd name="T100" fmla="*/ 23 w 353"/>
                  <a:gd name="T101" fmla="*/ 230 h 290"/>
                  <a:gd name="T102" fmla="*/ 8 w 353"/>
                  <a:gd name="T103" fmla="*/ 220 h 290"/>
                  <a:gd name="T104" fmla="*/ 2 w 353"/>
                  <a:gd name="T105" fmla="*/ 209 h 290"/>
                  <a:gd name="T106" fmla="*/ 0 w 353"/>
                  <a:gd name="T107" fmla="*/ 195 h 290"/>
                  <a:gd name="T108" fmla="*/ 0 w 353"/>
                  <a:gd name="T109" fmla="*/ 25 h 290"/>
                  <a:gd name="T110" fmla="*/ 0 w 353"/>
                  <a:gd name="T111" fmla="*/ 17 h 290"/>
                  <a:gd name="T112" fmla="*/ 4 w 353"/>
                  <a:gd name="T113" fmla="*/ 9 h 290"/>
                  <a:gd name="T114" fmla="*/ 10 w 353"/>
                  <a:gd name="T115" fmla="*/ 3 h 290"/>
                  <a:gd name="T116" fmla="*/ 17 w 353"/>
                  <a:gd name="T117" fmla="*/ 2 h 290"/>
                  <a:gd name="T118" fmla="*/ 25 w 353"/>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290">
                    <a:moveTo>
                      <a:pt x="25" y="17"/>
                    </a:moveTo>
                    <a:lnTo>
                      <a:pt x="21" y="17"/>
                    </a:lnTo>
                    <a:lnTo>
                      <a:pt x="17" y="21"/>
                    </a:lnTo>
                    <a:lnTo>
                      <a:pt x="17" y="25"/>
                    </a:lnTo>
                    <a:lnTo>
                      <a:pt x="17" y="195"/>
                    </a:lnTo>
                    <a:lnTo>
                      <a:pt x="17" y="199"/>
                    </a:lnTo>
                    <a:lnTo>
                      <a:pt x="21" y="203"/>
                    </a:lnTo>
                    <a:lnTo>
                      <a:pt x="25" y="205"/>
                    </a:lnTo>
                    <a:lnTo>
                      <a:pt x="327" y="205"/>
                    </a:lnTo>
                    <a:lnTo>
                      <a:pt x="330" y="203"/>
                    </a:lnTo>
                    <a:lnTo>
                      <a:pt x="334" y="199"/>
                    </a:lnTo>
                    <a:lnTo>
                      <a:pt x="336" y="195"/>
                    </a:lnTo>
                    <a:lnTo>
                      <a:pt x="336" y="25"/>
                    </a:lnTo>
                    <a:lnTo>
                      <a:pt x="334" y="21"/>
                    </a:lnTo>
                    <a:lnTo>
                      <a:pt x="330" y="17"/>
                    </a:lnTo>
                    <a:lnTo>
                      <a:pt x="327" y="17"/>
                    </a:lnTo>
                    <a:lnTo>
                      <a:pt x="25" y="17"/>
                    </a:lnTo>
                    <a:close/>
                    <a:moveTo>
                      <a:pt x="25" y="0"/>
                    </a:moveTo>
                    <a:lnTo>
                      <a:pt x="327" y="0"/>
                    </a:lnTo>
                    <a:lnTo>
                      <a:pt x="334" y="2"/>
                    </a:lnTo>
                    <a:lnTo>
                      <a:pt x="342" y="3"/>
                    </a:lnTo>
                    <a:lnTo>
                      <a:pt x="348" y="9"/>
                    </a:lnTo>
                    <a:lnTo>
                      <a:pt x="352" y="17"/>
                    </a:lnTo>
                    <a:lnTo>
                      <a:pt x="353" y="25"/>
                    </a:lnTo>
                    <a:lnTo>
                      <a:pt x="353" y="195"/>
                    </a:lnTo>
                    <a:lnTo>
                      <a:pt x="352" y="209"/>
                    </a:lnTo>
                    <a:lnTo>
                      <a:pt x="344" y="220"/>
                    </a:lnTo>
                    <a:lnTo>
                      <a:pt x="330" y="230"/>
                    </a:lnTo>
                    <a:lnTo>
                      <a:pt x="307" y="238"/>
                    </a:lnTo>
                    <a:lnTo>
                      <a:pt x="279" y="245"/>
                    </a:lnTo>
                    <a:lnTo>
                      <a:pt x="248" y="249"/>
                    </a:lnTo>
                    <a:lnTo>
                      <a:pt x="211" y="251"/>
                    </a:lnTo>
                    <a:lnTo>
                      <a:pt x="208" y="263"/>
                    </a:lnTo>
                    <a:lnTo>
                      <a:pt x="294" y="263"/>
                    </a:lnTo>
                    <a:lnTo>
                      <a:pt x="302" y="265"/>
                    </a:lnTo>
                    <a:lnTo>
                      <a:pt x="309" y="268"/>
                    </a:lnTo>
                    <a:lnTo>
                      <a:pt x="315" y="274"/>
                    </a:lnTo>
                    <a:lnTo>
                      <a:pt x="319" y="282"/>
                    </a:lnTo>
                    <a:lnTo>
                      <a:pt x="319" y="290"/>
                    </a:lnTo>
                    <a:lnTo>
                      <a:pt x="33" y="290"/>
                    </a:lnTo>
                    <a:lnTo>
                      <a:pt x="35" y="282"/>
                    </a:lnTo>
                    <a:lnTo>
                      <a:pt x="39" y="274"/>
                    </a:lnTo>
                    <a:lnTo>
                      <a:pt x="44" y="268"/>
                    </a:lnTo>
                    <a:lnTo>
                      <a:pt x="50" y="265"/>
                    </a:lnTo>
                    <a:lnTo>
                      <a:pt x="58" y="263"/>
                    </a:lnTo>
                    <a:lnTo>
                      <a:pt x="144" y="263"/>
                    </a:lnTo>
                    <a:lnTo>
                      <a:pt x="140" y="251"/>
                    </a:lnTo>
                    <a:lnTo>
                      <a:pt x="106" y="249"/>
                    </a:lnTo>
                    <a:lnTo>
                      <a:pt x="73" y="245"/>
                    </a:lnTo>
                    <a:lnTo>
                      <a:pt x="44" y="238"/>
                    </a:lnTo>
                    <a:lnTo>
                      <a:pt x="23" y="230"/>
                    </a:lnTo>
                    <a:lnTo>
                      <a:pt x="8" y="220"/>
                    </a:lnTo>
                    <a:lnTo>
                      <a:pt x="2" y="209"/>
                    </a:lnTo>
                    <a:lnTo>
                      <a:pt x="0" y="195"/>
                    </a:lnTo>
                    <a:lnTo>
                      <a:pt x="0" y="25"/>
                    </a:lnTo>
                    <a:lnTo>
                      <a:pt x="0" y="17"/>
                    </a:lnTo>
                    <a:lnTo>
                      <a:pt x="4" y="9"/>
                    </a:lnTo>
                    <a:lnTo>
                      <a:pt x="10" y="3"/>
                    </a:lnTo>
                    <a:lnTo>
                      <a:pt x="17" y="2"/>
                    </a:lnTo>
                    <a:lnTo>
                      <a:pt x="25"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9" name="Freeform 112"/>
              <p:cNvSpPr>
                <a:spLocks/>
              </p:cNvSpPr>
              <p:nvPr userDrawn="1"/>
            </p:nvSpPr>
            <p:spPr bwMode="auto">
              <a:xfrm>
                <a:off x="4084" y="3920"/>
                <a:ext cx="109" cy="111"/>
              </a:xfrm>
              <a:custGeom>
                <a:avLst/>
                <a:gdLst>
                  <a:gd name="T0" fmla="*/ 67 w 109"/>
                  <a:gd name="T1" fmla="*/ 0 h 111"/>
                  <a:gd name="T2" fmla="*/ 109 w 109"/>
                  <a:gd name="T3" fmla="*/ 44 h 111"/>
                  <a:gd name="T4" fmla="*/ 42 w 109"/>
                  <a:gd name="T5" fmla="*/ 111 h 111"/>
                  <a:gd name="T6" fmla="*/ 0 w 109"/>
                  <a:gd name="T7" fmla="*/ 69 h 111"/>
                  <a:gd name="T8" fmla="*/ 11 w 109"/>
                  <a:gd name="T9" fmla="*/ 57 h 111"/>
                  <a:gd name="T10" fmla="*/ 21 w 109"/>
                  <a:gd name="T11" fmla="*/ 67 h 111"/>
                  <a:gd name="T12" fmla="*/ 28 w 109"/>
                  <a:gd name="T13" fmla="*/ 59 h 111"/>
                  <a:gd name="T14" fmla="*/ 17 w 109"/>
                  <a:gd name="T15" fmla="*/ 50 h 111"/>
                  <a:gd name="T16" fmla="*/ 28 w 109"/>
                  <a:gd name="T17" fmla="*/ 38 h 111"/>
                  <a:gd name="T18" fmla="*/ 40 w 109"/>
                  <a:gd name="T19" fmla="*/ 48 h 111"/>
                  <a:gd name="T20" fmla="*/ 48 w 109"/>
                  <a:gd name="T21" fmla="*/ 42 h 111"/>
                  <a:gd name="T22" fmla="*/ 36 w 109"/>
                  <a:gd name="T23" fmla="*/ 31 h 111"/>
                  <a:gd name="T24" fmla="*/ 48 w 109"/>
                  <a:gd name="T25" fmla="*/ 19 h 111"/>
                  <a:gd name="T26" fmla="*/ 59 w 109"/>
                  <a:gd name="T27" fmla="*/ 31 h 111"/>
                  <a:gd name="T28" fmla="*/ 67 w 109"/>
                  <a:gd name="T29" fmla="*/ 23 h 111"/>
                  <a:gd name="T30" fmla="*/ 55 w 109"/>
                  <a:gd name="T31" fmla="*/ 11 h 111"/>
                  <a:gd name="T32" fmla="*/ 67 w 109"/>
                  <a:gd name="T3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111">
                    <a:moveTo>
                      <a:pt x="67" y="0"/>
                    </a:moveTo>
                    <a:lnTo>
                      <a:pt x="109" y="44"/>
                    </a:lnTo>
                    <a:lnTo>
                      <a:pt x="42" y="111"/>
                    </a:lnTo>
                    <a:lnTo>
                      <a:pt x="0" y="69"/>
                    </a:lnTo>
                    <a:lnTo>
                      <a:pt x="11" y="57"/>
                    </a:lnTo>
                    <a:lnTo>
                      <a:pt x="21" y="67"/>
                    </a:lnTo>
                    <a:lnTo>
                      <a:pt x="28" y="59"/>
                    </a:lnTo>
                    <a:lnTo>
                      <a:pt x="17" y="50"/>
                    </a:lnTo>
                    <a:lnTo>
                      <a:pt x="28" y="38"/>
                    </a:lnTo>
                    <a:lnTo>
                      <a:pt x="40" y="48"/>
                    </a:lnTo>
                    <a:lnTo>
                      <a:pt x="48" y="42"/>
                    </a:lnTo>
                    <a:lnTo>
                      <a:pt x="36" y="31"/>
                    </a:lnTo>
                    <a:lnTo>
                      <a:pt x="48" y="19"/>
                    </a:lnTo>
                    <a:lnTo>
                      <a:pt x="59" y="31"/>
                    </a:lnTo>
                    <a:lnTo>
                      <a:pt x="67" y="23"/>
                    </a:lnTo>
                    <a:lnTo>
                      <a:pt x="55" y="11"/>
                    </a:lnTo>
                    <a:lnTo>
                      <a:pt x="6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0" name="Freeform 113"/>
              <p:cNvSpPr>
                <a:spLocks noEditPoints="1"/>
              </p:cNvSpPr>
              <p:nvPr userDrawn="1"/>
            </p:nvSpPr>
            <p:spPr bwMode="auto">
              <a:xfrm>
                <a:off x="4022" y="3837"/>
                <a:ext cx="254" cy="254"/>
              </a:xfrm>
              <a:custGeom>
                <a:avLst/>
                <a:gdLst>
                  <a:gd name="T0" fmla="*/ 48 w 254"/>
                  <a:gd name="T1" fmla="*/ 148 h 254"/>
                  <a:gd name="T2" fmla="*/ 48 w 254"/>
                  <a:gd name="T3" fmla="*/ 154 h 254"/>
                  <a:gd name="T4" fmla="*/ 104 w 254"/>
                  <a:gd name="T5" fmla="*/ 208 h 254"/>
                  <a:gd name="T6" fmla="*/ 215 w 254"/>
                  <a:gd name="T7" fmla="*/ 98 h 254"/>
                  <a:gd name="T8" fmla="*/ 221 w 254"/>
                  <a:gd name="T9" fmla="*/ 37 h 254"/>
                  <a:gd name="T10" fmla="*/ 208 w 254"/>
                  <a:gd name="T11" fmla="*/ 69 h 254"/>
                  <a:gd name="T12" fmla="*/ 221 w 254"/>
                  <a:gd name="T13" fmla="*/ 37 h 254"/>
                  <a:gd name="T14" fmla="*/ 186 w 254"/>
                  <a:gd name="T15" fmla="*/ 46 h 254"/>
                  <a:gd name="T16" fmla="*/ 217 w 254"/>
                  <a:gd name="T17" fmla="*/ 33 h 254"/>
                  <a:gd name="T18" fmla="*/ 200 w 254"/>
                  <a:gd name="T19" fmla="*/ 0 h 254"/>
                  <a:gd name="T20" fmla="*/ 250 w 254"/>
                  <a:gd name="T21" fmla="*/ 58 h 254"/>
                  <a:gd name="T22" fmla="*/ 242 w 254"/>
                  <a:gd name="T23" fmla="*/ 58 h 254"/>
                  <a:gd name="T24" fmla="*/ 238 w 254"/>
                  <a:gd name="T25" fmla="*/ 52 h 254"/>
                  <a:gd name="T26" fmla="*/ 244 w 254"/>
                  <a:gd name="T27" fmla="*/ 104 h 254"/>
                  <a:gd name="T28" fmla="*/ 234 w 254"/>
                  <a:gd name="T29" fmla="*/ 112 h 254"/>
                  <a:gd name="T30" fmla="*/ 227 w 254"/>
                  <a:gd name="T31" fmla="*/ 110 h 254"/>
                  <a:gd name="T32" fmla="*/ 114 w 254"/>
                  <a:gd name="T33" fmla="*/ 213 h 254"/>
                  <a:gd name="T34" fmla="*/ 104 w 254"/>
                  <a:gd name="T35" fmla="*/ 217 h 254"/>
                  <a:gd name="T36" fmla="*/ 67 w 254"/>
                  <a:gd name="T37" fmla="*/ 206 h 254"/>
                  <a:gd name="T38" fmla="*/ 54 w 254"/>
                  <a:gd name="T39" fmla="*/ 217 h 254"/>
                  <a:gd name="T40" fmla="*/ 44 w 254"/>
                  <a:gd name="T41" fmla="*/ 219 h 254"/>
                  <a:gd name="T42" fmla="*/ 4 w 254"/>
                  <a:gd name="T43" fmla="*/ 254 h 254"/>
                  <a:gd name="T44" fmla="*/ 0 w 254"/>
                  <a:gd name="T45" fmla="*/ 254 h 254"/>
                  <a:gd name="T46" fmla="*/ 0 w 254"/>
                  <a:gd name="T47" fmla="*/ 250 h 254"/>
                  <a:gd name="T48" fmla="*/ 37 w 254"/>
                  <a:gd name="T49" fmla="*/ 210 h 254"/>
                  <a:gd name="T50" fmla="*/ 37 w 254"/>
                  <a:gd name="T51" fmla="*/ 202 h 254"/>
                  <a:gd name="T52" fmla="*/ 50 w 254"/>
                  <a:gd name="T53" fmla="*/ 188 h 254"/>
                  <a:gd name="T54" fmla="*/ 39 w 254"/>
                  <a:gd name="T55" fmla="*/ 150 h 254"/>
                  <a:gd name="T56" fmla="*/ 42 w 254"/>
                  <a:gd name="T57" fmla="*/ 140 h 254"/>
                  <a:gd name="T58" fmla="*/ 144 w 254"/>
                  <a:gd name="T59" fmla="*/ 27 h 254"/>
                  <a:gd name="T60" fmla="*/ 142 w 254"/>
                  <a:gd name="T61" fmla="*/ 19 h 254"/>
                  <a:gd name="T62" fmla="*/ 150 w 254"/>
                  <a:gd name="T63" fmla="*/ 12 h 254"/>
                  <a:gd name="T64" fmla="*/ 202 w 254"/>
                  <a:gd name="T65" fmla="*/ 17 h 254"/>
                  <a:gd name="T66" fmla="*/ 198 w 254"/>
                  <a:gd name="T67" fmla="*/ 12 h 254"/>
                  <a:gd name="T68" fmla="*/ 198 w 254"/>
                  <a:gd name="T69" fmla="*/ 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 h="254">
                    <a:moveTo>
                      <a:pt x="158" y="41"/>
                    </a:moveTo>
                    <a:lnTo>
                      <a:pt x="48" y="148"/>
                    </a:lnTo>
                    <a:lnTo>
                      <a:pt x="48" y="152"/>
                    </a:lnTo>
                    <a:lnTo>
                      <a:pt x="48" y="154"/>
                    </a:lnTo>
                    <a:lnTo>
                      <a:pt x="102" y="208"/>
                    </a:lnTo>
                    <a:lnTo>
                      <a:pt x="104" y="208"/>
                    </a:lnTo>
                    <a:lnTo>
                      <a:pt x="106" y="206"/>
                    </a:lnTo>
                    <a:lnTo>
                      <a:pt x="215" y="98"/>
                    </a:lnTo>
                    <a:lnTo>
                      <a:pt x="158" y="41"/>
                    </a:lnTo>
                    <a:close/>
                    <a:moveTo>
                      <a:pt x="221" y="37"/>
                    </a:moveTo>
                    <a:lnTo>
                      <a:pt x="198" y="60"/>
                    </a:lnTo>
                    <a:lnTo>
                      <a:pt x="208" y="69"/>
                    </a:lnTo>
                    <a:lnTo>
                      <a:pt x="231" y="46"/>
                    </a:lnTo>
                    <a:lnTo>
                      <a:pt x="221" y="37"/>
                    </a:lnTo>
                    <a:close/>
                    <a:moveTo>
                      <a:pt x="210" y="25"/>
                    </a:moveTo>
                    <a:lnTo>
                      <a:pt x="186" y="46"/>
                    </a:lnTo>
                    <a:lnTo>
                      <a:pt x="196" y="56"/>
                    </a:lnTo>
                    <a:lnTo>
                      <a:pt x="217" y="33"/>
                    </a:lnTo>
                    <a:lnTo>
                      <a:pt x="210" y="25"/>
                    </a:lnTo>
                    <a:close/>
                    <a:moveTo>
                      <a:pt x="200" y="0"/>
                    </a:moveTo>
                    <a:lnTo>
                      <a:pt x="254" y="54"/>
                    </a:lnTo>
                    <a:lnTo>
                      <a:pt x="250" y="58"/>
                    </a:lnTo>
                    <a:lnTo>
                      <a:pt x="246" y="58"/>
                    </a:lnTo>
                    <a:lnTo>
                      <a:pt x="242" y="58"/>
                    </a:lnTo>
                    <a:lnTo>
                      <a:pt x="240" y="54"/>
                    </a:lnTo>
                    <a:lnTo>
                      <a:pt x="238" y="52"/>
                    </a:lnTo>
                    <a:lnTo>
                      <a:pt x="215" y="75"/>
                    </a:lnTo>
                    <a:lnTo>
                      <a:pt x="244" y="104"/>
                    </a:lnTo>
                    <a:lnTo>
                      <a:pt x="238" y="110"/>
                    </a:lnTo>
                    <a:lnTo>
                      <a:pt x="234" y="112"/>
                    </a:lnTo>
                    <a:lnTo>
                      <a:pt x="231" y="112"/>
                    </a:lnTo>
                    <a:lnTo>
                      <a:pt x="227" y="110"/>
                    </a:lnTo>
                    <a:lnTo>
                      <a:pt x="223" y="104"/>
                    </a:lnTo>
                    <a:lnTo>
                      <a:pt x="114" y="213"/>
                    </a:lnTo>
                    <a:lnTo>
                      <a:pt x="110" y="215"/>
                    </a:lnTo>
                    <a:lnTo>
                      <a:pt x="104" y="217"/>
                    </a:lnTo>
                    <a:lnTo>
                      <a:pt x="98" y="215"/>
                    </a:lnTo>
                    <a:lnTo>
                      <a:pt x="67" y="206"/>
                    </a:lnTo>
                    <a:lnTo>
                      <a:pt x="58" y="215"/>
                    </a:lnTo>
                    <a:lnTo>
                      <a:pt x="54" y="217"/>
                    </a:lnTo>
                    <a:lnTo>
                      <a:pt x="48" y="219"/>
                    </a:lnTo>
                    <a:lnTo>
                      <a:pt x="44" y="219"/>
                    </a:lnTo>
                    <a:lnTo>
                      <a:pt x="42" y="217"/>
                    </a:lnTo>
                    <a:lnTo>
                      <a:pt x="4" y="254"/>
                    </a:lnTo>
                    <a:lnTo>
                      <a:pt x="2" y="254"/>
                    </a:lnTo>
                    <a:lnTo>
                      <a:pt x="0" y="254"/>
                    </a:lnTo>
                    <a:lnTo>
                      <a:pt x="0" y="252"/>
                    </a:lnTo>
                    <a:lnTo>
                      <a:pt x="0" y="250"/>
                    </a:lnTo>
                    <a:lnTo>
                      <a:pt x="39" y="213"/>
                    </a:lnTo>
                    <a:lnTo>
                      <a:pt x="37" y="210"/>
                    </a:lnTo>
                    <a:lnTo>
                      <a:pt x="37" y="206"/>
                    </a:lnTo>
                    <a:lnTo>
                      <a:pt x="37" y="202"/>
                    </a:lnTo>
                    <a:lnTo>
                      <a:pt x="41" y="198"/>
                    </a:lnTo>
                    <a:lnTo>
                      <a:pt x="50" y="188"/>
                    </a:lnTo>
                    <a:lnTo>
                      <a:pt x="39" y="156"/>
                    </a:lnTo>
                    <a:lnTo>
                      <a:pt x="39" y="150"/>
                    </a:lnTo>
                    <a:lnTo>
                      <a:pt x="39" y="146"/>
                    </a:lnTo>
                    <a:lnTo>
                      <a:pt x="42" y="140"/>
                    </a:lnTo>
                    <a:lnTo>
                      <a:pt x="150" y="33"/>
                    </a:lnTo>
                    <a:lnTo>
                      <a:pt x="144" y="27"/>
                    </a:lnTo>
                    <a:lnTo>
                      <a:pt x="142" y="23"/>
                    </a:lnTo>
                    <a:lnTo>
                      <a:pt x="142" y="19"/>
                    </a:lnTo>
                    <a:lnTo>
                      <a:pt x="144" y="17"/>
                    </a:lnTo>
                    <a:lnTo>
                      <a:pt x="150" y="12"/>
                    </a:lnTo>
                    <a:lnTo>
                      <a:pt x="179" y="41"/>
                    </a:lnTo>
                    <a:lnTo>
                      <a:pt x="202" y="17"/>
                    </a:lnTo>
                    <a:lnTo>
                      <a:pt x="200" y="16"/>
                    </a:lnTo>
                    <a:lnTo>
                      <a:pt x="198" y="12"/>
                    </a:lnTo>
                    <a:lnTo>
                      <a:pt x="198" y="8"/>
                    </a:lnTo>
                    <a:lnTo>
                      <a:pt x="198" y="4"/>
                    </a:lnTo>
                    <a:lnTo>
                      <a:pt x="20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1" name="Freeform 114"/>
              <p:cNvSpPr>
                <a:spLocks/>
              </p:cNvSpPr>
              <p:nvPr userDrawn="1"/>
            </p:nvSpPr>
            <p:spPr bwMode="auto">
              <a:xfrm>
                <a:off x="440" y="3820"/>
                <a:ext cx="132" cy="255"/>
              </a:xfrm>
              <a:custGeom>
                <a:avLst/>
                <a:gdLst>
                  <a:gd name="T0" fmla="*/ 128 w 132"/>
                  <a:gd name="T1" fmla="*/ 0 h 255"/>
                  <a:gd name="T2" fmla="*/ 80 w 132"/>
                  <a:gd name="T3" fmla="*/ 106 h 255"/>
                  <a:gd name="T4" fmla="*/ 132 w 132"/>
                  <a:gd name="T5" fmla="*/ 127 h 255"/>
                  <a:gd name="T6" fmla="*/ 0 w 132"/>
                  <a:gd name="T7" fmla="*/ 255 h 255"/>
                  <a:gd name="T8" fmla="*/ 53 w 132"/>
                  <a:gd name="T9" fmla="*/ 152 h 255"/>
                  <a:gd name="T10" fmla="*/ 0 w 132"/>
                  <a:gd name="T11" fmla="*/ 134 h 255"/>
                  <a:gd name="T12" fmla="*/ 128 w 132"/>
                  <a:gd name="T13" fmla="*/ 0 h 255"/>
                </a:gdLst>
                <a:ahLst/>
                <a:cxnLst>
                  <a:cxn ang="0">
                    <a:pos x="T0" y="T1"/>
                  </a:cxn>
                  <a:cxn ang="0">
                    <a:pos x="T2" y="T3"/>
                  </a:cxn>
                  <a:cxn ang="0">
                    <a:pos x="T4" y="T5"/>
                  </a:cxn>
                  <a:cxn ang="0">
                    <a:pos x="T6" y="T7"/>
                  </a:cxn>
                  <a:cxn ang="0">
                    <a:pos x="T8" y="T9"/>
                  </a:cxn>
                  <a:cxn ang="0">
                    <a:pos x="T10" y="T11"/>
                  </a:cxn>
                  <a:cxn ang="0">
                    <a:pos x="T12" y="T13"/>
                  </a:cxn>
                </a:cxnLst>
                <a:rect l="0" t="0" r="r" b="b"/>
                <a:pathLst>
                  <a:path w="132" h="255">
                    <a:moveTo>
                      <a:pt x="128" y="0"/>
                    </a:moveTo>
                    <a:lnTo>
                      <a:pt x="80" y="106"/>
                    </a:lnTo>
                    <a:lnTo>
                      <a:pt x="132" y="127"/>
                    </a:lnTo>
                    <a:lnTo>
                      <a:pt x="0" y="255"/>
                    </a:lnTo>
                    <a:lnTo>
                      <a:pt x="53" y="152"/>
                    </a:lnTo>
                    <a:lnTo>
                      <a:pt x="0" y="134"/>
                    </a:lnTo>
                    <a:lnTo>
                      <a:pt x="128"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2" name="Freeform 115"/>
              <p:cNvSpPr>
                <a:spLocks noEditPoints="1"/>
              </p:cNvSpPr>
              <p:nvPr userDrawn="1"/>
            </p:nvSpPr>
            <p:spPr bwMode="auto">
              <a:xfrm>
                <a:off x="432" y="3812"/>
                <a:ext cx="146" cy="271"/>
              </a:xfrm>
              <a:custGeom>
                <a:avLst/>
                <a:gdLst>
                  <a:gd name="T0" fmla="*/ 111 w 146"/>
                  <a:gd name="T1" fmla="*/ 46 h 271"/>
                  <a:gd name="T2" fmla="*/ 23 w 146"/>
                  <a:gd name="T3" fmla="*/ 139 h 271"/>
                  <a:gd name="T4" fmla="*/ 63 w 146"/>
                  <a:gd name="T5" fmla="*/ 152 h 271"/>
                  <a:gd name="T6" fmla="*/ 67 w 146"/>
                  <a:gd name="T7" fmla="*/ 154 h 271"/>
                  <a:gd name="T8" fmla="*/ 69 w 146"/>
                  <a:gd name="T9" fmla="*/ 158 h 271"/>
                  <a:gd name="T10" fmla="*/ 69 w 146"/>
                  <a:gd name="T11" fmla="*/ 160 h 271"/>
                  <a:gd name="T12" fmla="*/ 67 w 146"/>
                  <a:gd name="T13" fmla="*/ 163 h 271"/>
                  <a:gd name="T14" fmla="*/ 36 w 146"/>
                  <a:gd name="T15" fmla="*/ 225 h 271"/>
                  <a:gd name="T16" fmla="*/ 127 w 146"/>
                  <a:gd name="T17" fmla="*/ 139 h 271"/>
                  <a:gd name="T18" fmla="*/ 84 w 146"/>
                  <a:gd name="T19" fmla="*/ 119 h 271"/>
                  <a:gd name="T20" fmla="*/ 82 w 146"/>
                  <a:gd name="T21" fmla="*/ 119 h 271"/>
                  <a:gd name="T22" fmla="*/ 80 w 146"/>
                  <a:gd name="T23" fmla="*/ 115 h 271"/>
                  <a:gd name="T24" fmla="*/ 80 w 146"/>
                  <a:gd name="T25" fmla="*/ 114 h 271"/>
                  <a:gd name="T26" fmla="*/ 80 w 146"/>
                  <a:gd name="T27" fmla="*/ 110 h 271"/>
                  <a:gd name="T28" fmla="*/ 111 w 146"/>
                  <a:gd name="T29" fmla="*/ 46 h 271"/>
                  <a:gd name="T30" fmla="*/ 138 w 146"/>
                  <a:gd name="T31" fmla="*/ 0 h 271"/>
                  <a:gd name="T32" fmla="*/ 142 w 146"/>
                  <a:gd name="T33" fmla="*/ 0 h 271"/>
                  <a:gd name="T34" fmla="*/ 144 w 146"/>
                  <a:gd name="T35" fmla="*/ 4 h 271"/>
                  <a:gd name="T36" fmla="*/ 144 w 146"/>
                  <a:gd name="T37" fmla="*/ 6 h 271"/>
                  <a:gd name="T38" fmla="*/ 144 w 146"/>
                  <a:gd name="T39" fmla="*/ 10 h 271"/>
                  <a:gd name="T40" fmla="*/ 98 w 146"/>
                  <a:gd name="T41" fmla="*/ 110 h 271"/>
                  <a:gd name="T42" fmla="*/ 142 w 146"/>
                  <a:gd name="T43" fmla="*/ 129 h 271"/>
                  <a:gd name="T44" fmla="*/ 146 w 146"/>
                  <a:gd name="T45" fmla="*/ 131 h 271"/>
                  <a:gd name="T46" fmla="*/ 146 w 146"/>
                  <a:gd name="T47" fmla="*/ 135 h 271"/>
                  <a:gd name="T48" fmla="*/ 146 w 146"/>
                  <a:gd name="T49" fmla="*/ 137 h 271"/>
                  <a:gd name="T50" fmla="*/ 144 w 146"/>
                  <a:gd name="T51" fmla="*/ 140 h 271"/>
                  <a:gd name="T52" fmla="*/ 13 w 146"/>
                  <a:gd name="T53" fmla="*/ 269 h 271"/>
                  <a:gd name="T54" fmla="*/ 11 w 146"/>
                  <a:gd name="T55" fmla="*/ 271 h 271"/>
                  <a:gd name="T56" fmla="*/ 8 w 146"/>
                  <a:gd name="T57" fmla="*/ 271 h 271"/>
                  <a:gd name="T58" fmla="*/ 6 w 146"/>
                  <a:gd name="T59" fmla="*/ 271 h 271"/>
                  <a:gd name="T60" fmla="*/ 4 w 146"/>
                  <a:gd name="T61" fmla="*/ 269 h 271"/>
                  <a:gd name="T62" fmla="*/ 2 w 146"/>
                  <a:gd name="T63" fmla="*/ 267 h 271"/>
                  <a:gd name="T64" fmla="*/ 0 w 146"/>
                  <a:gd name="T65" fmla="*/ 263 h 271"/>
                  <a:gd name="T66" fmla="*/ 2 w 146"/>
                  <a:gd name="T67" fmla="*/ 259 h 271"/>
                  <a:gd name="T68" fmla="*/ 50 w 146"/>
                  <a:gd name="T69" fmla="*/ 163 h 271"/>
                  <a:gd name="T70" fmla="*/ 6 w 146"/>
                  <a:gd name="T71" fmla="*/ 150 h 271"/>
                  <a:gd name="T72" fmla="*/ 4 w 146"/>
                  <a:gd name="T73" fmla="*/ 146 h 271"/>
                  <a:gd name="T74" fmla="*/ 2 w 146"/>
                  <a:gd name="T75" fmla="*/ 144 h 271"/>
                  <a:gd name="T76" fmla="*/ 2 w 146"/>
                  <a:gd name="T77" fmla="*/ 140 h 271"/>
                  <a:gd name="T78" fmla="*/ 4 w 146"/>
                  <a:gd name="T79" fmla="*/ 137 h 271"/>
                  <a:gd name="T80" fmla="*/ 132 w 146"/>
                  <a:gd name="T81" fmla="*/ 2 h 271"/>
                  <a:gd name="T82" fmla="*/ 134 w 146"/>
                  <a:gd name="T83" fmla="*/ 0 h 271"/>
                  <a:gd name="T84" fmla="*/ 138 w 146"/>
                  <a:gd name="T85"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1">
                    <a:moveTo>
                      <a:pt x="111" y="46"/>
                    </a:moveTo>
                    <a:lnTo>
                      <a:pt x="23" y="139"/>
                    </a:lnTo>
                    <a:lnTo>
                      <a:pt x="63" y="152"/>
                    </a:lnTo>
                    <a:lnTo>
                      <a:pt x="67" y="154"/>
                    </a:lnTo>
                    <a:lnTo>
                      <a:pt x="69" y="158"/>
                    </a:lnTo>
                    <a:lnTo>
                      <a:pt x="69" y="160"/>
                    </a:lnTo>
                    <a:lnTo>
                      <a:pt x="67" y="163"/>
                    </a:lnTo>
                    <a:lnTo>
                      <a:pt x="36" y="225"/>
                    </a:lnTo>
                    <a:lnTo>
                      <a:pt x="127" y="139"/>
                    </a:lnTo>
                    <a:lnTo>
                      <a:pt x="84" y="119"/>
                    </a:lnTo>
                    <a:lnTo>
                      <a:pt x="82" y="119"/>
                    </a:lnTo>
                    <a:lnTo>
                      <a:pt x="80" y="115"/>
                    </a:lnTo>
                    <a:lnTo>
                      <a:pt x="80" y="114"/>
                    </a:lnTo>
                    <a:lnTo>
                      <a:pt x="80" y="110"/>
                    </a:lnTo>
                    <a:lnTo>
                      <a:pt x="111" y="46"/>
                    </a:lnTo>
                    <a:close/>
                    <a:moveTo>
                      <a:pt x="138" y="0"/>
                    </a:moveTo>
                    <a:lnTo>
                      <a:pt x="142" y="0"/>
                    </a:lnTo>
                    <a:lnTo>
                      <a:pt x="144" y="4"/>
                    </a:lnTo>
                    <a:lnTo>
                      <a:pt x="144" y="6"/>
                    </a:lnTo>
                    <a:lnTo>
                      <a:pt x="144" y="10"/>
                    </a:lnTo>
                    <a:lnTo>
                      <a:pt x="98" y="110"/>
                    </a:lnTo>
                    <a:lnTo>
                      <a:pt x="142" y="129"/>
                    </a:lnTo>
                    <a:lnTo>
                      <a:pt x="146" y="131"/>
                    </a:lnTo>
                    <a:lnTo>
                      <a:pt x="146" y="135"/>
                    </a:lnTo>
                    <a:lnTo>
                      <a:pt x="146" y="137"/>
                    </a:lnTo>
                    <a:lnTo>
                      <a:pt x="144" y="140"/>
                    </a:lnTo>
                    <a:lnTo>
                      <a:pt x="13" y="269"/>
                    </a:lnTo>
                    <a:lnTo>
                      <a:pt x="11" y="271"/>
                    </a:lnTo>
                    <a:lnTo>
                      <a:pt x="8" y="271"/>
                    </a:lnTo>
                    <a:lnTo>
                      <a:pt x="6" y="271"/>
                    </a:lnTo>
                    <a:lnTo>
                      <a:pt x="4" y="269"/>
                    </a:lnTo>
                    <a:lnTo>
                      <a:pt x="2" y="267"/>
                    </a:lnTo>
                    <a:lnTo>
                      <a:pt x="0" y="263"/>
                    </a:lnTo>
                    <a:lnTo>
                      <a:pt x="2" y="259"/>
                    </a:lnTo>
                    <a:lnTo>
                      <a:pt x="50" y="163"/>
                    </a:lnTo>
                    <a:lnTo>
                      <a:pt x="6" y="150"/>
                    </a:lnTo>
                    <a:lnTo>
                      <a:pt x="4" y="146"/>
                    </a:lnTo>
                    <a:lnTo>
                      <a:pt x="2" y="144"/>
                    </a:lnTo>
                    <a:lnTo>
                      <a:pt x="2" y="140"/>
                    </a:lnTo>
                    <a:lnTo>
                      <a:pt x="4" y="137"/>
                    </a:lnTo>
                    <a:lnTo>
                      <a:pt x="132" y="2"/>
                    </a:lnTo>
                    <a:lnTo>
                      <a:pt x="134" y="0"/>
                    </a:lnTo>
                    <a:lnTo>
                      <a:pt x="138"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3" name="Freeform 116"/>
              <p:cNvSpPr>
                <a:spLocks noEditPoints="1"/>
              </p:cNvSpPr>
              <p:nvPr userDrawn="1"/>
            </p:nvSpPr>
            <p:spPr bwMode="auto">
              <a:xfrm>
                <a:off x="-250" y="3918"/>
                <a:ext cx="73" cy="71"/>
              </a:xfrm>
              <a:custGeom>
                <a:avLst/>
                <a:gdLst>
                  <a:gd name="T0" fmla="*/ 37 w 73"/>
                  <a:gd name="T1" fmla="*/ 21 h 71"/>
                  <a:gd name="T2" fmla="*/ 31 w 73"/>
                  <a:gd name="T3" fmla="*/ 21 h 71"/>
                  <a:gd name="T4" fmla="*/ 25 w 73"/>
                  <a:gd name="T5" fmla="*/ 25 h 71"/>
                  <a:gd name="T6" fmla="*/ 21 w 73"/>
                  <a:gd name="T7" fmla="*/ 29 h 71"/>
                  <a:gd name="T8" fmla="*/ 21 w 73"/>
                  <a:gd name="T9" fmla="*/ 34 h 71"/>
                  <a:gd name="T10" fmla="*/ 21 w 73"/>
                  <a:gd name="T11" fmla="*/ 38 h 71"/>
                  <a:gd name="T12" fmla="*/ 21 w 73"/>
                  <a:gd name="T13" fmla="*/ 44 h 71"/>
                  <a:gd name="T14" fmla="*/ 25 w 73"/>
                  <a:gd name="T15" fmla="*/ 48 h 71"/>
                  <a:gd name="T16" fmla="*/ 29 w 73"/>
                  <a:gd name="T17" fmla="*/ 52 h 71"/>
                  <a:gd name="T18" fmla="*/ 35 w 73"/>
                  <a:gd name="T19" fmla="*/ 52 h 71"/>
                  <a:gd name="T20" fmla="*/ 39 w 73"/>
                  <a:gd name="T21" fmla="*/ 52 h 71"/>
                  <a:gd name="T22" fmla="*/ 44 w 73"/>
                  <a:gd name="T23" fmla="*/ 52 h 71"/>
                  <a:gd name="T24" fmla="*/ 48 w 73"/>
                  <a:gd name="T25" fmla="*/ 48 h 71"/>
                  <a:gd name="T26" fmla="*/ 52 w 73"/>
                  <a:gd name="T27" fmla="*/ 42 h 71"/>
                  <a:gd name="T28" fmla="*/ 52 w 73"/>
                  <a:gd name="T29" fmla="*/ 36 h 71"/>
                  <a:gd name="T30" fmla="*/ 52 w 73"/>
                  <a:gd name="T31" fmla="*/ 31 h 71"/>
                  <a:gd name="T32" fmla="*/ 48 w 73"/>
                  <a:gd name="T33" fmla="*/ 25 h 71"/>
                  <a:gd name="T34" fmla="*/ 42 w 73"/>
                  <a:gd name="T35" fmla="*/ 21 h 71"/>
                  <a:gd name="T36" fmla="*/ 37 w 73"/>
                  <a:gd name="T37" fmla="*/ 21 h 71"/>
                  <a:gd name="T38" fmla="*/ 37 w 73"/>
                  <a:gd name="T39" fmla="*/ 0 h 71"/>
                  <a:gd name="T40" fmla="*/ 46 w 73"/>
                  <a:gd name="T41" fmla="*/ 2 h 71"/>
                  <a:gd name="T42" fmla="*/ 54 w 73"/>
                  <a:gd name="T43" fmla="*/ 6 h 71"/>
                  <a:gd name="T44" fmla="*/ 62 w 73"/>
                  <a:gd name="T45" fmla="*/ 11 h 71"/>
                  <a:gd name="T46" fmla="*/ 69 w 73"/>
                  <a:gd name="T47" fmla="*/ 23 h 71"/>
                  <a:gd name="T48" fmla="*/ 73 w 73"/>
                  <a:gd name="T49" fmla="*/ 36 h 71"/>
                  <a:gd name="T50" fmla="*/ 69 w 73"/>
                  <a:gd name="T51" fmla="*/ 50 h 71"/>
                  <a:gd name="T52" fmla="*/ 62 w 73"/>
                  <a:gd name="T53" fmla="*/ 61 h 71"/>
                  <a:gd name="T54" fmla="*/ 46 w 73"/>
                  <a:gd name="T55" fmla="*/ 71 h 71"/>
                  <a:gd name="T56" fmla="*/ 27 w 73"/>
                  <a:gd name="T57" fmla="*/ 71 h 71"/>
                  <a:gd name="T58" fmla="*/ 12 w 73"/>
                  <a:gd name="T59" fmla="*/ 61 h 71"/>
                  <a:gd name="T60" fmla="*/ 6 w 73"/>
                  <a:gd name="T61" fmla="*/ 54 h 71"/>
                  <a:gd name="T62" fmla="*/ 2 w 73"/>
                  <a:gd name="T63" fmla="*/ 46 h 71"/>
                  <a:gd name="T64" fmla="*/ 0 w 73"/>
                  <a:gd name="T65" fmla="*/ 36 h 71"/>
                  <a:gd name="T66" fmla="*/ 2 w 73"/>
                  <a:gd name="T67" fmla="*/ 27 h 71"/>
                  <a:gd name="T68" fmla="*/ 6 w 73"/>
                  <a:gd name="T69" fmla="*/ 19 h 71"/>
                  <a:gd name="T70" fmla="*/ 12 w 73"/>
                  <a:gd name="T71" fmla="*/ 11 h 71"/>
                  <a:gd name="T72" fmla="*/ 19 w 73"/>
                  <a:gd name="T73" fmla="*/ 6 h 71"/>
                  <a:gd name="T74" fmla="*/ 27 w 73"/>
                  <a:gd name="T75" fmla="*/ 2 h 71"/>
                  <a:gd name="T76" fmla="*/ 37 w 7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71">
                    <a:moveTo>
                      <a:pt x="37" y="21"/>
                    </a:moveTo>
                    <a:lnTo>
                      <a:pt x="31" y="21"/>
                    </a:lnTo>
                    <a:lnTo>
                      <a:pt x="25" y="25"/>
                    </a:lnTo>
                    <a:lnTo>
                      <a:pt x="21" y="29"/>
                    </a:lnTo>
                    <a:lnTo>
                      <a:pt x="21" y="34"/>
                    </a:lnTo>
                    <a:lnTo>
                      <a:pt x="21" y="38"/>
                    </a:lnTo>
                    <a:lnTo>
                      <a:pt x="21" y="44"/>
                    </a:lnTo>
                    <a:lnTo>
                      <a:pt x="25" y="48"/>
                    </a:lnTo>
                    <a:lnTo>
                      <a:pt x="29" y="52"/>
                    </a:lnTo>
                    <a:lnTo>
                      <a:pt x="35" y="52"/>
                    </a:lnTo>
                    <a:lnTo>
                      <a:pt x="39" y="52"/>
                    </a:lnTo>
                    <a:lnTo>
                      <a:pt x="44" y="52"/>
                    </a:lnTo>
                    <a:lnTo>
                      <a:pt x="48" y="48"/>
                    </a:lnTo>
                    <a:lnTo>
                      <a:pt x="52" y="42"/>
                    </a:lnTo>
                    <a:lnTo>
                      <a:pt x="52" y="36"/>
                    </a:lnTo>
                    <a:lnTo>
                      <a:pt x="52" y="31"/>
                    </a:lnTo>
                    <a:lnTo>
                      <a:pt x="48" y="25"/>
                    </a:lnTo>
                    <a:lnTo>
                      <a:pt x="42" y="21"/>
                    </a:lnTo>
                    <a:lnTo>
                      <a:pt x="37" y="21"/>
                    </a:lnTo>
                    <a:close/>
                    <a:moveTo>
                      <a:pt x="37" y="0"/>
                    </a:moveTo>
                    <a:lnTo>
                      <a:pt x="46" y="2"/>
                    </a:lnTo>
                    <a:lnTo>
                      <a:pt x="54" y="6"/>
                    </a:lnTo>
                    <a:lnTo>
                      <a:pt x="62" y="11"/>
                    </a:lnTo>
                    <a:lnTo>
                      <a:pt x="69" y="23"/>
                    </a:lnTo>
                    <a:lnTo>
                      <a:pt x="73" y="36"/>
                    </a:lnTo>
                    <a:lnTo>
                      <a:pt x="69" y="50"/>
                    </a:lnTo>
                    <a:lnTo>
                      <a:pt x="62" y="61"/>
                    </a:lnTo>
                    <a:lnTo>
                      <a:pt x="46" y="71"/>
                    </a:lnTo>
                    <a:lnTo>
                      <a:pt x="27" y="71"/>
                    </a:lnTo>
                    <a:lnTo>
                      <a:pt x="12" y="61"/>
                    </a:lnTo>
                    <a:lnTo>
                      <a:pt x="6" y="54"/>
                    </a:lnTo>
                    <a:lnTo>
                      <a:pt x="2" y="46"/>
                    </a:lnTo>
                    <a:lnTo>
                      <a:pt x="0" y="36"/>
                    </a:lnTo>
                    <a:lnTo>
                      <a:pt x="2" y="27"/>
                    </a:lnTo>
                    <a:lnTo>
                      <a:pt x="6" y="19"/>
                    </a:lnTo>
                    <a:lnTo>
                      <a:pt x="12" y="11"/>
                    </a:lnTo>
                    <a:lnTo>
                      <a:pt x="19" y="6"/>
                    </a:lnTo>
                    <a:lnTo>
                      <a:pt x="27" y="2"/>
                    </a:lnTo>
                    <a:lnTo>
                      <a:pt x="37"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4" name="Freeform 117"/>
              <p:cNvSpPr>
                <a:spLocks/>
              </p:cNvSpPr>
              <p:nvPr userDrawn="1"/>
            </p:nvSpPr>
            <p:spPr bwMode="auto">
              <a:xfrm>
                <a:off x="-223" y="3806"/>
                <a:ext cx="19" cy="91"/>
              </a:xfrm>
              <a:custGeom>
                <a:avLst/>
                <a:gdLst>
                  <a:gd name="T0" fmla="*/ 10 w 19"/>
                  <a:gd name="T1" fmla="*/ 0 h 91"/>
                  <a:gd name="T2" fmla="*/ 15 w 19"/>
                  <a:gd name="T3" fmla="*/ 2 h 91"/>
                  <a:gd name="T4" fmla="*/ 17 w 19"/>
                  <a:gd name="T5" fmla="*/ 4 h 91"/>
                  <a:gd name="T6" fmla="*/ 19 w 19"/>
                  <a:gd name="T7" fmla="*/ 10 h 91"/>
                  <a:gd name="T8" fmla="*/ 19 w 19"/>
                  <a:gd name="T9" fmla="*/ 81 h 91"/>
                  <a:gd name="T10" fmla="*/ 17 w 19"/>
                  <a:gd name="T11" fmla="*/ 87 h 91"/>
                  <a:gd name="T12" fmla="*/ 15 w 19"/>
                  <a:gd name="T13" fmla="*/ 91 h 91"/>
                  <a:gd name="T14" fmla="*/ 10 w 19"/>
                  <a:gd name="T15" fmla="*/ 91 h 91"/>
                  <a:gd name="T16" fmla="*/ 4 w 19"/>
                  <a:gd name="T17" fmla="*/ 91 h 91"/>
                  <a:gd name="T18" fmla="*/ 2 w 19"/>
                  <a:gd name="T19" fmla="*/ 87 h 91"/>
                  <a:gd name="T20" fmla="*/ 0 w 19"/>
                  <a:gd name="T21" fmla="*/ 81 h 91"/>
                  <a:gd name="T22" fmla="*/ 0 w 19"/>
                  <a:gd name="T23" fmla="*/ 10 h 91"/>
                  <a:gd name="T24" fmla="*/ 2 w 19"/>
                  <a:gd name="T25" fmla="*/ 4 h 91"/>
                  <a:gd name="T26" fmla="*/ 4 w 19"/>
                  <a:gd name="T27" fmla="*/ 2 h 91"/>
                  <a:gd name="T28" fmla="*/ 10 w 19"/>
                  <a:gd name="T2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1">
                    <a:moveTo>
                      <a:pt x="10" y="0"/>
                    </a:moveTo>
                    <a:lnTo>
                      <a:pt x="15" y="2"/>
                    </a:lnTo>
                    <a:lnTo>
                      <a:pt x="17" y="4"/>
                    </a:lnTo>
                    <a:lnTo>
                      <a:pt x="19" y="10"/>
                    </a:lnTo>
                    <a:lnTo>
                      <a:pt x="19" y="81"/>
                    </a:lnTo>
                    <a:lnTo>
                      <a:pt x="17" y="87"/>
                    </a:lnTo>
                    <a:lnTo>
                      <a:pt x="15" y="91"/>
                    </a:lnTo>
                    <a:lnTo>
                      <a:pt x="10" y="91"/>
                    </a:lnTo>
                    <a:lnTo>
                      <a:pt x="4" y="91"/>
                    </a:lnTo>
                    <a:lnTo>
                      <a:pt x="2" y="87"/>
                    </a:lnTo>
                    <a:lnTo>
                      <a:pt x="0" y="81"/>
                    </a:lnTo>
                    <a:lnTo>
                      <a:pt x="0" y="10"/>
                    </a:lnTo>
                    <a:lnTo>
                      <a:pt x="2" y="4"/>
                    </a:lnTo>
                    <a:lnTo>
                      <a:pt x="4"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5" name="Freeform 118"/>
              <p:cNvSpPr>
                <a:spLocks/>
              </p:cNvSpPr>
              <p:nvPr userDrawn="1"/>
            </p:nvSpPr>
            <p:spPr bwMode="auto">
              <a:xfrm>
                <a:off x="-223" y="4023"/>
                <a:ext cx="19" cy="93"/>
              </a:xfrm>
              <a:custGeom>
                <a:avLst/>
                <a:gdLst>
                  <a:gd name="T0" fmla="*/ 10 w 19"/>
                  <a:gd name="T1" fmla="*/ 0 h 93"/>
                  <a:gd name="T2" fmla="*/ 14 w 19"/>
                  <a:gd name="T3" fmla="*/ 2 h 93"/>
                  <a:gd name="T4" fmla="*/ 17 w 19"/>
                  <a:gd name="T5" fmla="*/ 6 h 93"/>
                  <a:gd name="T6" fmla="*/ 19 w 19"/>
                  <a:gd name="T7" fmla="*/ 12 h 93"/>
                  <a:gd name="T8" fmla="*/ 19 w 19"/>
                  <a:gd name="T9" fmla="*/ 83 h 93"/>
                  <a:gd name="T10" fmla="*/ 17 w 19"/>
                  <a:gd name="T11" fmla="*/ 89 h 93"/>
                  <a:gd name="T12" fmla="*/ 14 w 19"/>
                  <a:gd name="T13" fmla="*/ 91 h 93"/>
                  <a:gd name="T14" fmla="*/ 10 w 19"/>
                  <a:gd name="T15" fmla="*/ 93 h 93"/>
                  <a:gd name="T16" fmla="*/ 4 w 19"/>
                  <a:gd name="T17" fmla="*/ 91 h 93"/>
                  <a:gd name="T18" fmla="*/ 0 w 19"/>
                  <a:gd name="T19" fmla="*/ 89 h 93"/>
                  <a:gd name="T20" fmla="*/ 0 w 19"/>
                  <a:gd name="T21" fmla="*/ 83 h 93"/>
                  <a:gd name="T22" fmla="*/ 0 w 19"/>
                  <a:gd name="T23" fmla="*/ 12 h 93"/>
                  <a:gd name="T24" fmla="*/ 0 w 19"/>
                  <a:gd name="T25" fmla="*/ 6 h 93"/>
                  <a:gd name="T26" fmla="*/ 4 w 19"/>
                  <a:gd name="T27" fmla="*/ 2 h 93"/>
                  <a:gd name="T28" fmla="*/ 10 w 19"/>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3">
                    <a:moveTo>
                      <a:pt x="10" y="0"/>
                    </a:moveTo>
                    <a:lnTo>
                      <a:pt x="14" y="2"/>
                    </a:lnTo>
                    <a:lnTo>
                      <a:pt x="17" y="6"/>
                    </a:lnTo>
                    <a:lnTo>
                      <a:pt x="19" y="12"/>
                    </a:lnTo>
                    <a:lnTo>
                      <a:pt x="19" y="83"/>
                    </a:lnTo>
                    <a:lnTo>
                      <a:pt x="17" y="89"/>
                    </a:lnTo>
                    <a:lnTo>
                      <a:pt x="14" y="91"/>
                    </a:lnTo>
                    <a:lnTo>
                      <a:pt x="10" y="93"/>
                    </a:lnTo>
                    <a:lnTo>
                      <a:pt x="4" y="91"/>
                    </a:lnTo>
                    <a:lnTo>
                      <a:pt x="0" y="89"/>
                    </a:lnTo>
                    <a:lnTo>
                      <a:pt x="0" y="83"/>
                    </a:lnTo>
                    <a:lnTo>
                      <a:pt x="0" y="12"/>
                    </a:lnTo>
                    <a:lnTo>
                      <a:pt x="0" y="6"/>
                    </a:lnTo>
                    <a:lnTo>
                      <a:pt x="4"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6" name="Freeform 119"/>
              <p:cNvSpPr>
                <a:spLocks/>
              </p:cNvSpPr>
              <p:nvPr userDrawn="1"/>
            </p:nvSpPr>
            <p:spPr bwMode="auto">
              <a:xfrm>
                <a:off x="-365" y="3945"/>
                <a:ext cx="92" cy="19"/>
              </a:xfrm>
              <a:custGeom>
                <a:avLst/>
                <a:gdLst>
                  <a:gd name="T0" fmla="*/ 10 w 92"/>
                  <a:gd name="T1" fmla="*/ 0 h 19"/>
                  <a:gd name="T2" fmla="*/ 81 w 92"/>
                  <a:gd name="T3" fmla="*/ 0 h 19"/>
                  <a:gd name="T4" fmla="*/ 86 w 92"/>
                  <a:gd name="T5" fmla="*/ 2 h 19"/>
                  <a:gd name="T6" fmla="*/ 90 w 92"/>
                  <a:gd name="T7" fmla="*/ 4 h 19"/>
                  <a:gd name="T8" fmla="*/ 92 w 92"/>
                  <a:gd name="T9" fmla="*/ 9 h 19"/>
                  <a:gd name="T10" fmla="*/ 90 w 92"/>
                  <a:gd name="T11" fmla="*/ 15 h 19"/>
                  <a:gd name="T12" fmla="*/ 86 w 92"/>
                  <a:gd name="T13" fmla="*/ 17 h 19"/>
                  <a:gd name="T14" fmla="*/ 81 w 92"/>
                  <a:gd name="T15" fmla="*/ 19 h 19"/>
                  <a:gd name="T16" fmla="*/ 10 w 92"/>
                  <a:gd name="T17" fmla="*/ 19 h 19"/>
                  <a:gd name="T18" fmla="*/ 6 w 92"/>
                  <a:gd name="T19" fmla="*/ 17 h 19"/>
                  <a:gd name="T20" fmla="*/ 2 w 92"/>
                  <a:gd name="T21" fmla="*/ 15 h 19"/>
                  <a:gd name="T22" fmla="*/ 0 w 92"/>
                  <a:gd name="T23" fmla="*/ 9 h 19"/>
                  <a:gd name="T24" fmla="*/ 2 w 92"/>
                  <a:gd name="T25" fmla="*/ 4 h 19"/>
                  <a:gd name="T26" fmla="*/ 6 w 92"/>
                  <a:gd name="T27" fmla="*/ 2 h 19"/>
                  <a:gd name="T28" fmla="*/ 10 w 9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9">
                    <a:moveTo>
                      <a:pt x="10" y="0"/>
                    </a:moveTo>
                    <a:lnTo>
                      <a:pt x="81" y="0"/>
                    </a:lnTo>
                    <a:lnTo>
                      <a:pt x="86" y="2"/>
                    </a:lnTo>
                    <a:lnTo>
                      <a:pt x="90" y="4"/>
                    </a:lnTo>
                    <a:lnTo>
                      <a:pt x="92" y="9"/>
                    </a:lnTo>
                    <a:lnTo>
                      <a:pt x="90" y="15"/>
                    </a:lnTo>
                    <a:lnTo>
                      <a:pt x="86" y="17"/>
                    </a:lnTo>
                    <a:lnTo>
                      <a:pt x="81" y="19"/>
                    </a:lnTo>
                    <a:lnTo>
                      <a:pt x="10" y="19"/>
                    </a:lnTo>
                    <a:lnTo>
                      <a:pt x="6" y="17"/>
                    </a:lnTo>
                    <a:lnTo>
                      <a:pt x="2" y="15"/>
                    </a:lnTo>
                    <a:lnTo>
                      <a:pt x="0" y="9"/>
                    </a:lnTo>
                    <a:lnTo>
                      <a:pt x="2" y="4"/>
                    </a:lnTo>
                    <a:lnTo>
                      <a:pt x="6"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7" name="Freeform 120"/>
              <p:cNvSpPr>
                <a:spLocks/>
              </p:cNvSpPr>
              <p:nvPr userDrawn="1"/>
            </p:nvSpPr>
            <p:spPr bwMode="auto">
              <a:xfrm>
                <a:off x="-146" y="3945"/>
                <a:ext cx="90" cy="19"/>
              </a:xfrm>
              <a:custGeom>
                <a:avLst/>
                <a:gdLst>
                  <a:gd name="T0" fmla="*/ 10 w 90"/>
                  <a:gd name="T1" fmla="*/ 0 h 19"/>
                  <a:gd name="T2" fmla="*/ 81 w 90"/>
                  <a:gd name="T3" fmla="*/ 0 h 19"/>
                  <a:gd name="T4" fmla="*/ 86 w 90"/>
                  <a:gd name="T5" fmla="*/ 2 h 19"/>
                  <a:gd name="T6" fmla="*/ 90 w 90"/>
                  <a:gd name="T7" fmla="*/ 6 h 19"/>
                  <a:gd name="T8" fmla="*/ 90 w 90"/>
                  <a:gd name="T9" fmla="*/ 9 h 19"/>
                  <a:gd name="T10" fmla="*/ 90 w 90"/>
                  <a:gd name="T11" fmla="*/ 15 h 19"/>
                  <a:gd name="T12" fmla="*/ 86 w 90"/>
                  <a:gd name="T13" fmla="*/ 19 h 19"/>
                  <a:gd name="T14" fmla="*/ 81 w 90"/>
                  <a:gd name="T15" fmla="*/ 19 h 19"/>
                  <a:gd name="T16" fmla="*/ 10 w 90"/>
                  <a:gd name="T17" fmla="*/ 19 h 19"/>
                  <a:gd name="T18" fmla="*/ 4 w 90"/>
                  <a:gd name="T19" fmla="*/ 19 h 19"/>
                  <a:gd name="T20" fmla="*/ 0 w 90"/>
                  <a:gd name="T21" fmla="*/ 15 h 19"/>
                  <a:gd name="T22" fmla="*/ 0 w 90"/>
                  <a:gd name="T23" fmla="*/ 9 h 19"/>
                  <a:gd name="T24" fmla="*/ 0 w 90"/>
                  <a:gd name="T25" fmla="*/ 6 h 19"/>
                  <a:gd name="T26" fmla="*/ 4 w 90"/>
                  <a:gd name="T27" fmla="*/ 2 h 19"/>
                  <a:gd name="T28" fmla="*/ 10 w 90"/>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9">
                    <a:moveTo>
                      <a:pt x="10" y="0"/>
                    </a:moveTo>
                    <a:lnTo>
                      <a:pt x="81" y="0"/>
                    </a:lnTo>
                    <a:lnTo>
                      <a:pt x="86" y="2"/>
                    </a:lnTo>
                    <a:lnTo>
                      <a:pt x="90" y="6"/>
                    </a:lnTo>
                    <a:lnTo>
                      <a:pt x="90" y="9"/>
                    </a:lnTo>
                    <a:lnTo>
                      <a:pt x="90" y="15"/>
                    </a:lnTo>
                    <a:lnTo>
                      <a:pt x="86" y="19"/>
                    </a:lnTo>
                    <a:lnTo>
                      <a:pt x="81" y="19"/>
                    </a:lnTo>
                    <a:lnTo>
                      <a:pt x="10" y="19"/>
                    </a:lnTo>
                    <a:lnTo>
                      <a:pt x="4" y="19"/>
                    </a:lnTo>
                    <a:lnTo>
                      <a:pt x="0" y="15"/>
                    </a:lnTo>
                    <a:lnTo>
                      <a:pt x="0" y="9"/>
                    </a:lnTo>
                    <a:lnTo>
                      <a:pt x="0" y="6"/>
                    </a:lnTo>
                    <a:lnTo>
                      <a:pt x="4"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8" name="Freeform 121"/>
              <p:cNvSpPr>
                <a:spLocks/>
              </p:cNvSpPr>
              <p:nvPr userDrawn="1"/>
            </p:nvSpPr>
            <p:spPr bwMode="auto">
              <a:xfrm>
                <a:off x="-173" y="3839"/>
                <a:ext cx="69" cy="71"/>
              </a:xfrm>
              <a:custGeom>
                <a:avLst/>
                <a:gdLst>
                  <a:gd name="T0" fmla="*/ 58 w 69"/>
                  <a:gd name="T1" fmla="*/ 0 h 71"/>
                  <a:gd name="T2" fmla="*/ 61 w 69"/>
                  <a:gd name="T3" fmla="*/ 0 h 71"/>
                  <a:gd name="T4" fmla="*/ 65 w 69"/>
                  <a:gd name="T5" fmla="*/ 2 h 71"/>
                  <a:gd name="T6" fmla="*/ 67 w 69"/>
                  <a:gd name="T7" fmla="*/ 6 h 71"/>
                  <a:gd name="T8" fmla="*/ 69 w 69"/>
                  <a:gd name="T9" fmla="*/ 10 h 71"/>
                  <a:gd name="T10" fmla="*/ 67 w 69"/>
                  <a:gd name="T11" fmla="*/ 14 h 71"/>
                  <a:gd name="T12" fmla="*/ 65 w 69"/>
                  <a:gd name="T13" fmla="*/ 15 h 71"/>
                  <a:gd name="T14" fmla="*/ 17 w 69"/>
                  <a:gd name="T15" fmla="*/ 69 h 71"/>
                  <a:gd name="T16" fmla="*/ 13 w 69"/>
                  <a:gd name="T17" fmla="*/ 71 h 71"/>
                  <a:gd name="T18" fmla="*/ 10 w 69"/>
                  <a:gd name="T19" fmla="*/ 71 h 71"/>
                  <a:gd name="T20" fmla="*/ 6 w 69"/>
                  <a:gd name="T21" fmla="*/ 71 h 71"/>
                  <a:gd name="T22" fmla="*/ 2 w 69"/>
                  <a:gd name="T23" fmla="*/ 69 h 71"/>
                  <a:gd name="T24" fmla="*/ 0 w 69"/>
                  <a:gd name="T25" fmla="*/ 65 h 71"/>
                  <a:gd name="T26" fmla="*/ 0 w 69"/>
                  <a:gd name="T27" fmla="*/ 62 h 71"/>
                  <a:gd name="T28" fmla="*/ 0 w 69"/>
                  <a:gd name="T29" fmla="*/ 58 h 71"/>
                  <a:gd name="T30" fmla="*/ 2 w 69"/>
                  <a:gd name="T31" fmla="*/ 56 h 71"/>
                  <a:gd name="T32" fmla="*/ 52 w 69"/>
                  <a:gd name="T33" fmla="*/ 2 h 71"/>
                  <a:gd name="T34" fmla="*/ 54 w 69"/>
                  <a:gd name="T35" fmla="*/ 0 h 71"/>
                  <a:gd name="T36" fmla="*/ 58 w 69"/>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1">
                    <a:moveTo>
                      <a:pt x="58" y="0"/>
                    </a:moveTo>
                    <a:lnTo>
                      <a:pt x="61" y="0"/>
                    </a:lnTo>
                    <a:lnTo>
                      <a:pt x="65" y="2"/>
                    </a:lnTo>
                    <a:lnTo>
                      <a:pt x="67" y="6"/>
                    </a:lnTo>
                    <a:lnTo>
                      <a:pt x="69" y="10"/>
                    </a:lnTo>
                    <a:lnTo>
                      <a:pt x="67" y="14"/>
                    </a:lnTo>
                    <a:lnTo>
                      <a:pt x="65" y="15"/>
                    </a:lnTo>
                    <a:lnTo>
                      <a:pt x="17" y="69"/>
                    </a:lnTo>
                    <a:lnTo>
                      <a:pt x="13" y="71"/>
                    </a:lnTo>
                    <a:lnTo>
                      <a:pt x="10" y="71"/>
                    </a:lnTo>
                    <a:lnTo>
                      <a:pt x="6" y="71"/>
                    </a:lnTo>
                    <a:lnTo>
                      <a:pt x="2" y="69"/>
                    </a:lnTo>
                    <a:lnTo>
                      <a:pt x="0" y="65"/>
                    </a:lnTo>
                    <a:lnTo>
                      <a:pt x="0" y="62"/>
                    </a:lnTo>
                    <a:lnTo>
                      <a:pt x="0" y="58"/>
                    </a:lnTo>
                    <a:lnTo>
                      <a:pt x="2" y="56"/>
                    </a:lnTo>
                    <a:lnTo>
                      <a:pt x="52" y="2"/>
                    </a:lnTo>
                    <a:lnTo>
                      <a:pt x="54" y="0"/>
                    </a:lnTo>
                    <a:lnTo>
                      <a:pt x="58"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9" name="Freeform 122"/>
              <p:cNvSpPr>
                <a:spLocks/>
              </p:cNvSpPr>
              <p:nvPr userDrawn="1"/>
            </p:nvSpPr>
            <p:spPr bwMode="auto">
              <a:xfrm>
                <a:off x="-323" y="3999"/>
                <a:ext cx="69" cy="71"/>
              </a:xfrm>
              <a:custGeom>
                <a:avLst/>
                <a:gdLst>
                  <a:gd name="T0" fmla="*/ 60 w 69"/>
                  <a:gd name="T1" fmla="*/ 0 h 71"/>
                  <a:gd name="T2" fmla="*/ 64 w 69"/>
                  <a:gd name="T3" fmla="*/ 0 h 71"/>
                  <a:gd name="T4" fmla="*/ 66 w 69"/>
                  <a:gd name="T5" fmla="*/ 1 h 71"/>
                  <a:gd name="T6" fmla="*/ 67 w 69"/>
                  <a:gd name="T7" fmla="*/ 5 h 71"/>
                  <a:gd name="T8" fmla="*/ 69 w 69"/>
                  <a:gd name="T9" fmla="*/ 9 h 71"/>
                  <a:gd name="T10" fmla="*/ 69 w 69"/>
                  <a:gd name="T11" fmla="*/ 13 h 71"/>
                  <a:gd name="T12" fmla="*/ 67 w 69"/>
                  <a:gd name="T13" fmla="*/ 15 h 71"/>
                  <a:gd name="T14" fmla="*/ 18 w 69"/>
                  <a:gd name="T15" fmla="*/ 69 h 71"/>
                  <a:gd name="T16" fmla="*/ 14 w 69"/>
                  <a:gd name="T17" fmla="*/ 71 h 71"/>
                  <a:gd name="T18" fmla="*/ 10 w 69"/>
                  <a:gd name="T19" fmla="*/ 71 h 71"/>
                  <a:gd name="T20" fmla="*/ 6 w 69"/>
                  <a:gd name="T21" fmla="*/ 71 h 71"/>
                  <a:gd name="T22" fmla="*/ 4 w 69"/>
                  <a:gd name="T23" fmla="*/ 69 h 71"/>
                  <a:gd name="T24" fmla="*/ 2 w 69"/>
                  <a:gd name="T25" fmla="*/ 65 h 71"/>
                  <a:gd name="T26" fmla="*/ 0 w 69"/>
                  <a:gd name="T27" fmla="*/ 61 h 71"/>
                  <a:gd name="T28" fmla="*/ 0 w 69"/>
                  <a:gd name="T29" fmla="*/ 57 h 71"/>
                  <a:gd name="T30" fmla="*/ 4 w 69"/>
                  <a:gd name="T31" fmla="*/ 55 h 71"/>
                  <a:gd name="T32" fmla="*/ 52 w 69"/>
                  <a:gd name="T33" fmla="*/ 1 h 71"/>
                  <a:gd name="T34" fmla="*/ 56 w 69"/>
                  <a:gd name="T35" fmla="*/ 0 h 71"/>
                  <a:gd name="T36" fmla="*/ 60 w 69"/>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1">
                    <a:moveTo>
                      <a:pt x="60" y="0"/>
                    </a:moveTo>
                    <a:lnTo>
                      <a:pt x="64" y="0"/>
                    </a:lnTo>
                    <a:lnTo>
                      <a:pt x="66" y="1"/>
                    </a:lnTo>
                    <a:lnTo>
                      <a:pt x="67" y="5"/>
                    </a:lnTo>
                    <a:lnTo>
                      <a:pt x="69" y="9"/>
                    </a:lnTo>
                    <a:lnTo>
                      <a:pt x="69" y="13"/>
                    </a:lnTo>
                    <a:lnTo>
                      <a:pt x="67" y="15"/>
                    </a:lnTo>
                    <a:lnTo>
                      <a:pt x="18" y="69"/>
                    </a:lnTo>
                    <a:lnTo>
                      <a:pt x="14" y="71"/>
                    </a:lnTo>
                    <a:lnTo>
                      <a:pt x="10" y="71"/>
                    </a:lnTo>
                    <a:lnTo>
                      <a:pt x="6" y="71"/>
                    </a:lnTo>
                    <a:lnTo>
                      <a:pt x="4" y="69"/>
                    </a:lnTo>
                    <a:lnTo>
                      <a:pt x="2" y="65"/>
                    </a:lnTo>
                    <a:lnTo>
                      <a:pt x="0" y="61"/>
                    </a:lnTo>
                    <a:lnTo>
                      <a:pt x="0" y="57"/>
                    </a:lnTo>
                    <a:lnTo>
                      <a:pt x="4" y="55"/>
                    </a:lnTo>
                    <a:lnTo>
                      <a:pt x="52" y="1"/>
                    </a:lnTo>
                    <a:lnTo>
                      <a:pt x="56" y="0"/>
                    </a:lnTo>
                    <a:lnTo>
                      <a:pt x="6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0" name="Freeform 123"/>
              <p:cNvSpPr>
                <a:spLocks/>
              </p:cNvSpPr>
              <p:nvPr userDrawn="1"/>
            </p:nvSpPr>
            <p:spPr bwMode="auto">
              <a:xfrm>
                <a:off x="-323" y="3843"/>
                <a:ext cx="73" cy="69"/>
              </a:xfrm>
              <a:custGeom>
                <a:avLst/>
                <a:gdLst>
                  <a:gd name="T0" fmla="*/ 10 w 73"/>
                  <a:gd name="T1" fmla="*/ 0 h 69"/>
                  <a:gd name="T2" fmla="*/ 14 w 73"/>
                  <a:gd name="T3" fmla="*/ 0 h 69"/>
                  <a:gd name="T4" fmla="*/ 18 w 73"/>
                  <a:gd name="T5" fmla="*/ 2 h 69"/>
                  <a:gd name="T6" fmla="*/ 69 w 73"/>
                  <a:gd name="T7" fmla="*/ 52 h 69"/>
                  <a:gd name="T8" fmla="*/ 71 w 73"/>
                  <a:gd name="T9" fmla="*/ 56 h 69"/>
                  <a:gd name="T10" fmla="*/ 73 w 73"/>
                  <a:gd name="T11" fmla="*/ 58 h 69"/>
                  <a:gd name="T12" fmla="*/ 71 w 73"/>
                  <a:gd name="T13" fmla="*/ 61 h 69"/>
                  <a:gd name="T14" fmla="*/ 69 w 73"/>
                  <a:gd name="T15" fmla="*/ 65 h 69"/>
                  <a:gd name="T16" fmla="*/ 67 w 73"/>
                  <a:gd name="T17" fmla="*/ 67 h 69"/>
                  <a:gd name="T18" fmla="*/ 64 w 73"/>
                  <a:gd name="T19" fmla="*/ 69 h 69"/>
                  <a:gd name="T20" fmla="*/ 60 w 73"/>
                  <a:gd name="T21" fmla="*/ 67 h 69"/>
                  <a:gd name="T22" fmla="*/ 56 w 73"/>
                  <a:gd name="T23" fmla="*/ 65 h 69"/>
                  <a:gd name="T24" fmla="*/ 4 w 73"/>
                  <a:gd name="T25" fmla="*/ 17 h 69"/>
                  <a:gd name="T26" fmla="*/ 2 w 73"/>
                  <a:gd name="T27" fmla="*/ 13 h 69"/>
                  <a:gd name="T28" fmla="*/ 0 w 73"/>
                  <a:gd name="T29" fmla="*/ 10 h 69"/>
                  <a:gd name="T30" fmla="*/ 0 w 73"/>
                  <a:gd name="T31" fmla="*/ 6 h 69"/>
                  <a:gd name="T32" fmla="*/ 4 w 73"/>
                  <a:gd name="T33" fmla="*/ 4 h 69"/>
                  <a:gd name="T34" fmla="*/ 6 w 73"/>
                  <a:gd name="T35" fmla="*/ 0 h 69"/>
                  <a:gd name="T36" fmla="*/ 10 w 73"/>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69">
                    <a:moveTo>
                      <a:pt x="10" y="0"/>
                    </a:moveTo>
                    <a:lnTo>
                      <a:pt x="14" y="0"/>
                    </a:lnTo>
                    <a:lnTo>
                      <a:pt x="18" y="2"/>
                    </a:lnTo>
                    <a:lnTo>
                      <a:pt x="69" y="52"/>
                    </a:lnTo>
                    <a:lnTo>
                      <a:pt x="71" y="56"/>
                    </a:lnTo>
                    <a:lnTo>
                      <a:pt x="73" y="58"/>
                    </a:lnTo>
                    <a:lnTo>
                      <a:pt x="71" y="61"/>
                    </a:lnTo>
                    <a:lnTo>
                      <a:pt x="69" y="65"/>
                    </a:lnTo>
                    <a:lnTo>
                      <a:pt x="67" y="67"/>
                    </a:lnTo>
                    <a:lnTo>
                      <a:pt x="64" y="69"/>
                    </a:lnTo>
                    <a:lnTo>
                      <a:pt x="60" y="67"/>
                    </a:lnTo>
                    <a:lnTo>
                      <a:pt x="56" y="65"/>
                    </a:lnTo>
                    <a:lnTo>
                      <a:pt x="4" y="17"/>
                    </a:lnTo>
                    <a:lnTo>
                      <a:pt x="2" y="13"/>
                    </a:lnTo>
                    <a:lnTo>
                      <a:pt x="0" y="10"/>
                    </a:lnTo>
                    <a:lnTo>
                      <a:pt x="0" y="6"/>
                    </a:lnTo>
                    <a:lnTo>
                      <a:pt x="4" y="4"/>
                    </a:lnTo>
                    <a:lnTo>
                      <a:pt x="6" y="0"/>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1" name="Freeform 124"/>
              <p:cNvSpPr>
                <a:spLocks/>
              </p:cNvSpPr>
              <p:nvPr userDrawn="1"/>
            </p:nvSpPr>
            <p:spPr bwMode="auto">
              <a:xfrm>
                <a:off x="-163" y="3993"/>
                <a:ext cx="73" cy="67"/>
              </a:xfrm>
              <a:custGeom>
                <a:avLst/>
                <a:gdLst>
                  <a:gd name="T0" fmla="*/ 9 w 73"/>
                  <a:gd name="T1" fmla="*/ 0 h 67"/>
                  <a:gd name="T2" fmla="*/ 13 w 73"/>
                  <a:gd name="T3" fmla="*/ 0 h 67"/>
                  <a:gd name="T4" fmla="*/ 17 w 73"/>
                  <a:gd name="T5" fmla="*/ 2 h 67"/>
                  <a:gd name="T6" fmla="*/ 69 w 73"/>
                  <a:gd name="T7" fmla="*/ 52 h 67"/>
                  <a:gd name="T8" fmla="*/ 71 w 73"/>
                  <a:gd name="T9" fmla="*/ 54 h 67"/>
                  <a:gd name="T10" fmla="*/ 73 w 73"/>
                  <a:gd name="T11" fmla="*/ 57 h 67"/>
                  <a:gd name="T12" fmla="*/ 71 w 73"/>
                  <a:gd name="T13" fmla="*/ 61 h 67"/>
                  <a:gd name="T14" fmla="*/ 69 w 73"/>
                  <a:gd name="T15" fmla="*/ 65 h 67"/>
                  <a:gd name="T16" fmla="*/ 67 w 73"/>
                  <a:gd name="T17" fmla="*/ 67 h 67"/>
                  <a:gd name="T18" fmla="*/ 63 w 73"/>
                  <a:gd name="T19" fmla="*/ 67 h 67"/>
                  <a:gd name="T20" fmla="*/ 59 w 73"/>
                  <a:gd name="T21" fmla="*/ 67 h 67"/>
                  <a:gd name="T22" fmla="*/ 55 w 73"/>
                  <a:gd name="T23" fmla="*/ 65 h 67"/>
                  <a:gd name="T24" fmla="*/ 3 w 73"/>
                  <a:gd name="T25" fmla="*/ 15 h 67"/>
                  <a:gd name="T26" fmla="*/ 2 w 73"/>
                  <a:gd name="T27" fmla="*/ 13 h 67"/>
                  <a:gd name="T28" fmla="*/ 0 w 73"/>
                  <a:gd name="T29" fmla="*/ 9 h 67"/>
                  <a:gd name="T30" fmla="*/ 0 w 73"/>
                  <a:gd name="T31" fmla="*/ 6 h 67"/>
                  <a:gd name="T32" fmla="*/ 2 w 73"/>
                  <a:gd name="T33" fmla="*/ 2 h 67"/>
                  <a:gd name="T34" fmla="*/ 5 w 73"/>
                  <a:gd name="T35" fmla="*/ 0 h 67"/>
                  <a:gd name="T36" fmla="*/ 9 w 73"/>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67">
                    <a:moveTo>
                      <a:pt x="9" y="0"/>
                    </a:moveTo>
                    <a:lnTo>
                      <a:pt x="13" y="0"/>
                    </a:lnTo>
                    <a:lnTo>
                      <a:pt x="17" y="2"/>
                    </a:lnTo>
                    <a:lnTo>
                      <a:pt x="69" y="52"/>
                    </a:lnTo>
                    <a:lnTo>
                      <a:pt x="71" y="54"/>
                    </a:lnTo>
                    <a:lnTo>
                      <a:pt x="73" y="57"/>
                    </a:lnTo>
                    <a:lnTo>
                      <a:pt x="71" y="61"/>
                    </a:lnTo>
                    <a:lnTo>
                      <a:pt x="69" y="65"/>
                    </a:lnTo>
                    <a:lnTo>
                      <a:pt x="67" y="67"/>
                    </a:lnTo>
                    <a:lnTo>
                      <a:pt x="63" y="67"/>
                    </a:lnTo>
                    <a:lnTo>
                      <a:pt x="59" y="67"/>
                    </a:lnTo>
                    <a:lnTo>
                      <a:pt x="55" y="65"/>
                    </a:lnTo>
                    <a:lnTo>
                      <a:pt x="3" y="15"/>
                    </a:lnTo>
                    <a:lnTo>
                      <a:pt x="2" y="13"/>
                    </a:lnTo>
                    <a:lnTo>
                      <a:pt x="0" y="9"/>
                    </a:lnTo>
                    <a:lnTo>
                      <a:pt x="0" y="6"/>
                    </a:lnTo>
                    <a:lnTo>
                      <a:pt x="2" y="2"/>
                    </a:lnTo>
                    <a:lnTo>
                      <a:pt x="5" y="0"/>
                    </a:lnTo>
                    <a:lnTo>
                      <a:pt x="9"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2" name="Freeform 125"/>
              <p:cNvSpPr>
                <a:spLocks/>
              </p:cNvSpPr>
              <p:nvPr userDrawn="1"/>
            </p:nvSpPr>
            <p:spPr bwMode="auto">
              <a:xfrm>
                <a:off x="2726" y="3876"/>
                <a:ext cx="58" cy="194"/>
              </a:xfrm>
              <a:custGeom>
                <a:avLst/>
                <a:gdLst>
                  <a:gd name="T0" fmla="*/ 12 w 58"/>
                  <a:gd name="T1" fmla="*/ 0 h 194"/>
                  <a:gd name="T2" fmla="*/ 16 w 58"/>
                  <a:gd name="T3" fmla="*/ 2 h 194"/>
                  <a:gd name="T4" fmla="*/ 19 w 58"/>
                  <a:gd name="T5" fmla="*/ 3 h 194"/>
                  <a:gd name="T6" fmla="*/ 41 w 58"/>
                  <a:gd name="T7" fmla="*/ 30 h 194"/>
                  <a:gd name="T8" fmla="*/ 52 w 58"/>
                  <a:gd name="T9" fmla="*/ 63 h 194"/>
                  <a:gd name="T10" fmla="*/ 58 w 58"/>
                  <a:gd name="T11" fmla="*/ 98 h 194"/>
                  <a:gd name="T12" fmla="*/ 52 w 58"/>
                  <a:gd name="T13" fmla="*/ 132 h 194"/>
                  <a:gd name="T14" fmla="*/ 41 w 58"/>
                  <a:gd name="T15" fmla="*/ 163 h 194"/>
                  <a:gd name="T16" fmla="*/ 19 w 58"/>
                  <a:gd name="T17" fmla="*/ 190 h 194"/>
                  <a:gd name="T18" fmla="*/ 16 w 58"/>
                  <a:gd name="T19" fmla="*/ 194 h 194"/>
                  <a:gd name="T20" fmla="*/ 12 w 58"/>
                  <a:gd name="T21" fmla="*/ 194 h 194"/>
                  <a:gd name="T22" fmla="*/ 8 w 58"/>
                  <a:gd name="T23" fmla="*/ 194 h 194"/>
                  <a:gd name="T24" fmla="*/ 4 w 58"/>
                  <a:gd name="T25" fmla="*/ 190 h 194"/>
                  <a:gd name="T26" fmla="*/ 2 w 58"/>
                  <a:gd name="T27" fmla="*/ 188 h 194"/>
                  <a:gd name="T28" fmla="*/ 0 w 58"/>
                  <a:gd name="T29" fmla="*/ 184 h 194"/>
                  <a:gd name="T30" fmla="*/ 2 w 58"/>
                  <a:gd name="T31" fmla="*/ 180 h 194"/>
                  <a:gd name="T32" fmla="*/ 4 w 58"/>
                  <a:gd name="T33" fmla="*/ 176 h 194"/>
                  <a:gd name="T34" fmla="*/ 21 w 58"/>
                  <a:gd name="T35" fmla="*/ 153 h 194"/>
                  <a:gd name="T36" fmla="*/ 33 w 58"/>
                  <a:gd name="T37" fmla="*/ 126 h 194"/>
                  <a:gd name="T38" fmla="*/ 37 w 58"/>
                  <a:gd name="T39" fmla="*/ 98 h 194"/>
                  <a:gd name="T40" fmla="*/ 33 w 58"/>
                  <a:gd name="T41" fmla="*/ 67 h 194"/>
                  <a:gd name="T42" fmla="*/ 21 w 58"/>
                  <a:gd name="T43" fmla="*/ 42 h 194"/>
                  <a:gd name="T44" fmla="*/ 4 w 58"/>
                  <a:gd name="T45" fmla="*/ 17 h 194"/>
                  <a:gd name="T46" fmla="*/ 2 w 58"/>
                  <a:gd name="T47" fmla="*/ 15 h 194"/>
                  <a:gd name="T48" fmla="*/ 0 w 58"/>
                  <a:gd name="T49" fmla="*/ 11 h 194"/>
                  <a:gd name="T50" fmla="*/ 2 w 58"/>
                  <a:gd name="T51" fmla="*/ 7 h 194"/>
                  <a:gd name="T52" fmla="*/ 4 w 58"/>
                  <a:gd name="T53" fmla="*/ 3 h 194"/>
                  <a:gd name="T54" fmla="*/ 8 w 58"/>
                  <a:gd name="T55" fmla="*/ 2 h 194"/>
                  <a:gd name="T56" fmla="*/ 12 w 58"/>
                  <a:gd name="T5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94">
                    <a:moveTo>
                      <a:pt x="12" y="0"/>
                    </a:moveTo>
                    <a:lnTo>
                      <a:pt x="16" y="2"/>
                    </a:lnTo>
                    <a:lnTo>
                      <a:pt x="19" y="3"/>
                    </a:lnTo>
                    <a:lnTo>
                      <a:pt x="41" y="30"/>
                    </a:lnTo>
                    <a:lnTo>
                      <a:pt x="52" y="63"/>
                    </a:lnTo>
                    <a:lnTo>
                      <a:pt x="58" y="98"/>
                    </a:lnTo>
                    <a:lnTo>
                      <a:pt x="52" y="132"/>
                    </a:lnTo>
                    <a:lnTo>
                      <a:pt x="41" y="163"/>
                    </a:lnTo>
                    <a:lnTo>
                      <a:pt x="19" y="190"/>
                    </a:lnTo>
                    <a:lnTo>
                      <a:pt x="16" y="194"/>
                    </a:lnTo>
                    <a:lnTo>
                      <a:pt x="12" y="194"/>
                    </a:lnTo>
                    <a:lnTo>
                      <a:pt x="8" y="194"/>
                    </a:lnTo>
                    <a:lnTo>
                      <a:pt x="4" y="190"/>
                    </a:lnTo>
                    <a:lnTo>
                      <a:pt x="2" y="188"/>
                    </a:lnTo>
                    <a:lnTo>
                      <a:pt x="0" y="184"/>
                    </a:lnTo>
                    <a:lnTo>
                      <a:pt x="2" y="180"/>
                    </a:lnTo>
                    <a:lnTo>
                      <a:pt x="4" y="176"/>
                    </a:lnTo>
                    <a:lnTo>
                      <a:pt x="21" y="153"/>
                    </a:lnTo>
                    <a:lnTo>
                      <a:pt x="33" y="126"/>
                    </a:lnTo>
                    <a:lnTo>
                      <a:pt x="37" y="98"/>
                    </a:lnTo>
                    <a:lnTo>
                      <a:pt x="33" y="67"/>
                    </a:lnTo>
                    <a:lnTo>
                      <a:pt x="21" y="42"/>
                    </a:lnTo>
                    <a:lnTo>
                      <a:pt x="4" y="17"/>
                    </a:lnTo>
                    <a:lnTo>
                      <a:pt x="2" y="15"/>
                    </a:lnTo>
                    <a:lnTo>
                      <a:pt x="0" y="11"/>
                    </a:lnTo>
                    <a:lnTo>
                      <a:pt x="2" y="7"/>
                    </a:lnTo>
                    <a:lnTo>
                      <a:pt x="4" y="3"/>
                    </a:lnTo>
                    <a:lnTo>
                      <a:pt x="8" y="2"/>
                    </a:lnTo>
                    <a:lnTo>
                      <a:pt x="12"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3" name="Freeform 126"/>
              <p:cNvSpPr>
                <a:spLocks/>
              </p:cNvSpPr>
              <p:nvPr userDrawn="1"/>
            </p:nvSpPr>
            <p:spPr bwMode="auto">
              <a:xfrm>
                <a:off x="2699" y="3903"/>
                <a:ext cx="46" cy="140"/>
              </a:xfrm>
              <a:custGeom>
                <a:avLst/>
                <a:gdLst>
                  <a:gd name="T0" fmla="*/ 10 w 46"/>
                  <a:gd name="T1" fmla="*/ 0 h 140"/>
                  <a:gd name="T2" fmla="*/ 14 w 46"/>
                  <a:gd name="T3" fmla="*/ 1 h 140"/>
                  <a:gd name="T4" fmla="*/ 18 w 46"/>
                  <a:gd name="T5" fmla="*/ 3 h 140"/>
                  <a:gd name="T6" fmla="*/ 33 w 46"/>
                  <a:gd name="T7" fmla="*/ 23 h 140"/>
                  <a:gd name="T8" fmla="*/ 43 w 46"/>
                  <a:gd name="T9" fmla="*/ 46 h 140"/>
                  <a:gd name="T10" fmla="*/ 46 w 46"/>
                  <a:gd name="T11" fmla="*/ 71 h 140"/>
                  <a:gd name="T12" fmla="*/ 43 w 46"/>
                  <a:gd name="T13" fmla="*/ 94 h 140"/>
                  <a:gd name="T14" fmla="*/ 33 w 46"/>
                  <a:gd name="T15" fmla="*/ 117 h 140"/>
                  <a:gd name="T16" fmla="*/ 18 w 46"/>
                  <a:gd name="T17" fmla="*/ 136 h 140"/>
                  <a:gd name="T18" fmla="*/ 14 w 46"/>
                  <a:gd name="T19" fmla="*/ 138 h 140"/>
                  <a:gd name="T20" fmla="*/ 10 w 46"/>
                  <a:gd name="T21" fmla="*/ 140 h 140"/>
                  <a:gd name="T22" fmla="*/ 6 w 46"/>
                  <a:gd name="T23" fmla="*/ 138 h 140"/>
                  <a:gd name="T24" fmla="*/ 4 w 46"/>
                  <a:gd name="T25" fmla="*/ 136 h 140"/>
                  <a:gd name="T26" fmla="*/ 0 w 46"/>
                  <a:gd name="T27" fmla="*/ 132 h 140"/>
                  <a:gd name="T28" fmla="*/ 0 w 46"/>
                  <a:gd name="T29" fmla="*/ 128 h 140"/>
                  <a:gd name="T30" fmla="*/ 0 w 46"/>
                  <a:gd name="T31" fmla="*/ 124 h 140"/>
                  <a:gd name="T32" fmla="*/ 4 w 46"/>
                  <a:gd name="T33" fmla="*/ 122 h 140"/>
                  <a:gd name="T34" fmla="*/ 16 w 46"/>
                  <a:gd name="T35" fmla="*/ 107 h 140"/>
                  <a:gd name="T36" fmla="*/ 21 w 46"/>
                  <a:gd name="T37" fmla="*/ 90 h 140"/>
                  <a:gd name="T38" fmla="*/ 25 w 46"/>
                  <a:gd name="T39" fmla="*/ 71 h 140"/>
                  <a:gd name="T40" fmla="*/ 21 w 46"/>
                  <a:gd name="T41" fmla="*/ 51 h 140"/>
                  <a:gd name="T42" fmla="*/ 16 w 46"/>
                  <a:gd name="T43" fmla="*/ 34 h 140"/>
                  <a:gd name="T44" fmla="*/ 4 w 46"/>
                  <a:gd name="T45" fmla="*/ 19 h 140"/>
                  <a:gd name="T46" fmla="*/ 0 w 46"/>
                  <a:gd name="T47" fmla="*/ 15 h 140"/>
                  <a:gd name="T48" fmla="*/ 0 w 46"/>
                  <a:gd name="T49" fmla="*/ 11 h 140"/>
                  <a:gd name="T50" fmla="*/ 0 w 46"/>
                  <a:gd name="T51" fmla="*/ 7 h 140"/>
                  <a:gd name="T52" fmla="*/ 4 w 46"/>
                  <a:gd name="T53" fmla="*/ 3 h 140"/>
                  <a:gd name="T54" fmla="*/ 6 w 46"/>
                  <a:gd name="T55" fmla="*/ 1 h 140"/>
                  <a:gd name="T56" fmla="*/ 10 w 46"/>
                  <a:gd name="T5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140">
                    <a:moveTo>
                      <a:pt x="10" y="0"/>
                    </a:moveTo>
                    <a:lnTo>
                      <a:pt x="14" y="1"/>
                    </a:lnTo>
                    <a:lnTo>
                      <a:pt x="18" y="3"/>
                    </a:lnTo>
                    <a:lnTo>
                      <a:pt x="33" y="23"/>
                    </a:lnTo>
                    <a:lnTo>
                      <a:pt x="43" y="46"/>
                    </a:lnTo>
                    <a:lnTo>
                      <a:pt x="46" y="71"/>
                    </a:lnTo>
                    <a:lnTo>
                      <a:pt x="43" y="94"/>
                    </a:lnTo>
                    <a:lnTo>
                      <a:pt x="33" y="117"/>
                    </a:lnTo>
                    <a:lnTo>
                      <a:pt x="18" y="136"/>
                    </a:lnTo>
                    <a:lnTo>
                      <a:pt x="14" y="138"/>
                    </a:lnTo>
                    <a:lnTo>
                      <a:pt x="10" y="140"/>
                    </a:lnTo>
                    <a:lnTo>
                      <a:pt x="6" y="138"/>
                    </a:lnTo>
                    <a:lnTo>
                      <a:pt x="4" y="136"/>
                    </a:lnTo>
                    <a:lnTo>
                      <a:pt x="0" y="132"/>
                    </a:lnTo>
                    <a:lnTo>
                      <a:pt x="0" y="128"/>
                    </a:lnTo>
                    <a:lnTo>
                      <a:pt x="0" y="124"/>
                    </a:lnTo>
                    <a:lnTo>
                      <a:pt x="4" y="122"/>
                    </a:lnTo>
                    <a:lnTo>
                      <a:pt x="16" y="107"/>
                    </a:lnTo>
                    <a:lnTo>
                      <a:pt x="21" y="90"/>
                    </a:lnTo>
                    <a:lnTo>
                      <a:pt x="25" y="71"/>
                    </a:lnTo>
                    <a:lnTo>
                      <a:pt x="21" y="51"/>
                    </a:lnTo>
                    <a:lnTo>
                      <a:pt x="16" y="34"/>
                    </a:lnTo>
                    <a:lnTo>
                      <a:pt x="4" y="19"/>
                    </a:lnTo>
                    <a:lnTo>
                      <a:pt x="0" y="15"/>
                    </a:lnTo>
                    <a:lnTo>
                      <a:pt x="0" y="11"/>
                    </a:lnTo>
                    <a:lnTo>
                      <a:pt x="0" y="7"/>
                    </a:lnTo>
                    <a:lnTo>
                      <a:pt x="4" y="3"/>
                    </a:lnTo>
                    <a:lnTo>
                      <a:pt x="6" y="1"/>
                    </a:lnTo>
                    <a:lnTo>
                      <a:pt x="10"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4" name="Freeform 127"/>
              <p:cNvSpPr>
                <a:spLocks/>
              </p:cNvSpPr>
              <p:nvPr userDrawn="1"/>
            </p:nvSpPr>
            <p:spPr bwMode="auto">
              <a:xfrm>
                <a:off x="2672" y="3931"/>
                <a:ext cx="33" cy="85"/>
              </a:xfrm>
              <a:custGeom>
                <a:avLst/>
                <a:gdLst>
                  <a:gd name="T0" fmla="*/ 10 w 33"/>
                  <a:gd name="T1" fmla="*/ 0 h 85"/>
                  <a:gd name="T2" fmla="*/ 14 w 33"/>
                  <a:gd name="T3" fmla="*/ 0 h 85"/>
                  <a:gd name="T4" fmla="*/ 18 w 33"/>
                  <a:gd name="T5" fmla="*/ 2 h 85"/>
                  <a:gd name="T6" fmla="*/ 29 w 33"/>
                  <a:gd name="T7" fmla="*/ 21 h 85"/>
                  <a:gd name="T8" fmla="*/ 33 w 33"/>
                  <a:gd name="T9" fmla="*/ 43 h 85"/>
                  <a:gd name="T10" fmla="*/ 29 w 33"/>
                  <a:gd name="T11" fmla="*/ 64 h 85"/>
                  <a:gd name="T12" fmla="*/ 18 w 33"/>
                  <a:gd name="T13" fmla="*/ 81 h 85"/>
                  <a:gd name="T14" fmla="*/ 14 w 33"/>
                  <a:gd name="T15" fmla="*/ 83 h 85"/>
                  <a:gd name="T16" fmla="*/ 10 w 33"/>
                  <a:gd name="T17" fmla="*/ 85 h 85"/>
                  <a:gd name="T18" fmla="*/ 6 w 33"/>
                  <a:gd name="T19" fmla="*/ 83 h 85"/>
                  <a:gd name="T20" fmla="*/ 2 w 33"/>
                  <a:gd name="T21" fmla="*/ 81 h 85"/>
                  <a:gd name="T22" fmla="*/ 0 w 33"/>
                  <a:gd name="T23" fmla="*/ 77 h 85"/>
                  <a:gd name="T24" fmla="*/ 0 w 33"/>
                  <a:gd name="T25" fmla="*/ 73 h 85"/>
                  <a:gd name="T26" fmla="*/ 0 w 33"/>
                  <a:gd name="T27" fmla="*/ 69 h 85"/>
                  <a:gd name="T28" fmla="*/ 2 w 33"/>
                  <a:gd name="T29" fmla="*/ 66 h 85"/>
                  <a:gd name="T30" fmla="*/ 8 w 33"/>
                  <a:gd name="T31" fmla="*/ 60 h 85"/>
                  <a:gd name="T32" fmla="*/ 12 w 33"/>
                  <a:gd name="T33" fmla="*/ 50 h 85"/>
                  <a:gd name="T34" fmla="*/ 14 w 33"/>
                  <a:gd name="T35" fmla="*/ 43 h 85"/>
                  <a:gd name="T36" fmla="*/ 12 w 33"/>
                  <a:gd name="T37" fmla="*/ 33 h 85"/>
                  <a:gd name="T38" fmla="*/ 8 w 33"/>
                  <a:gd name="T39" fmla="*/ 25 h 85"/>
                  <a:gd name="T40" fmla="*/ 2 w 33"/>
                  <a:gd name="T41" fmla="*/ 18 h 85"/>
                  <a:gd name="T42" fmla="*/ 0 w 33"/>
                  <a:gd name="T43" fmla="*/ 14 h 85"/>
                  <a:gd name="T44" fmla="*/ 0 w 33"/>
                  <a:gd name="T45" fmla="*/ 10 h 85"/>
                  <a:gd name="T46" fmla="*/ 0 w 33"/>
                  <a:gd name="T47" fmla="*/ 6 h 85"/>
                  <a:gd name="T48" fmla="*/ 2 w 33"/>
                  <a:gd name="T49" fmla="*/ 2 h 85"/>
                  <a:gd name="T50" fmla="*/ 6 w 33"/>
                  <a:gd name="T51" fmla="*/ 0 h 85"/>
                  <a:gd name="T52" fmla="*/ 10 w 33"/>
                  <a:gd name="T5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85">
                    <a:moveTo>
                      <a:pt x="10" y="0"/>
                    </a:moveTo>
                    <a:lnTo>
                      <a:pt x="14" y="0"/>
                    </a:lnTo>
                    <a:lnTo>
                      <a:pt x="18" y="2"/>
                    </a:lnTo>
                    <a:lnTo>
                      <a:pt x="29" y="21"/>
                    </a:lnTo>
                    <a:lnTo>
                      <a:pt x="33" y="43"/>
                    </a:lnTo>
                    <a:lnTo>
                      <a:pt x="29" y="64"/>
                    </a:lnTo>
                    <a:lnTo>
                      <a:pt x="18" y="81"/>
                    </a:lnTo>
                    <a:lnTo>
                      <a:pt x="14" y="83"/>
                    </a:lnTo>
                    <a:lnTo>
                      <a:pt x="10" y="85"/>
                    </a:lnTo>
                    <a:lnTo>
                      <a:pt x="6" y="83"/>
                    </a:lnTo>
                    <a:lnTo>
                      <a:pt x="2" y="81"/>
                    </a:lnTo>
                    <a:lnTo>
                      <a:pt x="0" y="77"/>
                    </a:lnTo>
                    <a:lnTo>
                      <a:pt x="0" y="73"/>
                    </a:lnTo>
                    <a:lnTo>
                      <a:pt x="0" y="69"/>
                    </a:lnTo>
                    <a:lnTo>
                      <a:pt x="2" y="66"/>
                    </a:lnTo>
                    <a:lnTo>
                      <a:pt x="8" y="60"/>
                    </a:lnTo>
                    <a:lnTo>
                      <a:pt x="12" y="50"/>
                    </a:lnTo>
                    <a:lnTo>
                      <a:pt x="14" y="43"/>
                    </a:lnTo>
                    <a:lnTo>
                      <a:pt x="12" y="33"/>
                    </a:lnTo>
                    <a:lnTo>
                      <a:pt x="8" y="25"/>
                    </a:lnTo>
                    <a:lnTo>
                      <a:pt x="2" y="18"/>
                    </a:lnTo>
                    <a:lnTo>
                      <a:pt x="0" y="14"/>
                    </a:lnTo>
                    <a:lnTo>
                      <a:pt x="0" y="10"/>
                    </a:lnTo>
                    <a:lnTo>
                      <a:pt x="0" y="6"/>
                    </a:lnTo>
                    <a:lnTo>
                      <a:pt x="2" y="2"/>
                    </a:lnTo>
                    <a:lnTo>
                      <a:pt x="6" y="0"/>
                    </a:lnTo>
                    <a:lnTo>
                      <a:pt x="10"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5" name="Freeform 128"/>
              <p:cNvSpPr>
                <a:spLocks/>
              </p:cNvSpPr>
              <p:nvPr userDrawn="1"/>
            </p:nvSpPr>
            <p:spPr bwMode="auto">
              <a:xfrm>
                <a:off x="2582" y="3939"/>
                <a:ext cx="62" cy="73"/>
              </a:xfrm>
              <a:custGeom>
                <a:avLst/>
                <a:gdLst>
                  <a:gd name="T0" fmla="*/ 62 w 62"/>
                  <a:gd name="T1" fmla="*/ 0 h 73"/>
                  <a:gd name="T2" fmla="*/ 62 w 62"/>
                  <a:gd name="T3" fmla="*/ 73 h 73"/>
                  <a:gd name="T4" fmla="*/ 23 w 62"/>
                  <a:gd name="T5" fmla="*/ 58 h 73"/>
                  <a:gd name="T6" fmla="*/ 0 w 62"/>
                  <a:gd name="T7" fmla="*/ 58 h 73"/>
                  <a:gd name="T8" fmla="*/ 0 w 62"/>
                  <a:gd name="T9" fmla="*/ 21 h 73"/>
                  <a:gd name="T10" fmla="*/ 25 w 62"/>
                  <a:gd name="T11" fmla="*/ 19 h 73"/>
                  <a:gd name="T12" fmla="*/ 62 w 62"/>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62" h="73">
                    <a:moveTo>
                      <a:pt x="62" y="0"/>
                    </a:moveTo>
                    <a:lnTo>
                      <a:pt x="62" y="73"/>
                    </a:lnTo>
                    <a:lnTo>
                      <a:pt x="23" y="58"/>
                    </a:lnTo>
                    <a:lnTo>
                      <a:pt x="0" y="58"/>
                    </a:lnTo>
                    <a:lnTo>
                      <a:pt x="0" y="21"/>
                    </a:lnTo>
                    <a:lnTo>
                      <a:pt x="25" y="19"/>
                    </a:lnTo>
                    <a:lnTo>
                      <a:pt x="62"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6" name="Freeform 129"/>
              <p:cNvSpPr>
                <a:spLocks noEditPoints="1"/>
              </p:cNvSpPr>
              <p:nvPr userDrawn="1"/>
            </p:nvSpPr>
            <p:spPr bwMode="auto">
              <a:xfrm>
                <a:off x="2576" y="3933"/>
                <a:ext cx="75" cy="85"/>
              </a:xfrm>
              <a:custGeom>
                <a:avLst/>
                <a:gdLst>
                  <a:gd name="T0" fmla="*/ 62 w 75"/>
                  <a:gd name="T1" fmla="*/ 16 h 85"/>
                  <a:gd name="T2" fmla="*/ 33 w 75"/>
                  <a:gd name="T3" fmla="*/ 31 h 85"/>
                  <a:gd name="T4" fmla="*/ 31 w 75"/>
                  <a:gd name="T5" fmla="*/ 33 h 85"/>
                  <a:gd name="T6" fmla="*/ 12 w 75"/>
                  <a:gd name="T7" fmla="*/ 33 h 85"/>
                  <a:gd name="T8" fmla="*/ 12 w 75"/>
                  <a:gd name="T9" fmla="*/ 56 h 85"/>
                  <a:gd name="T10" fmla="*/ 29 w 75"/>
                  <a:gd name="T11" fmla="*/ 56 h 85"/>
                  <a:gd name="T12" fmla="*/ 31 w 75"/>
                  <a:gd name="T13" fmla="*/ 58 h 85"/>
                  <a:gd name="T14" fmla="*/ 62 w 75"/>
                  <a:gd name="T15" fmla="*/ 69 h 85"/>
                  <a:gd name="T16" fmla="*/ 62 w 75"/>
                  <a:gd name="T17" fmla="*/ 16 h 85"/>
                  <a:gd name="T18" fmla="*/ 68 w 75"/>
                  <a:gd name="T19" fmla="*/ 0 h 85"/>
                  <a:gd name="T20" fmla="*/ 72 w 75"/>
                  <a:gd name="T21" fmla="*/ 0 h 85"/>
                  <a:gd name="T22" fmla="*/ 73 w 75"/>
                  <a:gd name="T23" fmla="*/ 2 h 85"/>
                  <a:gd name="T24" fmla="*/ 75 w 75"/>
                  <a:gd name="T25" fmla="*/ 6 h 85"/>
                  <a:gd name="T26" fmla="*/ 75 w 75"/>
                  <a:gd name="T27" fmla="*/ 79 h 85"/>
                  <a:gd name="T28" fmla="*/ 73 w 75"/>
                  <a:gd name="T29" fmla="*/ 83 h 85"/>
                  <a:gd name="T30" fmla="*/ 72 w 75"/>
                  <a:gd name="T31" fmla="*/ 85 h 85"/>
                  <a:gd name="T32" fmla="*/ 68 w 75"/>
                  <a:gd name="T33" fmla="*/ 85 h 85"/>
                  <a:gd name="T34" fmla="*/ 66 w 75"/>
                  <a:gd name="T35" fmla="*/ 85 h 85"/>
                  <a:gd name="T36" fmla="*/ 27 w 75"/>
                  <a:gd name="T37" fmla="*/ 69 h 85"/>
                  <a:gd name="T38" fmla="*/ 6 w 75"/>
                  <a:gd name="T39" fmla="*/ 69 h 85"/>
                  <a:gd name="T40" fmla="*/ 2 w 75"/>
                  <a:gd name="T41" fmla="*/ 67 h 85"/>
                  <a:gd name="T42" fmla="*/ 0 w 75"/>
                  <a:gd name="T43" fmla="*/ 66 h 85"/>
                  <a:gd name="T44" fmla="*/ 0 w 75"/>
                  <a:gd name="T45" fmla="*/ 64 h 85"/>
                  <a:gd name="T46" fmla="*/ 0 w 75"/>
                  <a:gd name="T47" fmla="*/ 27 h 85"/>
                  <a:gd name="T48" fmla="*/ 0 w 75"/>
                  <a:gd name="T49" fmla="*/ 23 h 85"/>
                  <a:gd name="T50" fmla="*/ 2 w 75"/>
                  <a:gd name="T51" fmla="*/ 21 h 85"/>
                  <a:gd name="T52" fmla="*/ 6 w 75"/>
                  <a:gd name="T53" fmla="*/ 19 h 85"/>
                  <a:gd name="T54" fmla="*/ 29 w 75"/>
                  <a:gd name="T55" fmla="*/ 19 h 85"/>
                  <a:gd name="T56" fmla="*/ 66 w 75"/>
                  <a:gd name="T57" fmla="*/ 0 h 85"/>
                  <a:gd name="T58" fmla="*/ 68 w 75"/>
                  <a:gd name="T5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85">
                    <a:moveTo>
                      <a:pt x="62" y="16"/>
                    </a:moveTo>
                    <a:lnTo>
                      <a:pt x="33" y="31"/>
                    </a:lnTo>
                    <a:lnTo>
                      <a:pt x="31" y="33"/>
                    </a:lnTo>
                    <a:lnTo>
                      <a:pt x="12" y="33"/>
                    </a:lnTo>
                    <a:lnTo>
                      <a:pt x="12" y="56"/>
                    </a:lnTo>
                    <a:lnTo>
                      <a:pt x="29" y="56"/>
                    </a:lnTo>
                    <a:lnTo>
                      <a:pt x="31" y="58"/>
                    </a:lnTo>
                    <a:lnTo>
                      <a:pt x="62" y="69"/>
                    </a:lnTo>
                    <a:lnTo>
                      <a:pt x="62" y="16"/>
                    </a:lnTo>
                    <a:close/>
                    <a:moveTo>
                      <a:pt x="68" y="0"/>
                    </a:moveTo>
                    <a:lnTo>
                      <a:pt x="72" y="0"/>
                    </a:lnTo>
                    <a:lnTo>
                      <a:pt x="73" y="2"/>
                    </a:lnTo>
                    <a:lnTo>
                      <a:pt x="75" y="6"/>
                    </a:lnTo>
                    <a:lnTo>
                      <a:pt x="75" y="79"/>
                    </a:lnTo>
                    <a:lnTo>
                      <a:pt x="73" y="83"/>
                    </a:lnTo>
                    <a:lnTo>
                      <a:pt x="72" y="85"/>
                    </a:lnTo>
                    <a:lnTo>
                      <a:pt x="68" y="85"/>
                    </a:lnTo>
                    <a:lnTo>
                      <a:pt x="66" y="85"/>
                    </a:lnTo>
                    <a:lnTo>
                      <a:pt x="27" y="69"/>
                    </a:lnTo>
                    <a:lnTo>
                      <a:pt x="6" y="69"/>
                    </a:lnTo>
                    <a:lnTo>
                      <a:pt x="2" y="67"/>
                    </a:lnTo>
                    <a:lnTo>
                      <a:pt x="0" y="66"/>
                    </a:lnTo>
                    <a:lnTo>
                      <a:pt x="0" y="64"/>
                    </a:lnTo>
                    <a:lnTo>
                      <a:pt x="0" y="27"/>
                    </a:lnTo>
                    <a:lnTo>
                      <a:pt x="0" y="23"/>
                    </a:lnTo>
                    <a:lnTo>
                      <a:pt x="2" y="21"/>
                    </a:lnTo>
                    <a:lnTo>
                      <a:pt x="6" y="19"/>
                    </a:lnTo>
                    <a:lnTo>
                      <a:pt x="29" y="19"/>
                    </a:lnTo>
                    <a:lnTo>
                      <a:pt x="66" y="0"/>
                    </a:lnTo>
                    <a:lnTo>
                      <a:pt x="68"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7" name="Freeform 130"/>
              <p:cNvSpPr>
                <a:spLocks noEditPoints="1"/>
              </p:cNvSpPr>
              <p:nvPr userDrawn="1"/>
            </p:nvSpPr>
            <p:spPr bwMode="auto">
              <a:xfrm>
                <a:off x="3200" y="3730"/>
                <a:ext cx="450" cy="451"/>
              </a:xfrm>
              <a:custGeom>
                <a:avLst/>
                <a:gdLst>
                  <a:gd name="T0" fmla="*/ 225 w 450"/>
                  <a:gd name="T1" fmla="*/ 32 h 451"/>
                  <a:gd name="T2" fmla="*/ 181 w 450"/>
                  <a:gd name="T3" fmla="*/ 38 h 451"/>
                  <a:gd name="T4" fmla="*/ 141 w 450"/>
                  <a:gd name="T5" fmla="*/ 53 h 451"/>
                  <a:gd name="T6" fmla="*/ 106 w 450"/>
                  <a:gd name="T7" fmla="*/ 75 h 451"/>
                  <a:gd name="T8" fmla="*/ 75 w 450"/>
                  <a:gd name="T9" fmla="*/ 105 h 451"/>
                  <a:gd name="T10" fmla="*/ 52 w 450"/>
                  <a:gd name="T11" fmla="*/ 142 h 451"/>
                  <a:gd name="T12" fmla="*/ 39 w 450"/>
                  <a:gd name="T13" fmla="*/ 182 h 451"/>
                  <a:gd name="T14" fmla="*/ 33 w 450"/>
                  <a:gd name="T15" fmla="*/ 226 h 451"/>
                  <a:gd name="T16" fmla="*/ 39 w 450"/>
                  <a:gd name="T17" fmla="*/ 269 h 451"/>
                  <a:gd name="T18" fmla="*/ 52 w 450"/>
                  <a:gd name="T19" fmla="*/ 309 h 451"/>
                  <a:gd name="T20" fmla="*/ 75 w 450"/>
                  <a:gd name="T21" fmla="*/ 345 h 451"/>
                  <a:gd name="T22" fmla="*/ 106 w 450"/>
                  <a:gd name="T23" fmla="*/ 376 h 451"/>
                  <a:gd name="T24" fmla="*/ 141 w 450"/>
                  <a:gd name="T25" fmla="*/ 397 h 451"/>
                  <a:gd name="T26" fmla="*/ 181 w 450"/>
                  <a:gd name="T27" fmla="*/ 413 h 451"/>
                  <a:gd name="T28" fmla="*/ 225 w 450"/>
                  <a:gd name="T29" fmla="*/ 418 h 451"/>
                  <a:gd name="T30" fmla="*/ 269 w 450"/>
                  <a:gd name="T31" fmla="*/ 413 h 451"/>
                  <a:gd name="T32" fmla="*/ 310 w 450"/>
                  <a:gd name="T33" fmla="*/ 397 h 451"/>
                  <a:gd name="T34" fmla="*/ 346 w 450"/>
                  <a:gd name="T35" fmla="*/ 376 h 451"/>
                  <a:gd name="T36" fmla="*/ 375 w 450"/>
                  <a:gd name="T37" fmla="*/ 345 h 451"/>
                  <a:gd name="T38" fmla="*/ 398 w 450"/>
                  <a:gd name="T39" fmla="*/ 309 h 451"/>
                  <a:gd name="T40" fmla="*/ 413 w 450"/>
                  <a:gd name="T41" fmla="*/ 269 h 451"/>
                  <a:gd name="T42" fmla="*/ 417 w 450"/>
                  <a:gd name="T43" fmla="*/ 226 h 451"/>
                  <a:gd name="T44" fmla="*/ 413 w 450"/>
                  <a:gd name="T45" fmla="*/ 182 h 451"/>
                  <a:gd name="T46" fmla="*/ 398 w 450"/>
                  <a:gd name="T47" fmla="*/ 142 h 451"/>
                  <a:gd name="T48" fmla="*/ 375 w 450"/>
                  <a:gd name="T49" fmla="*/ 105 h 451"/>
                  <a:gd name="T50" fmla="*/ 346 w 450"/>
                  <a:gd name="T51" fmla="*/ 75 h 451"/>
                  <a:gd name="T52" fmla="*/ 310 w 450"/>
                  <a:gd name="T53" fmla="*/ 53 h 451"/>
                  <a:gd name="T54" fmla="*/ 269 w 450"/>
                  <a:gd name="T55" fmla="*/ 38 h 451"/>
                  <a:gd name="T56" fmla="*/ 225 w 450"/>
                  <a:gd name="T57" fmla="*/ 32 h 451"/>
                  <a:gd name="T58" fmla="*/ 225 w 450"/>
                  <a:gd name="T59" fmla="*/ 0 h 451"/>
                  <a:gd name="T60" fmla="*/ 277 w 450"/>
                  <a:gd name="T61" fmla="*/ 5 h 451"/>
                  <a:gd name="T62" fmla="*/ 325 w 450"/>
                  <a:gd name="T63" fmla="*/ 23 h 451"/>
                  <a:gd name="T64" fmla="*/ 365 w 450"/>
                  <a:gd name="T65" fmla="*/ 50 h 451"/>
                  <a:gd name="T66" fmla="*/ 402 w 450"/>
                  <a:gd name="T67" fmla="*/ 84 h 451"/>
                  <a:gd name="T68" fmla="*/ 427 w 450"/>
                  <a:gd name="T69" fmla="*/ 126 h 451"/>
                  <a:gd name="T70" fmla="*/ 444 w 450"/>
                  <a:gd name="T71" fmla="*/ 174 h 451"/>
                  <a:gd name="T72" fmla="*/ 450 w 450"/>
                  <a:gd name="T73" fmla="*/ 226 h 451"/>
                  <a:gd name="T74" fmla="*/ 444 w 450"/>
                  <a:gd name="T75" fmla="*/ 276 h 451"/>
                  <a:gd name="T76" fmla="*/ 427 w 450"/>
                  <a:gd name="T77" fmla="*/ 324 h 451"/>
                  <a:gd name="T78" fmla="*/ 402 w 450"/>
                  <a:gd name="T79" fmla="*/ 366 h 451"/>
                  <a:gd name="T80" fmla="*/ 365 w 450"/>
                  <a:gd name="T81" fmla="*/ 401 h 451"/>
                  <a:gd name="T82" fmla="*/ 325 w 450"/>
                  <a:gd name="T83" fmla="*/ 428 h 451"/>
                  <a:gd name="T84" fmla="*/ 277 w 450"/>
                  <a:gd name="T85" fmla="*/ 445 h 451"/>
                  <a:gd name="T86" fmla="*/ 225 w 450"/>
                  <a:gd name="T87" fmla="*/ 451 h 451"/>
                  <a:gd name="T88" fmla="*/ 173 w 450"/>
                  <a:gd name="T89" fmla="*/ 445 h 451"/>
                  <a:gd name="T90" fmla="*/ 127 w 450"/>
                  <a:gd name="T91" fmla="*/ 428 h 451"/>
                  <a:gd name="T92" fmla="*/ 85 w 450"/>
                  <a:gd name="T93" fmla="*/ 401 h 451"/>
                  <a:gd name="T94" fmla="*/ 50 w 450"/>
                  <a:gd name="T95" fmla="*/ 366 h 451"/>
                  <a:gd name="T96" fmla="*/ 24 w 450"/>
                  <a:gd name="T97" fmla="*/ 324 h 451"/>
                  <a:gd name="T98" fmla="*/ 6 w 450"/>
                  <a:gd name="T99" fmla="*/ 276 h 451"/>
                  <a:gd name="T100" fmla="*/ 0 w 450"/>
                  <a:gd name="T101" fmla="*/ 226 h 451"/>
                  <a:gd name="T102" fmla="*/ 6 w 450"/>
                  <a:gd name="T103" fmla="*/ 174 h 451"/>
                  <a:gd name="T104" fmla="*/ 24 w 450"/>
                  <a:gd name="T105" fmla="*/ 126 h 451"/>
                  <a:gd name="T106" fmla="*/ 50 w 450"/>
                  <a:gd name="T107" fmla="*/ 84 h 451"/>
                  <a:gd name="T108" fmla="*/ 85 w 450"/>
                  <a:gd name="T109" fmla="*/ 50 h 451"/>
                  <a:gd name="T110" fmla="*/ 127 w 450"/>
                  <a:gd name="T111" fmla="*/ 23 h 451"/>
                  <a:gd name="T112" fmla="*/ 173 w 450"/>
                  <a:gd name="T113" fmla="*/ 5 h 451"/>
                  <a:gd name="T114" fmla="*/ 225 w 450"/>
                  <a:gd name="T115"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0" h="451">
                    <a:moveTo>
                      <a:pt x="225" y="32"/>
                    </a:moveTo>
                    <a:lnTo>
                      <a:pt x="181" y="38"/>
                    </a:lnTo>
                    <a:lnTo>
                      <a:pt x="141" y="53"/>
                    </a:lnTo>
                    <a:lnTo>
                      <a:pt x="106" y="75"/>
                    </a:lnTo>
                    <a:lnTo>
                      <a:pt x="75" y="105"/>
                    </a:lnTo>
                    <a:lnTo>
                      <a:pt x="52" y="142"/>
                    </a:lnTo>
                    <a:lnTo>
                      <a:pt x="39" y="182"/>
                    </a:lnTo>
                    <a:lnTo>
                      <a:pt x="33" y="226"/>
                    </a:lnTo>
                    <a:lnTo>
                      <a:pt x="39" y="269"/>
                    </a:lnTo>
                    <a:lnTo>
                      <a:pt x="52" y="309"/>
                    </a:lnTo>
                    <a:lnTo>
                      <a:pt x="75" y="345"/>
                    </a:lnTo>
                    <a:lnTo>
                      <a:pt x="106" y="376"/>
                    </a:lnTo>
                    <a:lnTo>
                      <a:pt x="141" y="397"/>
                    </a:lnTo>
                    <a:lnTo>
                      <a:pt x="181" y="413"/>
                    </a:lnTo>
                    <a:lnTo>
                      <a:pt x="225" y="418"/>
                    </a:lnTo>
                    <a:lnTo>
                      <a:pt x="269" y="413"/>
                    </a:lnTo>
                    <a:lnTo>
                      <a:pt x="310" y="397"/>
                    </a:lnTo>
                    <a:lnTo>
                      <a:pt x="346" y="376"/>
                    </a:lnTo>
                    <a:lnTo>
                      <a:pt x="375" y="345"/>
                    </a:lnTo>
                    <a:lnTo>
                      <a:pt x="398" y="309"/>
                    </a:lnTo>
                    <a:lnTo>
                      <a:pt x="413" y="269"/>
                    </a:lnTo>
                    <a:lnTo>
                      <a:pt x="417" y="226"/>
                    </a:lnTo>
                    <a:lnTo>
                      <a:pt x="413" y="182"/>
                    </a:lnTo>
                    <a:lnTo>
                      <a:pt x="398" y="142"/>
                    </a:lnTo>
                    <a:lnTo>
                      <a:pt x="375" y="105"/>
                    </a:lnTo>
                    <a:lnTo>
                      <a:pt x="346" y="75"/>
                    </a:lnTo>
                    <a:lnTo>
                      <a:pt x="310" y="53"/>
                    </a:lnTo>
                    <a:lnTo>
                      <a:pt x="269" y="38"/>
                    </a:lnTo>
                    <a:lnTo>
                      <a:pt x="225" y="32"/>
                    </a:lnTo>
                    <a:close/>
                    <a:moveTo>
                      <a:pt x="225" y="0"/>
                    </a:moveTo>
                    <a:lnTo>
                      <a:pt x="277" y="5"/>
                    </a:lnTo>
                    <a:lnTo>
                      <a:pt x="325" y="23"/>
                    </a:lnTo>
                    <a:lnTo>
                      <a:pt x="365" y="50"/>
                    </a:lnTo>
                    <a:lnTo>
                      <a:pt x="402" y="84"/>
                    </a:lnTo>
                    <a:lnTo>
                      <a:pt x="427" y="126"/>
                    </a:lnTo>
                    <a:lnTo>
                      <a:pt x="444" y="174"/>
                    </a:lnTo>
                    <a:lnTo>
                      <a:pt x="450" y="226"/>
                    </a:lnTo>
                    <a:lnTo>
                      <a:pt x="444" y="276"/>
                    </a:lnTo>
                    <a:lnTo>
                      <a:pt x="427" y="324"/>
                    </a:lnTo>
                    <a:lnTo>
                      <a:pt x="402" y="366"/>
                    </a:lnTo>
                    <a:lnTo>
                      <a:pt x="365" y="401"/>
                    </a:lnTo>
                    <a:lnTo>
                      <a:pt x="325" y="428"/>
                    </a:lnTo>
                    <a:lnTo>
                      <a:pt x="277" y="445"/>
                    </a:lnTo>
                    <a:lnTo>
                      <a:pt x="225" y="451"/>
                    </a:lnTo>
                    <a:lnTo>
                      <a:pt x="173" y="445"/>
                    </a:lnTo>
                    <a:lnTo>
                      <a:pt x="127" y="428"/>
                    </a:lnTo>
                    <a:lnTo>
                      <a:pt x="85" y="401"/>
                    </a:lnTo>
                    <a:lnTo>
                      <a:pt x="50" y="366"/>
                    </a:lnTo>
                    <a:lnTo>
                      <a:pt x="24" y="324"/>
                    </a:lnTo>
                    <a:lnTo>
                      <a:pt x="6" y="276"/>
                    </a:lnTo>
                    <a:lnTo>
                      <a:pt x="0" y="226"/>
                    </a:lnTo>
                    <a:lnTo>
                      <a:pt x="6" y="174"/>
                    </a:lnTo>
                    <a:lnTo>
                      <a:pt x="24" y="126"/>
                    </a:lnTo>
                    <a:lnTo>
                      <a:pt x="50" y="84"/>
                    </a:lnTo>
                    <a:lnTo>
                      <a:pt x="85" y="50"/>
                    </a:lnTo>
                    <a:lnTo>
                      <a:pt x="127" y="23"/>
                    </a:lnTo>
                    <a:lnTo>
                      <a:pt x="173" y="5"/>
                    </a:lnTo>
                    <a:lnTo>
                      <a:pt x="225"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8" name="Freeform 131"/>
              <p:cNvSpPr>
                <a:spLocks/>
              </p:cNvSpPr>
              <p:nvPr userDrawn="1"/>
            </p:nvSpPr>
            <p:spPr bwMode="auto">
              <a:xfrm>
                <a:off x="3208" y="3914"/>
                <a:ext cx="432" cy="73"/>
              </a:xfrm>
              <a:custGeom>
                <a:avLst/>
                <a:gdLst>
                  <a:gd name="T0" fmla="*/ 186 w 432"/>
                  <a:gd name="T1" fmla="*/ 0 h 73"/>
                  <a:gd name="T2" fmla="*/ 238 w 432"/>
                  <a:gd name="T3" fmla="*/ 0 h 73"/>
                  <a:gd name="T4" fmla="*/ 298 w 432"/>
                  <a:gd name="T5" fmla="*/ 8 h 73"/>
                  <a:gd name="T6" fmla="*/ 361 w 432"/>
                  <a:gd name="T7" fmla="*/ 21 h 73"/>
                  <a:gd name="T8" fmla="*/ 432 w 432"/>
                  <a:gd name="T9" fmla="*/ 42 h 73"/>
                  <a:gd name="T10" fmla="*/ 421 w 432"/>
                  <a:gd name="T11" fmla="*/ 73 h 73"/>
                  <a:gd name="T12" fmla="*/ 355 w 432"/>
                  <a:gd name="T13" fmla="*/ 52 h 73"/>
                  <a:gd name="T14" fmla="*/ 294 w 432"/>
                  <a:gd name="T15" fmla="*/ 40 h 73"/>
                  <a:gd name="T16" fmla="*/ 238 w 432"/>
                  <a:gd name="T17" fmla="*/ 33 h 73"/>
                  <a:gd name="T18" fmla="*/ 188 w 432"/>
                  <a:gd name="T19" fmla="*/ 33 h 73"/>
                  <a:gd name="T20" fmla="*/ 144 w 432"/>
                  <a:gd name="T21" fmla="*/ 35 h 73"/>
                  <a:gd name="T22" fmla="*/ 108 w 432"/>
                  <a:gd name="T23" fmla="*/ 42 h 73"/>
                  <a:gd name="T24" fmla="*/ 75 w 432"/>
                  <a:gd name="T25" fmla="*/ 48 h 73"/>
                  <a:gd name="T26" fmla="*/ 50 w 432"/>
                  <a:gd name="T27" fmla="*/ 58 h 73"/>
                  <a:gd name="T28" fmla="*/ 33 w 432"/>
                  <a:gd name="T29" fmla="*/ 63 h 73"/>
                  <a:gd name="T30" fmla="*/ 21 w 432"/>
                  <a:gd name="T31" fmla="*/ 69 h 73"/>
                  <a:gd name="T32" fmla="*/ 17 w 432"/>
                  <a:gd name="T33" fmla="*/ 71 h 73"/>
                  <a:gd name="T34" fmla="*/ 0 w 432"/>
                  <a:gd name="T35" fmla="*/ 44 h 73"/>
                  <a:gd name="T36" fmla="*/ 6 w 432"/>
                  <a:gd name="T37" fmla="*/ 40 h 73"/>
                  <a:gd name="T38" fmla="*/ 19 w 432"/>
                  <a:gd name="T39" fmla="*/ 35 h 73"/>
                  <a:gd name="T40" fmla="*/ 39 w 432"/>
                  <a:gd name="T41" fmla="*/ 27 h 73"/>
                  <a:gd name="T42" fmla="*/ 65 w 432"/>
                  <a:gd name="T43" fmla="*/ 17 h 73"/>
                  <a:gd name="T44" fmla="*/ 100 w 432"/>
                  <a:gd name="T45" fmla="*/ 10 h 73"/>
                  <a:gd name="T46" fmla="*/ 140 w 432"/>
                  <a:gd name="T47" fmla="*/ 2 h 73"/>
                  <a:gd name="T48" fmla="*/ 186 w 432"/>
                  <a:gd name="T4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2" h="73">
                    <a:moveTo>
                      <a:pt x="186" y="0"/>
                    </a:moveTo>
                    <a:lnTo>
                      <a:pt x="238" y="0"/>
                    </a:lnTo>
                    <a:lnTo>
                      <a:pt x="298" y="8"/>
                    </a:lnTo>
                    <a:lnTo>
                      <a:pt x="361" y="21"/>
                    </a:lnTo>
                    <a:lnTo>
                      <a:pt x="432" y="42"/>
                    </a:lnTo>
                    <a:lnTo>
                      <a:pt x="421" y="73"/>
                    </a:lnTo>
                    <a:lnTo>
                      <a:pt x="355" y="52"/>
                    </a:lnTo>
                    <a:lnTo>
                      <a:pt x="294" y="40"/>
                    </a:lnTo>
                    <a:lnTo>
                      <a:pt x="238" y="33"/>
                    </a:lnTo>
                    <a:lnTo>
                      <a:pt x="188" y="33"/>
                    </a:lnTo>
                    <a:lnTo>
                      <a:pt x="144" y="35"/>
                    </a:lnTo>
                    <a:lnTo>
                      <a:pt x="108" y="42"/>
                    </a:lnTo>
                    <a:lnTo>
                      <a:pt x="75" y="48"/>
                    </a:lnTo>
                    <a:lnTo>
                      <a:pt x="50" y="58"/>
                    </a:lnTo>
                    <a:lnTo>
                      <a:pt x="33" y="63"/>
                    </a:lnTo>
                    <a:lnTo>
                      <a:pt x="21" y="69"/>
                    </a:lnTo>
                    <a:lnTo>
                      <a:pt x="17" y="71"/>
                    </a:lnTo>
                    <a:lnTo>
                      <a:pt x="0" y="44"/>
                    </a:lnTo>
                    <a:lnTo>
                      <a:pt x="6" y="40"/>
                    </a:lnTo>
                    <a:lnTo>
                      <a:pt x="19" y="35"/>
                    </a:lnTo>
                    <a:lnTo>
                      <a:pt x="39" y="27"/>
                    </a:lnTo>
                    <a:lnTo>
                      <a:pt x="65" y="17"/>
                    </a:lnTo>
                    <a:lnTo>
                      <a:pt x="100" y="10"/>
                    </a:lnTo>
                    <a:lnTo>
                      <a:pt x="140" y="2"/>
                    </a:lnTo>
                    <a:lnTo>
                      <a:pt x="18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9" name="Freeform 132"/>
              <p:cNvSpPr>
                <a:spLocks/>
              </p:cNvSpPr>
              <p:nvPr userDrawn="1"/>
            </p:nvSpPr>
            <p:spPr bwMode="auto">
              <a:xfrm>
                <a:off x="3333" y="3749"/>
                <a:ext cx="81" cy="413"/>
              </a:xfrm>
              <a:custGeom>
                <a:avLst/>
                <a:gdLst>
                  <a:gd name="T0" fmla="*/ 25 w 81"/>
                  <a:gd name="T1" fmla="*/ 0 h 413"/>
                  <a:gd name="T2" fmla="*/ 29 w 81"/>
                  <a:gd name="T3" fmla="*/ 6 h 413"/>
                  <a:gd name="T4" fmla="*/ 35 w 81"/>
                  <a:gd name="T5" fmla="*/ 15 h 413"/>
                  <a:gd name="T6" fmla="*/ 42 w 81"/>
                  <a:gd name="T7" fmla="*/ 31 h 413"/>
                  <a:gd name="T8" fmla="*/ 52 w 81"/>
                  <a:gd name="T9" fmla="*/ 52 h 413"/>
                  <a:gd name="T10" fmla="*/ 61 w 81"/>
                  <a:gd name="T11" fmla="*/ 79 h 413"/>
                  <a:gd name="T12" fmla="*/ 69 w 81"/>
                  <a:gd name="T13" fmla="*/ 109 h 413"/>
                  <a:gd name="T14" fmla="*/ 77 w 81"/>
                  <a:gd name="T15" fmla="*/ 148 h 413"/>
                  <a:gd name="T16" fmla="*/ 81 w 81"/>
                  <a:gd name="T17" fmla="*/ 190 h 413"/>
                  <a:gd name="T18" fmla="*/ 81 w 81"/>
                  <a:gd name="T19" fmla="*/ 238 h 413"/>
                  <a:gd name="T20" fmla="*/ 75 w 81"/>
                  <a:gd name="T21" fmla="*/ 292 h 413"/>
                  <a:gd name="T22" fmla="*/ 65 w 81"/>
                  <a:gd name="T23" fmla="*/ 349 h 413"/>
                  <a:gd name="T24" fmla="*/ 48 w 81"/>
                  <a:gd name="T25" fmla="*/ 413 h 413"/>
                  <a:gd name="T26" fmla="*/ 15 w 81"/>
                  <a:gd name="T27" fmla="*/ 403 h 413"/>
                  <a:gd name="T28" fmla="*/ 33 w 81"/>
                  <a:gd name="T29" fmla="*/ 342 h 413"/>
                  <a:gd name="T30" fmla="*/ 42 w 81"/>
                  <a:gd name="T31" fmla="*/ 284 h 413"/>
                  <a:gd name="T32" fmla="*/ 48 w 81"/>
                  <a:gd name="T33" fmla="*/ 234 h 413"/>
                  <a:gd name="T34" fmla="*/ 48 w 81"/>
                  <a:gd name="T35" fmla="*/ 188 h 413"/>
                  <a:gd name="T36" fmla="*/ 44 w 81"/>
                  <a:gd name="T37" fmla="*/ 150 h 413"/>
                  <a:gd name="T38" fmla="*/ 38 w 81"/>
                  <a:gd name="T39" fmla="*/ 117 h 413"/>
                  <a:gd name="T40" fmla="*/ 29 w 81"/>
                  <a:gd name="T41" fmla="*/ 82 h 413"/>
                  <a:gd name="T42" fmla="*/ 17 w 81"/>
                  <a:gd name="T43" fmla="*/ 56 h 413"/>
                  <a:gd name="T44" fmla="*/ 10 w 81"/>
                  <a:gd name="T45" fmla="*/ 36 h 413"/>
                  <a:gd name="T46" fmla="*/ 2 w 81"/>
                  <a:gd name="T47" fmla="*/ 25 h 413"/>
                  <a:gd name="T48" fmla="*/ 0 w 81"/>
                  <a:gd name="T49" fmla="*/ 21 h 413"/>
                  <a:gd name="T50" fmla="*/ 25 w 81"/>
                  <a:gd name="T51"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 h="413">
                    <a:moveTo>
                      <a:pt x="25" y="0"/>
                    </a:moveTo>
                    <a:lnTo>
                      <a:pt x="29" y="6"/>
                    </a:lnTo>
                    <a:lnTo>
                      <a:pt x="35" y="15"/>
                    </a:lnTo>
                    <a:lnTo>
                      <a:pt x="42" y="31"/>
                    </a:lnTo>
                    <a:lnTo>
                      <a:pt x="52" y="52"/>
                    </a:lnTo>
                    <a:lnTo>
                      <a:pt x="61" y="79"/>
                    </a:lnTo>
                    <a:lnTo>
                      <a:pt x="69" y="109"/>
                    </a:lnTo>
                    <a:lnTo>
                      <a:pt x="77" y="148"/>
                    </a:lnTo>
                    <a:lnTo>
                      <a:pt x="81" y="190"/>
                    </a:lnTo>
                    <a:lnTo>
                      <a:pt x="81" y="238"/>
                    </a:lnTo>
                    <a:lnTo>
                      <a:pt x="75" y="292"/>
                    </a:lnTo>
                    <a:lnTo>
                      <a:pt x="65" y="349"/>
                    </a:lnTo>
                    <a:lnTo>
                      <a:pt x="48" y="413"/>
                    </a:lnTo>
                    <a:lnTo>
                      <a:pt x="15" y="403"/>
                    </a:lnTo>
                    <a:lnTo>
                      <a:pt x="33" y="342"/>
                    </a:lnTo>
                    <a:lnTo>
                      <a:pt x="42" y="284"/>
                    </a:lnTo>
                    <a:lnTo>
                      <a:pt x="48" y="234"/>
                    </a:lnTo>
                    <a:lnTo>
                      <a:pt x="48" y="188"/>
                    </a:lnTo>
                    <a:lnTo>
                      <a:pt x="44" y="150"/>
                    </a:lnTo>
                    <a:lnTo>
                      <a:pt x="38" y="117"/>
                    </a:lnTo>
                    <a:lnTo>
                      <a:pt x="29" y="82"/>
                    </a:lnTo>
                    <a:lnTo>
                      <a:pt x="17" y="56"/>
                    </a:lnTo>
                    <a:lnTo>
                      <a:pt x="10" y="36"/>
                    </a:lnTo>
                    <a:lnTo>
                      <a:pt x="2" y="25"/>
                    </a:lnTo>
                    <a:lnTo>
                      <a:pt x="0" y="21"/>
                    </a:lnTo>
                    <a:lnTo>
                      <a:pt x="25"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0" name="Freeform 133"/>
              <p:cNvSpPr>
                <a:spLocks/>
              </p:cNvSpPr>
              <p:nvPr userDrawn="1"/>
            </p:nvSpPr>
            <p:spPr bwMode="auto">
              <a:xfrm>
                <a:off x="3448" y="3751"/>
                <a:ext cx="83" cy="413"/>
              </a:xfrm>
              <a:custGeom>
                <a:avLst/>
                <a:gdLst>
                  <a:gd name="T0" fmla="*/ 56 w 83"/>
                  <a:gd name="T1" fmla="*/ 0 h 413"/>
                  <a:gd name="T2" fmla="*/ 69 w 83"/>
                  <a:gd name="T3" fmla="*/ 9 h 413"/>
                  <a:gd name="T4" fmla="*/ 83 w 83"/>
                  <a:gd name="T5" fmla="*/ 19 h 413"/>
                  <a:gd name="T6" fmla="*/ 83 w 83"/>
                  <a:gd name="T7" fmla="*/ 19 h 413"/>
                  <a:gd name="T8" fmla="*/ 83 w 83"/>
                  <a:gd name="T9" fmla="*/ 19 h 413"/>
                  <a:gd name="T10" fmla="*/ 83 w 83"/>
                  <a:gd name="T11" fmla="*/ 19 h 413"/>
                  <a:gd name="T12" fmla="*/ 79 w 83"/>
                  <a:gd name="T13" fmla="*/ 23 h 413"/>
                  <a:gd name="T14" fmla="*/ 73 w 83"/>
                  <a:gd name="T15" fmla="*/ 32 h 413"/>
                  <a:gd name="T16" fmla="*/ 65 w 83"/>
                  <a:gd name="T17" fmla="*/ 50 h 413"/>
                  <a:gd name="T18" fmla="*/ 56 w 83"/>
                  <a:gd name="T19" fmla="*/ 73 h 413"/>
                  <a:gd name="T20" fmla="*/ 48 w 83"/>
                  <a:gd name="T21" fmla="*/ 102 h 413"/>
                  <a:gd name="T22" fmla="*/ 40 w 83"/>
                  <a:gd name="T23" fmla="*/ 136 h 413"/>
                  <a:gd name="T24" fmla="*/ 35 w 83"/>
                  <a:gd name="T25" fmla="*/ 178 h 413"/>
                  <a:gd name="T26" fmla="*/ 35 w 83"/>
                  <a:gd name="T27" fmla="*/ 226 h 413"/>
                  <a:gd name="T28" fmla="*/ 39 w 83"/>
                  <a:gd name="T29" fmla="*/ 278 h 413"/>
                  <a:gd name="T30" fmla="*/ 48 w 83"/>
                  <a:gd name="T31" fmla="*/ 338 h 413"/>
                  <a:gd name="T32" fmla="*/ 65 w 83"/>
                  <a:gd name="T33" fmla="*/ 403 h 413"/>
                  <a:gd name="T34" fmla="*/ 35 w 83"/>
                  <a:gd name="T35" fmla="*/ 413 h 413"/>
                  <a:gd name="T36" fmla="*/ 17 w 83"/>
                  <a:gd name="T37" fmla="*/ 349 h 413"/>
                  <a:gd name="T38" fmla="*/ 6 w 83"/>
                  <a:gd name="T39" fmla="*/ 290 h 413"/>
                  <a:gd name="T40" fmla="*/ 0 w 83"/>
                  <a:gd name="T41" fmla="*/ 236 h 413"/>
                  <a:gd name="T42" fmla="*/ 0 w 83"/>
                  <a:gd name="T43" fmla="*/ 190 h 413"/>
                  <a:gd name="T44" fmla="*/ 4 w 83"/>
                  <a:gd name="T45" fmla="*/ 146 h 413"/>
                  <a:gd name="T46" fmla="*/ 12 w 83"/>
                  <a:gd name="T47" fmla="*/ 109 h 413"/>
                  <a:gd name="T48" fmla="*/ 19 w 83"/>
                  <a:gd name="T49" fmla="*/ 77 h 413"/>
                  <a:gd name="T50" fmla="*/ 29 w 83"/>
                  <a:gd name="T51" fmla="*/ 50 h 413"/>
                  <a:gd name="T52" fmla="*/ 39 w 83"/>
                  <a:gd name="T53" fmla="*/ 31 h 413"/>
                  <a:gd name="T54" fmla="*/ 46 w 83"/>
                  <a:gd name="T55" fmla="*/ 13 h 413"/>
                  <a:gd name="T56" fmla="*/ 52 w 83"/>
                  <a:gd name="T57" fmla="*/ 4 h 413"/>
                  <a:gd name="T58" fmla="*/ 56 w 83"/>
                  <a:gd name="T59"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413">
                    <a:moveTo>
                      <a:pt x="56" y="0"/>
                    </a:moveTo>
                    <a:lnTo>
                      <a:pt x="69" y="9"/>
                    </a:lnTo>
                    <a:lnTo>
                      <a:pt x="83" y="19"/>
                    </a:lnTo>
                    <a:lnTo>
                      <a:pt x="83" y="19"/>
                    </a:lnTo>
                    <a:lnTo>
                      <a:pt x="83" y="19"/>
                    </a:lnTo>
                    <a:lnTo>
                      <a:pt x="83" y="19"/>
                    </a:lnTo>
                    <a:lnTo>
                      <a:pt x="79" y="23"/>
                    </a:lnTo>
                    <a:lnTo>
                      <a:pt x="73" y="32"/>
                    </a:lnTo>
                    <a:lnTo>
                      <a:pt x="65" y="50"/>
                    </a:lnTo>
                    <a:lnTo>
                      <a:pt x="56" y="73"/>
                    </a:lnTo>
                    <a:lnTo>
                      <a:pt x="48" y="102"/>
                    </a:lnTo>
                    <a:lnTo>
                      <a:pt x="40" y="136"/>
                    </a:lnTo>
                    <a:lnTo>
                      <a:pt x="35" y="178"/>
                    </a:lnTo>
                    <a:lnTo>
                      <a:pt x="35" y="226"/>
                    </a:lnTo>
                    <a:lnTo>
                      <a:pt x="39" y="278"/>
                    </a:lnTo>
                    <a:lnTo>
                      <a:pt x="48" y="338"/>
                    </a:lnTo>
                    <a:lnTo>
                      <a:pt x="65" y="403"/>
                    </a:lnTo>
                    <a:lnTo>
                      <a:pt x="35" y="413"/>
                    </a:lnTo>
                    <a:lnTo>
                      <a:pt x="17" y="349"/>
                    </a:lnTo>
                    <a:lnTo>
                      <a:pt x="6" y="290"/>
                    </a:lnTo>
                    <a:lnTo>
                      <a:pt x="0" y="236"/>
                    </a:lnTo>
                    <a:lnTo>
                      <a:pt x="0" y="190"/>
                    </a:lnTo>
                    <a:lnTo>
                      <a:pt x="4" y="146"/>
                    </a:lnTo>
                    <a:lnTo>
                      <a:pt x="12" y="109"/>
                    </a:lnTo>
                    <a:lnTo>
                      <a:pt x="19" y="77"/>
                    </a:lnTo>
                    <a:lnTo>
                      <a:pt x="29" y="50"/>
                    </a:lnTo>
                    <a:lnTo>
                      <a:pt x="39" y="31"/>
                    </a:lnTo>
                    <a:lnTo>
                      <a:pt x="46" y="13"/>
                    </a:lnTo>
                    <a:lnTo>
                      <a:pt x="52" y="4"/>
                    </a:lnTo>
                    <a:lnTo>
                      <a:pt x="5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1" name="Freeform 134"/>
              <p:cNvSpPr>
                <a:spLocks/>
              </p:cNvSpPr>
              <p:nvPr userDrawn="1"/>
            </p:nvSpPr>
            <p:spPr bwMode="auto">
              <a:xfrm>
                <a:off x="1017" y="3766"/>
                <a:ext cx="436" cy="430"/>
              </a:xfrm>
              <a:custGeom>
                <a:avLst/>
                <a:gdLst>
                  <a:gd name="T0" fmla="*/ 167 w 436"/>
                  <a:gd name="T1" fmla="*/ 0 h 430"/>
                  <a:gd name="T2" fmla="*/ 167 w 436"/>
                  <a:gd name="T3" fmla="*/ 33 h 430"/>
                  <a:gd name="T4" fmla="*/ 131 w 436"/>
                  <a:gd name="T5" fmla="*/ 48 h 430"/>
                  <a:gd name="T6" fmla="*/ 98 w 436"/>
                  <a:gd name="T7" fmla="*/ 71 h 430"/>
                  <a:gd name="T8" fmla="*/ 71 w 436"/>
                  <a:gd name="T9" fmla="*/ 98 h 430"/>
                  <a:gd name="T10" fmla="*/ 50 w 436"/>
                  <a:gd name="T11" fmla="*/ 133 h 430"/>
                  <a:gd name="T12" fmla="*/ 37 w 436"/>
                  <a:gd name="T13" fmla="*/ 171 h 430"/>
                  <a:gd name="T14" fmla="*/ 33 w 436"/>
                  <a:gd name="T15" fmla="*/ 211 h 430"/>
                  <a:gd name="T16" fmla="*/ 37 w 436"/>
                  <a:gd name="T17" fmla="*/ 254 h 430"/>
                  <a:gd name="T18" fmla="*/ 50 w 436"/>
                  <a:gd name="T19" fmla="*/ 294 h 430"/>
                  <a:gd name="T20" fmla="*/ 73 w 436"/>
                  <a:gd name="T21" fmla="*/ 329 h 430"/>
                  <a:gd name="T22" fmla="*/ 102 w 436"/>
                  <a:gd name="T23" fmla="*/ 357 h 430"/>
                  <a:gd name="T24" fmla="*/ 137 w 436"/>
                  <a:gd name="T25" fmla="*/ 378 h 430"/>
                  <a:gd name="T26" fmla="*/ 175 w 436"/>
                  <a:gd name="T27" fmla="*/ 392 h 430"/>
                  <a:gd name="T28" fmla="*/ 217 w 436"/>
                  <a:gd name="T29" fmla="*/ 398 h 430"/>
                  <a:gd name="T30" fmla="*/ 262 w 436"/>
                  <a:gd name="T31" fmla="*/ 392 h 430"/>
                  <a:gd name="T32" fmla="*/ 300 w 436"/>
                  <a:gd name="T33" fmla="*/ 378 h 430"/>
                  <a:gd name="T34" fmla="*/ 335 w 436"/>
                  <a:gd name="T35" fmla="*/ 357 h 430"/>
                  <a:gd name="T36" fmla="*/ 363 w 436"/>
                  <a:gd name="T37" fmla="*/ 329 h 430"/>
                  <a:gd name="T38" fmla="*/ 384 w 436"/>
                  <a:gd name="T39" fmla="*/ 294 h 430"/>
                  <a:gd name="T40" fmla="*/ 400 w 436"/>
                  <a:gd name="T41" fmla="*/ 254 h 430"/>
                  <a:gd name="T42" fmla="*/ 404 w 436"/>
                  <a:gd name="T43" fmla="*/ 211 h 430"/>
                  <a:gd name="T44" fmla="*/ 400 w 436"/>
                  <a:gd name="T45" fmla="*/ 171 h 430"/>
                  <a:gd name="T46" fmla="*/ 386 w 436"/>
                  <a:gd name="T47" fmla="*/ 133 h 430"/>
                  <a:gd name="T48" fmla="*/ 365 w 436"/>
                  <a:gd name="T49" fmla="*/ 98 h 430"/>
                  <a:gd name="T50" fmla="*/ 338 w 436"/>
                  <a:gd name="T51" fmla="*/ 71 h 430"/>
                  <a:gd name="T52" fmla="*/ 306 w 436"/>
                  <a:gd name="T53" fmla="*/ 48 h 430"/>
                  <a:gd name="T54" fmla="*/ 269 w 436"/>
                  <a:gd name="T55" fmla="*/ 33 h 430"/>
                  <a:gd name="T56" fmla="*/ 269 w 436"/>
                  <a:gd name="T57" fmla="*/ 0 h 430"/>
                  <a:gd name="T58" fmla="*/ 315 w 436"/>
                  <a:gd name="T59" fmla="*/ 17 h 430"/>
                  <a:gd name="T60" fmla="*/ 356 w 436"/>
                  <a:gd name="T61" fmla="*/ 42 h 430"/>
                  <a:gd name="T62" fmla="*/ 388 w 436"/>
                  <a:gd name="T63" fmla="*/ 77 h 430"/>
                  <a:gd name="T64" fmla="*/ 413 w 436"/>
                  <a:gd name="T65" fmla="*/ 117 h 430"/>
                  <a:gd name="T66" fmla="*/ 431 w 436"/>
                  <a:gd name="T67" fmla="*/ 161 h 430"/>
                  <a:gd name="T68" fmla="*/ 436 w 436"/>
                  <a:gd name="T69" fmla="*/ 211 h 430"/>
                  <a:gd name="T70" fmla="*/ 431 w 436"/>
                  <a:gd name="T71" fmla="*/ 261 h 430"/>
                  <a:gd name="T72" fmla="*/ 413 w 436"/>
                  <a:gd name="T73" fmla="*/ 307 h 430"/>
                  <a:gd name="T74" fmla="*/ 388 w 436"/>
                  <a:gd name="T75" fmla="*/ 348 h 430"/>
                  <a:gd name="T76" fmla="*/ 354 w 436"/>
                  <a:gd name="T77" fmla="*/ 382 h 430"/>
                  <a:gd name="T78" fmla="*/ 313 w 436"/>
                  <a:gd name="T79" fmla="*/ 407 h 430"/>
                  <a:gd name="T80" fmla="*/ 267 w 436"/>
                  <a:gd name="T81" fmla="*/ 425 h 430"/>
                  <a:gd name="T82" fmla="*/ 217 w 436"/>
                  <a:gd name="T83" fmla="*/ 430 h 430"/>
                  <a:gd name="T84" fmla="*/ 167 w 436"/>
                  <a:gd name="T85" fmla="*/ 425 h 430"/>
                  <a:gd name="T86" fmla="*/ 123 w 436"/>
                  <a:gd name="T87" fmla="*/ 407 h 430"/>
                  <a:gd name="T88" fmla="*/ 83 w 436"/>
                  <a:gd name="T89" fmla="*/ 382 h 430"/>
                  <a:gd name="T90" fmla="*/ 48 w 436"/>
                  <a:gd name="T91" fmla="*/ 348 h 430"/>
                  <a:gd name="T92" fmla="*/ 23 w 436"/>
                  <a:gd name="T93" fmla="*/ 307 h 430"/>
                  <a:gd name="T94" fmla="*/ 6 w 436"/>
                  <a:gd name="T95" fmla="*/ 261 h 430"/>
                  <a:gd name="T96" fmla="*/ 0 w 436"/>
                  <a:gd name="T97" fmla="*/ 211 h 430"/>
                  <a:gd name="T98" fmla="*/ 6 w 436"/>
                  <a:gd name="T99" fmla="*/ 161 h 430"/>
                  <a:gd name="T100" fmla="*/ 22 w 436"/>
                  <a:gd name="T101" fmla="*/ 117 h 430"/>
                  <a:gd name="T102" fmla="*/ 48 w 436"/>
                  <a:gd name="T103" fmla="*/ 77 h 430"/>
                  <a:gd name="T104" fmla="*/ 81 w 436"/>
                  <a:gd name="T105" fmla="*/ 42 h 430"/>
                  <a:gd name="T106" fmla="*/ 121 w 436"/>
                  <a:gd name="T107" fmla="*/ 17 h 430"/>
                  <a:gd name="T108" fmla="*/ 167 w 436"/>
                  <a:gd name="T109"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6" h="430">
                    <a:moveTo>
                      <a:pt x="167" y="0"/>
                    </a:moveTo>
                    <a:lnTo>
                      <a:pt x="167" y="33"/>
                    </a:lnTo>
                    <a:lnTo>
                      <a:pt x="131" y="48"/>
                    </a:lnTo>
                    <a:lnTo>
                      <a:pt x="98" y="71"/>
                    </a:lnTo>
                    <a:lnTo>
                      <a:pt x="71" y="98"/>
                    </a:lnTo>
                    <a:lnTo>
                      <a:pt x="50" y="133"/>
                    </a:lnTo>
                    <a:lnTo>
                      <a:pt x="37" y="171"/>
                    </a:lnTo>
                    <a:lnTo>
                      <a:pt x="33" y="211"/>
                    </a:lnTo>
                    <a:lnTo>
                      <a:pt x="37" y="254"/>
                    </a:lnTo>
                    <a:lnTo>
                      <a:pt x="50" y="294"/>
                    </a:lnTo>
                    <a:lnTo>
                      <a:pt x="73" y="329"/>
                    </a:lnTo>
                    <a:lnTo>
                      <a:pt x="102" y="357"/>
                    </a:lnTo>
                    <a:lnTo>
                      <a:pt x="137" y="378"/>
                    </a:lnTo>
                    <a:lnTo>
                      <a:pt x="175" y="392"/>
                    </a:lnTo>
                    <a:lnTo>
                      <a:pt x="217" y="398"/>
                    </a:lnTo>
                    <a:lnTo>
                      <a:pt x="262" y="392"/>
                    </a:lnTo>
                    <a:lnTo>
                      <a:pt x="300" y="378"/>
                    </a:lnTo>
                    <a:lnTo>
                      <a:pt x="335" y="357"/>
                    </a:lnTo>
                    <a:lnTo>
                      <a:pt x="363" y="329"/>
                    </a:lnTo>
                    <a:lnTo>
                      <a:pt x="384" y="294"/>
                    </a:lnTo>
                    <a:lnTo>
                      <a:pt x="400" y="254"/>
                    </a:lnTo>
                    <a:lnTo>
                      <a:pt x="404" y="211"/>
                    </a:lnTo>
                    <a:lnTo>
                      <a:pt x="400" y="171"/>
                    </a:lnTo>
                    <a:lnTo>
                      <a:pt x="386" y="133"/>
                    </a:lnTo>
                    <a:lnTo>
                      <a:pt x="365" y="98"/>
                    </a:lnTo>
                    <a:lnTo>
                      <a:pt x="338" y="71"/>
                    </a:lnTo>
                    <a:lnTo>
                      <a:pt x="306" y="48"/>
                    </a:lnTo>
                    <a:lnTo>
                      <a:pt x="269" y="33"/>
                    </a:lnTo>
                    <a:lnTo>
                      <a:pt x="269" y="0"/>
                    </a:lnTo>
                    <a:lnTo>
                      <a:pt x="315" y="17"/>
                    </a:lnTo>
                    <a:lnTo>
                      <a:pt x="356" y="42"/>
                    </a:lnTo>
                    <a:lnTo>
                      <a:pt x="388" y="77"/>
                    </a:lnTo>
                    <a:lnTo>
                      <a:pt x="413" y="117"/>
                    </a:lnTo>
                    <a:lnTo>
                      <a:pt x="431" y="161"/>
                    </a:lnTo>
                    <a:lnTo>
                      <a:pt x="436" y="211"/>
                    </a:lnTo>
                    <a:lnTo>
                      <a:pt x="431" y="261"/>
                    </a:lnTo>
                    <a:lnTo>
                      <a:pt x="413" y="307"/>
                    </a:lnTo>
                    <a:lnTo>
                      <a:pt x="388" y="348"/>
                    </a:lnTo>
                    <a:lnTo>
                      <a:pt x="354" y="382"/>
                    </a:lnTo>
                    <a:lnTo>
                      <a:pt x="313" y="407"/>
                    </a:lnTo>
                    <a:lnTo>
                      <a:pt x="267" y="425"/>
                    </a:lnTo>
                    <a:lnTo>
                      <a:pt x="217" y="430"/>
                    </a:lnTo>
                    <a:lnTo>
                      <a:pt x="167" y="425"/>
                    </a:lnTo>
                    <a:lnTo>
                      <a:pt x="123" y="407"/>
                    </a:lnTo>
                    <a:lnTo>
                      <a:pt x="83" y="382"/>
                    </a:lnTo>
                    <a:lnTo>
                      <a:pt x="48" y="348"/>
                    </a:lnTo>
                    <a:lnTo>
                      <a:pt x="23" y="307"/>
                    </a:lnTo>
                    <a:lnTo>
                      <a:pt x="6" y="261"/>
                    </a:lnTo>
                    <a:lnTo>
                      <a:pt x="0" y="211"/>
                    </a:lnTo>
                    <a:lnTo>
                      <a:pt x="6" y="161"/>
                    </a:lnTo>
                    <a:lnTo>
                      <a:pt x="22" y="117"/>
                    </a:lnTo>
                    <a:lnTo>
                      <a:pt x="48" y="77"/>
                    </a:lnTo>
                    <a:lnTo>
                      <a:pt x="81" y="42"/>
                    </a:lnTo>
                    <a:lnTo>
                      <a:pt x="121" y="17"/>
                    </a:lnTo>
                    <a:lnTo>
                      <a:pt x="16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2" name="Freeform 135"/>
              <p:cNvSpPr>
                <a:spLocks/>
              </p:cNvSpPr>
              <p:nvPr userDrawn="1"/>
            </p:nvSpPr>
            <p:spPr bwMode="auto">
              <a:xfrm>
                <a:off x="1225" y="3693"/>
                <a:ext cx="31" cy="194"/>
              </a:xfrm>
              <a:custGeom>
                <a:avLst/>
                <a:gdLst>
                  <a:gd name="T0" fmla="*/ 15 w 31"/>
                  <a:gd name="T1" fmla="*/ 0 h 194"/>
                  <a:gd name="T2" fmla="*/ 21 w 31"/>
                  <a:gd name="T3" fmla="*/ 0 h 194"/>
                  <a:gd name="T4" fmla="*/ 27 w 31"/>
                  <a:gd name="T5" fmla="*/ 4 h 194"/>
                  <a:gd name="T6" fmla="*/ 31 w 31"/>
                  <a:gd name="T7" fmla="*/ 10 h 194"/>
                  <a:gd name="T8" fmla="*/ 31 w 31"/>
                  <a:gd name="T9" fmla="*/ 16 h 194"/>
                  <a:gd name="T10" fmla="*/ 31 w 31"/>
                  <a:gd name="T11" fmla="*/ 177 h 194"/>
                  <a:gd name="T12" fmla="*/ 31 w 31"/>
                  <a:gd name="T13" fmla="*/ 183 h 194"/>
                  <a:gd name="T14" fmla="*/ 27 w 31"/>
                  <a:gd name="T15" fmla="*/ 188 h 194"/>
                  <a:gd name="T16" fmla="*/ 21 w 31"/>
                  <a:gd name="T17" fmla="*/ 192 h 194"/>
                  <a:gd name="T18" fmla="*/ 15 w 31"/>
                  <a:gd name="T19" fmla="*/ 194 h 194"/>
                  <a:gd name="T20" fmla="*/ 9 w 31"/>
                  <a:gd name="T21" fmla="*/ 192 h 194"/>
                  <a:gd name="T22" fmla="*/ 4 w 31"/>
                  <a:gd name="T23" fmla="*/ 188 h 194"/>
                  <a:gd name="T24" fmla="*/ 0 w 31"/>
                  <a:gd name="T25" fmla="*/ 183 h 194"/>
                  <a:gd name="T26" fmla="*/ 0 w 31"/>
                  <a:gd name="T27" fmla="*/ 177 h 194"/>
                  <a:gd name="T28" fmla="*/ 0 w 31"/>
                  <a:gd name="T29" fmla="*/ 16 h 194"/>
                  <a:gd name="T30" fmla="*/ 0 w 31"/>
                  <a:gd name="T31" fmla="*/ 10 h 194"/>
                  <a:gd name="T32" fmla="*/ 4 w 31"/>
                  <a:gd name="T33" fmla="*/ 4 h 194"/>
                  <a:gd name="T34" fmla="*/ 9 w 31"/>
                  <a:gd name="T35" fmla="*/ 0 h 194"/>
                  <a:gd name="T36" fmla="*/ 15 w 31"/>
                  <a:gd name="T3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4">
                    <a:moveTo>
                      <a:pt x="15" y="0"/>
                    </a:moveTo>
                    <a:lnTo>
                      <a:pt x="21" y="0"/>
                    </a:lnTo>
                    <a:lnTo>
                      <a:pt x="27" y="4"/>
                    </a:lnTo>
                    <a:lnTo>
                      <a:pt x="31" y="10"/>
                    </a:lnTo>
                    <a:lnTo>
                      <a:pt x="31" y="16"/>
                    </a:lnTo>
                    <a:lnTo>
                      <a:pt x="31" y="177"/>
                    </a:lnTo>
                    <a:lnTo>
                      <a:pt x="31" y="183"/>
                    </a:lnTo>
                    <a:lnTo>
                      <a:pt x="27" y="188"/>
                    </a:lnTo>
                    <a:lnTo>
                      <a:pt x="21" y="192"/>
                    </a:lnTo>
                    <a:lnTo>
                      <a:pt x="15" y="194"/>
                    </a:lnTo>
                    <a:lnTo>
                      <a:pt x="9" y="192"/>
                    </a:lnTo>
                    <a:lnTo>
                      <a:pt x="4" y="188"/>
                    </a:lnTo>
                    <a:lnTo>
                      <a:pt x="0" y="183"/>
                    </a:lnTo>
                    <a:lnTo>
                      <a:pt x="0" y="177"/>
                    </a:lnTo>
                    <a:lnTo>
                      <a:pt x="0" y="16"/>
                    </a:lnTo>
                    <a:lnTo>
                      <a:pt x="0" y="10"/>
                    </a:lnTo>
                    <a:lnTo>
                      <a:pt x="4" y="4"/>
                    </a:lnTo>
                    <a:lnTo>
                      <a:pt x="9" y="0"/>
                    </a:lnTo>
                    <a:lnTo>
                      <a:pt x="1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3" name="Freeform 136"/>
              <p:cNvSpPr>
                <a:spLocks noEditPoints="1"/>
              </p:cNvSpPr>
              <p:nvPr userDrawn="1"/>
            </p:nvSpPr>
            <p:spPr bwMode="auto">
              <a:xfrm>
                <a:off x="-14" y="4513"/>
                <a:ext cx="350" cy="350"/>
              </a:xfrm>
              <a:custGeom>
                <a:avLst/>
                <a:gdLst>
                  <a:gd name="T0" fmla="*/ 271 w 350"/>
                  <a:gd name="T1" fmla="*/ 246 h 350"/>
                  <a:gd name="T2" fmla="*/ 275 w 350"/>
                  <a:gd name="T3" fmla="*/ 219 h 350"/>
                  <a:gd name="T4" fmla="*/ 58 w 350"/>
                  <a:gd name="T5" fmla="*/ 152 h 350"/>
                  <a:gd name="T6" fmla="*/ 194 w 350"/>
                  <a:gd name="T7" fmla="*/ 62 h 350"/>
                  <a:gd name="T8" fmla="*/ 189 w 350"/>
                  <a:gd name="T9" fmla="*/ 77 h 350"/>
                  <a:gd name="T10" fmla="*/ 181 w 350"/>
                  <a:gd name="T11" fmla="*/ 69 h 350"/>
                  <a:gd name="T12" fmla="*/ 175 w 350"/>
                  <a:gd name="T13" fmla="*/ 27 h 350"/>
                  <a:gd name="T14" fmla="*/ 164 w 350"/>
                  <a:gd name="T15" fmla="*/ 39 h 350"/>
                  <a:gd name="T16" fmla="*/ 133 w 350"/>
                  <a:gd name="T17" fmla="*/ 60 h 350"/>
                  <a:gd name="T18" fmla="*/ 137 w 350"/>
                  <a:gd name="T19" fmla="*/ 37 h 350"/>
                  <a:gd name="T20" fmla="*/ 118 w 350"/>
                  <a:gd name="T21" fmla="*/ 46 h 350"/>
                  <a:gd name="T22" fmla="*/ 100 w 350"/>
                  <a:gd name="T23" fmla="*/ 58 h 350"/>
                  <a:gd name="T24" fmla="*/ 77 w 350"/>
                  <a:gd name="T25" fmla="*/ 64 h 350"/>
                  <a:gd name="T26" fmla="*/ 100 w 350"/>
                  <a:gd name="T27" fmla="*/ 62 h 350"/>
                  <a:gd name="T28" fmla="*/ 112 w 350"/>
                  <a:gd name="T29" fmla="*/ 77 h 350"/>
                  <a:gd name="T30" fmla="*/ 96 w 350"/>
                  <a:gd name="T31" fmla="*/ 92 h 350"/>
                  <a:gd name="T32" fmla="*/ 56 w 350"/>
                  <a:gd name="T33" fmla="*/ 131 h 350"/>
                  <a:gd name="T34" fmla="*/ 46 w 350"/>
                  <a:gd name="T35" fmla="*/ 129 h 350"/>
                  <a:gd name="T36" fmla="*/ 33 w 350"/>
                  <a:gd name="T37" fmla="*/ 148 h 350"/>
                  <a:gd name="T38" fmla="*/ 46 w 350"/>
                  <a:gd name="T39" fmla="*/ 163 h 350"/>
                  <a:gd name="T40" fmla="*/ 68 w 350"/>
                  <a:gd name="T41" fmla="*/ 165 h 350"/>
                  <a:gd name="T42" fmla="*/ 98 w 350"/>
                  <a:gd name="T43" fmla="*/ 181 h 350"/>
                  <a:gd name="T44" fmla="*/ 131 w 350"/>
                  <a:gd name="T45" fmla="*/ 202 h 350"/>
                  <a:gd name="T46" fmla="*/ 123 w 350"/>
                  <a:gd name="T47" fmla="*/ 234 h 350"/>
                  <a:gd name="T48" fmla="*/ 98 w 350"/>
                  <a:gd name="T49" fmla="*/ 279 h 350"/>
                  <a:gd name="T50" fmla="*/ 94 w 350"/>
                  <a:gd name="T51" fmla="*/ 292 h 350"/>
                  <a:gd name="T52" fmla="*/ 66 w 350"/>
                  <a:gd name="T53" fmla="*/ 223 h 350"/>
                  <a:gd name="T54" fmla="*/ 54 w 350"/>
                  <a:gd name="T55" fmla="*/ 181 h 350"/>
                  <a:gd name="T56" fmla="*/ 37 w 350"/>
                  <a:gd name="T57" fmla="*/ 167 h 350"/>
                  <a:gd name="T58" fmla="*/ 175 w 350"/>
                  <a:gd name="T59" fmla="*/ 323 h 350"/>
                  <a:gd name="T60" fmla="*/ 302 w 350"/>
                  <a:gd name="T61" fmla="*/ 135 h 350"/>
                  <a:gd name="T62" fmla="*/ 292 w 350"/>
                  <a:gd name="T63" fmla="*/ 137 h 350"/>
                  <a:gd name="T64" fmla="*/ 283 w 350"/>
                  <a:gd name="T65" fmla="*/ 158 h 350"/>
                  <a:gd name="T66" fmla="*/ 254 w 350"/>
                  <a:gd name="T67" fmla="*/ 133 h 350"/>
                  <a:gd name="T68" fmla="*/ 277 w 350"/>
                  <a:gd name="T69" fmla="*/ 163 h 350"/>
                  <a:gd name="T70" fmla="*/ 273 w 350"/>
                  <a:gd name="T71" fmla="*/ 186 h 350"/>
                  <a:gd name="T72" fmla="*/ 263 w 350"/>
                  <a:gd name="T73" fmla="*/ 225 h 350"/>
                  <a:gd name="T74" fmla="*/ 250 w 350"/>
                  <a:gd name="T75" fmla="*/ 250 h 350"/>
                  <a:gd name="T76" fmla="*/ 221 w 350"/>
                  <a:gd name="T77" fmla="*/ 257 h 350"/>
                  <a:gd name="T78" fmla="*/ 217 w 350"/>
                  <a:gd name="T79" fmla="*/ 211 h 350"/>
                  <a:gd name="T80" fmla="*/ 181 w 350"/>
                  <a:gd name="T81" fmla="*/ 181 h 350"/>
                  <a:gd name="T82" fmla="*/ 162 w 350"/>
                  <a:gd name="T83" fmla="*/ 152 h 350"/>
                  <a:gd name="T84" fmla="*/ 177 w 350"/>
                  <a:gd name="T85" fmla="*/ 119 h 350"/>
                  <a:gd name="T86" fmla="*/ 200 w 350"/>
                  <a:gd name="T87" fmla="*/ 106 h 350"/>
                  <a:gd name="T88" fmla="*/ 223 w 350"/>
                  <a:gd name="T89" fmla="*/ 119 h 350"/>
                  <a:gd name="T90" fmla="*/ 250 w 350"/>
                  <a:gd name="T91" fmla="*/ 119 h 350"/>
                  <a:gd name="T92" fmla="*/ 240 w 350"/>
                  <a:gd name="T93" fmla="*/ 106 h 350"/>
                  <a:gd name="T94" fmla="*/ 227 w 350"/>
                  <a:gd name="T95" fmla="*/ 96 h 350"/>
                  <a:gd name="T96" fmla="*/ 225 w 350"/>
                  <a:gd name="T97" fmla="*/ 100 h 350"/>
                  <a:gd name="T98" fmla="*/ 212 w 350"/>
                  <a:gd name="T99" fmla="*/ 94 h 350"/>
                  <a:gd name="T100" fmla="*/ 187 w 350"/>
                  <a:gd name="T101" fmla="*/ 108 h 350"/>
                  <a:gd name="T102" fmla="*/ 181 w 350"/>
                  <a:gd name="T103" fmla="*/ 92 h 350"/>
                  <a:gd name="T104" fmla="*/ 192 w 350"/>
                  <a:gd name="T105" fmla="*/ 81 h 350"/>
                  <a:gd name="T106" fmla="*/ 215 w 350"/>
                  <a:gd name="T107" fmla="*/ 67 h 350"/>
                  <a:gd name="T108" fmla="*/ 231 w 350"/>
                  <a:gd name="T109" fmla="*/ 60 h 350"/>
                  <a:gd name="T110" fmla="*/ 225 w 350"/>
                  <a:gd name="T111" fmla="*/ 48 h 350"/>
                  <a:gd name="T112" fmla="*/ 219 w 350"/>
                  <a:gd name="T113" fmla="*/ 65 h 350"/>
                  <a:gd name="T114" fmla="*/ 208 w 350"/>
                  <a:gd name="T115" fmla="*/ 50 h 350"/>
                  <a:gd name="T116" fmla="*/ 215 w 350"/>
                  <a:gd name="T117" fmla="*/ 4 h 350"/>
                  <a:gd name="T118" fmla="*/ 285 w 350"/>
                  <a:gd name="T119" fmla="*/ 311 h 350"/>
                  <a:gd name="T120" fmla="*/ 0 w 350"/>
                  <a:gd name="T121" fmla="*/ 17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 h="350">
                    <a:moveTo>
                      <a:pt x="277" y="219"/>
                    </a:moveTo>
                    <a:lnTo>
                      <a:pt x="279" y="219"/>
                    </a:lnTo>
                    <a:lnTo>
                      <a:pt x="281" y="221"/>
                    </a:lnTo>
                    <a:lnTo>
                      <a:pt x="283" y="225"/>
                    </a:lnTo>
                    <a:lnTo>
                      <a:pt x="281" y="231"/>
                    </a:lnTo>
                    <a:lnTo>
                      <a:pt x="281" y="234"/>
                    </a:lnTo>
                    <a:lnTo>
                      <a:pt x="279" y="238"/>
                    </a:lnTo>
                    <a:lnTo>
                      <a:pt x="277" y="242"/>
                    </a:lnTo>
                    <a:lnTo>
                      <a:pt x="273" y="246"/>
                    </a:lnTo>
                    <a:lnTo>
                      <a:pt x="271" y="246"/>
                    </a:lnTo>
                    <a:lnTo>
                      <a:pt x="269" y="244"/>
                    </a:lnTo>
                    <a:lnTo>
                      <a:pt x="267" y="240"/>
                    </a:lnTo>
                    <a:lnTo>
                      <a:pt x="267" y="238"/>
                    </a:lnTo>
                    <a:lnTo>
                      <a:pt x="269" y="236"/>
                    </a:lnTo>
                    <a:lnTo>
                      <a:pt x="271" y="234"/>
                    </a:lnTo>
                    <a:lnTo>
                      <a:pt x="273" y="233"/>
                    </a:lnTo>
                    <a:lnTo>
                      <a:pt x="273" y="229"/>
                    </a:lnTo>
                    <a:lnTo>
                      <a:pt x="273" y="225"/>
                    </a:lnTo>
                    <a:lnTo>
                      <a:pt x="275" y="223"/>
                    </a:lnTo>
                    <a:lnTo>
                      <a:pt x="275" y="219"/>
                    </a:lnTo>
                    <a:lnTo>
                      <a:pt x="277" y="219"/>
                    </a:lnTo>
                    <a:close/>
                    <a:moveTo>
                      <a:pt x="52" y="142"/>
                    </a:moveTo>
                    <a:lnTo>
                      <a:pt x="56" y="144"/>
                    </a:lnTo>
                    <a:lnTo>
                      <a:pt x="60" y="144"/>
                    </a:lnTo>
                    <a:lnTo>
                      <a:pt x="64" y="148"/>
                    </a:lnTo>
                    <a:lnTo>
                      <a:pt x="66" y="150"/>
                    </a:lnTo>
                    <a:lnTo>
                      <a:pt x="66" y="152"/>
                    </a:lnTo>
                    <a:lnTo>
                      <a:pt x="66" y="152"/>
                    </a:lnTo>
                    <a:lnTo>
                      <a:pt x="62" y="152"/>
                    </a:lnTo>
                    <a:lnTo>
                      <a:pt x="58" y="152"/>
                    </a:lnTo>
                    <a:lnTo>
                      <a:pt x="54" y="152"/>
                    </a:lnTo>
                    <a:lnTo>
                      <a:pt x="50" y="150"/>
                    </a:lnTo>
                    <a:lnTo>
                      <a:pt x="46" y="150"/>
                    </a:lnTo>
                    <a:lnTo>
                      <a:pt x="45" y="148"/>
                    </a:lnTo>
                    <a:lnTo>
                      <a:pt x="45" y="144"/>
                    </a:lnTo>
                    <a:lnTo>
                      <a:pt x="48" y="142"/>
                    </a:lnTo>
                    <a:lnTo>
                      <a:pt x="52" y="142"/>
                    </a:lnTo>
                    <a:close/>
                    <a:moveTo>
                      <a:pt x="192" y="58"/>
                    </a:moveTo>
                    <a:lnTo>
                      <a:pt x="192" y="60"/>
                    </a:lnTo>
                    <a:lnTo>
                      <a:pt x="194" y="62"/>
                    </a:lnTo>
                    <a:lnTo>
                      <a:pt x="194" y="65"/>
                    </a:lnTo>
                    <a:lnTo>
                      <a:pt x="196" y="67"/>
                    </a:lnTo>
                    <a:lnTo>
                      <a:pt x="198" y="71"/>
                    </a:lnTo>
                    <a:lnTo>
                      <a:pt x="200" y="73"/>
                    </a:lnTo>
                    <a:lnTo>
                      <a:pt x="198" y="75"/>
                    </a:lnTo>
                    <a:lnTo>
                      <a:pt x="196" y="77"/>
                    </a:lnTo>
                    <a:lnTo>
                      <a:pt x="192" y="77"/>
                    </a:lnTo>
                    <a:lnTo>
                      <a:pt x="190" y="79"/>
                    </a:lnTo>
                    <a:lnTo>
                      <a:pt x="189" y="79"/>
                    </a:lnTo>
                    <a:lnTo>
                      <a:pt x="189" y="77"/>
                    </a:lnTo>
                    <a:lnTo>
                      <a:pt x="189" y="77"/>
                    </a:lnTo>
                    <a:lnTo>
                      <a:pt x="190" y="75"/>
                    </a:lnTo>
                    <a:lnTo>
                      <a:pt x="189" y="75"/>
                    </a:lnTo>
                    <a:lnTo>
                      <a:pt x="187" y="75"/>
                    </a:lnTo>
                    <a:lnTo>
                      <a:pt x="185" y="75"/>
                    </a:lnTo>
                    <a:lnTo>
                      <a:pt x="183" y="75"/>
                    </a:lnTo>
                    <a:lnTo>
                      <a:pt x="181" y="75"/>
                    </a:lnTo>
                    <a:lnTo>
                      <a:pt x="181" y="73"/>
                    </a:lnTo>
                    <a:lnTo>
                      <a:pt x="179" y="71"/>
                    </a:lnTo>
                    <a:lnTo>
                      <a:pt x="181" y="69"/>
                    </a:lnTo>
                    <a:lnTo>
                      <a:pt x="183" y="69"/>
                    </a:lnTo>
                    <a:lnTo>
                      <a:pt x="185" y="69"/>
                    </a:lnTo>
                    <a:lnTo>
                      <a:pt x="187" y="67"/>
                    </a:lnTo>
                    <a:lnTo>
                      <a:pt x="189" y="64"/>
                    </a:lnTo>
                    <a:lnTo>
                      <a:pt x="189" y="62"/>
                    </a:lnTo>
                    <a:lnTo>
                      <a:pt x="189" y="60"/>
                    </a:lnTo>
                    <a:lnTo>
                      <a:pt x="190" y="60"/>
                    </a:lnTo>
                    <a:lnTo>
                      <a:pt x="190" y="58"/>
                    </a:lnTo>
                    <a:lnTo>
                      <a:pt x="192" y="58"/>
                    </a:lnTo>
                    <a:close/>
                    <a:moveTo>
                      <a:pt x="175" y="27"/>
                    </a:moveTo>
                    <a:lnTo>
                      <a:pt x="173" y="27"/>
                    </a:lnTo>
                    <a:lnTo>
                      <a:pt x="173" y="29"/>
                    </a:lnTo>
                    <a:lnTo>
                      <a:pt x="173" y="31"/>
                    </a:lnTo>
                    <a:lnTo>
                      <a:pt x="175" y="35"/>
                    </a:lnTo>
                    <a:lnTo>
                      <a:pt x="173" y="37"/>
                    </a:lnTo>
                    <a:lnTo>
                      <a:pt x="171" y="39"/>
                    </a:lnTo>
                    <a:lnTo>
                      <a:pt x="171" y="39"/>
                    </a:lnTo>
                    <a:lnTo>
                      <a:pt x="167" y="39"/>
                    </a:lnTo>
                    <a:lnTo>
                      <a:pt x="166" y="39"/>
                    </a:lnTo>
                    <a:lnTo>
                      <a:pt x="164" y="39"/>
                    </a:lnTo>
                    <a:lnTo>
                      <a:pt x="162" y="39"/>
                    </a:lnTo>
                    <a:lnTo>
                      <a:pt x="160" y="42"/>
                    </a:lnTo>
                    <a:lnTo>
                      <a:pt x="158" y="44"/>
                    </a:lnTo>
                    <a:lnTo>
                      <a:pt x="156" y="48"/>
                    </a:lnTo>
                    <a:lnTo>
                      <a:pt x="152" y="50"/>
                    </a:lnTo>
                    <a:lnTo>
                      <a:pt x="148" y="54"/>
                    </a:lnTo>
                    <a:lnTo>
                      <a:pt x="142" y="56"/>
                    </a:lnTo>
                    <a:lnTo>
                      <a:pt x="139" y="58"/>
                    </a:lnTo>
                    <a:lnTo>
                      <a:pt x="135" y="60"/>
                    </a:lnTo>
                    <a:lnTo>
                      <a:pt x="133" y="60"/>
                    </a:lnTo>
                    <a:lnTo>
                      <a:pt x="131" y="58"/>
                    </a:lnTo>
                    <a:lnTo>
                      <a:pt x="131" y="56"/>
                    </a:lnTo>
                    <a:lnTo>
                      <a:pt x="133" y="54"/>
                    </a:lnTo>
                    <a:lnTo>
                      <a:pt x="133" y="52"/>
                    </a:lnTo>
                    <a:lnTo>
                      <a:pt x="131" y="48"/>
                    </a:lnTo>
                    <a:lnTo>
                      <a:pt x="131" y="46"/>
                    </a:lnTo>
                    <a:lnTo>
                      <a:pt x="131" y="44"/>
                    </a:lnTo>
                    <a:lnTo>
                      <a:pt x="133" y="40"/>
                    </a:lnTo>
                    <a:lnTo>
                      <a:pt x="135" y="39"/>
                    </a:lnTo>
                    <a:lnTo>
                      <a:pt x="137" y="37"/>
                    </a:lnTo>
                    <a:lnTo>
                      <a:pt x="139" y="35"/>
                    </a:lnTo>
                    <a:lnTo>
                      <a:pt x="137" y="33"/>
                    </a:lnTo>
                    <a:lnTo>
                      <a:pt x="137" y="33"/>
                    </a:lnTo>
                    <a:lnTo>
                      <a:pt x="125" y="37"/>
                    </a:lnTo>
                    <a:lnTo>
                      <a:pt x="116" y="40"/>
                    </a:lnTo>
                    <a:lnTo>
                      <a:pt x="116" y="40"/>
                    </a:lnTo>
                    <a:lnTo>
                      <a:pt x="118" y="42"/>
                    </a:lnTo>
                    <a:lnTo>
                      <a:pt x="116" y="44"/>
                    </a:lnTo>
                    <a:lnTo>
                      <a:pt x="118" y="46"/>
                    </a:lnTo>
                    <a:lnTo>
                      <a:pt x="118" y="46"/>
                    </a:lnTo>
                    <a:lnTo>
                      <a:pt x="119" y="46"/>
                    </a:lnTo>
                    <a:lnTo>
                      <a:pt x="121" y="46"/>
                    </a:lnTo>
                    <a:lnTo>
                      <a:pt x="123" y="48"/>
                    </a:lnTo>
                    <a:lnTo>
                      <a:pt x="123" y="48"/>
                    </a:lnTo>
                    <a:lnTo>
                      <a:pt x="121" y="52"/>
                    </a:lnTo>
                    <a:lnTo>
                      <a:pt x="118" y="54"/>
                    </a:lnTo>
                    <a:lnTo>
                      <a:pt x="114" y="56"/>
                    </a:lnTo>
                    <a:lnTo>
                      <a:pt x="110" y="58"/>
                    </a:lnTo>
                    <a:lnTo>
                      <a:pt x="104" y="58"/>
                    </a:lnTo>
                    <a:lnTo>
                      <a:pt x="100" y="58"/>
                    </a:lnTo>
                    <a:lnTo>
                      <a:pt x="98" y="56"/>
                    </a:lnTo>
                    <a:lnTo>
                      <a:pt x="98" y="52"/>
                    </a:lnTo>
                    <a:lnTo>
                      <a:pt x="98" y="50"/>
                    </a:lnTo>
                    <a:lnTo>
                      <a:pt x="100" y="48"/>
                    </a:lnTo>
                    <a:lnTo>
                      <a:pt x="102" y="46"/>
                    </a:lnTo>
                    <a:lnTo>
                      <a:pt x="104" y="46"/>
                    </a:lnTo>
                    <a:lnTo>
                      <a:pt x="104" y="46"/>
                    </a:lnTo>
                    <a:lnTo>
                      <a:pt x="98" y="48"/>
                    </a:lnTo>
                    <a:lnTo>
                      <a:pt x="89" y="54"/>
                    </a:lnTo>
                    <a:lnTo>
                      <a:pt x="77" y="64"/>
                    </a:lnTo>
                    <a:lnTo>
                      <a:pt x="68" y="75"/>
                    </a:lnTo>
                    <a:lnTo>
                      <a:pt x="70" y="75"/>
                    </a:lnTo>
                    <a:lnTo>
                      <a:pt x="71" y="73"/>
                    </a:lnTo>
                    <a:lnTo>
                      <a:pt x="75" y="71"/>
                    </a:lnTo>
                    <a:lnTo>
                      <a:pt x="81" y="69"/>
                    </a:lnTo>
                    <a:lnTo>
                      <a:pt x="85" y="65"/>
                    </a:lnTo>
                    <a:lnTo>
                      <a:pt x="91" y="64"/>
                    </a:lnTo>
                    <a:lnTo>
                      <a:pt x="94" y="62"/>
                    </a:lnTo>
                    <a:lnTo>
                      <a:pt x="98" y="60"/>
                    </a:lnTo>
                    <a:lnTo>
                      <a:pt x="100" y="62"/>
                    </a:lnTo>
                    <a:lnTo>
                      <a:pt x="100" y="62"/>
                    </a:lnTo>
                    <a:lnTo>
                      <a:pt x="100" y="64"/>
                    </a:lnTo>
                    <a:lnTo>
                      <a:pt x="102" y="65"/>
                    </a:lnTo>
                    <a:lnTo>
                      <a:pt x="104" y="65"/>
                    </a:lnTo>
                    <a:lnTo>
                      <a:pt x="106" y="65"/>
                    </a:lnTo>
                    <a:lnTo>
                      <a:pt x="110" y="67"/>
                    </a:lnTo>
                    <a:lnTo>
                      <a:pt x="112" y="69"/>
                    </a:lnTo>
                    <a:lnTo>
                      <a:pt x="114" y="71"/>
                    </a:lnTo>
                    <a:lnTo>
                      <a:pt x="114" y="75"/>
                    </a:lnTo>
                    <a:lnTo>
                      <a:pt x="112" y="77"/>
                    </a:lnTo>
                    <a:lnTo>
                      <a:pt x="112" y="79"/>
                    </a:lnTo>
                    <a:lnTo>
                      <a:pt x="110" y="81"/>
                    </a:lnTo>
                    <a:lnTo>
                      <a:pt x="108" y="81"/>
                    </a:lnTo>
                    <a:lnTo>
                      <a:pt x="104" y="83"/>
                    </a:lnTo>
                    <a:lnTo>
                      <a:pt x="102" y="83"/>
                    </a:lnTo>
                    <a:lnTo>
                      <a:pt x="98" y="83"/>
                    </a:lnTo>
                    <a:lnTo>
                      <a:pt x="96" y="85"/>
                    </a:lnTo>
                    <a:lnTo>
                      <a:pt x="94" y="87"/>
                    </a:lnTo>
                    <a:lnTo>
                      <a:pt x="96" y="90"/>
                    </a:lnTo>
                    <a:lnTo>
                      <a:pt x="96" y="92"/>
                    </a:lnTo>
                    <a:lnTo>
                      <a:pt x="96" y="94"/>
                    </a:lnTo>
                    <a:lnTo>
                      <a:pt x="98" y="96"/>
                    </a:lnTo>
                    <a:lnTo>
                      <a:pt x="96" y="96"/>
                    </a:lnTo>
                    <a:lnTo>
                      <a:pt x="94" y="98"/>
                    </a:lnTo>
                    <a:lnTo>
                      <a:pt x="93" y="98"/>
                    </a:lnTo>
                    <a:lnTo>
                      <a:pt x="85" y="100"/>
                    </a:lnTo>
                    <a:lnTo>
                      <a:pt x="75" y="108"/>
                    </a:lnTo>
                    <a:lnTo>
                      <a:pt x="66" y="117"/>
                    </a:lnTo>
                    <a:lnTo>
                      <a:pt x="58" y="127"/>
                    </a:lnTo>
                    <a:lnTo>
                      <a:pt x="56" y="131"/>
                    </a:lnTo>
                    <a:lnTo>
                      <a:pt x="56" y="133"/>
                    </a:lnTo>
                    <a:lnTo>
                      <a:pt x="56" y="135"/>
                    </a:lnTo>
                    <a:lnTo>
                      <a:pt x="56" y="137"/>
                    </a:lnTo>
                    <a:lnTo>
                      <a:pt x="56" y="137"/>
                    </a:lnTo>
                    <a:lnTo>
                      <a:pt x="52" y="138"/>
                    </a:lnTo>
                    <a:lnTo>
                      <a:pt x="50" y="138"/>
                    </a:lnTo>
                    <a:lnTo>
                      <a:pt x="50" y="137"/>
                    </a:lnTo>
                    <a:lnTo>
                      <a:pt x="50" y="135"/>
                    </a:lnTo>
                    <a:lnTo>
                      <a:pt x="48" y="133"/>
                    </a:lnTo>
                    <a:lnTo>
                      <a:pt x="46" y="129"/>
                    </a:lnTo>
                    <a:lnTo>
                      <a:pt x="45" y="127"/>
                    </a:lnTo>
                    <a:lnTo>
                      <a:pt x="43" y="127"/>
                    </a:lnTo>
                    <a:lnTo>
                      <a:pt x="41" y="127"/>
                    </a:lnTo>
                    <a:lnTo>
                      <a:pt x="37" y="129"/>
                    </a:lnTo>
                    <a:lnTo>
                      <a:pt x="35" y="131"/>
                    </a:lnTo>
                    <a:lnTo>
                      <a:pt x="31" y="142"/>
                    </a:lnTo>
                    <a:lnTo>
                      <a:pt x="29" y="152"/>
                    </a:lnTo>
                    <a:lnTo>
                      <a:pt x="31" y="152"/>
                    </a:lnTo>
                    <a:lnTo>
                      <a:pt x="33" y="150"/>
                    </a:lnTo>
                    <a:lnTo>
                      <a:pt x="33" y="148"/>
                    </a:lnTo>
                    <a:lnTo>
                      <a:pt x="35" y="146"/>
                    </a:lnTo>
                    <a:lnTo>
                      <a:pt x="37" y="146"/>
                    </a:lnTo>
                    <a:lnTo>
                      <a:pt x="37" y="146"/>
                    </a:lnTo>
                    <a:lnTo>
                      <a:pt x="39" y="148"/>
                    </a:lnTo>
                    <a:lnTo>
                      <a:pt x="41" y="152"/>
                    </a:lnTo>
                    <a:lnTo>
                      <a:pt x="41" y="154"/>
                    </a:lnTo>
                    <a:lnTo>
                      <a:pt x="45" y="158"/>
                    </a:lnTo>
                    <a:lnTo>
                      <a:pt x="46" y="160"/>
                    </a:lnTo>
                    <a:lnTo>
                      <a:pt x="46" y="161"/>
                    </a:lnTo>
                    <a:lnTo>
                      <a:pt x="46" y="163"/>
                    </a:lnTo>
                    <a:lnTo>
                      <a:pt x="45" y="163"/>
                    </a:lnTo>
                    <a:lnTo>
                      <a:pt x="45" y="165"/>
                    </a:lnTo>
                    <a:lnTo>
                      <a:pt x="45" y="167"/>
                    </a:lnTo>
                    <a:lnTo>
                      <a:pt x="45" y="169"/>
                    </a:lnTo>
                    <a:lnTo>
                      <a:pt x="45" y="169"/>
                    </a:lnTo>
                    <a:lnTo>
                      <a:pt x="46" y="171"/>
                    </a:lnTo>
                    <a:lnTo>
                      <a:pt x="50" y="169"/>
                    </a:lnTo>
                    <a:lnTo>
                      <a:pt x="56" y="167"/>
                    </a:lnTo>
                    <a:lnTo>
                      <a:pt x="62" y="165"/>
                    </a:lnTo>
                    <a:lnTo>
                      <a:pt x="68" y="165"/>
                    </a:lnTo>
                    <a:lnTo>
                      <a:pt x="71" y="167"/>
                    </a:lnTo>
                    <a:lnTo>
                      <a:pt x="75" y="167"/>
                    </a:lnTo>
                    <a:lnTo>
                      <a:pt x="79" y="169"/>
                    </a:lnTo>
                    <a:lnTo>
                      <a:pt x="81" y="169"/>
                    </a:lnTo>
                    <a:lnTo>
                      <a:pt x="83" y="171"/>
                    </a:lnTo>
                    <a:lnTo>
                      <a:pt x="87" y="173"/>
                    </a:lnTo>
                    <a:lnTo>
                      <a:pt x="89" y="173"/>
                    </a:lnTo>
                    <a:lnTo>
                      <a:pt x="93" y="175"/>
                    </a:lnTo>
                    <a:lnTo>
                      <a:pt x="96" y="177"/>
                    </a:lnTo>
                    <a:lnTo>
                      <a:pt x="98" y="181"/>
                    </a:lnTo>
                    <a:lnTo>
                      <a:pt x="100" y="183"/>
                    </a:lnTo>
                    <a:lnTo>
                      <a:pt x="102" y="185"/>
                    </a:lnTo>
                    <a:lnTo>
                      <a:pt x="104" y="188"/>
                    </a:lnTo>
                    <a:lnTo>
                      <a:pt x="106" y="192"/>
                    </a:lnTo>
                    <a:lnTo>
                      <a:pt x="110" y="194"/>
                    </a:lnTo>
                    <a:lnTo>
                      <a:pt x="116" y="196"/>
                    </a:lnTo>
                    <a:lnTo>
                      <a:pt x="119" y="196"/>
                    </a:lnTo>
                    <a:lnTo>
                      <a:pt x="125" y="198"/>
                    </a:lnTo>
                    <a:lnTo>
                      <a:pt x="129" y="200"/>
                    </a:lnTo>
                    <a:lnTo>
                      <a:pt x="131" y="202"/>
                    </a:lnTo>
                    <a:lnTo>
                      <a:pt x="131" y="204"/>
                    </a:lnTo>
                    <a:lnTo>
                      <a:pt x="129" y="208"/>
                    </a:lnTo>
                    <a:lnTo>
                      <a:pt x="129" y="211"/>
                    </a:lnTo>
                    <a:lnTo>
                      <a:pt x="127" y="215"/>
                    </a:lnTo>
                    <a:lnTo>
                      <a:pt x="125" y="217"/>
                    </a:lnTo>
                    <a:lnTo>
                      <a:pt x="123" y="219"/>
                    </a:lnTo>
                    <a:lnTo>
                      <a:pt x="123" y="223"/>
                    </a:lnTo>
                    <a:lnTo>
                      <a:pt x="125" y="227"/>
                    </a:lnTo>
                    <a:lnTo>
                      <a:pt x="125" y="231"/>
                    </a:lnTo>
                    <a:lnTo>
                      <a:pt x="123" y="234"/>
                    </a:lnTo>
                    <a:lnTo>
                      <a:pt x="119" y="242"/>
                    </a:lnTo>
                    <a:lnTo>
                      <a:pt x="112" y="250"/>
                    </a:lnTo>
                    <a:lnTo>
                      <a:pt x="110" y="254"/>
                    </a:lnTo>
                    <a:lnTo>
                      <a:pt x="108" y="257"/>
                    </a:lnTo>
                    <a:lnTo>
                      <a:pt x="108" y="263"/>
                    </a:lnTo>
                    <a:lnTo>
                      <a:pt x="106" y="267"/>
                    </a:lnTo>
                    <a:lnTo>
                      <a:pt x="102" y="271"/>
                    </a:lnTo>
                    <a:lnTo>
                      <a:pt x="100" y="273"/>
                    </a:lnTo>
                    <a:lnTo>
                      <a:pt x="98" y="277"/>
                    </a:lnTo>
                    <a:lnTo>
                      <a:pt x="98" y="279"/>
                    </a:lnTo>
                    <a:lnTo>
                      <a:pt x="96" y="282"/>
                    </a:lnTo>
                    <a:lnTo>
                      <a:pt x="98" y="286"/>
                    </a:lnTo>
                    <a:lnTo>
                      <a:pt x="100" y="288"/>
                    </a:lnTo>
                    <a:lnTo>
                      <a:pt x="102" y="290"/>
                    </a:lnTo>
                    <a:lnTo>
                      <a:pt x="104" y="292"/>
                    </a:lnTo>
                    <a:lnTo>
                      <a:pt x="104" y="294"/>
                    </a:lnTo>
                    <a:lnTo>
                      <a:pt x="102" y="296"/>
                    </a:lnTo>
                    <a:lnTo>
                      <a:pt x="100" y="296"/>
                    </a:lnTo>
                    <a:lnTo>
                      <a:pt x="96" y="294"/>
                    </a:lnTo>
                    <a:lnTo>
                      <a:pt x="94" y="292"/>
                    </a:lnTo>
                    <a:lnTo>
                      <a:pt x="91" y="288"/>
                    </a:lnTo>
                    <a:lnTo>
                      <a:pt x="87" y="284"/>
                    </a:lnTo>
                    <a:lnTo>
                      <a:pt x="85" y="281"/>
                    </a:lnTo>
                    <a:lnTo>
                      <a:pt x="83" y="277"/>
                    </a:lnTo>
                    <a:lnTo>
                      <a:pt x="81" y="275"/>
                    </a:lnTo>
                    <a:lnTo>
                      <a:pt x="81" y="275"/>
                    </a:lnTo>
                    <a:lnTo>
                      <a:pt x="79" y="269"/>
                    </a:lnTo>
                    <a:lnTo>
                      <a:pt x="77" y="256"/>
                    </a:lnTo>
                    <a:lnTo>
                      <a:pt x="71" y="240"/>
                    </a:lnTo>
                    <a:lnTo>
                      <a:pt x="66" y="223"/>
                    </a:lnTo>
                    <a:lnTo>
                      <a:pt x="56" y="209"/>
                    </a:lnTo>
                    <a:lnTo>
                      <a:pt x="54" y="208"/>
                    </a:lnTo>
                    <a:lnTo>
                      <a:pt x="52" y="204"/>
                    </a:lnTo>
                    <a:lnTo>
                      <a:pt x="50" y="200"/>
                    </a:lnTo>
                    <a:lnTo>
                      <a:pt x="48" y="196"/>
                    </a:lnTo>
                    <a:lnTo>
                      <a:pt x="48" y="190"/>
                    </a:lnTo>
                    <a:lnTo>
                      <a:pt x="48" y="188"/>
                    </a:lnTo>
                    <a:lnTo>
                      <a:pt x="50" y="186"/>
                    </a:lnTo>
                    <a:lnTo>
                      <a:pt x="52" y="185"/>
                    </a:lnTo>
                    <a:lnTo>
                      <a:pt x="54" y="181"/>
                    </a:lnTo>
                    <a:lnTo>
                      <a:pt x="56" y="181"/>
                    </a:lnTo>
                    <a:lnTo>
                      <a:pt x="54" y="179"/>
                    </a:lnTo>
                    <a:lnTo>
                      <a:pt x="54" y="175"/>
                    </a:lnTo>
                    <a:lnTo>
                      <a:pt x="52" y="173"/>
                    </a:lnTo>
                    <a:lnTo>
                      <a:pt x="52" y="171"/>
                    </a:lnTo>
                    <a:lnTo>
                      <a:pt x="50" y="171"/>
                    </a:lnTo>
                    <a:lnTo>
                      <a:pt x="48" y="173"/>
                    </a:lnTo>
                    <a:lnTo>
                      <a:pt x="45" y="173"/>
                    </a:lnTo>
                    <a:lnTo>
                      <a:pt x="41" y="171"/>
                    </a:lnTo>
                    <a:lnTo>
                      <a:pt x="37" y="167"/>
                    </a:lnTo>
                    <a:lnTo>
                      <a:pt x="33" y="161"/>
                    </a:lnTo>
                    <a:lnTo>
                      <a:pt x="31" y="158"/>
                    </a:lnTo>
                    <a:lnTo>
                      <a:pt x="29" y="158"/>
                    </a:lnTo>
                    <a:lnTo>
                      <a:pt x="27" y="175"/>
                    </a:lnTo>
                    <a:lnTo>
                      <a:pt x="33" y="213"/>
                    </a:lnTo>
                    <a:lnTo>
                      <a:pt x="48" y="250"/>
                    </a:lnTo>
                    <a:lnTo>
                      <a:pt x="71" y="279"/>
                    </a:lnTo>
                    <a:lnTo>
                      <a:pt x="100" y="302"/>
                    </a:lnTo>
                    <a:lnTo>
                      <a:pt x="137" y="317"/>
                    </a:lnTo>
                    <a:lnTo>
                      <a:pt x="175" y="323"/>
                    </a:lnTo>
                    <a:lnTo>
                      <a:pt x="214" y="317"/>
                    </a:lnTo>
                    <a:lnTo>
                      <a:pt x="250" y="302"/>
                    </a:lnTo>
                    <a:lnTo>
                      <a:pt x="279" y="279"/>
                    </a:lnTo>
                    <a:lnTo>
                      <a:pt x="302" y="250"/>
                    </a:lnTo>
                    <a:lnTo>
                      <a:pt x="317" y="213"/>
                    </a:lnTo>
                    <a:lnTo>
                      <a:pt x="323" y="175"/>
                    </a:lnTo>
                    <a:lnTo>
                      <a:pt x="321" y="161"/>
                    </a:lnTo>
                    <a:lnTo>
                      <a:pt x="319" y="148"/>
                    </a:lnTo>
                    <a:lnTo>
                      <a:pt x="313" y="142"/>
                    </a:lnTo>
                    <a:lnTo>
                      <a:pt x="302" y="135"/>
                    </a:lnTo>
                    <a:lnTo>
                      <a:pt x="290" y="129"/>
                    </a:lnTo>
                    <a:lnTo>
                      <a:pt x="281" y="123"/>
                    </a:lnTo>
                    <a:lnTo>
                      <a:pt x="275" y="123"/>
                    </a:lnTo>
                    <a:lnTo>
                      <a:pt x="275" y="125"/>
                    </a:lnTo>
                    <a:lnTo>
                      <a:pt x="275" y="127"/>
                    </a:lnTo>
                    <a:lnTo>
                      <a:pt x="277" y="131"/>
                    </a:lnTo>
                    <a:lnTo>
                      <a:pt x="281" y="133"/>
                    </a:lnTo>
                    <a:lnTo>
                      <a:pt x="283" y="135"/>
                    </a:lnTo>
                    <a:lnTo>
                      <a:pt x="286" y="137"/>
                    </a:lnTo>
                    <a:lnTo>
                      <a:pt x="292" y="137"/>
                    </a:lnTo>
                    <a:lnTo>
                      <a:pt x="294" y="137"/>
                    </a:lnTo>
                    <a:lnTo>
                      <a:pt x="296" y="137"/>
                    </a:lnTo>
                    <a:lnTo>
                      <a:pt x="298" y="138"/>
                    </a:lnTo>
                    <a:lnTo>
                      <a:pt x="298" y="140"/>
                    </a:lnTo>
                    <a:lnTo>
                      <a:pt x="298" y="142"/>
                    </a:lnTo>
                    <a:lnTo>
                      <a:pt x="296" y="146"/>
                    </a:lnTo>
                    <a:lnTo>
                      <a:pt x="294" y="150"/>
                    </a:lnTo>
                    <a:lnTo>
                      <a:pt x="290" y="152"/>
                    </a:lnTo>
                    <a:lnTo>
                      <a:pt x="286" y="156"/>
                    </a:lnTo>
                    <a:lnTo>
                      <a:pt x="283" y="158"/>
                    </a:lnTo>
                    <a:lnTo>
                      <a:pt x="279" y="160"/>
                    </a:lnTo>
                    <a:lnTo>
                      <a:pt x="275" y="158"/>
                    </a:lnTo>
                    <a:lnTo>
                      <a:pt x="273" y="156"/>
                    </a:lnTo>
                    <a:lnTo>
                      <a:pt x="269" y="150"/>
                    </a:lnTo>
                    <a:lnTo>
                      <a:pt x="265" y="144"/>
                    </a:lnTo>
                    <a:lnTo>
                      <a:pt x="262" y="138"/>
                    </a:lnTo>
                    <a:lnTo>
                      <a:pt x="258" y="135"/>
                    </a:lnTo>
                    <a:lnTo>
                      <a:pt x="256" y="133"/>
                    </a:lnTo>
                    <a:lnTo>
                      <a:pt x="254" y="131"/>
                    </a:lnTo>
                    <a:lnTo>
                      <a:pt x="254" y="133"/>
                    </a:lnTo>
                    <a:lnTo>
                      <a:pt x="254" y="135"/>
                    </a:lnTo>
                    <a:lnTo>
                      <a:pt x="256" y="138"/>
                    </a:lnTo>
                    <a:lnTo>
                      <a:pt x="258" y="142"/>
                    </a:lnTo>
                    <a:lnTo>
                      <a:pt x="260" y="146"/>
                    </a:lnTo>
                    <a:lnTo>
                      <a:pt x="262" y="150"/>
                    </a:lnTo>
                    <a:lnTo>
                      <a:pt x="263" y="156"/>
                    </a:lnTo>
                    <a:lnTo>
                      <a:pt x="265" y="160"/>
                    </a:lnTo>
                    <a:lnTo>
                      <a:pt x="269" y="163"/>
                    </a:lnTo>
                    <a:lnTo>
                      <a:pt x="273" y="163"/>
                    </a:lnTo>
                    <a:lnTo>
                      <a:pt x="277" y="163"/>
                    </a:lnTo>
                    <a:lnTo>
                      <a:pt x="279" y="163"/>
                    </a:lnTo>
                    <a:lnTo>
                      <a:pt x="283" y="163"/>
                    </a:lnTo>
                    <a:lnTo>
                      <a:pt x="283" y="165"/>
                    </a:lnTo>
                    <a:lnTo>
                      <a:pt x="285" y="167"/>
                    </a:lnTo>
                    <a:lnTo>
                      <a:pt x="283" y="169"/>
                    </a:lnTo>
                    <a:lnTo>
                      <a:pt x="283" y="171"/>
                    </a:lnTo>
                    <a:lnTo>
                      <a:pt x="281" y="173"/>
                    </a:lnTo>
                    <a:lnTo>
                      <a:pt x="279" y="177"/>
                    </a:lnTo>
                    <a:lnTo>
                      <a:pt x="277" y="181"/>
                    </a:lnTo>
                    <a:lnTo>
                      <a:pt x="273" y="186"/>
                    </a:lnTo>
                    <a:lnTo>
                      <a:pt x="269" y="190"/>
                    </a:lnTo>
                    <a:lnTo>
                      <a:pt x="267" y="196"/>
                    </a:lnTo>
                    <a:lnTo>
                      <a:pt x="263" y="200"/>
                    </a:lnTo>
                    <a:lnTo>
                      <a:pt x="262" y="204"/>
                    </a:lnTo>
                    <a:lnTo>
                      <a:pt x="262" y="208"/>
                    </a:lnTo>
                    <a:lnTo>
                      <a:pt x="263" y="213"/>
                    </a:lnTo>
                    <a:lnTo>
                      <a:pt x="263" y="219"/>
                    </a:lnTo>
                    <a:lnTo>
                      <a:pt x="265" y="221"/>
                    </a:lnTo>
                    <a:lnTo>
                      <a:pt x="265" y="223"/>
                    </a:lnTo>
                    <a:lnTo>
                      <a:pt x="263" y="225"/>
                    </a:lnTo>
                    <a:lnTo>
                      <a:pt x="262" y="227"/>
                    </a:lnTo>
                    <a:lnTo>
                      <a:pt x="260" y="229"/>
                    </a:lnTo>
                    <a:lnTo>
                      <a:pt x="256" y="231"/>
                    </a:lnTo>
                    <a:lnTo>
                      <a:pt x="254" y="234"/>
                    </a:lnTo>
                    <a:lnTo>
                      <a:pt x="254" y="238"/>
                    </a:lnTo>
                    <a:lnTo>
                      <a:pt x="254" y="240"/>
                    </a:lnTo>
                    <a:lnTo>
                      <a:pt x="254" y="242"/>
                    </a:lnTo>
                    <a:lnTo>
                      <a:pt x="254" y="246"/>
                    </a:lnTo>
                    <a:lnTo>
                      <a:pt x="250" y="248"/>
                    </a:lnTo>
                    <a:lnTo>
                      <a:pt x="250" y="250"/>
                    </a:lnTo>
                    <a:lnTo>
                      <a:pt x="248" y="252"/>
                    </a:lnTo>
                    <a:lnTo>
                      <a:pt x="246" y="256"/>
                    </a:lnTo>
                    <a:lnTo>
                      <a:pt x="244" y="259"/>
                    </a:lnTo>
                    <a:lnTo>
                      <a:pt x="242" y="261"/>
                    </a:lnTo>
                    <a:lnTo>
                      <a:pt x="240" y="265"/>
                    </a:lnTo>
                    <a:lnTo>
                      <a:pt x="237" y="267"/>
                    </a:lnTo>
                    <a:lnTo>
                      <a:pt x="231" y="267"/>
                    </a:lnTo>
                    <a:lnTo>
                      <a:pt x="227" y="265"/>
                    </a:lnTo>
                    <a:lnTo>
                      <a:pt x="225" y="261"/>
                    </a:lnTo>
                    <a:lnTo>
                      <a:pt x="221" y="257"/>
                    </a:lnTo>
                    <a:lnTo>
                      <a:pt x="221" y="252"/>
                    </a:lnTo>
                    <a:lnTo>
                      <a:pt x="219" y="250"/>
                    </a:lnTo>
                    <a:lnTo>
                      <a:pt x="219" y="246"/>
                    </a:lnTo>
                    <a:lnTo>
                      <a:pt x="219" y="242"/>
                    </a:lnTo>
                    <a:lnTo>
                      <a:pt x="217" y="236"/>
                    </a:lnTo>
                    <a:lnTo>
                      <a:pt x="217" y="233"/>
                    </a:lnTo>
                    <a:lnTo>
                      <a:pt x="215" y="227"/>
                    </a:lnTo>
                    <a:lnTo>
                      <a:pt x="215" y="223"/>
                    </a:lnTo>
                    <a:lnTo>
                      <a:pt x="217" y="219"/>
                    </a:lnTo>
                    <a:lnTo>
                      <a:pt x="217" y="211"/>
                    </a:lnTo>
                    <a:lnTo>
                      <a:pt x="215" y="198"/>
                    </a:lnTo>
                    <a:lnTo>
                      <a:pt x="212" y="186"/>
                    </a:lnTo>
                    <a:lnTo>
                      <a:pt x="208" y="179"/>
                    </a:lnTo>
                    <a:lnTo>
                      <a:pt x="204" y="177"/>
                    </a:lnTo>
                    <a:lnTo>
                      <a:pt x="200" y="177"/>
                    </a:lnTo>
                    <a:lnTo>
                      <a:pt x="196" y="177"/>
                    </a:lnTo>
                    <a:lnTo>
                      <a:pt x="190" y="177"/>
                    </a:lnTo>
                    <a:lnTo>
                      <a:pt x="187" y="179"/>
                    </a:lnTo>
                    <a:lnTo>
                      <a:pt x="185" y="179"/>
                    </a:lnTo>
                    <a:lnTo>
                      <a:pt x="181" y="181"/>
                    </a:lnTo>
                    <a:lnTo>
                      <a:pt x="179" y="181"/>
                    </a:lnTo>
                    <a:lnTo>
                      <a:pt x="177" y="179"/>
                    </a:lnTo>
                    <a:lnTo>
                      <a:pt x="177" y="177"/>
                    </a:lnTo>
                    <a:lnTo>
                      <a:pt x="175" y="175"/>
                    </a:lnTo>
                    <a:lnTo>
                      <a:pt x="171" y="171"/>
                    </a:lnTo>
                    <a:lnTo>
                      <a:pt x="167" y="165"/>
                    </a:lnTo>
                    <a:lnTo>
                      <a:pt x="166" y="161"/>
                    </a:lnTo>
                    <a:lnTo>
                      <a:pt x="164" y="158"/>
                    </a:lnTo>
                    <a:lnTo>
                      <a:pt x="162" y="154"/>
                    </a:lnTo>
                    <a:lnTo>
                      <a:pt x="162" y="152"/>
                    </a:lnTo>
                    <a:lnTo>
                      <a:pt x="162" y="150"/>
                    </a:lnTo>
                    <a:lnTo>
                      <a:pt x="164" y="150"/>
                    </a:lnTo>
                    <a:lnTo>
                      <a:pt x="164" y="148"/>
                    </a:lnTo>
                    <a:lnTo>
                      <a:pt x="166" y="146"/>
                    </a:lnTo>
                    <a:lnTo>
                      <a:pt x="166" y="140"/>
                    </a:lnTo>
                    <a:lnTo>
                      <a:pt x="167" y="137"/>
                    </a:lnTo>
                    <a:lnTo>
                      <a:pt x="169" y="131"/>
                    </a:lnTo>
                    <a:lnTo>
                      <a:pt x="171" y="129"/>
                    </a:lnTo>
                    <a:lnTo>
                      <a:pt x="173" y="123"/>
                    </a:lnTo>
                    <a:lnTo>
                      <a:pt x="177" y="119"/>
                    </a:lnTo>
                    <a:lnTo>
                      <a:pt x="181" y="115"/>
                    </a:lnTo>
                    <a:lnTo>
                      <a:pt x="183" y="113"/>
                    </a:lnTo>
                    <a:lnTo>
                      <a:pt x="185" y="112"/>
                    </a:lnTo>
                    <a:lnTo>
                      <a:pt x="187" y="112"/>
                    </a:lnTo>
                    <a:lnTo>
                      <a:pt x="190" y="112"/>
                    </a:lnTo>
                    <a:lnTo>
                      <a:pt x="194" y="112"/>
                    </a:lnTo>
                    <a:lnTo>
                      <a:pt x="194" y="110"/>
                    </a:lnTo>
                    <a:lnTo>
                      <a:pt x="196" y="110"/>
                    </a:lnTo>
                    <a:lnTo>
                      <a:pt x="198" y="108"/>
                    </a:lnTo>
                    <a:lnTo>
                      <a:pt x="200" y="106"/>
                    </a:lnTo>
                    <a:lnTo>
                      <a:pt x="204" y="106"/>
                    </a:lnTo>
                    <a:lnTo>
                      <a:pt x="208" y="106"/>
                    </a:lnTo>
                    <a:lnTo>
                      <a:pt x="212" y="106"/>
                    </a:lnTo>
                    <a:lnTo>
                      <a:pt x="214" y="108"/>
                    </a:lnTo>
                    <a:lnTo>
                      <a:pt x="214" y="110"/>
                    </a:lnTo>
                    <a:lnTo>
                      <a:pt x="214" y="112"/>
                    </a:lnTo>
                    <a:lnTo>
                      <a:pt x="214" y="113"/>
                    </a:lnTo>
                    <a:lnTo>
                      <a:pt x="215" y="115"/>
                    </a:lnTo>
                    <a:lnTo>
                      <a:pt x="219" y="117"/>
                    </a:lnTo>
                    <a:lnTo>
                      <a:pt x="223" y="119"/>
                    </a:lnTo>
                    <a:lnTo>
                      <a:pt x="225" y="119"/>
                    </a:lnTo>
                    <a:lnTo>
                      <a:pt x="227" y="119"/>
                    </a:lnTo>
                    <a:lnTo>
                      <a:pt x="227" y="119"/>
                    </a:lnTo>
                    <a:lnTo>
                      <a:pt x="229" y="117"/>
                    </a:lnTo>
                    <a:lnTo>
                      <a:pt x="231" y="117"/>
                    </a:lnTo>
                    <a:lnTo>
                      <a:pt x="235" y="117"/>
                    </a:lnTo>
                    <a:lnTo>
                      <a:pt x="238" y="117"/>
                    </a:lnTo>
                    <a:lnTo>
                      <a:pt x="242" y="119"/>
                    </a:lnTo>
                    <a:lnTo>
                      <a:pt x="246" y="119"/>
                    </a:lnTo>
                    <a:lnTo>
                      <a:pt x="250" y="119"/>
                    </a:lnTo>
                    <a:lnTo>
                      <a:pt x="252" y="119"/>
                    </a:lnTo>
                    <a:lnTo>
                      <a:pt x="254" y="117"/>
                    </a:lnTo>
                    <a:lnTo>
                      <a:pt x="254" y="115"/>
                    </a:lnTo>
                    <a:lnTo>
                      <a:pt x="254" y="113"/>
                    </a:lnTo>
                    <a:lnTo>
                      <a:pt x="254" y="110"/>
                    </a:lnTo>
                    <a:lnTo>
                      <a:pt x="252" y="108"/>
                    </a:lnTo>
                    <a:lnTo>
                      <a:pt x="250" y="106"/>
                    </a:lnTo>
                    <a:lnTo>
                      <a:pt x="248" y="106"/>
                    </a:lnTo>
                    <a:lnTo>
                      <a:pt x="244" y="106"/>
                    </a:lnTo>
                    <a:lnTo>
                      <a:pt x="240" y="106"/>
                    </a:lnTo>
                    <a:lnTo>
                      <a:pt x="238" y="106"/>
                    </a:lnTo>
                    <a:lnTo>
                      <a:pt x="238" y="104"/>
                    </a:lnTo>
                    <a:lnTo>
                      <a:pt x="238" y="102"/>
                    </a:lnTo>
                    <a:lnTo>
                      <a:pt x="237" y="100"/>
                    </a:lnTo>
                    <a:lnTo>
                      <a:pt x="235" y="102"/>
                    </a:lnTo>
                    <a:lnTo>
                      <a:pt x="235" y="102"/>
                    </a:lnTo>
                    <a:lnTo>
                      <a:pt x="233" y="102"/>
                    </a:lnTo>
                    <a:lnTo>
                      <a:pt x="231" y="102"/>
                    </a:lnTo>
                    <a:lnTo>
                      <a:pt x="229" y="100"/>
                    </a:lnTo>
                    <a:lnTo>
                      <a:pt x="227" y="96"/>
                    </a:lnTo>
                    <a:lnTo>
                      <a:pt x="225" y="92"/>
                    </a:lnTo>
                    <a:lnTo>
                      <a:pt x="221" y="90"/>
                    </a:lnTo>
                    <a:lnTo>
                      <a:pt x="217" y="89"/>
                    </a:lnTo>
                    <a:lnTo>
                      <a:pt x="215" y="89"/>
                    </a:lnTo>
                    <a:lnTo>
                      <a:pt x="215" y="90"/>
                    </a:lnTo>
                    <a:lnTo>
                      <a:pt x="217" y="92"/>
                    </a:lnTo>
                    <a:lnTo>
                      <a:pt x="219" y="94"/>
                    </a:lnTo>
                    <a:lnTo>
                      <a:pt x="221" y="96"/>
                    </a:lnTo>
                    <a:lnTo>
                      <a:pt x="225" y="98"/>
                    </a:lnTo>
                    <a:lnTo>
                      <a:pt x="225" y="100"/>
                    </a:lnTo>
                    <a:lnTo>
                      <a:pt x="225" y="102"/>
                    </a:lnTo>
                    <a:lnTo>
                      <a:pt x="223" y="104"/>
                    </a:lnTo>
                    <a:lnTo>
                      <a:pt x="221" y="104"/>
                    </a:lnTo>
                    <a:lnTo>
                      <a:pt x="219" y="106"/>
                    </a:lnTo>
                    <a:lnTo>
                      <a:pt x="219" y="106"/>
                    </a:lnTo>
                    <a:lnTo>
                      <a:pt x="219" y="104"/>
                    </a:lnTo>
                    <a:lnTo>
                      <a:pt x="219" y="100"/>
                    </a:lnTo>
                    <a:lnTo>
                      <a:pt x="217" y="98"/>
                    </a:lnTo>
                    <a:lnTo>
                      <a:pt x="214" y="96"/>
                    </a:lnTo>
                    <a:lnTo>
                      <a:pt x="212" y="94"/>
                    </a:lnTo>
                    <a:lnTo>
                      <a:pt x="208" y="92"/>
                    </a:lnTo>
                    <a:lnTo>
                      <a:pt x="208" y="92"/>
                    </a:lnTo>
                    <a:lnTo>
                      <a:pt x="206" y="90"/>
                    </a:lnTo>
                    <a:lnTo>
                      <a:pt x="202" y="92"/>
                    </a:lnTo>
                    <a:lnTo>
                      <a:pt x="200" y="94"/>
                    </a:lnTo>
                    <a:lnTo>
                      <a:pt x="196" y="96"/>
                    </a:lnTo>
                    <a:lnTo>
                      <a:pt x="196" y="98"/>
                    </a:lnTo>
                    <a:lnTo>
                      <a:pt x="194" y="102"/>
                    </a:lnTo>
                    <a:lnTo>
                      <a:pt x="190" y="106"/>
                    </a:lnTo>
                    <a:lnTo>
                      <a:pt x="187" y="108"/>
                    </a:lnTo>
                    <a:lnTo>
                      <a:pt x="183" y="106"/>
                    </a:lnTo>
                    <a:lnTo>
                      <a:pt x="183" y="106"/>
                    </a:lnTo>
                    <a:lnTo>
                      <a:pt x="183" y="104"/>
                    </a:lnTo>
                    <a:lnTo>
                      <a:pt x="183" y="104"/>
                    </a:lnTo>
                    <a:lnTo>
                      <a:pt x="183" y="102"/>
                    </a:lnTo>
                    <a:lnTo>
                      <a:pt x="181" y="100"/>
                    </a:lnTo>
                    <a:lnTo>
                      <a:pt x="179" y="98"/>
                    </a:lnTo>
                    <a:lnTo>
                      <a:pt x="179" y="96"/>
                    </a:lnTo>
                    <a:lnTo>
                      <a:pt x="181" y="94"/>
                    </a:lnTo>
                    <a:lnTo>
                      <a:pt x="181" y="92"/>
                    </a:lnTo>
                    <a:lnTo>
                      <a:pt x="183" y="92"/>
                    </a:lnTo>
                    <a:lnTo>
                      <a:pt x="189" y="92"/>
                    </a:lnTo>
                    <a:lnTo>
                      <a:pt x="190" y="92"/>
                    </a:lnTo>
                    <a:lnTo>
                      <a:pt x="194" y="90"/>
                    </a:lnTo>
                    <a:lnTo>
                      <a:pt x="194" y="87"/>
                    </a:lnTo>
                    <a:lnTo>
                      <a:pt x="192" y="85"/>
                    </a:lnTo>
                    <a:lnTo>
                      <a:pt x="190" y="85"/>
                    </a:lnTo>
                    <a:lnTo>
                      <a:pt x="190" y="83"/>
                    </a:lnTo>
                    <a:lnTo>
                      <a:pt x="190" y="81"/>
                    </a:lnTo>
                    <a:lnTo>
                      <a:pt x="192" y="81"/>
                    </a:lnTo>
                    <a:lnTo>
                      <a:pt x="194" y="79"/>
                    </a:lnTo>
                    <a:lnTo>
                      <a:pt x="196" y="77"/>
                    </a:lnTo>
                    <a:lnTo>
                      <a:pt x="200" y="75"/>
                    </a:lnTo>
                    <a:lnTo>
                      <a:pt x="202" y="73"/>
                    </a:lnTo>
                    <a:lnTo>
                      <a:pt x="204" y="71"/>
                    </a:lnTo>
                    <a:lnTo>
                      <a:pt x="206" y="69"/>
                    </a:lnTo>
                    <a:lnTo>
                      <a:pt x="208" y="67"/>
                    </a:lnTo>
                    <a:lnTo>
                      <a:pt x="212" y="67"/>
                    </a:lnTo>
                    <a:lnTo>
                      <a:pt x="214" y="67"/>
                    </a:lnTo>
                    <a:lnTo>
                      <a:pt x="215" y="67"/>
                    </a:lnTo>
                    <a:lnTo>
                      <a:pt x="215" y="69"/>
                    </a:lnTo>
                    <a:lnTo>
                      <a:pt x="217" y="69"/>
                    </a:lnTo>
                    <a:lnTo>
                      <a:pt x="219" y="67"/>
                    </a:lnTo>
                    <a:lnTo>
                      <a:pt x="223" y="67"/>
                    </a:lnTo>
                    <a:lnTo>
                      <a:pt x="225" y="67"/>
                    </a:lnTo>
                    <a:lnTo>
                      <a:pt x="227" y="65"/>
                    </a:lnTo>
                    <a:lnTo>
                      <a:pt x="227" y="64"/>
                    </a:lnTo>
                    <a:lnTo>
                      <a:pt x="227" y="62"/>
                    </a:lnTo>
                    <a:lnTo>
                      <a:pt x="229" y="60"/>
                    </a:lnTo>
                    <a:lnTo>
                      <a:pt x="231" y="60"/>
                    </a:lnTo>
                    <a:lnTo>
                      <a:pt x="235" y="58"/>
                    </a:lnTo>
                    <a:lnTo>
                      <a:pt x="237" y="58"/>
                    </a:lnTo>
                    <a:lnTo>
                      <a:pt x="237" y="56"/>
                    </a:lnTo>
                    <a:lnTo>
                      <a:pt x="237" y="52"/>
                    </a:lnTo>
                    <a:lnTo>
                      <a:pt x="237" y="50"/>
                    </a:lnTo>
                    <a:lnTo>
                      <a:pt x="233" y="46"/>
                    </a:lnTo>
                    <a:lnTo>
                      <a:pt x="231" y="44"/>
                    </a:lnTo>
                    <a:lnTo>
                      <a:pt x="229" y="44"/>
                    </a:lnTo>
                    <a:lnTo>
                      <a:pt x="227" y="44"/>
                    </a:lnTo>
                    <a:lnTo>
                      <a:pt x="225" y="48"/>
                    </a:lnTo>
                    <a:lnTo>
                      <a:pt x="223" y="48"/>
                    </a:lnTo>
                    <a:lnTo>
                      <a:pt x="223" y="48"/>
                    </a:lnTo>
                    <a:lnTo>
                      <a:pt x="221" y="50"/>
                    </a:lnTo>
                    <a:lnTo>
                      <a:pt x="221" y="54"/>
                    </a:lnTo>
                    <a:lnTo>
                      <a:pt x="223" y="56"/>
                    </a:lnTo>
                    <a:lnTo>
                      <a:pt x="223" y="56"/>
                    </a:lnTo>
                    <a:lnTo>
                      <a:pt x="223" y="58"/>
                    </a:lnTo>
                    <a:lnTo>
                      <a:pt x="221" y="60"/>
                    </a:lnTo>
                    <a:lnTo>
                      <a:pt x="221" y="64"/>
                    </a:lnTo>
                    <a:lnTo>
                      <a:pt x="219" y="65"/>
                    </a:lnTo>
                    <a:lnTo>
                      <a:pt x="217" y="65"/>
                    </a:lnTo>
                    <a:lnTo>
                      <a:pt x="215" y="65"/>
                    </a:lnTo>
                    <a:lnTo>
                      <a:pt x="215" y="64"/>
                    </a:lnTo>
                    <a:lnTo>
                      <a:pt x="214" y="62"/>
                    </a:lnTo>
                    <a:lnTo>
                      <a:pt x="210" y="60"/>
                    </a:lnTo>
                    <a:lnTo>
                      <a:pt x="206" y="60"/>
                    </a:lnTo>
                    <a:lnTo>
                      <a:pt x="206" y="58"/>
                    </a:lnTo>
                    <a:lnTo>
                      <a:pt x="206" y="54"/>
                    </a:lnTo>
                    <a:lnTo>
                      <a:pt x="206" y="52"/>
                    </a:lnTo>
                    <a:lnTo>
                      <a:pt x="208" y="50"/>
                    </a:lnTo>
                    <a:lnTo>
                      <a:pt x="210" y="50"/>
                    </a:lnTo>
                    <a:lnTo>
                      <a:pt x="212" y="50"/>
                    </a:lnTo>
                    <a:lnTo>
                      <a:pt x="215" y="46"/>
                    </a:lnTo>
                    <a:lnTo>
                      <a:pt x="219" y="42"/>
                    </a:lnTo>
                    <a:lnTo>
                      <a:pt x="221" y="39"/>
                    </a:lnTo>
                    <a:lnTo>
                      <a:pt x="225" y="37"/>
                    </a:lnTo>
                    <a:lnTo>
                      <a:pt x="200" y="31"/>
                    </a:lnTo>
                    <a:lnTo>
                      <a:pt x="175" y="27"/>
                    </a:lnTo>
                    <a:close/>
                    <a:moveTo>
                      <a:pt x="175" y="0"/>
                    </a:moveTo>
                    <a:lnTo>
                      <a:pt x="215" y="4"/>
                    </a:lnTo>
                    <a:lnTo>
                      <a:pt x="252" y="17"/>
                    </a:lnTo>
                    <a:lnTo>
                      <a:pt x="285" y="39"/>
                    </a:lnTo>
                    <a:lnTo>
                      <a:pt x="311" y="65"/>
                    </a:lnTo>
                    <a:lnTo>
                      <a:pt x="333" y="98"/>
                    </a:lnTo>
                    <a:lnTo>
                      <a:pt x="346" y="135"/>
                    </a:lnTo>
                    <a:lnTo>
                      <a:pt x="350" y="175"/>
                    </a:lnTo>
                    <a:lnTo>
                      <a:pt x="346" y="215"/>
                    </a:lnTo>
                    <a:lnTo>
                      <a:pt x="333" y="252"/>
                    </a:lnTo>
                    <a:lnTo>
                      <a:pt x="311" y="284"/>
                    </a:lnTo>
                    <a:lnTo>
                      <a:pt x="285" y="311"/>
                    </a:lnTo>
                    <a:lnTo>
                      <a:pt x="252" y="332"/>
                    </a:lnTo>
                    <a:lnTo>
                      <a:pt x="215" y="346"/>
                    </a:lnTo>
                    <a:lnTo>
                      <a:pt x="175" y="350"/>
                    </a:lnTo>
                    <a:lnTo>
                      <a:pt x="135" y="346"/>
                    </a:lnTo>
                    <a:lnTo>
                      <a:pt x="98" y="332"/>
                    </a:lnTo>
                    <a:lnTo>
                      <a:pt x="66" y="311"/>
                    </a:lnTo>
                    <a:lnTo>
                      <a:pt x="39" y="284"/>
                    </a:lnTo>
                    <a:lnTo>
                      <a:pt x="18" y="252"/>
                    </a:lnTo>
                    <a:lnTo>
                      <a:pt x="4" y="215"/>
                    </a:lnTo>
                    <a:lnTo>
                      <a:pt x="0" y="175"/>
                    </a:lnTo>
                    <a:lnTo>
                      <a:pt x="4" y="135"/>
                    </a:lnTo>
                    <a:lnTo>
                      <a:pt x="18" y="98"/>
                    </a:lnTo>
                    <a:lnTo>
                      <a:pt x="39" y="65"/>
                    </a:lnTo>
                    <a:lnTo>
                      <a:pt x="66" y="39"/>
                    </a:lnTo>
                    <a:lnTo>
                      <a:pt x="98" y="17"/>
                    </a:lnTo>
                    <a:lnTo>
                      <a:pt x="135" y="4"/>
                    </a:lnTo>
                    <a:lnTo>
                      <a:pt x="17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4" name="Freeform 137"/>
              <p:cNvSpPr>
                <a:spLocks noEditPoints="1"/>
              </p:cNvSpPr>
              <p:nvPr userDrawn="1"/>
            </p:nvSpPr>
            <p:spPr bwMode="auto">
              <a:xfrm>
                <a:off x="2832" y="4515"/>
                <a:ext cx="470" cy="386"/>
              </a:xfrm>
              <a:custGeom>
                <a:avLst/>
                <a:gdLst>
                  <a:gd name="T0" fmla="*/ 34 w 470"/>
                  <a:gd name="T1" fmla="*/ 23 h 386"/>
                  <a:gd name="T2" fmla="*/ 31 w 470"/>
                  <a:gd name="T3" fmla="*/ 23 h 386"/>
                  <a:gd name="T4" fmla="*/ 27 w 470"/>
                  <a:gd name="T5" fmla="*/ 27 h 386"/>
                  <a:gd name="T6" fmla="*/ 23 w 470"/>
                  <a:gd name="T7" fmla="*/ 29 h 386"/>
                  <a:gd name="T8" fmla="*/ 23 w 470"/>
                  <a:gd name="T9" fmla="*/ 35 h 386"/>
                  <a:gd name="T10" fmla="*/ 23 w 470"/>
                  <a:gd name="T11" fmla="*/ 261 h 386"/>
                  <a:gd name="T12" fmla="*/ 23 w 470"/>
                  <a:gd name="T13" fmla="*/ 265 h 386"/>
                  <a:gd name="T14" fmla="*/ 27 w 470"/>
                  <a:gd name="T15" fmla="*/ 269 h 386"/>
                  <a:gd name="T16" fmla="*/ 31 w 470"/>
                  <a:gd name="T17" fmla="*/ 271 h 386"/>
                  <a:gd name="T18" fmla="*/ 34 w 470"/>
                  <a:gd name="T19" fmla="*/ 273 h 386"/>
                  <a:gd name="T20" fmla="*/ 436 w 470"/>
                  <a:gd name="T21" fmla="*/ 273 h 386"/>
                  <a:gd name="T22" fmla="*/ 440 w 470"/>
                  <a:gd name="T23" fmla="*/ 271 h 386"/>
                  <a:gd name="T24" fmla="*/ 443 w 470"/>
                  <a:gd name="T25" fmla="*/ 269 h 386"/>
                  <a:gd name="T26" fmla="*/ 445 w 470"/>
                  <a:gd name="T27" fmla="*/ 265 h 386"/>
                  <a:gd name="T28" fmla="*/ 447 w 470"/>
                  <a:gd name="T29" fmla="*/ 261 h 386"/>
                  <a:gd name="T30" fmla="*/ 447 w 470"/>
                  <a:gd name="T31" fmla="*/ 35 h 386"/>
                  <a:gd name="T32" fmla="*/ 445 w 470"/>
                  <a:gd name="T33" fmla="*/ 29 h 386"/>
                  <a:gd name="T34" fmla="*/ 443 w 470"/>
                  <a:gd name="T35" fmla="*/ 27 h 386"/>
                  <a:gd name="T36" fmla="*/ 440 w 470"/>
                  <a:gd name="T37" fmla="*/ 23 h 386"/>
                  <a:gd name="T38" fmla="*/ 436 w 470"/>
                  <a:gd name="T39" fmla="*/ 23 h 386"/>
                  <a:gd name="T40" fmla="*/ 34 w 470"/>
                  <a:gd name="T41" fmla="*/ 23 h 386"/>
                  <a:gd name="T42" fmla="*/ 34 w 470"/>
                  <a:gd name="T43" fmla="*/ 0 h 386"/>
                  <a:gd name="T44" fmla="*/ 436 w 470"/>
                  <a:gd name="T45" fmla="*/ 0 h 386"/>
                  <a:gd name="T46" fmla="*/ 453 w 470"/>
                  <a:gd name="T47" fmla="*/ 4 h 386"/>
                  <a:gd name="T48" fmla="*/ 464 w 470"/>
                  <a:gd name="T49" fmla="*/ 17 h 386"/>
                  <a:gd name="T50" fmla="*/ 470 w 470"/>
                  <a:gd name="T51" fmla="*/ 35 h 386"/>
                  <a:gd name="T52" fmla="*/ 470 w 470"/>
                  <a:gd name="T53" fmla="*/ 261 h 386"/>
                  <a:gd name="T54" fmla="*/ 466 w 470"/>
                  <a:gd name="T55" fmla="*/ 279 h 386"/>
                  <a:gd name="T56" fmla="*/ 459 w 470"/>
                  <a:gd name="T57" fmla="*/ 294 h 386"/>
                  <a:gd name="T58" fmla="*/ 440 w 470"/>
                  <a:gd name="T59" fmla="*/ 307 h 386"/>
                  <a:gd name="T60" fmla="*/ 409 w 470"/>
                  <a:gd name="T61" fmla="*/ 319 h 386"/>
                  <a:gd name="T62" fmla="*/ 372 w 470"/>
                  <a:gd name="T63" fmla="*/ 327 h 386"/>
                  <a:gd name="T64" fmla="*/ 330 w 470"/>
                  <a:gd name="T65" fmla="*/ 332 h 386"/>
                  <a:gd name="T66" fmla="*/ 282 w 470"/>
                  <a:gd name="T67" fmla="*/ 336 h 386"/>
                  <a:gd name="T68" fmla="*/ 276 w 470"/>
                  <a:gd name="T69" fmla="*/ 352 h 386"/>
                  <a:gd name="T70" fmla="*/ 392 w 470"/>
                  <a:gd name="T71" fmla="*/ 352 h 386"/>
                  <a:gd name="T72" fmla="*/ 409 w 470"/>
                  <a:gd name="T73" fmla="*/ 355 h 386"/>
                  <a:gd name="T74" fmla="*/ 420 w 470"/>
                  <a:gd name="T75" fmla="*/ 369 h 386"/>
                  <a:gd name="T76" fmla="*/ 424 w 470"/>
                  <a:gd name="T77" fmla="*/ 386 h 386"/>
                  <a:gd name="T78" fmla="*/ 44 w 470"/>
                  <a:gd name="T79" fmla="*/ 386 h 386"/>
                  <a:gd name="T80" fmla="*/ 50 w 470"/>
                  <a:gd name="T81" fmla="*/ 369 h 386"/>
                  <a:gd name="T82" fmla="*/ 61 w 470"/>
                  <a:gd name="T83" fmla="*/ 355 h 386"/>
                  <a:gd name="T84" fmla="*/ 79 w 470"/>
                  <a:gd name="T85" fmla="*/ 352 h 386"/>
                  <a:gd name="T86" fmla="*/ 192 w 470"/>
                  <a:gd name="T87" fmla="*/ 352 h 386"/>
                  <a:gd name="T88" fmla="*/ 186 w 470"/>
                  <a:gd name="T89" fmla="*/ 336 h 386"/>
                  <a:gd name="T90" fmla="*/ 140 w 470"/>
                  <a:gd name="T91" fmla="*/ 332 h 386"/>
                  <a:gd name="T92" fmla="*/ 98 w 470"/>
                  <a:gd name="T93" fmla="*/ 327 h 386"/>
                  <a:gd name="T94" fmla="*/ 59 w 470"/>
                  <a:gd name="T95" fmla="*/ 319 h 386"/>
                  <a:gd name="T96" fmla="*/ 31 w 470"/>
                  <a:gd name="T97" fmla="*/ 307 h 386"/>
                  <a:gd name="T98" fmla="*/ 11 w 470"/>
                  <a:gd name="T99" fmla="*/ 294 h 386"/>
                  <a:gd name="T100" fmla="*/ 2 w 470"/>
                  <a:gd name="T101" fmla="*/ 279 h 386"/>
                  <a:gd name="T102" fmla="*/ 0 w 470"/>
                  <a:gd name="T103" fmla="*/ 261 h 386"/>
                  <a:gd name="T104" fmla="*/ 0 w 470"/>
                  <a:gd name="T105" fmla="*/ 35 h 386"/>
                  <a:gd name="T106" fmla="*/ 6 w 470"/>
                  <a:gd name="T107" fmla="*/ 17 h 386"/>
                  <a:gd name="T108" fmla="*/ 17 w 470"/>
                  <a:gd name="T109" fmla="*/ 4 h 386"/>
                  <a:gd name="T110" fmla="*/ 34 w 470"/>
                  <a:gd name="T111"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386">
                    <a:moveTo>
                      <a:pt x="34" y="23"/>
                    </a:moveTo>
                    <a:lnTo>
                      <a:pt x="31" y="23"/>
                    </a:lnTo>
                    <a:lnTo>
                      <a:pt x="27" y="27"/>
                    </a:lnTo>
                    <a:lnTo>
                      <a:pt x="23" y="29"/>
                    </a:lnTo>
                    <a:lnTo>
                      <a:pt x="23" y="35"/>
                    </a:lnTo>
                    <a:lnTo>
                      <a:pt x="23" y="261"/>
                    </a:lnTo>
                    <a:lnTo>
                      <a:pt x="23" y="265"/>
                    </a:lnTo>
                    <a:lnTo>
                      <a:pt x="27" y="269"/>
                    </a:lnTo>
                    <a:lnTo>
                      <a:pt x="31" y="271"/>
                    </a:lnTo>
                    <a:lnTo>
                      <a:pt x="34" y="273"/>
                    </a:lnTo>
                    <a:lnTo>
                      <a:pt x="436" y="273"/>
                    </a:lnTo>
                    <a:lnTo>
                      <a:pt x="440" y="271"/>
                    </a:lnTo>
                    <a:lnTo>
                      <a:pt x="443" y="269"/>
                    </a:lnTo>
                    <a:lnTo>
                      <a:pt x="445" y="265"/>
                    </a:lnTo>
                    <a:lnTo>
                      <a:pt x="447" y="261"/>
                    </a:lnTo>
                    <a:lnTo>
                      <a:pt x="447" y="35"/>
                    </a:lnTo>
                    <a:lnTo>
                      <a:pt x="445" y="29"/>
                    </a:lnTo>
                    <a:lnTo>
                      <a:pt x="443" y="27"/>
                    </a:lnTo>
                    <a:lnTo>
                      <a:pt x="440" y="23"/>
                    </a:lnTo>
                    <a:lnTo>
                      <a:pt x="436" y="23"/>
                    </a:lnTo>
                    <a:lnTo>
                      <a:pt x="34" y="23"/>
                    </a:lnTo>
                    <a:close/>
                    <a:moveTo>
                      <a:pt x="34" y="0"/>
                    </a:moveTo>
                    <a:lnTo>
                      <a:pt x="436" y="0"/>
                    </a:lnTo>
                    <a:lnTo>
                      <a:pt x="453" y="4"/>
                    </a:lnTo>
                    <a:lnTo>
                      <a:pt x="464" y="17"/>
                    </a:lnTo>
                    <a:lnTo>
                      <a:pt x="470" y="35"/>
                    </a:lnTo>
                    <a:lnTo>
                      <a:pt x="470" y="261"/>
                    </a:lnTo>
                    <a:lnTo>
                      <a:pt x="466" y="279"/>
                    </a:lnTo>
                    <a:lnTo>
                      <a:pt x="459" y="294"/>
                    </a:lnTo>
                    <a:lnTo>
                      <a:pt x="440" y="307"/>
                    </a:lnTo>
                    <a:lnTo>
                      <a:pt x="409" y="319"/>
                    </a:lnTo>
                    <a:lnTo>
                      <a:pt x="372" y="327"/>
                    </a:lnTo>
                    <a:lnTo>
                      <a:pt x="330" y="332"/>
                    </a:lnTo>
                    <a:lnTo>
                      <a:pt x="282" y="336"/>
                    </a:lnTo>
                    <a:lnTo>
                      <a:pt x="276" y="352"/>
                    </a:lnTo>
                    <a:lnTo>
                      <a:pt x="392" y="352"/>
                    </a:lnTo>
                    <a:lnTo>
                      <a:pt x="409" y="355"/>
                    </a:lnTo>
                    <a:lnTo>
                      <a:pt x="420" y="369"/>
                    </a:lnTo>
                    <a:lnTo>
                      <a:pt x="424" y="386"/>
                    </a:lnTo>
                    <a:lnTo>
                      <a:pt x="44" y="386"/>
                    </a:lnTo>
                    <a:lnTo>
                      <a:pt x="50" y="369"/>
                    </a:lnTo>
                    <a:lnTo>
                      <a:pt x="61" y="355"/>
                    </a:lnTo>
                    <a:lnTo>
                      <a:pt x="79" y="352"/>
                    </a:lnTo>
                    <a:lnTo>
                      <a:pt x="192" y="352"/>
                    </a:lnTo>
                    <a:lnTo>
                      <a:pt x="186" y="336"/>
                    </a:lnTo>
                    <a:lnTo>
                      <a:pt x="140" y="332"/>
                    </a:lnTo>
                    <a:lnTo>
                      <a:pt x="98" y="327"/>
                    </a:lnTo>
                    <a:lnTo>
                      <a:pt x="59" y="319"/>
                    </a:lnTo>
                    <a:lnTo>
                      <a:pt x="31" y="307"/>
                    </a:lnTo>
                    <a:lnTo>
                      <a:pt x="11" y="294"/>
                    </a:lnTo>
                    <a:lnTo>
                      <a:pt x="2" y="279"/>
                    </a:lnTo>
                    <a:lnTo>
                      <a:pt x="0" y="261"/>
                    </a:lnTo>
                    <a:lnTo>
                      <a:pt x="0" y="35"/>
                    </a:lnTo>
                    <a:lnTo>
                      <a:pt x="6" y="17"/>
                    </a:lnTo>
                    <a:lnTo>
                      <a:pt x="17" y="4"/>
                    </a:lnTo>
                    <a:lnTo>
                      <a:pt x="34"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5" name="Freeform 138"/>
              <p:cNvSpPr>
                <a:spLocks/>
              </p:cNvSpPr>
              <p:nvPr userDrawn="1"/>
            </p:nvSpPr>
            <p:spPr bwMode="auto">
              <a:xfrm>
                <a:off x="-647" y="4655"/>
                <a:ext cx="111" cy="112"/>
              </a:xfrm>
              <a:custGeom>
                <a:avLst/>
                <a:gdLst>
                  <a:gd name="T0" fmla="*/ 67 w 111"/>
                  <a:gd name="T1" fmla="*/ 0 h 112"/>
                  <a:gd name="T2" fmla="*/ 111 w 111"/>
                  <a:gd name="T3" fmla="*/ 43 h 112"/>
                  <a:gd name="T4" fmla="*/ 42 w 111"/>
                  <a:gd name="T5" fmla="*/ 112 h 112"/>
                  <a:gd name="T6" fmla="*/ 0 w 111"/>
                  <a:gd name="T7" fmla="*/ 69 h 112"/>
                  <a:gd name="T8" fmla="*/ 11 w 111"/>
                  <a:gd name="T9" fmla="*/ 56 h 112"/>
                  <a:gd name="T10" fmla="*/ 21 w 111"/>
                  <a:gd name="T11" fmla="*/ 67 h 112"/>
                  <a:gd name="T12" fmla="*/ 29 w 111"/>
                  <a:gd name="T13" fmla="*/ 60 h 112"/>
                  <a:gd name="T14" fmla="*/ 17 w 111"/>
                  <a:gd name="T15" fmla="*/ 50 h 112"/>
                  <a:gd name="T16" fmla="*/ 31 w 111"/>
                  <a:gd name="T17" fmla="*/ 39 h 112"/>
                  <a:gd name="T18" fmla="*/ 40 w 111"/>
                  <a:gd name="T19" fmla="*/ 48 h 112"/>
                  <a:gd name="T20" fmla="*/ 48 w 111"/>
                  <a:gd name="T21" fmla="*/ 43 h 112"/>
                  <a:gd name="T22" fmla="*/ 36 w 111"/>
                  <a:gd name="T23" fmla="*/ 31 h 112"/>
                  <a:gd name="T24" fmla="*/ 48 w 111"/>
                  <a:gd name="T25" fmla="*/ 19 h 112"/>
                  <a:gd name="T26" fmla="*/ 59 w 111"/>
                  <a:gd name="T27" fmla="*/ 29 h 112"/>
                  <a:gd name="T28" fmla="*/ 67 w 111"/>
                  <a:gd name="T29" fmla="*/ 23 h 112"/>
                  <a:gd name="T30" fmla="*/ 55 w 111"/>
                  <a:gd name="T31" fmla="*/ 12 h 112"/>
                  <a:gd name="T32" fmla="*/ 67 w 111"/>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12">
                    <a:moveTo>
                      <a:pt x="67" y="0"/>
                    </a:moveTo>
                    <a:lnTo>
                      <a:pt x="111" y="43"/>
                    </a:lnTo>
                    <a:lnTo>
                      <a:pt x="42" y="112"/>
                    </a:lnTo>
                    <a:lnTo>
                      <a:pt x="0" y="69"/>
                    </a:lnTo>
                    <a:lnTo>
                      <a:pt x="11" y="56"/>
                    </a:lnTo>
                    <a:lnTo>
                      <a:pt x="21" y="67"/>
                    </a:lnTo>
                    <a:lnTo>
                      <a:pt x="29" y="60"/>
                    </a:lnTo>
                    <a:lnTo>
                      <a:pt x="17" y="50"/>
                    </a:lnTo>
                    <a:lnTo>
                      <a:pt x="31" y="39"/>
                    </a:lnTo>
                    <a:lnTo>
                      <a:pt x="40" y="48"/>
                    </a:lnTo>
                    <a:lnTo>
                      <a:pt x="48" y="43"/>
                    </a:lnTo>
                    <a:lnTo>
                      <a:pt x="36" y="31"/>
                    </a:lnTo>
                    <a:lnTo>
                      <a:pt x="48" y="19"/>
                    </a:lnTo>
                    <a:lnTo>
                      <a:pt x="59" y="29"/>
                    </a:lnTo>
                    <a:lnTo>
                      <a:pt x="67" y="23"/>
                    </a:lnTo>
                    <a:lnTo>
                      <a:pt x="55" y="12"/>
                    </a:lnTo>
                    <a:lnTo>
                      <a:pt x="67"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6" name="Freeform 139"/>
              <p:cNvSpPr>
                <a:spLocks noEditPoints="1"/>
              </p:cNvSpPr>
              <p:nvPr userDrawn="1"/>
            </p:nvSpPr>
            <p:spPr bwMode="auto">
              <a:xfrm>
                <a:off x="-709" y="4573"/>
                <a:ext cx="254" cy="253"/>
              </a:xfrm>
              <a:custGeom>
                <a:avLst/>
                <a:gdLst>
                  <a:gd name="T0" fmla="*/ 48 w 254"/>
                  <a:gd name="T1" fmla="*/ 148 h 253"/>
                  <a:gd name="T2" fmla="*/ 48 w 254"/>
                  <a:gd name="T3" fmla="*/ 153 h 253"/>
                  <a:gd name="T4" fmla="*/ 104 w 254"/>
                  <a:gd name="T5" fmla="*/ 207 h 253"/>
                  <a:gd name="T6" fmla="*/ 215 w 254"/>
                  <a:gd name="T7" fmla="*/ 96 h 253"/>
                  <a:gd name="T8" fmla="*/ 221 w 254"/>
                  <a:gd name="T9" fmla="*/ 36 h 253"/>
                  <a:gd name="T10" fmla="*/ 208 w 254"/>
                  <a:gd name="T11" fmla="*/ 69 h 253"/>
                  <a:gd name="T12" fmla="*/ 221 w 254"/>
                  <a:gd name="T13" fmla="*/ 36 h 253"/>
                  <a:gd name="T14" fmla="*/ 187 w 254"/>
                  <a:gd name="T15" fmla="*/ 46 h 253"/>
                  <a:gd name="T16" fmla="*/ 219 w 254"/>
                  <a:gd name="T17" fmla="*/ 32 h 253"/>
                  <a:gd name="T18" fmla="*/ 200 w 254"/>
                  <a:gd name="T19" fmla="*/ 0 h 253"/>
                  <a:gd name="T20" fmla="*/ 252 w 254"/>
                  <a:gd name="T21" fmla="*/ 57 h 253"/>
                  <a:gd name="T22" fmla="*/ 242 w 254"/>
                  <a:gd name="T23" fmla="*/ 57 h 253"/>
                  <a:gd name="T24" fmla="*/ 238 w 254"/>
                  <a:gd name="T25" fmla="*/ 52 h 253"/>
                  <a:gd name="T26" fmla="*/ 244 w 254"/>
                  <a:gd name="T27" fmla="*/ 103 h 253"/>
                  <a:gd name="T28" fmla="*/ 235 w 254"/>
                  <a:gd name="T29" fmla="*/ 111 h 253"/>
                  <a:gd name="T30" fmla="*/ 229 w 254"/>
                  <a:gd name="T31" fmla="*/ 109 h 253"/>
                  <a:gd name="T32" fmla="*/ 114 w 254"/>
                  <a:gd name="T33" fmla="*/ 213 h 253"/>
                  <a:gd name="T34" fmla="*/ 104 w 254"/>
                  <a:gd name="T35" fmla="*/ 217 h 253"/>
                  <a:gd name="T36" fmla="*/ 68 w 254"/>
                  <a:gd name="T37" fmla="*/ 205 h 253"/>
                  <a:gd name="T38" fmla="*/ 54 w 254"/>
                  <a:gd name="T39" fmla="*/ 217 h 253"/>
                  <a:gd name="T40" fmla="*/ 45 w 254"/>
                  <a:gd name="T41" fmla="*/ 219 h 253"/>
                  <a:gd name="T42" fmla="*/ 4 w 254"/>
                  <a:gd name="T43" fmla="*/ 253 h 253"/>
                  <a:gd name="T44" fmla="*/ 2 w 254"/>
                  <a:gd name="T45" fmla="*/ 253 h 253"/>
                  <a:gd name="T46" fmla="*/ 2 w 254"/>
                  <a:gd name="T47" fmla="*/ 249 h 253"/>
                  <a:gd name="T48" fmla="*/ 37 w 254"/>
                  <a:gd name="T49" fmla="*/ 209 h 253"/>
                  <a:gd name="T50" fmla="*/ 37 w 254"/>
                  <a:gd name="T51" fmla="*/ 201 h 253"/>
                  <a:gd name="T52" fmla="*/ 50 w 254"/>
                  <a:gd name="T53" fmla="*/ 188 h 253"/>
                  <a:gd name="T54" fmla="*/ 39 w 254"/>
                  <a:gd name="T55" fmla="*/ 149 h 253"/>
                  <a:gd name="T56" fmla="*/ 43 w 254"/>
                  <a:gd name="T57" fmla="*/ 140 h 253"/>
                  <a:gd name="T58" fmla="*/ 146 w 254"/>
                  <a:gd name="T59" fmla="*/ 27 h 253"/>
                  <a:gd name="T60" fmla="*/ 144 w 254"/>
                  <a:gd name="T61" fmla="*/ 19 h 253"/>
                  <a:gd name="T62" fmla="*/ 150 w 254"/>
                  <a:gd name="T63" fmla="*/ 11 h 253"/>
                  <a:gd name="T64" fmla="*/ 202 w 254"/>
                  <a:gd name="T65" fmla="*/ 17 h 253"/>
                  <a:gd name="T66" fmla="*/ 198 w 254"/>
                  <a:gd name="T67" fmla="*/ 11 h 253"/>
                  <a:gd name="T68" fmla="*/ 198 w 254"/>
                  <a:gd name="T69" fmla="*/ 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 h="253">
                    <a:moveTo>
                      <a:pt x="158" y="40"/>
                    </a:moveTo>
                    <a:lnTo>
                      <a:pt x="48" y="148"/>
                    </a:lnTo>
                    <a:lnTo>
                      <a:pt x="48" y="151"/>
                    </a:lnTo>
                    <a:lnTo>
                      <a:pt x="48" y="153"/>
                    </a:lnTo>
                    <a:lnTo>
                      <a:pt x="102" y="207"/>
                    </a:lnTo>
                    <a:lnTo>
                      <a:pt x="104" y="207"/>
                    </a:lnTo>
                    <a:lnTo>
                      <a:pt x="106" y="205"/>
                    </a:lnTo>
                    <a:lnTo>
                      <a:pt x="215" y="96"/>
                    </a:lnTo>
                    <a:lnTo>
                      <a:pt x="158" y="40"/>
                    </a:lnTo>
                    <a:close/>
                    <a:moveTo>
                      <a:pt x="221" y="36"/>
                    </a:moveTo>
                    <a:lnTo>
                      <a:pt x="200" y="59"/>
                    </a:lnTo>
                    <a:lnTo>
                      <a:pt x="208" y="69"/>
                    </a:lnTo>
                    <a:lnTo>
                      <a:pt x="231" y="46"/>
                    </a:lnTo>
                    <a:lnTo>
                      <a:pt x="221" y="36"/>
                    </a:lnTo>
                    <a:close/>
                    <a:moveTo>
                      <a:pt x="210" y="25"/>
                    </a:moveTo>
                    <a:lnTo>
                      <a:pt x="187" y="46"/>
                    </a:lnTo>
                    <a:lnTo>
                      <a:pt x="196" y="55"/>
                    </a:lnTo>
                    <a:lnTo>
                      <a:pt x="219" y="32"/>
                    </a:lnTo>
                    <a:lnTo>
                      <a:pt x="210" y="25"/>
                    </a:lnTo>
                    <a:close/>
                    <a:moveTo>
                      <a:pt x="200" y="0"/>
                    </a:moveTo>
                    <a:lnTo>
                      <a:pt x="254" y="53"/>
                    </a:lnTo>
                    <a:lnTo>
                      <a:pt x="252" y="57"/>
                    </a:lnTo>
                    <a:lnTo>
                      <a:pt x="246" y="57"/>
                    </a:lnTo>
                    <a:lnTo>
                      <a:pt x="242" y="57"/>
                    </a:lnTo>
                    <a:lnTo>
                      <a:pt x="240" y="53"/>
                    </a:lnTo>
                    <a:lnTo>
                      <a:pt x="238" y="52"/>
                    </a:lnTo>
                    <a:lnTo>
                      <a:pt x="215" y="75"/>
                    </a:lnTo>
                    <a:lnTo>
                      <a:pt x="244" y="103"/>
                    </a:lnTo>
                    <a:lnTo>
                      <a:pt x="238" y="109"/>
                    </a:lnTo>
                    <a:lnTo>
                      <a:pt x="235" y="111"/>
                    </a:lnTo>
                    <a:lnTo>
                      <a:pt x="231" y="111"/>
                    </a:lnTo>
                    <a:lnTo>
                      <a:pt x="229" y="109"/>
                    </a:lnTo>
                    <a:lnTo>
                      <a:pt x="223" y="103"/>
                    </a:lnTo>
                    <a:lnTo>
                      <a:pt x="114" y="213"/>
                    </a:lnTo>
                    <a:lnTo>
                      <a:pt x="110" y="215"/>
                    </a:lnTo>
                    <a:lnTo>
                      <a:pt x="104" y="217"/>
                    </a:lnTo>
                    <a:lnTo>
                      <a:pt x="98" y="215"/>
                    </a:lnTo>
                    <a:lnTo>
                      <a:pt x="68" y="205"/>
                    </a:lnTo>
                    <a:lnTo>
                      <a:pt x="58" y="215"/>
                    </a:lnTo>
                    <a:lnTo>
                      <a:pt x="54" y="217"/>
                    </a:lnTo>
                    <a:lnTo>
                      <a:pt x="48" y="219"/>
                    </a:lnTo>
                    <a:lnTo>
                      <a:pt x="45" y="219"/>
                    </a:lnTo>
                    <a:lnTo>
                      <a:pt x="43" y="217"/>
                    </a:lnTo>
                    <a:lnTo>
                      <a:pt x="4" y="253"/>
                    </a:lnTo>
                    <a:lnTo>
                      <a:pt x="4" y="253"/>
                    </a:lnTo>
                    <a:lnTo>
                      <a:pt x="2" y="253"/>
                    </a:lnTo>
                    <a:lnTo>
                      <a:pt x="0" y="251"/>
                    </a:lnTo>
                    <a:lnTo>
                      <a:pt x="2" y="249"/>
                    </a:lnTo>
                    <a:lnTo>
                      <a:pt x="39" y="213"/>
                    </a:lnTo>
                    <a:lnTo>
                      <a:pt x="37" y="209"/>
                    </a:lnTo>
                    <a:lnTo>
                      <a:pt x="37" y="205"/>
                    </a:lnTo>
                    <a:lnTo>
                      <a:pt x="37" y="201"/>
                    </a:lnTo>
                    <a:lnTo>
                      <a:pt x="41" y="197"/>
                    </a:lnTo>
                    <a:lnTo>
                      <a:pt x="50" y="188"/>
                    </a:lnTo>
                    <a:lnTo>
                      <a:pt x="39" y="155"/>
                    </a:lnTo>
                    <a:lnTo>
                      <a:pt x="39" y="149"/>
                    </a:lnTo>
                    <a:lnTo>
                      <a:pt x="39" y="146"/>
                    </a:lnTo>
                    <a:lnTo>
                      <a:pt x="43" y="140"/>
                    </a:lnTo>
                    <a:lnTo>
                      <a:pt x="150" y="32"/>
                    </a:lnTo>
                    <a:lnTo>
                      <a:pt x="146" y="27"/>
                    </a:lnTo>
                    <a:lnTo>
                      <a:pt x="144" y="23"/>
                    </a:lnTo>
                    <a:lnTo>
                      <a:pt x="144" y="19"/>
                    </a:lnTo>
                    <a:lnTo>
                      <a:pt x="146" y="15"/>
                    </a:lnTo>
                    <a:lnTo>
                      <a:pt x="150" y="11"/>
                    </a:lnTo>
                    <a:lnTo>
                      <a:pt x="179" y="40"/>
                    </a:lnTo>
                    <a:lnTo>
                      <a:pt x="202" y="17"/>
                    </a:lnTo>
                    <a:lnTo>
                      <a:pt x="200" y="15"/>
                    </a:lnTo>
                    <a:lnTo>
                      <a:pt x="198" y="11"/>
                    </a:lnTo>
                    <a:lnTo>
                      <a:pt x="198" y="7"/>
                    </a:lnTo>
                    <a:lnTo>
                      <a:pt x="198" y="4"/>
                    </a:lnTo>
                    <a:lnTo>
                      <a:pt x="200"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7" name="Freeform 140"/>
              <p:cNvSpPr>
                <a:spLocks/>
              </p:cNvSpPr>
              <p:nvPr userDrawn="1"/>
            </p:nvSpPr>
            <p:spPr bwMode="auto">
              <a:xfrm>
                <a:off x="1496" y="4467"/>
                <a:ext cx="218" cy="430"/>
              </a:xfrm>
              <a:custGeom>
                <a:avLst/>
                <a:gdLst>
                  <a:gd name="T0" fmla="*/ 215 w 218"/>
                  <a:gd name="T1" fmla="*/ 0 h 430"/>
                  <a:gd name="T2" fmla="*/ 132 w 218"/>
                  <a:gd name="T3" fmla="*/ 179 h 430"/>
                  <a:gd name="T4" fmla="*/ 218 w 218"/>
                  <a:gd name="T5" fmla="*/ 215 h 430"/>
                  <a:gd name="T6" fmla="*/ 0 w 218"/>
                  <a:gd name="T7" fmla="*/ 430 h 430"/>
                  <a:gd name="T8" fmla="*/ 88 w 218"/>
                  <a:gd name="T9" fmla="*/ 257 h 430"/>
                  <a:gd name="T10" fmla="*/ 0 w 218"/>
                  <a:gd name="T11" fmla="*/ 227 h 430"/>
                  <a:gd name="T12" fmla="*/ 215 w 218"/>
                  <a:gd name="T13" fmla="*/ 0 h 430"/>
                </a:gdLst>
                <a:ahLst/>
                <a:cxnLst>
                  <a:cxn ang="0">
                    <a:pos x="T0" y="T1"/>
                  </a:cxn>
                  <a:cxn ang="0">
                    <a:pos x="T2" y="T3"/>
                  </a:cxn>
                  <a:cxn ang="0">
                    <a:pos x="T4" y="T5"/>
                  </a:cxn>
                  <a:cxn ang="0">
                    <a:pos x="T6" y="T7"/>
                  </a:cxn>
                  <a:cxn ang="0">
                    <a:pos x="T8" y="T9"/>
                  </a:cxn>
                  <a:cxn ang="0">
                    <a:pos x="T10" y="T11"/>
                  </a:cxn>
                  <a:cxn ang="0">
                    <a:pos x="T12" y="T13"/>
                  </a:cxn>
                </a:cxnLst>
                <a:rect l="0" t="0" r="r" b="b"/>
                <a:pathLst>
                  <a:path w="218" h="430">
                    <a:moveTo>
                      <a:pt x="215" y="0"/>
                    </a:moveTo>
                    <a:lnTo>
                      <a:pt x="132" y="179"/>
                    </a:lnTo>
                    <a:lnTo>
                      <a:pt x="218" y="215"/>
                    </a:lnTo>
                    <a:lnTo>
                      <a:pt x="0" y="430"/>
                    </a:lnTo>
                    <a:lnTo>
                      <a:pt x="88" y="257"/>
                    </a:lnTo>
                    <a:lnTo>
                      <a:pt x="0" y="227"/>
                    </a:lnTo>
                    <a:lnTo>
                      <a:pt x="21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8" name="Freeform 141"/>
              <p:cNvSpPr>
                <a:spLocks noEditPoints="1"/>
              </p:cNvSpPr>
              <p:nvPr userDrawn="1"/>
            </p:nvSpPr>
            <p:spPr bwMode="auto">
              <a:xfrm>
                <a:off x="1482" y="4456"/>
                <a:ext cx="246" cy="455"/>
              </a:xfrm>
              <a:custGeom>
                <a:avLst/>
                <a:gdLst>
                  <a:gd name="T0" fmla="*/ 184 w 246"/>
                  <a:gd name="T1" fmla="*/ 76 h 455"/>
                  <a:gd name="T2" fmla="*/ 37 w 246"/>
                  <a:gd name="T3" fmla="*/ 232 h 455"/>
                  <a:gd name="T4" fmla="*/ 106 w 246"/>
                  <a:gd name="T5" fmla="*/ 255 h 455"/>
                  <a:gd name="T6" fmla="*/ 111 w 246"/>
                  <a:gd name="T7" fmla="*/ 259 h 455"/>
                  <a:gd name="T8" fmla="*/ 113 w 246"/>
                  <a:gd name="T9" fmla="*/ 263 h 455"/>
                  <a:gd name="T10" fmla="*/ 115 w 246"/>
                  <a:gd name="T11" fmla="*/ 268 h 455"/>
                  <a:gd name="T12" fmla="*/ 113 w 246"/>
                  <a:gd name="T13" fmla="*/ 274 h 455"/>
                  <a:gd name="T14" fmla="*/ 60 w 246"/>
                  <a:gd name="T15" fmla="*/ 378 h 455"/>
                  <a:gd name="T16" fmla="*/ 211 w 246"/>
                  <a:gd name="T17" fmla="*/ 230 h 455"/>
                  <a:gd name="T18" fmla="*/ 142 w 246"/>
                  <a:gd name="T19" fmla="*/ 201 h 455"/>
                  <a:gd name="T20" fmla="*/ 136 w 246"/>
                  <a:gd name="T21" fmla="*/ 199 h 455"/>
                  <a:gd name="T22" fmla="*/ 134 w 246"/>
                  <a:gd name="T23" fmla="*/ 194 h 455"/>
                  <a:gd name="T24" fmla="*/ 134 w 246"/>
                  <a:gd name="T25" fmla="*/ 190 h 455"/>
                  <a:gd name="T26" fmla="*/ 134 w 246"/>
                  <a:gd name="T27" fmla="*/ 184 h 455"/>
                  <a:gd name="T28" fmla="*/ 184 w 246"/>
                  <a:gd name="T29" fmla="*/ 76 h 455"/>
                  <a:gd name="T30" fmla="*/ 229 w 246"/>
                  <a:gd name="T31" fmla="*/ 0 h 455"/>
                  <a:gd name="T32" fmla="*/ 232 w 246"/>
                  <a:gd name="T33" fmla="*/ 0 h 455"/>
                  <a:gd name="T34" fmla="*/ 236 w 246"/>
                  <a:gd name="T35" fmla="*/ 1 h 455"/>
                  <a:gd name="T36" fmla="*/ 240 w 246"/>
                  <a:gd name="T37" fmla="*/ 3 h 455"/>
                  <a:gd name="T38" fmla="*/ 242 w 246"/>
                  <a:gd name="T39" fmla="*/ 7 h 455"/>
                  <a:gd name="T40" fmla="*/ 242 w 246"/>
                  <a:gd name="T41" fmla="*/ 13 h 455"/>
                  <a:gd name="T42" fmla="*/ 240 w 246"/>
                  <a:gd name="T43" fmla="*/ 17 h 455"/>
                  <a:gd name="T44" fmla="*/ 163 w 246"/>
                  <a:gd name="T45" fmla="*/ 182 h 455"/>
                  <a:gd name="T46" fmla="*/ 238 w 246"/>
                  <a:gd name="T47" fmla="*/ 215 h 455"/>
                  <a:gd name="T48" fmla="*/ 242 w 246"/>
                  <a:gd name="T49" fmla="*/ 217 h 455"/>
                  <a:gd name="T50" fmla="*/ 244 w 246"/>
                  <a:gd name="T51" fmla="*/ 220 h 455"/>
                  <a:gd name="T52" fmla="*/ 246 w 246"/>
                  <a:gd name="T53" fmla="*/ 224 h 455"/>
                  <a:gd name="T54" fmla="*/ 246 w 246"/>
                  <a:gd name="T55" fmla="*/ 228 h 455"/>
                  <a:gd name="T56" fmla="*/ 244 w 246"/>
                  <a:gd name="T57" fmla="*/ 232 h 455"/>
                  <a:gd name="T58" fmla="*/ 242 w 246"/>
                  <a:gd name="T59" fmla="*/ 236 h 455"/>
                  <a:gd name="T60" fmla="*/ 23 w 246"/>
                  <a:gd name="T61" fmla="*/ 451 h 455"/>
                  <a:gd name="T62" fmla="*/ 17 w 246"/>
                  <a:gd name="T63" fmla="*/ 453 h 455"/>
                  <a:gd name="T64" fmla="*/ 14 w 246"/>
                  <a:gd name="T65" fmla="*/ 455 h 455"/>
                  <a:gd name="T66" fmla="*/ 10 w 246"/>
                  <a:gd name="T67" fmla="*/ 455 h 455"/>
                  <a:gd name="T68" fmla="*/ 6 w 246"/>
                  <a:gd name="T69" fmla="*/ 453 h 455"/>
                  <a:gd name="T70" fmla="*/ 2 w 246"/>
                  <a:gd name="T71" fmla="*/ 449 h 455"/>
                  <a:gd name="T72" fmla="*/ 0 w 246"/>
                  <a:gd name="T73" fmla="*/ 445 h 455"/>
                  <a:gd name="T74" fmla="*/ 0 w 246"/>
                  <a:gd name="T75" fmla="*/ 441 h 455"/>
                  <a:gd name="T76" fmla="*/ 2 w 246"/>
                  <a:gd name="T77" fmla="*/ 435 h 455"/>
                  <a:gd name="T78" fmla="*/ 85 w 246"/>
                  <a:gd name="T79" fmla="*/ 276 h 455"/>
                  <a:gd name="T80" fmla="*/ 10 w 246"/>
                  <a:gd name="T81" fmla="*/ 249 h 455"/>
                  <a:gd name="T82" fmla="*/ 6 w 246"/>
                  <a:gd name="T83" fmla="*/ 247 h 455"/>
                  <a:gd name="T84" fmla="*/ 2 w 246"/>
                  <a:gd name="T85" fmla="*/ 245 h 455"/>
                  <a:gd name="T86" fmla="*/ 2 w 246"/>
                  <a:gd name="T87" fmla="*/ 242 h 455"/>
                  <a:gd name="T88" fmla="*/ 0 w 246"/>
                  <a:gd name="T89" fmla="*/ 238 h 455"/>
                  <a:gd name="T90" fmla="*/ 2 w 246"/>
                  <a:gd name="T91" fmla="*/ 232 h 455"/>
                  <a:gd name="T92" fmla="*/ 4 w 246"/>
                  <a:gd name="T93" fmla="*/ 230 h 455"/>
                  <a:gd name="T94" fmla="*/ 221 w 246"/>
                  <a:gd name="T95" fmla="*/ 3 h 455"/>
                  <a:gd name="T96" fmla="*/ 223 w 246"/>
                  <a:gd name="T97" fmla="*/ 0 h 455"/>
                  <a:gd name="T98" fmla="*/ 229 w 246"/>
                  <a:gd name="T9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6" h="455">
                    <a:moveTo>
                      <a:pt x="184" y="76"/>
                    </a:moveTo>
                    <a:lnTo>
                      <a:pt x="37" y="232"/>
                    </a:lnTo>
                    <a:lnTo>
                      <a:pt x="106" y="255"/>
                    </a:lnTo>
                    <a:lnTo>
                      <a:pt x="111" y="259"/>
                    </a:lnTo>
                    <a:lnTo>
                      <a:pt x="113" y="263"/>
                    </a:lnTo>
                    <a:lnTo>
                      <a:pt x="115" y="268"/>
                    </a:lnTo>
                    <a:lnTo>
                      <a:pt x="113" y="274"/>
                    </a:lnTo>
                    <a:lnTo>
                      <a:pt x="60" y="378"/>
                    </a:lnTo>
                    <a:lnTo>
                      <a:pt x="211" y="230"/>
                    </a:lnTo>
                    <a:lnTo>
                      <a:pt x="142" y="201"/>
                    </a:lnTo>
                    <a:lnTo>
                      <a:pt x="136" y="199"/>
                    </a:lnTo>
                    <a:lnTo>
                      <a:pt x="134" y="194"/>
                    </a:lnTo>
                    <a:lnTo>
                      <a:pt x="134" y="190"/>
                    </a:lnTo>
                    <a:lnTo>
                      <a:pt x="134" y="184"/>
                    </a:lnTo>
                    <a:lnTo>
                      <a:pt x="184" y="76"/>
                    </a:lnTo>
                    <a:close/>
                    <a:moveTo>
                      <a:pt x="229" y="0"/>
                    </a:moveTo>
                    <a:lnTo>
                      <a:pt x="232" y="0"/>
                    </a:lnTo>
                    <a:lnTo>
                      <a:pt x="236" y="1"/>
                    </a:lnTo>
                    <a:lnTo>
                      <a:pt x="240" y="3"/>
                    </a:lnTo>
                    <a:lnTo>
                      <a:pt x="242" y="7"/>
                    </a:lnTo>
                    <a:lnTo>
                      <a:pt x="242" y="13"/>
                    </a:lnTo>
                    <a:lnTo>
                      <a:pt x="240" y="17"/>
                    </a:lnTo>
                    <a:lnTo>
                      <a:pt x="163" y="182"/>
                    </a:lnTo>
                    <a:lnTo>
                      <a:pt x="238" y="215"/>
                    </a:lnTo>
                    <a:lnTo>
                      <a:pt x="242" y="217"/>
                    </a:lnTo>
                    <a:lnTo>
                      <a:pt x="244" y="220"/>
                    </a:lnTo>
                    <a:lnTo>
                      <a:pt x="246" y="224"/>
                    </a:lnTo>
                    <a:lnTo>
                      <a:pt x="246" y="228"/>
                    </a:lnTo>
                    <a:lnTo>
                      <a:pt x="244" y="232"/>
                    </a:lnTo>
                    <a:lnTo>
                      <a:pt x="242" y="236"/>
                    </a:lnTo>
                    <a:lnTo>
                      <a:pt x="23" y="451"/>
                    </a:lnTo>
                    <a:lnTo>
                      <a:pt x="17" y="453"/>
                    </a:lnTo>
                    <a:lnTo>
                      <a:pt x="14" y="455"/>
                    </a:lnTo>
                    <a:lnTo>
                      <a:pt x="10" y="455"/>
                    </a:lnTo>
                    <a:lnTo>
                      <a:pt x="6" y="453"/>
                    </a:lnTo>
                    <a:lnTo>
                      <a:pt x="2" y="449"/>
                    </a:lnTo>
                    <a:lnTo>
                      <a:pt x="0" y="445"/>
                    </a:lnTo>
                    <a:lnTo>
                      <a:pt x="0" y="441"/>
                    </a:lnTo>
                    <a:lnTo>
                      <a:pt x="2" y="435"/>
                    </a:lnTo>
                    <a:lnTo>
                      <a:pt x="85" y="276"/>
                    </a:lnTo>
                    <a:lnTo>
                      <a:pt x="10" y="249"/>
                    </a:lnTo>
                    <a:lnTo>
                      <a:pt x="6" y="247"/>
                    </a:lnTo>
                    <a:lnTo>
                      <a:pt x="2" y="245"/>
                    </a:lnTo>
                    <a:lnTo>
                      <a:pt x="2" y="242"/>
                    </a:lnTo>
                    <a:lnTo>
                      <a:pt x="0" y="238"/>
                    </a:lnTo>
                    <a:lnTo>
                      <a:pt x="2" y="232"/>
                    </a:lnTo>
                    <a:lnTo>
                      <a:pt x="4" y="230"/>
                    </a:lnTo>
                    <a:lnTo>
                      <a:pt x="221" y="3"/>
                    </a:lnTo>
                    <a:lnTo>
                      <a:pt x="223" y="0"/>
                    </a:lnTo>
                    <a:lnTo>
                      <a:pt x="22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9" name="Freeform 142"/>
              <p:cNvSpPr>
                <a:spLocks noEditPoints="1"/>
              </p:cNvSpPr>
              <p:nvPr userDrawn="1"/>
            </p:nvSpPr>
            <p:spPr bwMode="auto">
              <a:xfrm>
                <a:off x="858" y="4663"/>
                <a:ext cx="56" cy="56"/>
              </a:xfrm>
              <a:custGeom>
                <a:avLst/>
                <a:gdLst>
                  <a:gd name="T0" fmla="*/ 29 w 56"/>
                  <a:gd name="T1" fmla="*/ 15 h 56"/>
                  <a:gd name="T2" fmla="*/ 23 w 56"/>
                  <a:gd name="T3" fmla="*/ 17 h 56"/>
                  <a:gd name="T4" fmla="*/ 19 w 56"/>
                  <a:gd name="T5" fmla="*/ 19 h 56"/>
                  <a:gd name="T6" fmla="*/ 17 w 56"/>
                  <a:gd name="T7" fmla="*/ 23 h 56"/>
                  <a:gd name="T8" fmla="*/ 17 w 56"/>
                  <a:gd name="T9" fmla="*/ 29 h 56"/>
                  <a:gd name="T10" fmla="*/ 17 w 56"/>
                  <a:gd name="T11" fmla="*/ 33 h 56"/>
                  <a:gd name="T12" fmla="*/ 19 w 56"/>
                  <a:gd name="T13" fmla="*/ 36 h 56"/>
                  <a:gd name="T14" fmla="*/ 25 w 56"/>
                  <a:gd name="T15" fmla="*/ 40 h 56"/>
                  <a:gd name="T16" fmla="*/ 29 w 56"/>
                  <a:gd name="T17" fmla="*/ 40 h 56"/>
                  <a:gd name="T18" fmla="*/ 33 w 56"/>
                  <a:gd name="T19" fmla="*/ 40 h 56"/>
                  <a:gd name="T20" fmla="*/ 38 w 56"/>
                  <a:gd name="T21" fmla="*/ 36 h 56"/>
                  <a:gd name="T22" fmla="*/ 40 w 56"/>
                  <a:gd name="T23" fmla="*/ 33 h 56"/>
                  <a:gd name="T24" fmla="*/ 42 w 56"/>
                  <a:gd name="T25" fmla="*/ 29 h 56"/>
                  <a:gd name="T26" fmla="*/ 40 w 56"/>
                  <a:gd name="T27" fmla="*/ 23 h 56"/>
                  <a:gd name="T28" fmla="*/ 38 w 56"/>
                  <a:gd name="T29" fmla="*/ 19 h 56"/>
                  <a:gd name="T30" fmla="*/ 33 w 56"/>
                  <a:gd name="T31" fmla="*/ 17 h 56"/>
                  <a:gd name="T32" fmla="*/ 29 w 56"/>
                  <a:gd name="T33" fmla="*/ 15 h 56"/>
                  <a:gd name="T34" fmla="*/ 29 w 56"/>
                  <a:gd name="T35" fmla="*/ 0 h 56"/>
                  <a:gd name="T36" fmla="*/ 37 w 56"/>
                  <a:gd name="T37" fmla="*/ 2 h 56"/>
                  <a:gd name="T38" fmla="*/ 42 w 56"/>
                  <a:gd name="T39" fmla="*/ 4 h 56"/>
                  <a:gd name="T40" fmla="*/ 48 w 56"/>
                  <a:gd name="T41" fmla="*/ 8 h 56"/>
                  <a:gd name="T42" fmla="*/ 56 w 56"/>
                  <a:gd name="T43" fmla="*/ 21 h 56"/>
                  <a:gd name="T44" fmla="*/ 56 w 56"/>
                  <a:gd name="T45" fmla="*/ 36 h 56"/>
                  <a:gd name="T46" fmla="*/ 48 w 56"/>
                  <a:gd name="T47" fmla="*/ 48 h 56"/>
                  <a:gd name="T48" fmla="*/ 37 w 56"/>
                  <a:gd name="T49" fmla="*/ 56 h 56"/>
                  <a:gd name="T50" fmla="*/ 21 w 56"/>
                  <a:gd name="T51" fmla="*/ 56 h 56"/>
                  <a:gd name="T52" fmla="*/ 10 w 56"/>
                  <a:gd name="T53" fmla="*/ 48 h 56"/>
                  <a:gd name="T54" fmla="*/ 4 w 56"/>
                  <a:gd name="T55" fmla="*/ 42 h 56"/>
                  <a:gd name="T56" fmla="*/ 2 w 56"/>
                  <a:gd name="T57" fmla="*/ 36 h 56"/>
                  <a:gd name="T58" fmla="*/ 0 w 56"/>
                  <a:gd name="T59" fmla="*/ 29 h 56"/>
                  <a:gd name="T60" fmla="*/ 2 w 56"/>
                  <a:gd name="T61" fmla="*/ 21 h 56"/>
                  <a:gd name="T62" fmla="*/ 4 w 56"/>
                  <a:gd name="T63" fmla="*/ 13 h 56"/>
                  <a:gd name="T64" fmla="*/ 10 w 56"/>
                  <a:gd name="T65" fmla="*/ 8 h 56"/>
                  <a:gd name="T66" fmla="*/ 15 w 56"/>
                  <a:gd name="T67" fmla="*/ 4 h 56"/>
                  <a:gd name="T68" fmla="*/ 21 w 56"/>
                  <a:gd name="T69" fmla="*/ 2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7"/>
                    </a:lnTo>
                    <a:lnTo>
                      <a:pt x="19" y="19"/>
                    </a:lnTo>
                    <a:lnTo>
                      <a:pt x="17" y="23"/>
                    </a:lnTo>
                    <a:lnTo>
                      <a:pt x="17" y="29"/>
                    </a:lnTo>
                    <a:lnTo>
                      <a:pt x="17" y="33"/>
                    </a:lnTo>
                    <a:lnTo>
                      <a:pt x="19" y="36"/>
                    </a:lnTo>
                    <a:lnTo>
                      <a:pt x="25" y="40"/>
                    </a:lnTo>
                    <a:lnTo>
                      <a:pt x="29" y="40"/>
                    </a:lnTo>
                    <a:lnTo>
                      <a:pt x="33" y="40"/>
                    </a:lnTo>
                    <a:lnTo>
                      <a:pt x="38" y="36"/>
                    </a:lnTo>
                    <a:lnTo>
                      <a:pt x="40" y="33"/>
                    </a:lnTo>
                    <a:lnTo>
                      <a:pt x="42" y="29"/>
                    </a:lnTo>
                    <a:lnTo>
                      <a:pt x="40" y="23"/>
                    </a:lnTo>
                    <a:lnTo>
                      <a:pt x="38" y="19"/>
                    </a:lnTo>
                    <a:lnTo>
                      <a:pt x="33" y="17"/>
                    </a:lnTo>
                    <a:lnTo>
                      <a:pt x="29" y="15"/>
                    </a:lnTo>
                    <a:close/>
                    <a:moveTo>
                      <a:pt x="29" y="0"/>
                    </a:moveTo>
                    <a:lnTo>
                      <a:pt x="37" y="2"/>
                    </a:lnTo>
                    <a:lnTo>
                      <a:pt x="42" y="4"/>
                    </a:lnTo>
                    <a:lnTo>
                      <a:pt x="48" y="8"/>
                    </a:lnTo>
                    <a:lnTo>
                      <a:pt x="56" y="21"/>
                    </a:lnTo>
                    <a:lnTo>
                      <a:pt x="56" y="36"/>
                    </a:lnTo>
                    <a:lnTo>
                      <a:pt x="48" y="48"/>
                    </a:lnTo>
                    <a:lnTo>
                      <a:pt x="37" y="56"/>
                    </a:lnTo>
                    <a:lnTo>
                      <a:pt x="21" y="56"/>
                    </a:lnTo>
                    <a:lnTo>
                      <a:pt x="10" y="48"/>
                    </a:lnTo>
                    <a:lnTo>
                      <a:pt x="4" y="42"/>
                    </a:lnTo>
                    <a:lnTo>
                      <a:pt x="2" y="36"/>
                    </a:lnTo>
                    <a:lnTo>
                      <a:pt x="0" y="29"/>
                    </a:lnTo>
                    <a:lnTo>
                      <a:pt x="2" y="21"/>
                    </a:lnTo>
                    <a:lnTo>
                      <a:pt x="4" y="13"/>
                    </a:lnTo>
                    <a:lnTo>
                      <a:pt x="10" y="8"/>
                    </a:lnTo>
                    <a:lnTo>
                      <a:pt x="15" y="4"/>
                    </a:lnTo>
                    <a:lnTo>
                      <a:pt x="21" y="2"/>
                    </a:lnTo>
                    <a:lnTo>
                      <a:pt x="29"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0" name="Freeform 143"/>
              <p:cNvSpPr>
                <a:spLocks/>
              </p:cNvSpPr>
              <p:nvPr userDrawn="1"/>
            </p:nvSpPr>
            <p:spPr bwMode="auto">
              <a:xfrm>
                <a:off x="879" y="4577"/>
                <a:ext cx="16" cy="71"/>
              </a:xfrm>
              <a:custGeom>
                <a:avLst/>
                <a:gdLst>
                  <a:gd name="T0" fmla="*/ 8 w 16"/>
                  <a:gd name="T1" fmla="*/ 0 h 71"/>
                  <a:gd name="T2" fmla="*/ 12 w 16"/>
                  <a:gd name="T3" fmla="*/ 0 h 71"/>
                  <a:gd name="T4" fmla="*/ 14 w 16"/>
                  <a:gd name="T5" fmla="*/ 3 h 71"/>
                  <a:gd name="T6" fmla="*/ 16 w 16"/>
                  <a:gd name="T7" fmla="*/ 7 h 71"/>
                  <a:gd name="T8" fmla="*/ 16 w 16"/>
                  <a:gd name="T9" fmla="*/ 63 h 71"/>
                  <a:gd name="T10" fmla="*/ 14 w 16"/>
                  <a:gd name="T11" fmla="*/ 67 h 71"/>
                  <a:gd name="T12" fmla="*/ 12 w 16"/>
                  <a:gd name="T13" fmla="*/ 69 h 71"/>
                  <a:gd name="T14" fmla="*/ 8 w 16"/>
                  <a:gd name="T15" fmla="*/ 71 h 71"/>
                  <a:gd name="T16" fmla="*/ 4 w 16"/>
                  <a:gd name="T17" fmla="*/ 69 h 71"/>
                  <a:gd name="T18" fmla="*/ 2 w 16"/>
                  <a:gd name="T19" fmla="*/ 67 h 71"/>
                  <a:gd name="T20" fmla="*/ 0 w 16"/>
                  <a:gd name="T21" fmla="*/ 63 h 71"/>
                  <a:gd name="T22" fmla="*/ 0 w 16"/>
                  <a:gd name="T23" fmla="*/ 7 h 71"/>
                  <a:gd name="T24" fmla="*/ 2 w 16"/>
                  <a:gd name="T25" fmla="*/ 3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4" y="3"/>
                    </a:lnTo>
                    <a:lnTo>
                      <a:pt x="16" y="7"/>
                    </a:lnTo>
                    <a:lnTo>
                      <a:pt x="16" y="63"/>
                    </a:lnTo>
                    <a:lnTo>
                      <a:pt x="14" y="67"/>
                    </a:lnTo>
                    <a:lnTo>
                      <a:pt x="12" y="69"/>
                    </a:lnTo>
                    <a:lnTo>
                      <a:pt x="8" y="71"/>
                    </a:lnTo>
                    <a:lnTo>
                      <a:pt x="4" y="69"/>
                    </a:lnTo>
                    <a:lnTo>
                      <a:pt x="2" y="67"/>
                    </a:lnTo>
                    <a:lnTo>
                      <a:pt x="0" y="63"/>
                    </a:lnTo>
                    <a:lnTo>
                      <a:pt x="0" y="7"/>
                    </a:lnTo>
                    <a:lnTo>
                      <a:pt x="2" y="3"/>
                    </a:lnTo>
                    <a:lnTo>
                      <a:pt x="4" y="0"/>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1" name="Freeform 144"/>
              <p:cNvSpPr>
                <a:spLocks/>
              </p:cNvSpPr>
              <p:nvPr userDrawn="1"/>
            </p:nvSpPr>
            <p:spPr bwMode="auto">
              <a:xfrm>
                <a:off x="879" y="4746"/>
                <a:ext cx="16" cy="71"/>
              </a:xfrm>
              <a:custGeom>
                <a:avLst/>
                <a:gdLst>
                  <a:gd name="T0" fmla="*/ 8 w 16"/>
                  <a:gd name="T1" fmla="*/ 0 h 71"/>
                  <a:gd name="T2" fmla="*/ 12 w 16"/>
                  <a:gd name="T3" fmla="*/ 1 h 71"/>
                  <a:gd name="T4" fmla="*/ 14 w 16"/>
                  <a:gd name="T5" fmla="*/ 3 h 71"/>
                  <a:gd name="T6" fmla="*/ 16 w 16"/>
                  <a:gd name="T7" fmla="*/ 7 h 71"/>
                  <a:gd name="T8" fmla="*/ 16 w 16"/>
                  <a:gd name="T9" fmla="*/ 63 h 71"/>
                  <a:gd name="T10" fmla="*/ 14 w 16"/>
                  <a:gd name="T11" fmla="*/ 67 h 71"/>
                  <a:gd name="T12" fmla="*/ 12 w 16"/>
                  <a:gd name="T13" fmla="*/ 69 h 71"/>
                  <a:gd name="T14" fmla="*/ 8 w 16"/>
                  <a:gd name="T15" fmla="*/ 71 h 71"/>
                  <a:gd name="T16" fmla="*/ 4 w 16"/>
                  <a:gd name="T17" fmla="*/ 69 h 71"/>
                  <a:gd name="T18" fmla="*/ 2 w 16"/>
                  <a:gd name="T19" fmla="*/ 67 h 71"/>
                  <a:gd name="T20" fmla="*/ 0 w 16"/>
                  <a:gd name="T21" fmla="*/ 63 h 71"/>
                  <a:gd name="T22" fmla="*/ 0 w 16"/>
                  <a:gd name="T23" fmla="*/ 7 h 71"/>
                  <a:gd name="T24" fmla="*/ 2 w 16"/>
                  <a:gd name="T25" fmla="*/ 3 h 71"/>
                  <a:gd name="T26" fmla="*/ 4 w 16"/>
                  <a:gd name="T27" fmla="*/ 1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1"/>
                    </a:lnTo>
                    <a:lnTo>
                      <a:pt x="14" y="3"/>
                    </a:lnTo>
                    <a:lnTo>
                      <a:pt x="16" y="7"/>
                    </a:lnTo>
                    <a:lnTo>
                      <a:pt x="16" y="63"/>
                    </a:lnTo>
                    <a:lnTo>
                      <a:pt x="14" y="67"/>
                    </a:lnTo>
                    <a:lnTo>
                      <a:pt x="12" y="69"/>
                    </a:lnTo>
                    <a:lnTo>
                      <a:pt x="8" y="71"/>
                    </a:lnTo>
                    <a:lnTo>
                      <a:pt x="4" y="69"/>
                    </a:lnTo>
                    <a:lnTo>
                      <a:pt x="2" y="67"/>
                    </a:lnTo>
                    <a:lnTo>
                      <a:pt x="0" y="63"/>
                    </a:lnTo>
                    <a:lnTo>
                      <a:pt x="0" y="7"/>
                    </a:lnTo>
                    <a:lnTo>
                      <a:pt x="2" y="3"/>
                    </a:lnTo>
                    <a:lnTo>
                      <a:pt x="4" y="1"/>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2" name="Freeform 145"/>
              <p:cNvSpPr>
                <a:spLocks/>
              </p:cNvSpPr>
              <p:nvPr userDrawn="1"/>
            </p:nvSpPr>
            <p:spPr bwMode="auto">
              <a:xfrm>
                <a:off x="770" y="4684"/>
                <a:ext cx="71" cy="15"/>
              </a:xfrm>
              <a:custGeom>
                <a:avLst/>
                <a:gdLst>
                  <a:gd name="T0" fmla="*/ 7 w 71"/>
                  <a:gd name="T1" fmla="*/ 0 h 15"/>
                  <a:gd name="T2" fmla="*/ 63 w 71"/>
                  <a:gd name="T3" fmla="*/ 0 h 15"/>
                  <a:gd name="T4" fmla="*/ 67 w 71"/>
                  <a:gd name="T5" fmla="*/ 0 h 15"/>
                  <a:gd name="T6" fmla="*/ 69 w 71"/>
                  <a:gd name="T7" fmla="*/ 4 h 15"/>
                  <a:gd name="T8" fmla="*/ 71 w 71"/>
                  <a:gd name="T9" fmla="*/ 8 h 15"/>
                  <a:gd name="T10" fmla="*/ 69 w 71"/>
                  <a:gd name="T11" fmla="*/ 12 h 15"/>
                  <a:gd name="T12" fmla="*/ 67 w 71"/>
                  <a:gd name="T13" fmla="*/ 14 h 15"/>
                  <a:gd name="T14" fmla="*/ 63 w 71"/>
                  <a:gd name="T15" fmla="*/ 15 h 15"/>
                  <a:gd name="T16" fmla="*/ 7 w 71"/>
                  <a:gd name="T17" fmla="*/ 15 h 15"/>
                  <a:gd name="T18" fmla="*/ 4 w 71"/>
                  <a:gd name="T19" fmla="*/ 14 h 15"/>
                  <a:gd name="T20" fmla="*/ 0 w 71"/>
                  <a:gd name="T21" fmla="*/ 12 h 15"/>
                  <a:gd name="T22" fmla="*/ 0 w 71"/>
                  <a:gd name="T23" fmla="*/ 8 h 15"/>
                  <a:gd name="T24" fmla="*/ 0 w 71"/>
                  <a:gd name="T25" fmla="*/ 4 h 15"/>
                  <a:gd name="T26" fmla="*/ 4 w 71"/>
                  <a:gd name="T27" fmla="*/ 0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0"/>
                    </a:lnTo>
                    <a:lnTo>
                      <a:pt x="69" y="4"/>
                    </a:lnTo>
                    <a:lnTo>
                      <a:pt x="71" y="8"/>
                    </a:lnTo>
                    <a:lnTo>
                      <a:pt x="69" y="12"/>
                    </a:lnTo>
                    <a:lnTo>
                      <a:pt x="67" y="14"/>
                    </a:lnTo>
                    <a:lnTo>
                      <a:pt x="63" y="15"/>
                    </a:lnTo>
                    <a:lnTo>
                      <a:pt x="7" y="15"/>
                    </a:lnTo>
                    <a:lnTo>
                      <a:pt x="4" y="14"/>
                    </a:lnTo>
                    <a:lnTo>
                      <a:pt x="0" y="12"/>
                    </a:lnTo>
                    <a:lnTo>
                      <a:pt x="0" y="8"/>
                    </a:lnTo>
                    <a:lnTo>
                      <a:pt x="0" y="4"/>
                    </a:lnTo>
                    <a:lnTo>
                      <a:pt x="4" y="0"/>
                    </a:lnTo>
                    <a:lnTo>
                      <a:pt x="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3" name="Freeform 146"/>
              <p:cNvSpPr>
                <a:spLocks/>
              </p:cNvSpPr>
              <p:nvPr userDrawn="1"/>
            </p:nvSpPr>
            <p:spPr bwMode="auto">
              <a:xfrm>
                <a:off x="939" y="4684"/>
                <a:ext cx="71" cy="15"/>
              </a:xfrm>
              <a:custGeom>
                <a:avLst/>
                <a:gdLst>
                  <a:gd name="T0" fmla="*/ 7 w 71"/>
                  <a:gd name="T1" fmla="*/ 0 h 15"/>
                  <a:gd name="T2" fmla="*/ 63 w 71"/>
                  <a:gd name="T3" fmla="*/ 0 h 15"/>
                  <a:gd name="T4" fmla="*/ 67 w 71"/>
                  <a:gd name="T5" fmla="*/ 0 h 15"/>
                  <a:gd name="T6" fmla="*/ 69 w 71"/>
                  <a:gd name="T7" fmla="*/ 4 h 15"/>
                  <a:gd name="T8" fmla="*/ 71 w 71"/>
                  <a:gd name="T9" fmla="*/ 8 h 15"/>
                  <a:gd name="T10" fmla="*/ 69 w 71"/>
                  <a:gd name="T11" fmla="*/ 12 h 15"/>
                  <a:gd name="T12" fmla="*/ 67 w 71"/>
                  <a:gd name="T13" fmla="*/ 14 h 15"/>
                  <a:gd name="T14" fmla="*/ 63 w 71"/>
                  <a:gd name="T15" fmla="*/ 15 h 15"/>
                  <a:gd name="T16" fmla="*/ 7 w 71"/>
                  <a:gd name="T17" fmla="*/ 15 h 15"/>
                  <a:gd name="T18" fmla="*/ 4 w 71"/>
                  <a:gd name="T19" fmla="*/ 14 h 15"/>
                  <a:gd name="T20" fmla="*/ 0 w 71"/>
                  <a:gd name="T21" fmla="*/ 12 h 15"/>
                  <a:gd name="T22" fmla="*/ 0 w 71"/>
                  <a:gd name="T23" fmla="*/ 8 h 15"/>
                  <a:gd name="T24" fmla="*/ 0 w 71"/>
                  <a:gd name="T25" fmla="*/ 4 h 15"/>
                  <a:gd name="T26" fmla="*/ 4 w 71"/>
                  <a:gd name="T27" fmla="*/ 0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0"/>
                    </a:lnTo>
                    <a:lnTo>
                      <a:pt x="69" y="4"/>
                    </a:lnTo>
                    <a:lnTo>
                      <a:pt x="71" y="8"/>
                    </a:lnTo>
                    <a:lnTo>
                      <a:pt x="69" y="12"/>
                    </a:lnTo>
                    <a:lnTo>
                      <a:pt x="67" y="14"/>
                    </a:lnTo>
                    <a:lnTo>
                      <a:pt x="63" y="15"/>
                    </a:lnTo>
                    <a:lnTo>
                      <a:pt x="7" y="15"/>
                    </a:lnTo>
                    <a:lnTo>
                      <a:pt x="4" y="14"/>
                    </a:lnTo>
                    <a:lnTo>
                      <a:pt x="0" y="12"/>
                    </a:lnTo>
                    <a:lnTo>
                      <a:pt x="0" y="8"/>
                    </a:lnTo>
                    <a:lnTo>
                      <a:pt x="0" y="4"/>
                    </a:lnTo>
                    <a:lnTo>
                      <a:pt x="4" y="0"/>
                    </a:lnTo>
                    <a:lnTo>
                      <a:pt x="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4" name="Freeform 147"/>
              <p:cNvSpPr>
                <a:spLocks/>
              </p:cNvSpPr>
              <p:nvPr userDrawn="1"/>
            </p:nvSpPr>
            <p:spPr bwMode="auto">
              <a:xfrm>
                <a:off x="918" y="4602"/>
                <a:ext cx="53" cy="55"/>
              </a:xfrm>
              <a:custGeom>
                <a:avLst/>
                <a:gdLst>
                  <a:gd name="T0" fmla="*/ 48 w 53"/>
                  <a:gd name="T1" fmla="*/ 0 h 55"/>
                  <a:gd name="T2" fmla="*/ 51 w 53"/>
                  <a:gd name="T3" fmla="*/ 1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2 w 53"/>
                  <a:gd name="T19" fmla="*/ 53 h 55"/>
                  <a:gd name="T20" fmla="*/ 0 w 53"/>
                  <a:gd name="T21" fmla="*/ 49 h 55"/>
                  <a:gd name="T22" fmla="*/ 0 w 53"/>
                  <a:gd name="T23" fmla="*/ 46 h 55"/>
                  <a:gd name="T24" fmla="*/ 2 w 53"/>
                  <a:gd name="T25" fmla="*/ 42 h 55"/>
                  <a:gd name="T26" fmla="*/ 40 w 53"/>
                  <a:gd name="T27" fmla="*/ 1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1"/>
                    </a:lnTo>
                    <a:lnTo>
                      <a:pt x="53" y="5"/>
                    </a:lnTo>
                    <a:lnTo>
                      <a:pt x="53" y="9"/>
                    </a:lnTo>
                    <a:lnTo>
                      <a:pt x="51" y="13"/>
                    </a:lnTo>
                    <a:lnTo>
                      <a:pt x="13" y="53"/>
                    </a:lnTo>
                    <a:lnTo>
                      <a:pt x="11" y="55"/>
                    </a:lnTo>
                    <a:lnTo>
                      <a:pt x="7" y="55"/>
                    </a:lnTo>
                    <a:lnTo>
                      <a:pt x="5" y="55"/>
                    </a:lnTo>
                    <a:lnTo>
                      <a:pt x="2" y="53"/>
                    </a:lnTo>
                    <a:lnTo>
                      <a:pt x="0" y="49"/>
                    </a:lnTo>
                    <a:lnTo>
                      <a:pt x="0" y="46"/>
                    </a:lnTo>
                    <a:lnTo>
                      <a:pt x="2" y="42"/>
                    </a:lnTo>
                    <a:lnTo>
                      <a:pt x="40" y="1"/>
                    </a:lnTo>
                    <a:lnTo>
                      <a:pt x="44" y="0"/>
                    </a:lnTo>
                    <a:lnTo>
                      <a:pt x="4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5" name="Freeform 148"/>
              <p:cNvSpPr>
                <a:spLocks/>
              </p:cNvSpPr>
              <p:nvPr userDrawn="1"/>
            </p:nvSpPr>
            <p:spPr bwMode="auto">
              <a:xfrm>
                <a:off x="802" y="4724"/>
                <a:ext cx="54" cy="58"/>
              </a:xfrm>
              <a:custGeom>
                <a:avLst/>
                <a:gdLst>
                  <a:gd name="T0" fmla="*/ 48 w 54"/>
                  <a:gd name="T1" fmla="*/ 0 h 58"/>
                  <a:gd name="T2" fmla="*/ 50 w 54"/>
                  <a:gd name="T3" fmla="*/ 2 h 58"/>
                  <a:gd name="T4" fmla="*/ 52 w 54"/>
                  <a:gd name="T5" fmla="*/ 6 h 58"/>
                  <a:gd name="T6" fmla="*/ 54 w 54"/>
                  <a:gd name="T7" fmla="*/ 10 h 58"/>
                  <a:gd name="T8" fmla="*/ 52 w 54"/>
                  <a:gd name="T9" fmla="*/ 14 h 58"/>
                  <a:gd name="T10" fmla="*/ 14 w 54"/>
                  <a:gd name="T11" fmla="*/ 54 h 58"/>
                  <a:gd name="T12" fmla="*/ 10 w 54"/>
                  <a:gd name="T13" fmla="*/ 56 h 58"/>
                  <a:gd name="T14" fmla="*/ 8 w 54"/>
                  <a:gd name="T15" fmla="*/ 58 h 58"/>
                  <a:gd name="T16" fmla="*/ 4 w 54"/>
                  <a:gd name="T17" fmla="*/ 56 h 58"/>
                  <a:gd name="T18" fmla="*/ 2 w 54"/>
                  <a:gd name="T19" fmla="*/ 54 h 58"/>
                  <a:gd name="T20" fmla="*/ 0 w 54"/>
                  <a:gd name="T21" fmla="*/ 52 h 58"/>
                  <a:gd name="T22" fmla="*/ 0 w 54"/>
                  <a:gd name="T23" fmla="*/ 48 h 58"/>
                  <a:gd name="T24" fmla="*/ 2 w 54"/>
                  <a:gd name="T25" fmla="*/ 45 h 58"/>
                  <a:gd name="T26" fmla="*/ 41 w 54"/>
                  <a:gd name="T27" fmla="*/ 4 h 58"/>
                  <a:gd name="T28" fmla="*/ 45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0" y="2"/>
                    </a:lnTo>
                    <a:lnTo>
                      <a:pt x="52" y="6"/>
                    </a:lnTo>
                    <a:lnTo>
                      <a:pt x="54" y="10"/>
                    </a:lnTo>
                    <a:lnTo>
                      <a:pt x="52" y="14"/>
                    </a:lnTo>
                    <a:lnTo>
                      <a:pt x="14" y="54"/>
                    </a:lnTo>
                    <a:lnTo>
                      <a:pt x="10" y="56"/>
                    </a:lnTo>
                    <a:lnTo>
                      <a:pt x="8" y="58"/>
                    </a:lnTo>
                    <a:lnTo>
                      <a:pt x="4" y="56"/>
                    </a:lnTo>
                    <a:lnTo>
                      <a:pt x="2" y="54"/>
                    </a:lnTo>
                    <a:lnTo>
                      <a:pt x="0" y="52"/>
                    </a:lnTo>
                    <a:lnTo>
                      <a:pt x="0" y="48"/>
                    </a:lnTo>
                    <a:lnTo>
                      <a:pt x="2" y="45"/>
                    </a:lnTo>
                    <a:lnTo>
                      <a:pt x="41" y="4"/>
                    </a:lnTo>
                    <a:lnTo>
                      <a:pt x="45" y="2"/>
                    </a:lnTo>
                    <a:lnTo>
                      <a:pt x="4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6" name="Freeform 149"/>
              <p:cNvSpPr>
                <a:spLocks/>
              </p:cNvSpPr>
              <p:nvPr userDrawn="1"/>
            </p:nvSpPr>
            <p:spPr bwMode="auto">
              <a:xfrm>
                <a:off x="802" y="4605"/>
                <a:ext cx="56" cy="52"/>
              </a:xfrm>
              <a:custGeom>
                <a:avLst/>
                <a:gdLst>
                  <a:gd name="T0" fmla="*/ 10 w 56"/>
                  <a:gd name="T1" fmla="*/ 0 h 52"/>
                  <a:gd name="T2" fmla="*/ 14 w 56"/>
                  <a:gd name="T3" fmla="*/ 2 h 52"/>
                  <a:gd name="T4" fmla="*/ 54 w 56"/>
                  <a:gd name="T5" fmla="*/ 41 h 52"/>
                  <a:gd name="T6" fmla="*/ 56 w 56"/>
                  <a:gd name="T7" fmla="*/ 43 h 52"/>
                  <a:gd name="T8" fmla="*/ 56 w 56"/>
                  <a:gd name="T9" fmla="*/ 46 h 52"/>
                  <a:gd name="T10" fmla="*/ 54 w 56"/>
                  <a:gd name="T11" fmla="*/ 50 h 52"/>
                  <a:gd name="T12" fmla="*/ 52 w 56"/>
                  <a:gd name="T13" fmla="*/ 52 h 52"/>
                  <a:gd name="T14" fmla="*/ 48 w 56"/>
                  <a:gd name="T15" fmla="*/ 52 h 52"/>
                  <a:gd name="T16" fmla="*/ 46 w 56"/>
                  <a:gd name="T17" fmla="*/ 52 h 52"/>
                  <a:gd name="T18" fmla="*/ 43 w 56"/>
                  <a:gd name="T19" fmla="*/ 50 h 52"/>
                  <a:gd name="T20" fmla="*/ 2 w 56"/>
                  <a:gd name="T21" fmla="*/ 12 h 52"/>
                  <a:gd name="T22" fmla="*/ 0 w 56"/>
                  <a:gd name="T23" fmla="*/ 10 h 52"/>
                  <a:gd name="T24" fmla="*/ 0 w 56"/>
                  <a:gd name="T25" fmla="*/ 6 h 52"/>
                  <a:gd name="T26" fmla="*/ 2 w 56"/>
                  <a:gd name="T27" fmla="*/ 2 h 52"/>
                  <a:gd name="T28" fmla="*/ 6 w 56"/>
                  <a:gd name="T29" fmla="*/ 0 h 52"/>
                  <a:gd name="T30" fmla="*/ 10 w 56"/>
                  <a:gd name="T3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2">
                    <a:moveTo>
                      <a:pt x="10" y="0"/>
                    </a:moveTo>
                    <a:lnTo>
                      <a:pt x="14" y="2"/>
                    </a:lnTo>
                    <a:lnTo>
                      <a:pt x="54" y="41"/>
                    </a:lnTo>
                    <a:lnTo>
                      <a:pt x="56" y="43"/>
                    </a:lnTo>
                    <a:lnTo>
                      <a:pt x="56" y="46"/>
                    </a:lnTo>
                    <a:lnTo>
                      <a:pt x="54" y="50"/>
                    </a:lnTo>
                    <a:lnTo>
                      <a:pt x="52" y="52"/>
                    </a:lnTo>
                    <a:lnTo>
                      <a:pt x="48" y="52"/>
                    </a:lnTo>
                    <a:lnTo>
                      <a:pt x="46" y="52"/>
                    </a:lnTo>
                    <a:lnTo>
                      <a:pt x="43" y="50"/>
                    </a:lnTo>
                    <a:lnTo>
                      <a:pt x="2" y="12"/>
                    </a:lnTo>
                    <a:lnTo>
                      <a:pt x="0" y="10"/>
                    </a:lnTo>
                    <a:lnTo>
                      <a:pt x="0" y="6"/>
                    </a:lnTo>
                    <a:lnTo>
                      <a:pt x="2" y="2"/>
                    </a:lnTo>
                    <a:lnTo>
                      <a:pt x="6" y="0"/>
                    </a:lnTo>
                    <a:lnTo>
                      <a:pt x="10"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7" name="Freeform 150"/>
              <p:cNvSpPr>
                <a:spLocks/>
              </p:cNvSpPr>
              <p:nvPr userDrawn="1"/>
            </p:nvSpPr>
            <p:spPr bwMode="auto">
              <a:xfrm>
                <a:off x="925" y="4721"/>
                <a:ext cx="56" cy="53"/>
              </a:xfrm>
              <a:custGeom>
                <a:avLst/>
                <a:gdLst>
                  <a:gd name="T0" fmla="*/ 10 w 56"/>
                  <a:gd name="T1" fmla="*/ 0 h 53"/>
                  <a:gd name="T2" fmla="*/ 14 w 56"/>
                  <a:gd name="T3" fmla="*/ 1 h 53"/>
                  <a:gd name="T4" fmla="*/ 54 w 56"/>
                  <a:gd name="T5" fmla="*/ 40 h 53"/>
                  <a:gd name="T6" fmla="*/ 56 w 56"/>
                  <a:gd name="T7" fmla="*/ 44 h 53"/>
                  <a:gd name="T8" fmla="*/ 56 w 56"/>
                  <a:gd name="T9" fmla="*/ 48 h 53"/>
                  <a:gd name="T10" fmla="*/ 54 w 56"/>
                  <a:gd name="T11" fmla="*/ 49 h 53"/>
                  <a:gd name="T12" fmla="*/ 52 w 56"/>
                  <a:gd name="T13" fmla="*/ 51 h 53"/>
                  <a:gd name="T14" fmla="*/ 48 w 56"/>
                  <a:gd name="T15" fmla="*/ 53 h 53"/>
                  <a:gd name="T16" fmla="*/ 46 w 56"/>
                  <a:gd name="T17" fmla="*/ 51 h 53"/>
                  <a:gd name="T18" fmla="*/ 44 w 56"/>
                  <a:gd name="T19" fmla="*/ 51 h 53"/>
                  <a:gd name="T20" fmla="*/ 4 w 56"/>
                  <a:gd name="T21" fmla="*/ 13 h 53"/>
                  <a:gd name="T22" fmla="*/ 0 w 56"/>
                  <a:gd name="T23" fmla="*/ 9 h 53"/>
                  <a:gd name="T24" fmla="*/ 0 w 56"/>
                  <a:gd name="T25" fmla="*/ 5 h 53"/>
                  <a:gd name="T26" fmla="*/ 2 w 56"/>
                  <a:gd name="T27" fmla="*/ 1 h 53"/>
                  <a:gd name="T28" fmla="*/ 6 w 56"/>
                  <a:gd name="T29" fmla="*/ 0 h 53"/>
                  <a:gd name="T30" fmla="*/ 10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10" y="0"/>
                    </a:moveTo>
                    <a:lnTo>
                      <a:pt x="14" y="1"/>
                    </a:lnTo>
                    <a:lnTo>
                      <a:pt x="54" y="40"/>
                    </a:lnTo>
                    <a:lnTo>
                      <a:pt x="56" y="44"/>
                    </a:lnTo>
                    <a:lnTo>
                      <a:pt x="56" y="48"/>
                    </a:lnTo>
                    <a:lnTo>
                      <a:pt x="54" y="49"/>
                    </a:lnTo>
                    <a:lnTo>
                      <a:pt x="52" y="51"/>
                    </a:lnTo>
                    <a:lnTo>
                      <a:pt x="48" y="53"/>
                    </a:lnTo>
                    <a:lnTo>
                      <a:pt x="46" y="51"/>
                    </a:lnTo>
                    <a:lnTo>
                      <a:pt x="44" y="51"/>
                    </a:lnTo>
                    <a:lnTo>
                      <a:pt x="4" y="13"/>
                    </a:lnTo>
                    <a:lnTo>
                      <a:pt x="0" y="9"/>
                    </a:lnTo>
                    <a:lnTo>
                      <a:pt x="0" y="5"/>
                    </a:lnTo>
                    <a:lnTo>
                      <a:pt x="2" y="1"/>
                    </a:lnTo>
                    <a:lnTo>
                      <a:pt x="6" y="0"/>
                    </a:lnTo>
                    <a:lnTo>
                      <a:pt x="10"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8" name="Freeform 151"/>
              <p:cNvSpPr>
                <a:spLocks/>
              </p:cNvSpPr>
              <p:nvPr userDrawn="1"/>
            </p:nvSpPr>
            <p:spPr bwMode="auto">
              <a:xfrm>
                <a:off x="3838" y="4588"/>
                <a:ext cx="69" cy="240"/>
              </a:xfrm>
              <a:custGeom>
                <a:avLst/>
                <a:gdLst>
                  <a:gd name="T0" fmla="*/ 11 w 69"/>
                  <a:gd name="T1" fmla="*/ 0 h 240"/>
                  <a:gd name="T2" fmla="*/ 17 w 69"/>
                  <a:gd name="T3" fmla="*/ 2 h 240"/>
                  <a:gd name="T4" fmla="*/ 21 w 69"/>
                  <a:gd name="T5" fmla="*/ 4 h 240"/>
                  <a:gd name="T6" fmla="*/ 42 w 69"/>
                  <a:gd name="T7" fmla="*/ 29 h 240"/>
                  <a:gd name="T8" fmla="*/ 58 w 69"/>
                  <a:gd name="T9" fmla="*/ 58 h 240"/>
                  <a:gd name="T10" fmla="*/ 67 w 69"/>
                  <a:gd name="T11" fmla="*/ 88 h 240"/>
                  <a:gd name="T12" fmla="*/ 69 w 69"/>
                  <a:gd name="T13" fmla="*/ 121 h 240"/>
                  <a:gd name="T14" fmla="*/ 67 w 69"/>
                  <a:gd name="T15" fmla="*/ 152 h 240"/>
                  <a:gd name="T16" fmla="*/ 58 w 69"/>
                  <a:gd name="T17" fmla="*/ 182 h 240"/>
                  <a:gd name="T18" fmla="*/ 42 w 69"/>
                  <a:gd name="T19" fmla="*/ 211 h 240"/>
                  <a:gd name="T20" fmla="*/ 21 w 69"/>
                  <a:gd name="T21" fmla="*/ 236 h 240"/>
                  <a:gd name="T22" fmla="*/ 17 w 69"/>
                  <a:gd name="T23" fmla="*/ 240 h 240"/>
                  <a:gd name="T24" fmla="*/ 11 w 69"/>
                  <a:gd name="T25" fmla="*/ 240 h 240"/>
                  <a:gd name="T26" fmla="*/ 8 w 69"/>
                  <a:gd name="T27" fmla="*/ 240 h 240"/>
                  <a:gd name="T28" fmla="*/ 4 w 69"/>
                  <a:gd name="T29" fmla="*/ 236 h 240"/>
                  <a:gd name="T30" fmla="*/ 0 w 69"/>
                  <a:gd name="T31" fmla="*/ 232 h 240"/>
                  <a:gd name="T32" fmla="*/ 0 w 69"/>
                  <a:gd name="T33" fmla="*/ 227 h 240"/>
                  <a:gd name="T34" fmla="*/ 0 w 69"/>
                  <a:gd name="T35" fmla="*/ 223 h 240"/>
                  <a:gd name="T36" fmla="*/ 4 w 69"/>
                  <a:gd name="T37" fmla="*/ 219 h 240"/>
                  <a:gd name="T38" fmla="*/ 25 w 69"/>
                  <a:gd name="T39" fmla="*/ 190 h 240"/>
                  <a:gd name="T40" fmla="*/ 38 w 69"/>
                  <a:gd name="T41" fmla="*/ 156 h 240"/>
                  <a:gd name="T42" fmla="*/ 44 w 69"/>
                  <a:gd name="T43" fmla="*/ 121 h 240"/>
                  <a:gd name="T44" fmla="*/ 38 w 69"/>
                  <a:gd name="T45" fmla="*/ 85 h 240"/>
                  <a:gd name="T46" fmla="*/ 25 w 69"/>
                  <a:gd name="T47" fmla="*/ 52 h 240"/>
                  <a:gd name="T48" fmla="*/ 4 w 69"/>
                  <a:gd name="T49" fmla="*/ 23 h 240"/>
                  <a:gd name="T50" fmla="*/ 0 w 69"/>
                  <a:gd name="T51" fmla="*/ 17 h 240"/>
                  <a:gd name="T52" fmla="*/ 0 w 69"/>
                  <a:gd name="T53" fmla="*/ 14 h 240"/>
                  <a:gd name="T54" fmla="*/ 0 w 69"/>
                  <a:gd name="T55" fmla="*/ 8 h 240"/>
                  <a:gd name="T56" fmla="*/ 4 w 69"/>
                  <a:gd name="T57" fmla="*/ 4 h 240"/>
                  <a:gd name="T58" fmla="*/ 8 w 69"/>
                  <a:gd name="T59" fmla="*/ 2 h 240"/>
                  <a:gd name="T60" fmla="*/ 11 w 69"/>
                  <a:gd name="T6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240">
                    <a:moveTo>
                      <a:pt x="11" y="0"/>
                    </a:moveTo>
                    <a:lnTo>
                      <a:pt x="17" y="2"/>
                    </a:lnTo>
                    <a:lnTo>
                      <a:pt x="21" y="4"/>
                    </a:lnTo>
                    <a:lnTo>
                      <a:pt x="42" y="29"/>
                    </a:lnTo>
                    <a:lnTo>
                      <a:pt x="58" y="58"/>
                    </a:lnTo>
                    <a:lnTo>
                      <a:pt x="67" y="88"/>
                    </a:lnTo>
                    <a:lnTo>
                      <a:pt x="69" y="121"/>
                    </a:lnTo>
                    <a:lnTo>
                      <a:pt x="67" y="152"/>
                    </a:lnTo>
                    <a:lnTo>
                      <a:pt x="58" y="182"/>
                    </a:lnTo>
                    <a:lnTo>
                      <a:pt x="42" y="211"/>
                    </a:lnTo>
                    <a:lnTo>
                      <a:pt x="21" y="236"/>
                    </a:lnTo>
                    <a:lnTo>
                      <a:pt x="17" y="240"/>
                    </a:lnTo>
                    <a:lnTo>
                      <a:pt x="11" y="240"/>
                    </a:lnTo>
                    <a:lnTo>
                      <a:pt x="8" y="240"/>
                    </a:lnTo>
                    <a:lnTo>
                      <a:pt x="4" y="236"/>
                    </a:lnTo>
                    <a:lnTo>
                      <a:pt x="0" y="232"/>
                    </a:lnTo>
                    <a:lnTo>
                      <a:pt x="0" y="227"/>
                    </a:lnTo>
                    <a:lnTo>
                      <a:pt x="0" y="223"/>
                    </a:lnTo>
                    <a:lnTo>
                      <a:pt x="4" y="219"/>
                    </a:lnTo>
                    <a:lnTo>
                      <a:pt x="25" y="190"/>
                    </a:lnTo>
                    <a:lnTo>
                      <a:pt x="38" y="156"/>
                    </a:lnTo>
                    <a:lnTo>
                      <a:pt x="44" y="121"/>
                    </a:lnTo>
                    <a:lnTo>
                      <a:pt x="38" y="85"/>
                    </a:lnTo>
                    <a:lnTo>
                      <a:pt x="25" y="52"/>
                    </a:lnTo>
                    <a:lnTo>
                      <a:pt x="4" y="23"/>
                    </a:lnTo>
                    <a:lnTo>
                      <a:pt x="0" y="17"/>
                    </a:lnTo>
                    <a:lnTo>
                      <a:pt x="0" y="14"/>
                    </a:lnTo>
                    <a:lnTo>
                      <a:pt x="0" y="8"/>
                    </a:lnTo>
                    <a:lnTo>
                      <a:pt x="4" y="4"/>
                    </a:lnTo>
                    <a:lnTo>
                      <a:pt x="8" y="2"/>
                    </a:lnTo>
                    <a:lnTo>
                      <a:pt x="11"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9" name="Freeform 152"/>
              <p:cNvSpPr>
                <a:spLocks/>
              </p:cNvSpPr>
              <p:nvPr userDrawn="1"/>
            </p:nvSpPr>
            <p:spPr bwMode="auto">
              <a:xfrm>
                <a:off x="3803" y="4623"/>
                <a:ext cx="56" cy="171"/>
              </a:xfrm>
              <a:custGeom>
                <a:avLst/>
                <a:gdLst>
                  <a:gd name="T0" fmla="*/ 14 w 56"/>
                  <a:gd name="T1" fmla="*/ 0 h 171"/>
                  <a:gd name="T2" fmla="*/ 18 w 56"/>
                  <a:gd name="T3" fmla="*/ 0 h 171"/>
                  <a:gd name="T4" fmla="*/ 23 w 56"/>
                  <a:gd name="T5" fmla="*/ 3 h 171"/>
                  <a:gd name="T6" fmla="*/ 41 w 56"/>
                  <a:gd name="T7" fmla="*/ 27 h 171"/>
                  <a:gd name="T8" fmla="*/ 52 w 56"/>
                  <a:gd name="T9" fmla="*/ 55 h 171"/>
                  <a:gd name="T10" fmla="*/ 56 w 56"/>
                  <a:gd name="T11" fmla="*/ 86 h 171"/>
                  <a:gd name="T12" fmla="*/ 52 w 56"/>
                  <a:gd name="T13" fmla="*/ 115 h 171"/>
                  <a:gd name="T14" fmla="*/ 41 w 56"/>
                  <a:gd name="T15" fmla="*/ 144 h 171"/>
                  <a:gd name="T16" fmla="*/ 23 w 56"/>
                  <a:gd name="T17" fmla="*/ 167 h 171"/>
                  <a:gd name="T18" fmla="*/ 18 w 56"/>
                  <a:gd name="T19" fmla="*/ 171 h 171"/>
                  <a:gd name="T20" fmla="*/ 14 w 56"/>
                  <a:gd name="T21" fmla="*/ 171 h 171"/>
                  <a:gd name="T22" fmla="*/ 8 w 56"/>
                  <a:gd name="T23" fmla="*/ 171 h 171"/>
                  <a:gd name="T24" fmla="*/ 4 w 56"/>
                  <a:gd name="T25" fmla="*/ 167 h 171"/>
                  <a:gd name="T26" fmla="*/ 2 w 56"/>
                  <a:gd name="T27" fmla="*/ 163 h 171"/>
                  <a:gd name="T28" fmla="*/ 0 w 56"/>
                  <a:gd name="T29" fmla="*/ 159 h 171"/>
                  <a:gd name="T30" fmla="*/ 2 w 56"/>
                  <a:gd name="T31" fmla="*/ 153 h 171"/>
                  <a:gd name="T32" fmla="*/ 4 w 56"/>
                  <a:gd name="T33" fmla="*/ 149 h 171"/>
                  <a:gd name="T34" fmla="*/ 20 w 56"/>
                  <a:gd name="T35" fmla="*/ 130 h 171"/>
                  <a:gd name="T36" fmla="*/ 27 w 56"/>
                  <a:gd name="T37" fmla="*/ 109 h 171"/>
                  <a:gd name="T38" fmla="*/ 31 w 56"/>
                  <a:gd name="T39" fmla="*/ 86 h 171"/>
                  <a:gd name="T40" fmla="*/ 27 w 56"/>
                  <a:gd name="T41" fmla="*/ 61 h 171"/>
                  <a:gd name="T42" fmla="*/ 20 w 56"/>
                  <a:gd name="T43" fmla="*/ 40 h 171"/>
                  <a:gd name="T44" fmla="*/ 4 w 56"/>
                  <a:gd name="T45" fmla="*/ 21 h 171"/>
                  <a:gd name="T46" fmla="*/ 2 w 56"/>
                  <a:gd name="T47" fmla="*/ 17 h 171"/>
                  <a:gd name="T48" fmla="*/ 0 w 56"/>
                  <a:gd name="T49" fmla="*/ 11 h 171"/>
                  <a:gd name="T50" fmla="*/ 2 w 56"/>
                  <a:gd name="T51" fmla="*/ 7 h 171"/>
                  <a:gd name="T52" fmla="*/ 4 w 56"/>
                  <a:gd name="T53" fmla="*/ 3 h 171"/>
                  <a:gd name="T54" fmla="*/ 8 w 56"/>
                  <a:gd name="T55" fmla="*/ 0 h 171"/>
                  <a:gd name="T56" fmla="*/ 14 w 56"/>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1">
                    <a:moveTo>
                      <a:pt x="14" y="0"/>
                    </a:moveTo>
                    <a:lnTo>
                      <a:pt x="18" y="0"/>
                    </a:lnTo>
                    <a:lnTo>
                      <a:pt x="23" y="3"/>
                    </a:lnTo>
                    <a:lnTo>
                      <a:pt x="41" y="27"/>
                    </a:lnTo>
                    <a:lnTo>
                      <a:pt x="52" y="55"/>
                    </a:lnTo>
                    <a:lnTo>
                      <a:pt x="56" y="86"/>
                    </a:lnTo>
                    <a:lnTo>
                      <a:pt x="52" y="115"/>
                    </a:lnTo>
                    <a:lnTo>
                      <a:pt x="41" y="144"/>
                    </a:lnTo>
                    <a:lnTo>
                      <a:pt x="23" y="167"/>
                    </a:lnTo>
                    <a:lnTo>
                      <a:pt x="18" y="171"/>
                    </a:lnTo>
                    <a:lnTo>
                      <a:pt x="14" y="171"/>
                    </a:lnTo>
                    <a:lnTo>
                      <a:pt x="8" y="171"/>
                    </a:lnTo>
                    <a:lnTo>
                      <a:pt x="4" y="167"/>
                    </a:lnTo>
                    <a:lnTo>
                      <a:pt x="2" y="163"/>
                    </a:lnTo>
                    <a:lnTo>
                      <a:pt x="0" y="159"/>
                    </a:lnTo>
                    <a:lnTo>
                      <a:pt x="2" y="153"/>
                    </a:lnTo>
                    <a:lnTo>
                      <a:pt x="4" y="149"/>
                    </a:lnTo>
                    <a:lnTo>
                      <a:pt x="20" y="130"/>
                    </a:lnTo>
                    <a:lnTo>
                      <a:pt x="27" y="109"/>
                    </a:lnTo>
                    <a:lnTo>
                      <a:pt x="31" y="86"/>
                    </a:lnTo>
                    <a:lnTo>
                      <a:pt x="27" y="61"/>
                    </a:lnTo>
                    <a:lnTo>
                      <a:pt x="20" y="40"/>
                    </a:lnTo>
                    <a:lnTo>
                      <a:pt x="4" y="21"/>
                    </a:lnTo>
                    <a:lnTo>
                      <a:pt x="2" y="17"/>
                    </a:lnTo>
                    <a:lnTo>
                      <a:pt x="0" y="11"/>
                    </a:lnTo>
                    <a:lnTo>
                      <a:pt x="2" y="7"/>
                    </a:lnTo>
                    <a:lnTo>
                      <a:pt x="4" y="3"/>
                    </a:lnTo>
                    <a:lnTo>
                      <a:pt x="8" y="0"/>
                    </a:lnTo>
                    <a:lnTo>
                      <a:pt x="14"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0" name="Freeform 153"/>
              <p:cNvSpPr>
                <a:spLocks/>
              </p:cNvSpPr>
              <p:nvPr userDrawn="1"/>
            </p:nvSpPr>
            <p:spPr bwMode="auto">
              <a:xfrm>
                <a:off x="3769" y="4655"/>
                <a:ext cx="42" cy="106"/>
              </a:xfrm>
              <a:custGeom>
                <a:avLst/>
                <a:gdLst>
                  <a:gd name="T0" fmla="*/ 13 w 42"/>
                  <a:gd name="T1" fmla="*/ 0 h 106"/>
                  <a:gd name="T2" fmla="*/ 19 w 42"/>
                  <a:gd name="T3" fmla="*/ 2 h 106"/>
                  <a:gd name="T4" fmla="*/ 23 w 42"/>
                  <a:gd name="T5" fmla="*/ 4 h 106"/>
                  <a:gd name="T6" fmla="*/ 38 w 42"/>
                  <a:gd name="T7" fmla="*/ 27 h 106"/>
                  <a:gd name="T8" fmla="*/ 42 w 42"/>
                  <a:gd name="T9" fmla="*/ 54 h 106"/>
                  <a:gd name="T10" fmla="*/ 38 w 42"/>
                  <a:gd name="T11" fmla="*/ 79 h 106"/>
                  <a:gd name="T12" fmla="*/ 23 w 42"/>
                  <a:gd name="T13" fmla="*/ 102 h 106"/>
                  <a:gd name="T14" fmla="*/ 19 w 42"/>
                  <a:gd name="T15" fmla="*/ 104 h 106"/>
                  <a:gd name="T16" fmla="*/ 13 w 42"/>
                  <a:gd name="T17" fmla="*/ 106 h 106"/>
                  <a:gd name="T18" fmla="*/ 9 w 42"/>
                  <a:gd name="T19" fmla="*/ 104 h 106"/>
                  <a:gd name="T20" fmla="*/ 4 w 42"/>
                  <a:gd name="T21" fmla="*/ 102 h 106"/>
                  <a:gd name="T22" fmla="*/ 2 w 42"/>
                  <a:gd name="T23" fmla="*/ 98 h 106"/>
                  <a:gd name="T24" fmla="*/ 0 w 42"/>
                  <a:gd name="T25" fmla="*/ 92 h 106"/>
                  <a:gd name="T26" fmla="*/ 2 w 42"/>
                  <a:gd name="T27" fmla="*/ 89 h 106"/>
                  <a:gd name="T28" fmla="*/ 4 w 42"/>
                  <a:gd name="T29" fmla="*/ 83 h 106"/>
                  <a:gd name="T30" fmla="*/ 9 w 42"/>
                  <a:gd name="T31" fmla="*/ 77 h 106"/>
                  <a:gd name="T32" fmla="*/ 13 w 42"/>
                  <a:gd name="T33" fmla="*/ 69 h 106"/>
                  <a:gd name="T34" fmla="*/ 17 w 42"/>
                  <a:gd name="T35" fmla="*/ 62 h 106"/>
                  <a:gd name="T36" fmla="*/ 17 w 42"/>
                  <a:gd name="T37" fmla="*/ 54 h 106"/>
                  <a:gd name="T38" fmla="*/ 17 w 42"/>
                  <a:gd name="T39" fmla="*/ 44 h 106"/>
                  <a:gd name="T40" fmla="*/ 13 w 42"/>
                  <a:gd name="T41" fmla="*/ 37 h 106"/>
                  <a:gd name="T42" fmla="*/ 9 w 42"/>
                  <a:gd name="T43" fmla="*/ 29 h 106"/>
                  <a:gd name="T44" fmla="*/ 4 w 42"/>
                  <a:gd name="T45" fmla="*/ 23 h 106"/>
                  <a:gd name="T46" fmla="*/ 2 w 42"/>
                  <a:gd name="T47" fmla="*/ 19 h 106"/>
                  <a:gd name="T48" fmla="*/ 0 w 42"/>
                  <a:gd name="T49" fmla="*/ 14 h 106"/>
                  <a:gd name="T50" fmla="*/ 2 w 42"/>
                  <a:gd name="T51" fmla="*/ 10 h 106"/>
                  <a:gd name="T52" fmla="*/ 4 w 42"/>
                  <a:gd name="T53" fmla="*/ 4 h 106"/>
                  <a:gd name="T54" fmla="*/ 9 w 42"/>
                  <a:gd name="T55" fmla="*/ 2 h 106"/>
                  <a:gd name="T56" fmla="*/ 13 w 42"/>
                  <a:gd name="T5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106">
                    <a:moveTo>
                      <a:pt x="13" y="0"/>
                    </a:moveTo>
                    <a:lnTo>
                      <a:pt x="19" y="2"/>
                    </a:lnTo>
                    <a:lnTo>
                      <a:pt x="23" y="4"/>
                    </a:lnTo>
                    <a:lnTo>
                      <a:pt x="38" y="27"/>
                    </a:lnTo>
                    <a:lnTo>
                      <a:pt x="42" y="54"/>
                    </a:lnTo>
                    <a:lnTo>
                      <a:pt x="38" y="79"/>
                    </a:lnTo>
                    <a:lnTo>
                      <a:pt x="23" y="102"/>
                    </a:lnTo>
                    <a:lnTo>
                      <a:pt x="19" y="104"/>
                    </a:lnTo>
                    <a:lnTo>
                      <a:pt x="13" y="106"/>
                    </a:lnTo>
                    <a:lnTo>
                      <a:pt x="9" y="104"/>
                    </a:lnTo>
                    <a:lnTo>
                      <a:pt x="4" y="102"/>
                    </a:lnTo>
                    <a:lnTo>
                      <a:pt x="2" y="98"/>
                    </a:lnTo>
                    <a:lnTo>
                      <a:pt x="0" y="92"/>
                    </a:lnTo>
                    <a:lnTo>
                      <a:pt x="2" y="89"/>
                    </a:lnTo>
                    <a:lnTo>
                      <a:pt x="4" y="83"/>
                    </a:lnTo>
                    <a:lnTo>
                      <a:pt x="9" y="77"/>
                    </a:lnTo>
                    <a:lnTo>
                      <a:pt x="13" y="69"/>
                    </a:lnTo>
                    <a:lnTo>
                      <a:pt x="17" y="62"/>
                    </a:lnTo>
                    <a:lnTo>
                      <a:pt x="17" y="54"/>
                    </a:lnTo>
                    <a:lnTo>
                      <a:pt x="17" y="44"/>
                    </a:lnTo>
                    <a:lnTo>
                      <a:pt x="13" y="37"/>
                    </a:lnTo>
                    <a:lnTo>
                      <a:pt x="9" y="29"/>
                    </a:lnTo>
                    <a:lnTo>
                      <a:pt x="4" y="23"/>
                    </a:lnTo>
                    <a:lnTo>
                      <a:pt x="2" y="19"/>
                    </a:lnTo>
                    <a:lnTo>
                      <a:pt x="0" y="14"/>
                    </a:lnTo>
                    <a:lnTo>
                      <a:pt x="2" y="10"/>
                    </a:lnTo>
                    <a:lnTo>
                      <a:pt x="4" y="4"/>
                    </a:lnTo>
                    <a:lnTo>
                      <a:pt x="9" y="2"/>
                    </a:lnTo>
                    <a:lnTo>
                      <a:pt x="13"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1" name="Freeform 154"/>
              <p:cNvSpPr>
                <a:spLocks/>
              </p:cNvSpPr>
              <p:nvPr userDrawn="1"/>
            </p:nvSpPr>
            <p:spPr bwMode="auto">
              <a:xfrm>
                <a:off x="3657" y="4667"/>
                <a:ext cx="79" cy="90"/>
              </a:xfrm>
              <a:custGeom>
                <a:avLst/>
                <a:gdLst>
                  <a:gd name="T0" fmla="*/ 79 w 79"/>
                  <a:gd name="T1" fmla="*/ 0 h 90"/>
                  <a:gd name="T2" fmla="*/ 79 w 79"/>
                  <a:gd name="T3" fmla="*/ 90 h 90"/>
                  <a:gd name="T4" fmla="*/ 29 w 79"/>
                  <a:gd name="T5" fmla="*/ 69 h 90"/>
                  <a:gd name="T6" fmla="*/ 0 w 79"/>
                  <a:gd name="T7" fmla="*/ 69 h 90"/>
                  <a:gd name="T8" fmla="*/ 0 w 79"/>
                  <a:gd name="T9" fmla="*/ 25 h 90"/>
                  <a:gd name="T10" fmla="*/ 31 w 79"/>
                  <a:gd name="T11" fmla="*/ 25 h 90"/>
                  <a:gd name="T12" fmla="*/ 79 w 79"/>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79" h="90">
                    <a:moveTo>
                      <a:pt x="79" y="0"/>
                    </a:moveTo>
                    <a:lnTo>
                      <a:pt x="79" y="90"/>
                    </a:lnTo>
                    <a:lnTo>
                      <a:pt x="29" y="69"/>
                    </a:lnTo>
                    <a:lnTo>
                      <a:pt x="0" y="69"/>
                    </a:lnTo>
                    <a:lnTo>
                      <a:pt x="0" y="25"/>
                    </a:lnTo>
                    <a:lnTo>
                      <a:pt x="31" y="25"/>
                    </a:lnTo>
                    <a:lnTo>
                      <a:pt x="7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2" name="Freeform 155"/>
              <p:cNvSpPr>
                <a:spLocks noEditPoints="1"/>
              </p:cNvSpPr>
              <p:nvPr userDrawn="1"/>
            </p:nvSpPr>
            <p:spPr bwMode="auto">
              <a:xfrm>
                <a:off x="3650" y="4659"/>
                <a:ext cx="94" cy="106"/>
              </a:xfrm>
              <a:custGeom>
                <a:avLst/>
                <a:gdLst>
                  <a:gd name="T0" fmla="*/ 78 w 94"/>
                  <a:gd name="T1" fmla="*/ 19 h 106"/>
                  <a:gd name="T2" fmla="*/ 42 w 94"/>
                  <a:gd name="T3" fmla="*/ 39 h 106"/>
                  <a:gd name="T4" fmla="*/ 40 w 94"/>
                  <a:gd name="T5" fmla="*/ 40 h 106"/>
                  <a:gd name="T6" fmla="*/ 15 w 94"/>
                  <a:gd name="T7" fmla="*/ 40 h 106"/>
                  <a:gd name="T8" fmla="*/ 15 w 94"/>
                  <a:gd name="T9" fmla="*/ 71 h 106"/>
                  <a:gd name="T10" fmla="*/ 36 w 94"/>
                  <a:gd name="T11" fmla="*/ 71 h 106"/>
                  <a:gd name="T12" fmla="*/ 40 w 94"/>
                  <a:gd name="T13" fmla="*/ 71 h 106"/>
                  <a:gd name="T14" fmla="*/ 78 w 94"/>
                  <a:gd name="T15" fmla="*/ 87 h 106"/>
                  <a:gd name="T16" fmla="*/ 78 w 94"/>
                  <a:gd name="T17" fmla="*/ 19 h 106"/>
                  <a:gd name="T18" fmla="*/ 86 w 94"/>
                  <a:gd name="T19" fmla="*/ 0 h 106"/>
                  <a:gd name="T20" fmla="*/ 90 w 94"/>
                  <a:gd name="T21" fmla="*/ 0 h 106"/>
                  <a:gd name="T22" fmla="*/ 92 w 94"/>
                  <a:gd name="T23" fmla="*/ 4 h 106"/>
                  <a:gd name="T24" fmla="*/ 94 w 94"/>
                  <a:gd name="T25" fmla="*/ 8 h 106"/>
                  <a:gd name="T26" fmla="*/ 94 w 94"/>
                  <a:gd name="T27" fmla="*/ 98 h 106"/>
                  <a:gd name="T28" fmla="*/ 92 w 94"/>
                  <a:gd name="T29" fmla="*/ 102 h 106"/>
                  <a:gd name="T30" fmla="*/ 90 w 94"/>
                  <a:gd name="T31" fmla="*/ 104 h 106"/>
                  <a:gd name="T32" fmla="*/ 86 w 94"/>
                  <a:gd name="T33" fmla="*/ 106 h 106"/>
                  <a:gd name="T34" fmla="*/ 82 w 94"/>
                  <a:gd name="T35" fmla="*/ 106 h 106"/>
                  <a:gd name="T36" fmla="*/ 36 w 94"/>
                  <a:gd name="T37" fmla="*/ 85 h 106"/>
                  <a:gd name="T38" fmla="*/ 7 w 94"/>
                  <a:gd name="T39" fmla="*/ 85 h 106"/>
                  <a:gd name="T40" fmla="*/ 4 w 94"/>
                  <a:gd name="T41" fmla="*/ 85 h 106"/>
                  <a:gd name="T42" fmla="*/ 2 w 94"/>
                  <a:gd name="T43" fmla="*/ 81 h 106"/>
                  <a:gd name="T44" fmla="*/ 0 w 94"/>
                  <a:gd name="T45" fmla="*/ 77 h 106"/>
                  <a:gd name="T46" fmla="*/ 0 w 94"/>
                  <a:gd name="T47" fmla="*/ 33 h 106"/>
                  <a:gd name="T48" fmla="*/ 2 w 94"/>
                  <a:gd name="T49" fmla="*/ 29 h 106"/>
                  <a:gd name="T50" fmla="*/ 4 w 94"/>
                  <a:gd name="T51" fmla="*/ 27 h 106"/>
                  <a:gd name="T52" fmla="*/ 7 w 94"/>
                  <a:gd name="T53" fmla="*/ 25 h 106"/>
                  <a:gd name="T54" fmla="*/ 36 w 94"/>
                  <a:gd name="T55" fmla="*/ 25 h 106"/>
                  <a:gd name="T56" fmla="*/ 82 w 94"/>
                  <a:gd name="T57" fmla="*/ 0 h 106"/>
                  <a:gd name="T58" fmla="*/ 86 w 94"/>
                  <a:gd name="T5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6">
                    <a:moveTo>
                      <a:pt x="78" y="19"/>
                    </a:moveTo>
                    <a:lnTo>
                      <a:pt x="42" y="39"/>
                    </a:lnTo>
                    <a:lnTo>
                      <a:pt x="40" y="40"/>
                    </a:lnTo>
                    <a:lnTo>
                      <a:pt x="15" y="40"/>
                    </a:lnTo>
                    <a:lnTo>
                      <a:pt x="15" y="71"/>
                    </a:lnTo>
                    <a:lnTo>
                      <a:pt x="36" y="71"/>
                    </a:lnTo>
                    <a:lnTo>
                      <a:pt x="40" y="71"/>
                    </a:lnTo>
                    <a:lnTo>
                      <a:pt x="78" y="87"/>
                    </a:lnTo>
                    <a:lnTo>
                      <a:pt x="78" y="19"/>
                    </a:lnTo>
                    <a:close/>
                    <a:moveTo>
                      <a:pt x="86" y="0"/>
                    </a:moveTo>
                    <a:lnTo>
                      <a:pt x="90" y="0"/>
                    </a:lnTo>
                    <a:lnTo>
                      <a:pt x="92" y="4"/>
                    </a:lnTo>
                    <a:lnTo>
                      <a:pt x="94" y="8"/>
                    </a:lnTo>
                    <a:lnTo>
                      <a:pt x="94" y="98"/>
                    </a:lnTo>
                    <a:lnTo>
                      <a:pt x="92" y="102"/>
                    </a:lnTo>
                    <a:lnTo>
                      <a:pt x="90" y="104"/>
                    </a:lnTo>
                    <a:lnTo>
                      <a:pt x="86" y="106"/>
                    </a:lnTo>
                    <a:lnTo>
                      <a:pt x="82" y="106"/>
                    </a:lnTo>
                    <a:lnTo>
                      <a:pt x="36" y="85"/>
                    </a:lnTo>
                    <a:lnTo>
                      <a:pt x="7" y="85"/>
                    </a:lnTo>
                    <a:lnTo>
                      <a:pt x="4" y="85"/>
                    </a:lnTo>
                    <a:lnTo>
                      <a:pt x="2" y="81"/>
                    </a:lnTo>
                    <a:lnTo>
                      <a:pt x="0" y="77"/>
                    </a:lnTo>
                    <a:lnTo>
                      <a:pt x="0" y="33"/>
                    </a:lnTo>
                    <a:lnTo>
                      <a:pt x="2" y="29"/>
                    </a:lnTo>
                    <a:lnTo>
                      <a:pt x="4" y="27"/>
                    </a:lnTo>
                    <a:lnTo>
                      <a:pt x="7" y="25"/>
                    </a:lnTo>
                    <a:lnTo>
                      <a:pt x="36" y="25"/>
                    </a:lnTo>
                    <a:lnTo>
                      <a:pt x="82" y="0"/>
                    </a:lnTo>
                    <a:lnTo>
                      <a:pt x="86"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3" name="Freeform 156"/>
              <p:cNvSpPr>
                <a:spLocks noEditPoints="1"/>
              </p:cNvSpPr>
              <p:nvPr userDrawn="1"/>
            </p:nvSpPr>
            <p:spPr bwMode="auto">
              <a:xfrm>
                <a:off x="4347" y="4511"/>
                <a:ext cx="357" cy="359"/>
              </a:xfrm>
              <a:custGeom>
                <a:avLst/>
                <a:gdLst>
                  <a:gd name="T0" fmla="*/ 178 w 357"/>
                  <a:gd name="T1" fmla="*/ 27 h 359"/>
                  <a:gd name="T2" fmla="*/ 138 w 357"/>
                  <a:gd name="T3" fmla="*/ 33 h 359"/>
                  <a:gd name="T4" fmla="*/ 101 w 357"/>
                  <a:gd name="T5" fmla="*/ 48 h 359"/>
                  <a:gd name="T6" fmla="*/ 71 w 357"/>
                  <a:gd name="T7" fmla="*/ 71 h 359"/>
                  <a:gd name="T8" fmla="*/ 46 w 357"/>
                  <a:gd name="T9" fmla="*/ 102 h 359"/>
                  <a:gd name="T10" fmla="*/ 30 w 357"/>
                  <a:gd name="T11" fmla="*/ 139 h 359"/>
                  <a:gd name="T12" fmla="*/ 25 w 357"/>
                  <a:gd name="T13" fmla="*/ 179 h 359"/>
                  <a:gd name="T14" fmla="*/ 30 w 357"/>
                  <a:gd name="T15" fmla="*/ 221 h 359"/>
                  <a:gd name="T16" fmla="*/ 46 w 357"/>
                  <a:gd name="T17" fmla="*/ 258 h 359"/>
                  <a:gd name="T18" fmla="*/ 71 w 357"/>
                  <a:gd name="T19" fmla="*/ 288 h 359"/>
                  <a:gd name="T20" fmla="*/ 101 w 357"/>
                  <a:gd name="T21" fmla="*/ 311 h 359"/>
                  <a:gd name="T22" fmla="*/ 138 w 357"/>
                  <a:gd name="T23" fmla="*/ 327 h 359"/>
                  <a:gd name="T24" fmla="*/ 178 w 357"/>
                  <a:gd name="T25" fmla="*/ 332 h 359"/>
                  <a:gd name="T26" fmla="*/ 219 w 357"/>
                  <a:gd name="T27" fmla="*/ 327 h 359"/>
                  <a:gd name="T28" fmla="*/ 255 w 357"/>
                  <a:gd name="T29" fmla="*/ 311 h 359"/>
                  <a:gd name="T30" fmla="*/ 286 w 357"/>
                  <a:gd name="T31" fmla="*/ 288 h 359"/>
                  <a:gd name="T32" fmla="*/ 311 w 357"/>
                  <a:gd name="T33" fmla="*/ 258 h 359"/>
                  <a:gd name="T34" fmla="*/ 326 w 357"/>
                  <a:gd name="T35" fmla="*/ 221 h 359"/>
                  <a:gd name="T36" fmla="*/ 330 w 357"/>
                  <a:gd name="T37" fmla="*/ 179 h 359"/>
                  <a:gd name="T38" fmla="*/ 326 w 357"/>
                  <a:gd name="T39" fmla="*/ 139 h 359"/>
                  <a:gd name="T40" fmla="*/ 311 w 357"/>
                  <a:gd name="T41" fmla="*/ 102 h 359"/>
                  <a:gd name="T42" fmla="*/ 286 w 357"/>
                  <a:gd name="T43" fmla="*/ 71 h 359"/>
                  <a:gd name="T44" fmla="*/ 255 w 357"/>
                  <a:gd name="T45" fmla="*/ 48 h 359"/>
                  <a:gd name="T46" fmla="*/ 219 w 357"/>
                  <a:gd name="T47" fmla="*/ 33 h 359"/>
                  <a:gd name="T48" fmla="*/ 178 w 357"/>
                  <a:gd name="T49" fmla="*/ 27 h 359"/>
                  <a:gd name="T50" fmla="*/ 178 w 357"/>
                  <a:gd name="T51" fmla="*/ 0 h 359"/>
                  <a:gd name="T52" fmla="*/ 219 w 357"/>
                  <a:gd name="T53" fmla="*/ 6 h 359"/>
                  <a:gd name="T54" fmla="*/ 257 w 357"/>
                  <a:gd name="T55" fmla="*/ 19 h 359"/>
                  <a:gd name="T56" fmla="*/ 290 w 357"/>
                  <a:gd name="T57" fmla="*/ 41 h 359"/>
                  <a:gd name="T58" fmla="*/ 318 w 357"/>
                  <a:gd name="T59" fmla="*/ 67 h 359"/>
                  <a:gd name="T60" fmla="*/ 340 w 357"/>
                  <a:gd name="T61" fmla="*/ 102 h 359"/>
                  <a:gd name="T62" fmla="*/ 353 w 357"/>
                  <a:gd name="T63" fmla="*/ 139 h 359"/>
                  <a:gd name="T64" fmla="*/ 357 w 357"/>
                  <a:gd name="T65" fmla="*/ 179 h 359"/>
                  <a:gd name="T66" fmla="*/ 353 w 357"/>
                  <a:gd name="T67" fmla="*/ 221 h 359"/>
                  <a:gd name="T68" fmla="*/ 340 w 357"/>
                  <a:gd name="T69" fmla="*/ 258 h 359"/>
                  <a:gd name="T70" fmla="*/ 318 w 357"/>
                  <a:gd name="T71" fmla="*/ 292 h 359"/>
                  <a:gd name="T72" fmla="*/ 290 w 357"/>
                  <a:gd name="T73" fmla="*/ 319 h 359"/>
                  <a:gd name="T74" fmla="*/ 257 w 357"/>
                  <a:gd name="T75" fmla="*/ 340 h 359"/>
                  <a:gd name="T76" fmla="*/ 219 w 357"/>
                  <a:gd name="T77" fmla="*/ 354 h 359"/>
                  <a:gd name="T78" fmla="*/ 178 w 357"/>
                  <a:gd name="T79" fmla="*/ 359 h 359"/>
                  <a:gd name="T80" fmla="*/ 138 w 357"/>
                  <a:gd name="T81" fmla="*/ 354 h 359"/>
                  <a:gd name="T82" fmla="*/ 100 w 357"/>
                  <a:gd name="T83" fmla="*/ 340 h 359"/>
                  <a:gd name="T84" fmla="*/ 67 w 357"/>
                  <a:gd name="T85" fmla="*/ 319 h 359"/>
                  <a:gd name="T86" fmla="*/ 38 w 357"/>
                  <a:gd name="T87" fmla="*/ 292 h 359"/>
                  <a:gd name="T88" fmla="*/ 17 w 357"/>
                  <a:gd name="T89" fmla="*/ 258 h 359"/>
                  <a:gd name="T90" fmla="*/ 4 w 357"/>
                  <a:gd name="T91" fmla="*/ 221 h 359"/>
                  <a:gd name="T92" fmla="*/ 0 w 357"/>
                  <a:gd name="T93" fmla="*/ 179 h 359"/>
                  <a:gd name="T94" fmla="*/ 4 w 357"/>
                  <a:gd name="T95" fmla="*/ 139 h 359"/>
                  <a:gd name="T96" fmla="*/ 17 w 357"/>
                  <a:gd name="T97" fmla="*/ 102 h 359"/>
                  <a:gd name="T98" fmla="*/ 38 w 357"/>
                  <a:gd name="T99" fmla="*/ 67 h 359"/>
                  <a:gd name="T100" fmla="*/ 67 w 357"/>
                  <a:gd name="T101" fmla="*/ 41 h 359"/>
                  <a:gd name="T102" fmla="*/ 100 w 357"/>
                  <a:gd name="T103" fmla="*/ 19 h 359"/>
                  <a:gd name="T104" fmla="*/ 138 w 357"/>
                  <a:gd name="T105" fmla="*/ 6 h 359"/>
                  <a:gd name="T106" fmla="*/ 178 w 357"/>
                  <a:gd name="T107"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7" h="359">
                    <a:moveTo>
                      <a:pt x="178" y="27"/>
                    </a:moveTo>
                    <a:lnTo>
                      <a:pt x="138" y="33"/>
                    </a:lnTo>
                    <a:lnTo>
                      <a:pt x="101" y="48"/>
                    </a:lnTo>
                    <a:lnTo>
                      <a:pt x="71" y="71"/>
                    </a:lnTo>
                    <a:lnTo>
                      <a:pt x="46" y="102"/>
                    </a:lnTo>
                    <a:lnTo>
                      <a:pt x="30" y="139"/>
                    </a:lnTo>
                    <a:lnTo>
                      <a:pt x="25" y="179"/>
                    </a:lnTo>
                    <a:lnTo>
                      <a:pt x="30" y="221"/>
                    </a:lnTo>
                    <a:lnTo>
                      <a:pt x="46" y="258"/>
                    </a:lnTo>
                    <a:lnTo>
                      <a:pt x="71" y="288"/>
                    </a:lnTo>
                    <a:lnTo>
                      <a:pt x="101" y="311"/>
                    </a:lnTo>
                    <a:lnTo>
                      <a:pt x="138" y="327"/>
                    </a:lnTo>
                    <a:lnTo>
                      <a:pt x="178" y="332"/>
                    </a:lnTo>
                    <a:lnTo>
                      <a:pt x="219" y="327"/>
                    </a:lnTo>
                    <a:lnTo>
                      <a:pt x="255" y="311"/>
                    </a:lnTo>
                    <a:lnTo>
                      <a:pt x="286" y="288"/>
                    </a:lnTo>
                    <a:lnTo>
                      <a:pt x="311" y="258"/>
                    </a:lnTo>
                    <a:lnTo>
                      <a:pt x="326" y="221"/>
                    </a:lnTo>
                    <a:lnTo>
                      <a:pt x="330" y="179"/>
                    </a:lnTo>
                    <a:lnTo>
                      <a:pt x="326" y="139"/>
                    </a:lnTo>
                    <a:lnTo>
                      <a:pt x="311" y="102"/>
                    </a:lnTo>
                    <a:lnTo>
                      <a:pt x="286" y="71"/>
                    </a:lnTo>
                    <a:lnTo>
                      <a:pt x="255" y="48"/>
                    </a:lnTo>
                    <a:lnTo>
                      <a:pt x="219" y="33"/>
                    </a:lnTo>
                    <a:lnTo>
                      <a:pt x="178" y="27"/>
                    </a:lnTo>
                    <a:close/>
                    <a:moveTo>
                      <a:pt x="178" y="0"/>
                    </a:moveTo>
                    <a:lnTo>
                      <a:pt x="219" y="6"/>
                    </a:lnTo>
                    <a:lnTo>
                      <a:pt x="257" y="19"/>
                    </a:lnTo>
                    <a:lnTo>
                      <a:pt x="290" y="41"/>
                    </a:lnTo>
                    <a:lnTo>
                      <a:pt x="318" y="67"/>
                    </a:lnTo>
                    <a:lnTo>
                      <a:pt x="340" y="102"/>
                    </a:lnTo>
                    <a:lnTo>
                      <a:pt x="353" y="139"/>
                    </a:lnTo>
                    <a:lnTo>
                      <a:pt x="357" y="179"/>
                    </a:lnTo>
                    <a:lnTo>
                      <a:pt x="353" y="221"/>
                    </a:lnTo>
                    <a:lnTo>
                      <a:pt x="340" y="258"/>
                    </a:lnTo>
                    <a:lnTo>
                      <a:pt x="318" y="292"/>
                    </a:lnTo>
                    <a:lnTo>
                      <a:pt x="290" y="319"/>
                    </a:lnTo>
                    <a:lnTo>
                      <a:pt x="257" y="340"/>
                    </a:lnTo>
                    <a:lnTo>
                      <a:pt x="219" y="354"/>
                    </a:lnTo>
                    <a:lnTo>
                      <a:pt x="178" y="359"/>
                    </a:lnTo>
                    <a:lnTo>
                      <a:pt x="138" y="354"/>
                    </a:lnTo>
                    <a:lnTo>
                      <a:pt x="100" y="340"/>
                    </a:lnTo>
                    <a:lnTo>
                      <a:pt x="67" y="319"/>
                    </a:lnTo>
                    <a:lnTo>
                      <a:pt x="38" y="292"/>
                    </a:lnTo>
                    <a:lnTo>
                      <a:pt x="17" y="258"/>
                    </a:lnTo>
                    <a:lnTo>
                      <a:pt x="4" y="221"/>
                    </a:lnTo>
                    <a:lnTo>
                      <a:pt x="0" y="179"/>
                    </a:lnTo>
                    <a:lnTo>
                      <a:pt x="4" y="139"/>
                    </a:lnTo>
                    <a:lnTo>
                      <a:pt x="17" y="102"/>
                    </a:lnTo>
                    <a:lnTo>
                      <a:pt x="38" y="67"/>
                    </a:lnTo>
                    <a:lnTo>
                      <a:pt x="67" y="41"/>
                    </a:lnTo>
                    <a:lnTo>
                      <a:pt x="100" y="19"/>
                    </a:lnTo>
                    <a:lnTo>
                      <a:pt x="138" y="6"/>
                    </a:lnTo>
                    <a:lnTo>
                      <a:pt x="178"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4" name="Freeform 157"/>
              <p:cNvSpPr>
                <a:spLocks/>
              </p:cNvSpPr>
              <p:nvPr userDrawn="1"/>
            </p:nvSpPr>
            <p:spPr bwMode="auto">
              <a:xfrm>
                <a:off x="4352" y="4657"/>
                <a:ext cx="344" cy="60"/>
              </a:xfrm>
              <a:custGeom>
                <a:avLst/>
                <a:gdLst>
                  <a:gd name="T0" fmla="*/ 177 w 344"/>
                  <a:gd name="T1" fmla="*/ 0 h 60"/>
                  <a:gd name="T2" fmla="*/ 227 w 344"/>
                  <a:gd name="T3" fmla="*/ 4 h 60"/>
                  <a:gd name="T4" fmla="*/ 283 w 344"/>
                  <a:gd name="T5" fmla="*/ 16 h 60"/>
                  <a:gd name="T6" fmla="*/ 344 w 344"/>
                  <a:gd name="T7" fmla="*/ 35 h 60"/>
                  <a:gd name="T8" fmla="*/ 335 w 344"/>
                  <a:gd name="T9" fmla="*/ 60 h 60"/>
                  <a:gd name="T10" fmla="*/ 277 w 344"/>
                  <a:gd name="T11" fmla="*/ 42 h 60"/>
                  <a:gd name="T12" fmla="*/ 225 w 344"/>
                  <a:gd name="T13" fmla="*/ 31 h 60"/>
                  <a:gd name="T14" fmla="*/ 177 w 344"/>
                  <a:gd name="T15" fmla="*/ 27 h 60"/>
                  <a:gd name="T16" fmla="*/ 135 w 344"/>
                  <a:gd name="T17" fmla="*/ 27 h 60"/>
                  <a:gd name="T18" fmla="*/ 100 w 344"/>
                  <a:gd name="T19" fmla="*/ 31 h 60"/>
                  <a:gd name="T20" fmla="*/ 70 w 344"/>
                  <a:gd name="T21" fmla="*/ 37 h 60"/>
                  <a:gd name="T22" fmla="*/ 47 w 344"/>
                  <a:gd name="T23" fmla="*/ 44 h 60"/>
                  <a:gd name="T24" fmla="*/ 29 w 344"/>
                  <a:gd name="T25" fmla="*/ 50 h 60"/>
                  <a:gd name="T26" fmla="*/ 18 w 344"/>
                  <a:gd name="T27" fmla="*/ 56 h 60"/>
                  <a:gd name="T28" fmla="*/ 14 w 344"/>
                  <a:gd name="T29" fmla="*/ 58 h 60"/>
                  <a:gd name="T30" fmla="*/ 0 w 344"/>
                  <a:gd name="T31" fmla="*/ 35 h 60"/>
                  <a:gd name="T32" fmla="*/ 6 w 344"/>
                  <a:gd name="T33" fmla="*/ 33 h 60"/>
                  <a:gd name="T34" fmla="*/ 18 w 344"/>
                  <a:gd name="T35" fmla="*/ 27 h 60"/>
                  <a:gd name="T36" fmla="*/ 37 w 344"/>
                  <a:gd name="T37" fmla="*/ 19 h 60"/>
                  <a:gd name="T38" fmla="*/ 62 w 344"/>
                  <a:gd name="T39" fmla="*/ 12 h 60"/>
                  <a:gd name="T40" fmla="*/ 95 w 344"/>
                  <a:gd name="T41" fmla="*/ 6 h 60"/>
                  <a:gd name="T42" fmla="*/ 133 w 344"/>
                  <a:gd name="T43" fmla="*/ 0 h 60"/>
                  <a:gd name="T44" fmla="*/ 177 w 344"/>
                  <a:gd name="T4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60">
                    <a:moveTo>
                      <a:pt x="177" y="0"/>
                    </a:moveTo>
                    <a:lnTo>
                      <a:pt x="227" y="4"/>
                    </a:lnTo>
                    <a:lnTo>
                      <a:pt x="283" y="16"/>
                    </a:lnTo>
                    <a:lnTo>
                      <a:pt x="344" y="35"/>
                    </a:lnTo>
                    <a:lnTo>
                      <a:pt x="335" y="60"/>
                    </a:lnTo>
                    <a:lnTo>
                      <a:pt x="277" y="42"/>
                    </a:lnTo>
                    <a:lnTo>
                      <a:pt x="225" y="31"/>
                    </a:lnTo>
                    <a:lnTo>
                      <a:pt x="177" y="27"/>
                    </a:lnTo>
                    <a:lnTo>
                      <a:pt x="135" y="27"/>
                    </a:lnTo>
                    <a:lnTo>
                      <a:pt x="100" y="31"/>
                    </a:lnTo>
                    <a:lnTo>
                      <a:pt x="70" y="37"/>
                    </a:lnTo>
                    <a:lnTo>
                      <a:pt x="47" y="44"/>
                    </a:lnTo>
                    <a:lnTo>
                      <a:pt x="29" y="50"/>
                    </a:lnTo>
                    <a:lnTo>
                      <a:pt x="18" y="56"/>
                    </a:lnTo>
                    <a:lnTo>
                      <a:pt x="14" y="58"/>
                    </a:lnTo>
                    <a:lnTo>
                      <a:pt x="0" y="35"/>
                    </a:lnTo>
                    <a:lnTo>
                      <a:pt x="6" y="33"/>
                    </a:lnTo>
                    <a:lnTo>
                      <a:pt x="18" y="27"/>
                    </a:lnTo>
                    <a:lnTo>
                      <a:pt x="37" y="19"/>
                    </a:lnTo>
                    <a:lnTo>
                      <a:pt x="62" y="12"/>
                    </a:lnTo>
                    <a:lnTo>
                      <a:pt x="95" y="6"/>
                    </a:lnTo>
                    <a:lnTo>
                      <a:pt x="133" y="0"/>
                    </a:lnTo>
                    <a:lnTo>
                      <a:pt x="177"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5" name="Freeform 158"/>
              <p:cNvSpPr>
                <a:spLocks/>
              </p:cNvSpPr>
              <p:nvPr userDrawn="1"/>
            </p:nvSpPr>
            <p:spPr bwMode="auto">
              <a:xfrm>
                <a:off x="4450" y="4527"/>
                <a:ext cx="66" cy="328"/>
              </a:xfrm>
              <a:custGeom>
                <a:avLst/>
                <a:gdLst>
                  <a:gd name="T0" fmla="*/ 22 w 66"/>
                  <a:gd name="T1" fmla="*/ 0 h 328"/>
                  <a:gd name="T2" fmla="*/ 25 w 66"/>
                  <a:gd name="T3" fmla="*/ 5 h 328"/>
                  <a:gd name="T4" fmla="*/ 31 w 66"/>
                  <a:gd name="T5" fmla="*/ 15 h 328"/>
                  <a:gd name="T6" fmla="*/ 41 w 66"/>
                  <a:gd name="T7" fmla="*/ 34 h 328"/>
                  <a:gd name="T8" fmla="*/ 48 w 66"/>
                  <a:gd name="T9" fmla="*/ 57 h 328"/>
                  <a:gd name="T10" fmla="*/ 58 w 66"/>
                  <a:gd name="T11" fmla="*/ 86 h 328"/>
                  <a:gd name="T12" fmla="*/ 64 w 66"/>
                  <a:gd name="T13" fmla="*/ 123 h 328"/>
                  <a:gd name="T14" fmla="*/ 66 w 66"/>
                  <a:gd name="T15" fmla="*/ 165 h 328"/>
                  <a:gd name="T16" fmla="*/ 64 w 66"/>
                  <a:gd name="T17" fmla="*/ 213 h 328"/>
                  <a:gd name="T18" fmla="*/ 54 w 66"/>
                  <a:gd name="T19" fmla="*/ 268 h 328"/>
                  <a:gd name="T20" fmla="*/ 39 w 66"/>
                  <a:gd name="T21" fmla="*/ 328 h 328"/>
                  <a:gd name="T22" fmla="*/ 14 w 66"/>
                  <a:gd name="T23" fmla="*/ 320 h 328"/>
                  <a:gd name="T24" fmla="*/ 27 w 66"/>
                  <a:gd name="T25" fmla="*/ 270 h 328"/>
                  <a:gd name="T26" fmla="*/ 35 w 66"/>
                  <a:gd name="T27" fmla="*/ 226 h 328"/>
                  <a:gd name="T28" fmla="*/ 39 w 66"/>
                  <a:gd name="T29" fmla="*/ 186 h 328"/>
                  <a:gd name="T30" fmla="*/ 39 w 66"/>
                  <a:gd name="T31" fmla="*/ 149 h 328"/>
                  <a:gd name="T32" fmla="*/ 37 w 66"/>
                  <a:gd name="T33" fmla="*/ 119 h 328"/>
                  <a:gd name="T34" fmla="*/ 31 w 66"/>
                  <a:gd name="T35" fmla="*/ 94 h 328"/>
                  <a:gd name="T36" fmla="*/ 23 w 66"/>
                  <a:gd name="T37" fmla="*/ 65 h 328"/>
                  <a:gd name="T38" fmla="*/ 16 w 66"/>
                  <a:gd name="T39" fmla="*/ 44 h 328"/>
                  <a:gd name="T40" fmla="*/ 8 w 66"/>
                  <a:gd name="T41" fmla="*/ 28 h 328"/>
                  <a:gd name="T42" fmla="*/ 2 w 66"/>
                  <a:gd name="T43" fmla="*/ 19 h 328"/>
                  <a:gd name="T44" fmla="*/ 0 w 66"/>
                  <a:gd name="T45" fmla="*/ 15 h 328"/>
                  <a:gd name="T46" fmla="*/ 22 w 66"/>
                  <a:gd name="T47"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328">
                    <a:moveTo>
                      <a:pt x="22" y="0"/>
                    </a:moveTo>
                    <a:lnTo>
                      <a:pt x="25" y="5"/>
                    </a:lnTo>
                    <a:lnTo>
                      <a:pt x="31" y="15"/>
                    </a:lnTo>
                    <a:lnTo>
                      <a:pt x="41" y="34"/>
                    </a:lnTo>
                    <a:lnTo>
                      <a:pt x="48" y="57"/>
                    </a:lnTo>
                    <a:lnTo>
                      <a:pt x="58" y="86"/>
                    </a:lnTo>
                    <a:lnTo>
                      <a:pt x="64" y="123"/>
                    </a:lnTo>
                    <a:lnTo>
                      <a:pt x="66" y="165"/>
                    </a:lnTo>
                    <a:lnTo>
                      <a:pt x="64" y="213"/>
                    </a:lnTo>
                    <a:lnTo>
                      <a:pt x="54" y="268"/>
                    </a:lnTo>
                    <a:lnTo>
                      <a:pt x="39" y="328"/>
                    </a:lnTo>
                    <a:lnTo>
                      <a:pt x="14" y="320"/>
                    </a:lnTo>
                    <a:lnTo>
                      <a:pt x="27" y="270"/>
                    </a:lnTo>
                    <a:lnTo>
                      <a:pt x="35" y="226"/>
                    </a:lnTo>
                    <a:lnTo>
                      <a:pt x="39" y="186"/>
                    </a:lnTo>
                    <a:lnTo>
                      <a:pt x="39" y="149"/>
                    </a:lnTo>
                    <a:lnTo>
                      <a:pt x="37" y="119"/>
                    </a:lnTo>
                    <a:lnTo>
                      <a:pt x="31" y="94"/>
                    </a:lnTo>
                    <a:lnTo>
                      <a:pt x="23" y="65"/>
                    </a:lnTo>
                    <a:lnTo>
                      <a:pt x="16" y="44"/>
                    </a:lnTo>
                    <a:lnTo>
                      <a:pt x="8" y="28"/>
                    </a:lnTo>
                    <a:lnTo>
                      <a:pt x="2" y="19"/>
                    </a:lnTo>
                    <a:lnTo>
                      <a:pt x="0" y="15"/>
                    </a:lnTo>
                    <a:lnTo>
                      <a:pt x="22"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6" name="Freeform 159"/>
              <p:cNvSpPr>
                <a:spLocks/>
              </p:cNvSpPr>
              <p:nvPr userDrawn="1"/>
            </p:nvSpPr>
            <p:spPr bwMode="auto">
              <a:xfrm>
                <a:off x="4543" y="4529"/>
                <a:ext cx="65" cy="328"/>
              </a:xfrm>
              <a:custGeom>
                <a:avLst/>
                <a:gdLst>
                  <a:gd name="T0" fmla="*/ 44 w 65"/>
                  <a:gd name="T1" fmla="*/ 0 h 328"/>
                  <a:gd name="T2" fmla="*/ 65 w 65"/>
                  <a:gd name="T3" fmla="*/ 15 h 328"/>
                  <a:gd name="T4" fmla="*/ 63 w 65"/>
                  <a:gd name="T5" fmla="*/ 19 h 328"/>
                  <a:gd name="T6" fmla="*/ 57 w 65"/>
                  <a:gd name="T7" fmla="*/ 28 h 328"/>
                  <a:gd name="T8" fmla="*/ 49 w 65"/>
                  <a:gd name="T9" fmla="*/ 44 h 328"/>
                  <a:gd name="T10" fmla="*/ 42 w 65"/>
                  <a:gd name="T11" fmla="*/ 65 h 328"/>
                  <a:gd name="T12" fmla="*/ 34 w 65"/>
                  <a:gd name="T13" fmla="*/ 94 h 328"/>
                  <a:gd name="T14" fmla="*/ 28 w 65"/>
                  <a:gd name="T15" fmla="*/ 126 h 328"/>
                  <a:gd name="T16" fmla="*/ 26 w 65"/>
                  <a:gd name="T17" fmla="*/ 167 h 328"/>
                  <a:gd name="T18" fmla="*/ 28 w 65"/>
                  <a:gd name="T19" fmla="*/ 213 h 328"/>
                  <a:gd name="T20" fmla="*/ 36 w 65"/>
                  <a:gd name="T21" fmla="*/ 263 h 328"/>
                  <a:gd name="T22" fmla="*/ 51 w 65"/>
                  <a:gd name="T23" fmla="*/ 318 h 328"/>
                  <a:gd name="T24" fmla="*/ 26 w 65"/>
                  <a:gd name="T25" fmla="*/ 328 h 328"/>
                  <a:gd name="T26" fmla="*/ 11 w 65"/>
                  <a:gd name="T27" fmla="*/ 266 h 328"/>
                  <a:gd name="T28" fmla="*/ 3 w 65"/>
                  <a:gd name="T29" fmla="*/ 213 h 328"/>
                  <a:gd name="T30" fmla="*/ 0 w 65"/>
                  <a:gd name="T31" fmla="*/ 165 h 328"/>
                  <a:gd name="T32" fmla="*/ 3 w 65"/>
                  <a:gd name="T33" fmla="*/ 122 h 328"/>
                  <a:gd name="T34" fmla="*/ 9 w 65"/>
                  <a:gd name="T35" fmla="*/ 86 h 328"/>
                  <a:gd name="T36" fmla="*/ 17 w 65"/>
                  <a:gd name="T37" fmla="*/ 55 h 328"/>
                  <a:gd name="T38" fmla="*/ 26 w 65"/>
                  <a:gd name="T39" fmla="*/ 32 h 328"/>
                  <a:gd name="T40" fmla="*/ 34 w 65"/>
                  <a:gd name="T41" fmla="*/ 15 h 328"/>
                  <a:gd name="T42" fmla="*/ 42 w 65"/>
                  <a:gd name="T43" fmla="*/ 3 h 328"/>
                  <a:gd name="T44" fmla="*/ 44 w 65"/>
                  <a:gd name="T4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328">
                    <a:moveTo>
                      <a:pt x="44" y="0"/>
                    </a:moveTo>
                    <a:lnTo>
                      <a:pt x="65" y="15"/>
                    </a:lnTo>
                    <a:lnTo>
                      <a:pt x="63" y="19"/>
                    </a:lnTo>
                    <a:lnTo>
                      <a:pt x="57" y="28"/>
                    </a:lnTo>
                    <a:lnTo>
                      <a:pt x="49" y="44"/>
                    </a:lnTo>
                    <a:lnTo>
                      <a:pt x="42" y="65"/>
                    </a:lnTo>
                    <a:lnTo>
                      <a:pt x="34" y="94"/>
                    </a:lnTo>
                    <a:lnTo>
                      <a:pt x="28" y="126"/>
                    </a:lnTo>
                    <a:lnTo>
                      <a:pt x="26" y="167"/>
                    </a:lnTo>
                    <a:lnTo>
                      <a:pt x="28" y="213"/>
                    </a:lnTo>
                    <a:lnTo>
                      <a:pt x="36" y="263"/>
                    </a:lnTo>
                    <a:lnTo>
                      <a:pt x="51" y="318"/>
                    </a:lnTo>
                    <a:lnTo>
                      <a:pt x="26" y="328"/>
                    </a:lnTo>
                    <a:lnTo>
                      <a:pt x="11" y="266"/>
                    </a:lnTo>
                    <a:lnTo>
                      <a:pt x="3" y="213"/>
                    </a:lnTo>
                    <a:lnTo>
                      <a:pt x="0" y="165"/>
                    </a:lnTo>
                    <a:lnTo>
                      <a:pt x="3" y="122"/>
                    </a:lnTo>
                    <a:lnTo>
                      <a:pt x="9" y="86"/>
                    </a:lnTo>
                    <a:lnTo>
                      <a:pt x="17" y="55"/>
                    </a:lnTo>
                    <a:lnTo>
                      <a:pt x="26" y="32"/>
                    </a:lnTo>
                    <a:lnTo>
                      <a:pt x="34" y="15"/>
                    </a:lnTo>
                    <a:lnTo>
                      <a:pt x="42" y="3"/>
                    </a:lnTo>
                    <a:lnTo>
                      <a:pt x="44"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7" name="Freeform 160"/>
              <p:cNvSpPr>
                <a:spLocks/>
              </p:cNvSpPr>
              <p:nvPr userDrawn="1"/>
            </p:nvSpPr>
            <p:spPr bwMode="auto">
              <a:xfrm>
                <a:off x="2208" y="4577"/>
                <a:ext cx="253" cy="249"/>
              </a:xfrm>
              <a:custGeom>
                <a:avLst/>
                <a:gdLst>
                  <a:gd name="T0" fmla="*/ 98 w 253"/>
                  <a:gd name="T1" fmla="*/ 0 h 249"/>
                  <a:gd name="T2" fmla="*/ 98 w 253"/>
                  <a:gd name="T3" fmla="*/ 19 h 249"/>
                  <a:gd name="T4" fmla="*/ 65 w 253"/>
                  <a:gd name="T5" fmla="*/ 32 h 249"/>
                  <a:gd name="T6" fmla="*/ 40 w 253"/>
                  <a:gd name="T7" fmla="*/ 57 h 249"/>
                  <a:gd name="T8" fmla="*/ 25 w 253"/>
                  <a:gd name="T9" fmla="*/ 86 h 249"/>
                  <a:gd name="T10" fmla="*/ 19 w 253"/>
                  <a:gd name="T11" fmla="*/ 122 h 249"/>
                  <a:gd name="T12" fmla="*/ 25 w 253"/>
                  <a:gd name="T13" fmla="*/ 157 h 249"/>
                  <a:gd name="T14" fmla="*/ 40 w 253"/>
                  <a:gd name="T15" fmla="*/ 186 h 249"/>
                  <a:gd name="T16" fmla="*/ 63 w 253"/>
                  <a:gd name="T17" fmla="*/ 209 h 249"/>
                  <a:gd name="T18" fmla="*/ 92 w 253"/>
                  <a:gd name="T19" fmla="*/ 224 h 249"/>
                  <a:gd name="T20" fmla="*/ 127 w 253"/>
                  <a:gd name="T21" fmla="*/ 230 h 249"/>
                  <a:gd name="T22" fmla="*/ 161 w 253"/>
                  <a:gd name="T23" fmla="*/ 224 h 249"/>
                  <a:gd name="T24" fmla="*/ 190 w 253"/>
                  <a:gd name="T25" fmla="*/ 209 h 249"/>
                  <a:gd name="T26" fmla="*/ 215 w 253"/>
                  <a:gd name="T27" fmla="*/ 186 h 249"/>
                  <a:gd name="T28" fmla="*/ 230 w 253"/>
                  <a:gd name="T29" fmla="*/ 157 h 249"/>
                  <a:gd name="T30" fmla="*/ 234 w 253"/>
                  <a:gd name="T31" fmla="*/ 122 h 249"/>
                  <a:gd name="T32" fmla="*/ 228 w 253"/>
                  <a:gd name="T33" fmla="*/ 86 h 249"/>
                  <a:gd name="T34" fmla="*/ 213 w 253"/>
                  <a:gd name="T35" fmla="*/ 57 h 249"/>
                  <a:gd name="T36" fmla="*/ 188 w 253"/>
                  <a:gd name="T37" fmla="*/ 32 h 249"/>
                  <a:gd name="T38" fmla="*/ 157 w 253"/>
                  <a:gd name="T39" fmla="*/ 19 h 249"/>
                  <a:gd name="T40" fmla="*/ 157 w 253"/>
                  <a:gd name="T41" fmla="*/ 0 h 249"/>
                  <a:gd name="T42" fmla="*/ 188 w 253"/>
                  <a:gd name="T43" fmla="*/ 11 h 249"/>
                  <a:gd name="T44" fmla="*/ 215 w 253"/>
                  <a:gd name="T45" fmla="*/ 30 h 249"/>
                  <a:gd name="T46" fmla="*/ 234 w 253"/>
                  <a:gd name="T47" fmla="*/ 57 h 249"/>
                  <a:gd name="T48" fmla="*/ 249 w 253"/>
                  <a:gd name="T49" fmla="*/ 88 h 249"/>
                  <a:gd name="T50" fmla="*/ 253 w 253"/>
                  <a:gd name="T51" fmla="*/ 122 h 249"/>
                  <a:gd name="T52" fmla="*/ 249 w 253"/>
                  <a:gd name="T53" fmla="*/ 155 h 249"/>
                  <a:gd name="T54" fmla="*/ 236 w 253"/>
                  <a:gd name="T55" fmla="*/ 186 h 249"/>
                  <a:gd name="T56" fmla="*/ 217 w 253"/>
                  <a:gd name="T57" fmla="*/ 211 h 249"/>
                  <a:gd name="T58" fmla="*/ 190 w 253"/>
                  <a:gd name="T59" fmla="*/ 232 h 249"/>
                  <a:gd name="T60" fmla="*/ 161 w 253"/>
                  <a:gd name="T61" fmla="*/ 243 h 249"/>
                  <a:gd name="T62" fmla="*/ 127 w 253"/>
                  <a:gd name="T63" fmla="*/ 249 h 249"/>
                  <a:gd name="T64" fmla="*/ 94 w 253"/>
                  <a:gd name="T65" fmla="*/ 243 h 249"/>
                  <a:gd name="T66" fmla="*/ 63 w 253"/>
                  <a:gd name="T67" fmla="*/ 232 h 249"/>
                  <a:gd name="T68" fmla="*/ 36 w 253"/>
                  <a:gd name="T69" fmla="*/ 211 h 249"/>
                  <a:gd name="T70" fmla="*/ 17 w 253"/>
                  <a:gd name="T71" fmla="*/ 186 h 249"/>
                  <a:gd name="T72" fmla="*/ 4 w 253"/>
                  <a:gd name="T73" fmla="*/ 155 h 249"/>
                  <a:gd name="T74" fmla="*/ 0 w 253"/>
                  <a:gd name="T75" fmla="*/ 122 h 249"/>
                  <a:gd name="T76" fmla="*/ 6 w 253"/>
                  <a:gd name="T77" fmla="*/ 88 h 249"/>
                  <a:gd name="T78" fmla="*/ 19 w 253"/>
                  <a:gd name="T79" fmla="*/ 57 h 249"/>
                  <a:gd name="T80" fmla="*/ 38 w 253"/>
                  <a:gd name="T81" fmla="*/ 30 h 249"/>
                  <a:gd name="T82" fmla="*/ 65 w 253"/>
                  <a:gd name="T83" fmla="*/ 11 h 249"/>
                  <a:gd name="T84" fmla="*/ 98 w 253"/>
                  <a:gd name="T85"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49">
                    <a:moveTo>
                      <a:pt x="98" y="0"/>
                    </a:moveTo>
                    <a:lnTo>
                      <a:pt x="98" y="19"/>
                    </a:lnTo>
                    <a:lnTo>
                      <a:pt x="65" y="32"/>
                    </a:lnTo>
                    <a:lnTo>
                      <a:pt x="40" y="57"/>
                    </a:lnTo>
                    <a:lnTo>
                      <a:pt x="25" y="86"/>
                    </a:lnTo>
                    <a:lnTo>
                      <a:pt x="19" y="122"/>
                    </a:lnTo>
                    <a:lnTo>
                      <a:pt x="25" y="157"/>
                    </a:lnTo>
                    <a:lnTo>
                      <a:pt x="40" y="186"/>
                    </a:lnTo>
                    <a:lnTo>
                      <a:pt x="63" y="209"/>
                    </a:lnTo>
                    <a:lnTo>
                      <a:pt x="92" y="224"/>
                    </a:lnTo>
                    <a:lnTo>
                      <a:pt x="127" y="230"/>
                    </a:lnTo>
                    <a:lnTo>
                      <a:pt x="161" y="224"/>
                    </a:lnTo>
                    <a:lnTo>
                      <a:pt x="190" y="209"/>
                    </a:lnTo>
                    <a:lnTo>
                      <a:pt x="215" y="186"/>
                    </a:lnTo>
                    <a:lnTo>
                      <a:pt x="230" y="157"/>
                    </a:lnTo>
                    <a:lnTo>
                      <a:pt x="234" y="122"/>
                    </a:lnTo>
                    <a:lnTo>
                      <a:pt x="228" y="86"/>
                    </a:lnTo>
                    <a:lnTo>
                      <a:pt x="213" y="57"/>
                    </a:lnTo>
                    <a:lnTo>
                      <a:pt x="188" y="32"/>
                    </a:lnTo>
                    <a:lnTo>
                      <a:pt x="157" y="19"/>
                    </a:lnTo>
                    <a:lnTo>
                      <a:pt x="157" y="0"/>
                    </a:lnTo>
                    <a:lnTo>
                      <a:pt x="188" y="11"/>
                    </a:lnTo>
                    <a:lnTo>
                      <a:pt x="215" y="30"/>
                    </a:lnTo>
                    <a:lnTo>
                      <a:pt x="234" y="57"/>
                    </a:lnTo>
                    <a:lnTo>
                      <a:pt x="249" y="88"/>
                    </a:lnTo>
                    <a:lnTo>
                      <a:pt x="253" y="122"/>
                    </a:lnTo>
                    <a:lnTo>
                      <a:pt x="249" y="155"/>
                    </a:lnTo>
                    <a:lnTo>
                      <a:pt x="236" y="186"/>
                    </a:lnTo>
                    <a:lnTo>
                      <a:pt x="217" y="211"/>
                    </a:lnTo>
                    <a:lnTo>
                      <a:pt x="190" y="232"/>
                    </a:lnTo>
                    <a:lnTo>
                      <a:pt x="161" y="243"/>
                    </a:lnTo>
                    <a:lnTo>
                      <a:pt x="127" y="249"/>
                    </a:lnTo>
                    <a:lnTo>
                      <a:pt x="94" y="243"/>
                    </a:lnTo>
                    <a:lnTo>
                      <a:pt x="63" y="232"/>
                    </a:lnTo>
                    <a:lnTo>
                      <a:pt x="36" y="211"/>
                    </a:lnTo>
                    <a:lnTo>
                      <a:pt x="17" y="186"/>
                    </a:lnTo>
                    <a:lnTo>
                      <a:pt x="4" y="155"/>
                    </a:lnTo>
                    <a:lnTo>
                      <a:pt x="0" y="122"/>
                    </a:lnTo>
                    <a:lnTo>
                      <a:pt x="6" y="88"/>
                    </a:lnTo>
                    <a:lnTo>
                      <a:pt x="19" y="57"/>
                    </a:lnTo>
                    <a:lnTo>
                      <a:pt x="38" y="30"/>
                    </a:lnTo>
                    <a:lnTo>
                      <a:pt x="65" y="11"/>
                    </a:lnTo>
                    <a:lnTo>
                      <a:pt x="98"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8" name="Freeform 161"/>
              <p:cNvSpPr>
                <a:spLocks/>
              </p:cNvSpPr>
              <p:nvPr userDrawn="1"/>
            </p:nvSpPr>
            <p:spPr bwMode="auto">
              <a:xfrm>
                <a:off x="2329" y="4532"/>
                <a:ext cx="17" cy="114"/>
              </a:xfrm>
              <a:custGeom>
                <a:avLst/>
                <a:gdLst>
                  <a:gd name="T0" fmla="*/ 9 w 17"/>
                  <a:gd name="T1" fmla="*/ 0 h 114"/>
                  <a:gd name="T2" fmla="*/ 13 w 17"/>
                  <a:gd name="T3" fmla="*/ 2 h 114"/>
                  <a:gd name="T4" fmla="*/ 17 w 17"/>
                  <a:gd name="T5" fmla="*/ 6 h 114"/>
                  <a:gd name="T6" fmla="*/ 17 w 17"/>
                  <a:gd name="T7" fmla="*/ 10 h 114"/>
                  <a:gd name="T8" fmla="*/ 17 w 17"/>
                  <a:gd name="T9" fmla="*/ 104 h 114"/>
                  <a:gd name="T10" fmla="*/ 17 w 17"/>
                  <a:gd name="T11" fmla="*/ 110 h 114"/>
                  <a:gd name="T12" fmla="*/ 13 w 17"/>
                  <a:gd name="T13" fmla="*/ 112 h 114"/>
                  <a:gd name="T14" fmla="*/ 9 w 17"/>
                  <a:gd name="T15" fmla="*/ 114 h 114"/>
                  <a:gd name="T16" fmla="*/ 4 w 17"/>
                  <a:gd name="T17" fmla="*/ 112 h 114"/>
                  <a:gd name="T18" fmla="*/ 0 w 17"/>
                  <a:gd name="T19" fmla="*/ 110 h 114"/>
                  <a:gd name="T20" fmla="*/ 0 w 17"/>
                  <a:gd name="T21" fmla="*/ 104 h 114"/>
                  <a:gd name="T22" fmla="*/ 0 w 17"/>
                  <a:gd name="T23" fmla="*/ 10 h 114"/>
                  <a:gd name="T24" fmla="*/ 0 w 17"/>
                  <a:gd name="T25" fmla="*/ 6 h 114"/>
                  <a:gd name="T26" fmla="*/ 4 w 17"/>
                  <a:gd name="T27" fmla="*/ 2 h 114"/>
                  <a:gd name="T28" fmla="*/ 9 w 17"/>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14">
                    <a:moveTo>
                      <a:pt x="9" y="0"/>
                    </a:moveTo>
                    <a:lnTo>
                      <a:pt x="13" y="2"/>
                    </a:lnTo>
                    <a:lnTo>
                      <a:pt x="17" y="6"/>
                    </a:lnTo>
                    <a:lnTo>
                      <a:pt x="17" y="10"/>
                    </a:lnTo>
                    <a:lnTo>
                      <a:pt x="17" y="104"/>
                    </a:lnTo>
                    <a:lnTo>
                      <a:pt x="17" y="110"/>
                    </a:lnTo>
                    <a:lnTo>
                      <a:pt x="13" y="112"/>
                    </a:lnTo>
                    <a:lnTo>
                      <a:pt x="9" y="114"/>
                    </a:lnTo>
                    <a:lnTo>
                      <a:pt x="4" y="112"/>
                    </a:lnTo>
                    <a:lnTo>
                      <a:pt x="0" y="110"/>
                    </a:lnTo>
                    <a:lnTo>
                      <a:pt x="0" y="104"/>
                    </a:lnTo>
                    <a:lnTo>
                      <a:pt x="0" y="10"/>
                    </a:lnTo>
                    <a:lnTo>
                      <a:pt x="0" y="6"/>
                    </a:lnTo>
                    <a:lnTo>
                      <a:pt x="4" y="2"/>
                    </a:lnTo>
                    <a:lnTo>
                      <a:pt x="9" y="0"/>
                    </a:lnTo>
                    <a:close/>
                  </a:path>
                </a:pathLst>
              </a:custGeom>
              <a:solidFill>
                <a:srgbClr val="3D005C"/>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9" name="Freeform 162"/>
              <p:cNvSpPr>
                <a:spLocks/>
              </p:cNvSpPr>
              <p:nvPr userDrawn="1"/>
            </p:nvSpPr>
            <p:spPr bwMode="auto">
              <a:xfrm>
                <a:off x="5220" y="1748"/>
                <a:ext cx="112" cy="111"/>
              </a:xfrm>
              <a:custGeom>
                <a:avLst/>
                <a:gdLst>
                  <a:gd name="T0" fmla="*/ 69 w 112"/>
                  <a:gd name="T1" fmla="*/ 0 h 111"/>
                  <a:gd name="T2" fmla="*/ 112 w 112"/>
                  <a:gd name="T3" fmla="*/ 42 h 111"/>
                  <a:gd name="T4" fmla="*/ 44 w 112"/>
                  <a:gd name="T5" fmla="*/ 111 h 111"/>
                  <a:gd name="T6" fmla="*/ 0 w 112"/>
                  <a:gd name="T7" fmla="*/ 69 h 111"/>
                  <a:gd name="T8" fmla="*/ 12 w 112"/>
                  <a:gd name="T9" fmla="*/ 56 h 111"/>
                  <a:gd name="T10" fmla="*/ 23 w 112"/>
                  <a:gd name="T11" fmla="*/ 67 h 111"/>
                  <a:gd name="T12" fmla="*/ 31 w 112"/>
                  <a:gd name="T13" fmla="*/ 59 h 111"/>
                  <a:gd name="T14" fmla="*/ 20 w 112"/>
                  <a:gd name="T15" fmla="*/ 50 h 111"/>
                  <a:gd name="T16" fmla="*/ 31 w 112"/>
                  <a:gd name="T17" fmla="*/ 38 h 111"/>
                  <a:gd name="T18" fmla="*/ 43 w 112"/>
                  <a:gd name="T19" fmla="*/ 48 h 111"/>
                  <a:gd name="T20" fmla="*/ 48 w 112"/>
                  <a:gd name="T21" fmla="*/ 42 h 111"/>
                  <a:gd name="T22" fmla="*/ 39 w 112"/>
                  <a:gd name="T23" fmla="*/ 31 h 111"/>
                  <a:gd name="T24" fmla="*/ 50 w 112"/>
                  <a:gd name="T25" fmla="*/ 19 h 111"/>
                  <a:gd name="T26" fmla="*/ 62 w 112"/>
                  <a:gd name="T27" fmla="*/ 29 h 111"/>
                  <a:gd name="T28" fmla="*/ 68 w 112"/>
                  <a:gd name="T29" fmla="*/ 23 h 111"/>
                  <a:gd name="T30" fmla="*/ 58 w 112"/>
                  <a:gd name="T31" fmla="*/ 11 h 111"/>
                  <a:gd name="T32" fmla="*/ 69 w 112"/>
                  <a:gd name="T3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11">
                    <a:moveTo>
                      <a:pt x="69" y="0"/>
                    </a:moveTo>
                    <a:lnTo>
                      <a:pt x="112" y="42"/>
                    </a:lnTo>
                    <a:lnTo>
                      <a:pt x="44" y="111"/>
                    </a:lnTo>
                    <a:lnTo>
                      <a:pt x="0" y="69"/>
                    </a:lnTo>
                    <a:lnTo>
                      <a:pt x="12" y="56"/>
                    </a:lnTo>
                    <a:lnTo>
                      <a:pt x="23" y="67"/>
                    </a:lnTo>
                    <a:lnTo>
                      <a:pt x="31" y="59"/>
                    </a:lnTo>
                    <a:lnTo>
                      <a:pt x="20" y="50"/>
                    </a:lnTo>
                    <a:lnTo>
                      <a:pt x="31" y="38"/>
                    </a:lnTo>
                    <a:lnTo>
                      <a:pt x="43" y="48"/>
                    </a:lnTo>
                    <a:lnTo>
                      <a:pt x="48" y="42"/>
                    </a:lnTo>
                    <a:lnTo>
                      <a:pt x="39" y="31"/>
                    </a:lnTo>
                    <a:lnTo>
                      <a:pt x="50" y="19"/>
                    </a:lnTo>
                    <a:lnTo>
                      <a:pt x="62" y="29"/>
                    </a:lnTo>
                    <a:lnTo>
                      <a:pt x="68" y="23"/>
                    </a:lnTo>
                    <a:lnTo>
                      <a:pt x="58" y="11"/>
                    </a:lnTo>
                    <a:lnTo>
                      <a:pt x="69"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0" name="Freeform 163"/>
              <p:cNvSpPr>
                <a:spLocks noEditPoints="1"/>
              </p:cNvSpPr>
              <p:nvPr userDrawn="1"/>
            </p:nvSpPr>
            <p:spPr bwMode="auto">
              <a:xfrm>
                <a:off x="5161" y="1665"/>
                <a:ext cx="253" cy="254"/>
              </a:xfrm>
              <a:custGeom>
                <a:avLst/>
                <a:gdLst>
                  <a:gd name="T0" fmla="*/ 48 w 253"/>
                  <a:gd name="T1" fmla="*/ 148 h 254"/>
                  <a:gd name="T2" fmla="*/ 46 w 253"/>
                  <a:gd name="T3" fmla="*/ 154 h 254"/>
                  <a:gd name="T4" fmla="*/ 103 w 253"/>
                  <a:gd name="T5" fmla="*/ 208 h 254"/>
                  <a:gd name="T6" fmla="*/ 215 w 253"/>
                  <a:gd name="T7" fmla="*/ 96 h 254"/>
                  <a:gd name="T8" fmla="*/ 221 w 253"/>
                  <a:gd name="T9" fmla="*/ 37 h 254"/>
                  <a:gd name="T10" fmla="*/ 207 w 253"/>
                  <a:gd name="T11" fmla="*/ 69 h 254"/>
                  <a:gd name="T12" fmla="*/ 221 w 253"/>
                  <a:gd name="T13" fmla="*/ 37 h 254"/>
                  <a:gd name="T14" fmla="*/ 186 w 253"/>
                  <a:gd name="T15" fmla="*/ 46 h 254"/>
                  <a:gd name="T16" fmla="*/ 217 w 253"/>
                  <a:gd name="T17" fmla="*/ 33 h 254"/>
                  <a:gd name="T18" fmla="*/ 199 w 253"/>
                  <a:gd name="T19" fmla="*/ 0 h 254"/>
                  <a:gd name="T20" fmla="*/ 249 w 253"/>
                  <a:gd name="T21" fmla="*/ 56 h 254"/>
                  <a:gd name="T22" fmla="*/ 242 w 253"/>
                  <a:gd name="T23" fmla="*/ 56 h 254"/>
                  <a:gd name="T24" fmla="*/ 236 w 253"/>
                  <a:gd name="T25" fmla="*/ 52 h 254"/>
                  <a:gd name="T26" fmla="*/ 242 w 253"/>
                  <a:gd name="T27" fmla="*/ 104 h 254"/>
                  <a:gd name="T28" fmla="*/ 234 w 253"/>
                  <a:gd name="T29" fmla="*/ 112 h 254"/>
                  <a:gd name="T30" fmla="*/ 226 w 253"/>
                  <a:gd name="T31" fmla="*/ 110 h 254"/>
                  <a:gd name="T32" fmla="*/ 113 w 253"/>
                  <a:gd name="T33" fmla="*/ 212 h 254"/>
                  <a:gd name="T34" fmla="*/ 103 w 253"/>
                  <a:gd name="T35" fmla="*/ 217 h 254"/>
                  <a:gd name="T36" fmla="*/ 67 w 253"/>
                  <a:gd name="T37" fmla="*/ 206 h 254"/>
                  <a:gd name="T38" fmla="*/ 52 w 253"/>
                  <a:gd name="T39" fmla="*/ 217 h 254"/>
                  <a:gd name="T40" fmla="*/ 44 w 253"/>
                  <a:gd name="T41" fmla="*/ 219 h 254"/>
                  <a:gd name="T42" fmla="*/ 4 w 253"/>
                  <a:gd name="T43" fmla="*/ 254 h 254"/>
                  <a:gd name="T44" fmla="*/ 0 w 253"/>
                  <a:gd name="T45" fmla="*/ 254 h 254"/>
                  <a:gd name="T46" fmla="*/ 0 w 253"/>
                  <a:gd name="T47" fmla="*/ 250 h 254"/>
                  <a:gd name="T48" fmla="*/ 34 w 253"/>
                  <a:gd name="T49" fmla="*/ 210 h 254"/>
                  <a:gd name="T50" fmla="*/ 36 w 253"/>
                  <a:gd name="T51" fmla="*/ 200 h 254"/>
                  <a:gd name="T52" fmla="*/ 48 w 253"/>
                  <a:gd name="T53" fmla="*/ 189 h 254"/>
                  <a:gd name="T54" fmla="*/ 36 w 253"/>
                  <a:gd name="T55" fmla="*/ 150 h 254"/>
                  <a:gd name="T56" fmla="*/ 42 w 253"/>
                  <a:gd name="T57" fmla="*/ 141 h 254"/>
                  <a:gd name="T58" fmla="*/ 144 w 253"/>
                  <a:gd name="T59" fmla="*/ 27 h 254"/>
                  <a:gd name="T60" fmla="*/ 142 w 253"/>
                  <a:gd name="T61" fmla="*/ 20 h 254"/>
                  <a:gd name="T62" fmla="*/ 150 w 253"/>
                  <a:gd name="T63" fmla="*/ 12 h 254"/>
                  <a:gd name="T64" fmla="*/ 201 w 253"/>
                  <a:gd name="T65" fmla="*/ 18 h 254"/>
                  <a:gd name="T66" fmla="*/ 198 w 253"/>
                  <a:gd name="T67" fmla="*/ 12 h 254"/>
                  <a:gd name="T68" fmla="*/ 198 w 253"/>
                  <a:gd name="T69" fmla="*/ 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254">
                    <a:moveTo>
                      <a:pt x="157" y="41"/>
                    </a:moveTo>
                    <a:lnTo>
                      <a:pt x="48" y="148"/>
                    </a:lnTo>
                    <a:lnTo>
                      <a:pt x="46" y="150"/>
                    </a:lnTo>
                    <a:lnTo>
                      <a:pt x="46" y="154"/>
                    </a:lnTo>
                    <a:lnTo>
                      <a:pt x="100" y="208"/>
                    </a:lnTo>
                    <a:lnTo>
                      <a:pt x="103" y="208"/>
                    </a:lnTo>
                    <a:lnTo>
                      <a:pt x="105" y="206"/>
                    </a:lnTo>
                    <a:lnTo>
                      <a:pt x="215" y="96"/>
                    </a:lnTo>
                    <a:lnTo>
                      <a:pt x="157" y="41"/>
                    </a:lnTo>
                    <a:close/>
                    <a:moveTo>
                      <a:pt x="221" y="37"/>
                    </a:moveTo>
                    <a:lnTo>
                      <a:pt x="198" y="60"/>
                    </a:lnTo>
                    <a:lnTo>
                      <a:pt x="207" y="69"/>
                    </a:lnTo>
                    <a:lnTo>
                      <a:pt x="230" y="46"/>
                    </a:lnTo>
                    <a:lnTo>
                      <a:pt x="221" y="37"/>
                    </a:lnTo>
                    <a:close/>
                    <a:moveTo>
                      <a:pt x="207" y="23"/>
                    </a:moveTo>
                    <a:lnTo>
                      <a:pt x="186" y="46"/>
                    </a:lnTo>
                    <a:lnTo>
                      <a:pt x="194" y="56"/>
                    </a:lnTo>
                    <a:lnTo>
                      <a:pt x="217" y="33"/>
                    </a:lnTo>
                    <a:lnTo>
                      <a:pt x="207" y="23"/>
                    </a:lnTo>
                    <a:close/>
                    <a:moveTo>
                      <a:pt x="199" y="0"/>
                    </a:moveTo>
                    <a:lnTo>
                      <a:pt x="253" y="54"/>
                    </a:lnTo>
                    <a:lnTo>
                      <a:pt x="249" y="56"/>
                    </a:lnTo>
                    <a:lnTo>
                      <a:pt x="246" y="58"/>
                    </a:lnTo>
                    <a:lnTo>
                      <a:pt x="242" y="56"/>
                    </a:lnTo>
                    <a:lnTo>
                      <a:pt x="238" y="54"/>
                    </a:lnTo>
                    <a:lnTo>
                      <a:pt x="236" y="52"/>
                    </a:lnTo>
                    <a:lnTo>
                      <a:pt x="215" y="75"/>
                    </a:lnTo>
                    <a:lnTo>
                      <a:pt x="242" y="104"/>
                    </a:lnTo>
                    <a:lnTo>
                      <a:pt x="238" y="110"/>
                    </a:lnTo>
                    <a:lnTo>
                      <a:pt x="234" y="112"/>
                    </a:lnTo>
                    <a:lnTo>
                      <a:pt x="230" y="112"/>
                    </a:lnTo>
                    <a:lnTo>
                      <a:pt x="226" y="110"/>
                    </a:lnTo>
                    <a:lnTo>
                      <a:pt x="221" y="104"/>
                    </a:lnTo>
                    <a:lnTo>
                      <a:pt x="113" y="212"/>
                    </a:lnTo>
                    <a:lnTo>
                      <a:pt x="109" y="215"/>
                    </a:lnTo>
                    <a:lnTo>
                      <a:pt x="103" y="217"/>
                    </a:lnTo>
                    <a:lnTo>
                      <a:pt x="98" y="215"/>
                    </a:lnTo>
                    <a:lnTo>
                      <a:pt x="67" y="206"/>
                    </a:lnTo>
                    <a:lnTo>
                      <a:pt x="57" y="215"/>
                    </a:lnTo>
                    <a:lnTo>
                      <a:pt x="52" y="217"/>
                    </a:lnTo>
                    <a:lnTo>
                      <a:pt x="48" y="219"/>
                    </a:lnTo>
                    <a:lnTo>
                      <a:pt x="44" y="219"/>
                    </a:lnTo>
                    <a:lnTo>
                      <a:pt x="40" y="217"/>
                    </a:lnTo>
                    <a:lnTo>
                      <a:pt x="4" y="254"/>
                    </a:lnTo>
                    <a:lnTo>
                      <a:pt x="2" y="254"/>
                    </a:lnTo>
                    <a:lnTo>
                      <a:pt x="0" y="254"/>
                    </a:lnTo>
                    <a:lnTo>
                      <a:pt x="0" y="252"/>
                    </a:lnTo>
                    <a:lnTo>
                      <a:pt x="0" y="250"/>
                    </a:lnTo>
                    <a:lnTo>
                      <a:pt x="36" y="213"/>
                    </a:lnTo>
                    <a:lnTo>
                      <a:pt x="34" y="210"/>
                    </a:lnTo>
                    <a:lnTo>
                      <a:pt x="34" y="206"/>
                    </a:lnTo>
                    <a:lnTo>
                      <a:pt x="36" y="200"/>
                    </a:lnTo>
                    <a:lnTo>
                      <a:pt x="38" y="198"/>
                    </a:lnTo>
                    <a:lnTo>
                      <a:pt x="48" y="189"/>
                    </a:lnTo>
                    <a:lnTo>
                      <a:pt x="38" y="156"/>
                    </a:lnTo>
                    <a:lnTo>
                      <a:pt x="36" y="150"/>
                    </a:lnTo>
                    <a:lnTo>
                      <a:pt x="38" y="146"/>
                    </a:lnTo>
                    <a:lnTo>
                      <a:pt x="42" y="141"/>
                    </a:lnTo>
                    <a:lnTo>
                      <a:pt x="150" y="33"/>
                    </a:lnTo>
                    <a:lnTo>
                      <a:pt x="144" y="27"/>
                    </a:lnTo>
                    <a:lnTo>
                      <a:pt x="142" y="23"/>
                    </a:lnTo>
                    <a:lnTo>
                      <a:pt x="142" y="20"/>
                    </a:lnTo>
                    <a:lnTo>
                      <a:pt x="144" y="16"/>
                    </a:lnTo>
                    <a:lnTo>
                      <a:pt x="150" y="12"/>
                    </a:lnTo>
                    <a:lnTo>
                      <a:pt x="178" y="41"/>
                    </a:lnTo>
                    <a:lnTo>
                      <a:pt x="201" y="18"/>
                    </a:lnTo>
                    <a:lnTo>
                      <a:pt x="199" y="16"/>
                    </a:lnTo>
                    <a:lnTo>
                      <a:pt x="198" y="12"/>
                    </a:lnTo>
                    <a:lnTo>
                      <a:pt x="196" y="8"/>
                    </a:lnTo>
                    <a:lnTo>
                      <a:pt x="198" y="4"/>
                    </a:lnTo>
                    <a:lnTo>
                      <a:pt x="199"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1" name="Freeform 164"/>
              <p:cNvSpPr>
                <a:spLocks/>
              </p:cNvSpPr>
              <p:nvPr userDrawn="1"/>
            </p:nvSpPr>
            <p:spPr bwMode="auto">
              <a:xfrm>
                <a:off x="5222" y="3113"/>
                <a:ext cx="254" cy="250"/>
              </a:xfrm>
              <a:custGeom>
                <a:avLst/>
                <a:gdLst>
                  <a:gd name="T0" fmla="*/ 96 w 254"/>
                  <a:gd name="T1" fmla="*/ 0 h 250"/>
                  <a:gd name="T2" fmla="*/ 96 w 254"/>
                  <a:gd name="T3" fmla="*/ 19 h 250"/>
                  <a:gd name="T4" fmla="*/ 66 w 254"/>
                  <a:gd name="T5" fmla="*/ 35 h 250"/>
                  <a:gd name="T6" fmla="*/ 41 w 254"/>
                  <a:gd name="T7" fmla="*/ 58 h 250"/>
                  <a:gd name="T8" fmla="*/ 25 w 254"/>
                  <a:gd name="T9" fmla="*/ 89 h 250"/>
                  <a:gd name="T10" fmla="*/ 19 w 254"/>
                  <a:gd name="T11" fmla="*/ 123 h 250"/>
                  <a:gd name="T12" fmla="*/ 23 w 254"/>
                  <a:gd name="T13" fmla="*/ 158 h 250"/>
                  <a:gd name="T14" fmla="*/ 39 w 254"/>
                  <a:gd name="T15" fmla="*/ 188 h 250"/>
                  <a:gd name="T16" fmla="*/ 64 w 254"/>
                  <a:gd name="T17" fmla="*/ 211 h 250"/>
                  <a:gd name="T18" fmla="*/ 92 w 254"/>
                  <a:gd name="T19" fmla="*/ 227 h 250"/>
                  <a:gd name="T20" fmla="*/ 127 w 254"/>
                  <a:gd name="T21" fmla="*/ 233 h 250"/>
                  <a:gd name="T22" fmla="*/ 162 w 254"/>
                  <a:gd name="T23" fmla="*/ 227 h 250"/>
                  <a:gd name="T24" fmla="*/ 190 w 254"/>
                  <a:gd name="T25" fmla="*/ 211 h 250"/>
                  <a:gd name="T26" fmla="*/ 213 w 254"/>
                  <a:gd name="T27" fmla="*/ 188 h 250"/>
                  <a:gd name="T28" fmla="*/ 229 w 254"/>
                  <a:gd name="T29" fmla="*/ 158 h 250"/>
                  <a:gd name="T30" fmla="*/ 234 w 254"/>
                  <a:gd name="T31" fmla="*/ 123 h 250"/>
                  <a:gd name="T32" fmla="*/ 229 w 254"/>
                  <a:gd name="T33" fmla="*/ 89 h 250"/>
                  <a:gd name="T34" fmla="*/ 213 w 254"/>
                  <a:gd name="T35" fmla="*/ 58 h 250"/>
                  <a:gd name="T36" fmla="*/ 188 w 254"/>
                  <a:gd name="T37" fmla="*/ 35 h 250"/>
                  <a:gd name="T38" fmla="*/ 156 w 254"/>
                  <a:gd name="T39" fmla="*/ 19 h 250"/>
                  <a:gd name="T40" fmla="*/ 156 w 254"/>
                  <a:gd name="T41" fmla="*/ 0 h 250"/>
                  <a:gd name="T42" fmla="*/ 188 w 254"/>
                  <a:gd name="T43" fmla="*/ 14 h 250"/>
                  <a:gd name="T44" fmla="*/ 215 w 254"/>
                  <a:gd name="T45" fmla="*/ 33 h 250"/>
                  <a:gd name="T46" fmla="*/ 234 w 254"/>
                  <a:gd name="T47" fmla="*/ 58 h 250"/>
                  <a:gd name="T48" fmla="*/ 248 w 254"/>
                  <a:gd name="T49" fmla="*/ 89 h 250"/>
                  <a:gd name="T50" fmla="*/ 254 w 254"/>
                  <a:gd name="T51" fmla="*/ 123 h 250"/>
                  <a:gd name="T52" fmla="*/ 250 w 254"/>
                  <a:gd name="T53" fmla="*/ 158 h 250"/>
                  <a:gd name="T54" fmla="*/ 236 w 254"/>
                  <a:gd name="T55" fmla="*/ 188 h 250"/>
                  <a:gd name="T56" fmla="*/ 217 w 254"/>
                  <a:gd name="T57" fmla="*/ 213 h 250"/>
                  <a:gd name="T58" fmla="*/ 190 w 254"/>
                  <a:gd name="T59" fmla="*/ 233 h 250"/>
                  <a:gd name="T60" fmla="*/ 160 w 254"/>
                  <a:gd name="T61" fmla="*/ 246 h 250"/>
                  <a:gd name="T62" fmla="*/ 127 w 254"/>
                  <a:gd name="T63" fmla="*/ 250 h 250"/>
                  <a:gd name="T64" fmla="*/ 92 w 254"/>
                  <a:gd name="T65" fmla="*/ 246 h 250"/>
                  <a:gd name="T66" fmla="*/ 64 w 254"/>
                  <a:gd name="T67" fmla="*/ 233 h 250"/>
                  <a:gd name="T68" fmla="*/ 37 w 254"/>
                  <a:gd name="T69" fmla="*/ 213 h 250"/>
                  <a:gd name="T70" fmla="*/ 18 w 254"/>
                  <a:gd name="T71" fmla="*/ 188 h 250"/>
                  <a:gd name="T72" fmla="*/ 4 w 254"/>
                  <a:gd name="T73" fmla="*/ 158 h 250"/>
                  <a:gd name="T74" fmla="*/ 0 w 254"/>
                  <a:gd name="T75" fmla="*/ 123 h 250"/>
                  <a:gd name="T76" fmla="*/ 4 w 254"/>
                  <a:gd name="T77" fmla="*/ 89 h 250"/>
                  <a:gd name="T78" fmla="*/ 18 w 254"/>
                  <a:gd name="T79" fmla="*/ 58 h 250"/>
                  <a:gd name="T80" fmla="*/ 39 w 254"/>
                  <a:gd name="T81" fmla="*/ 33 h 250"/>
                  <a:gd name="T82" fmla="*/ 66 w 254"/>
                  <a:gd name="T83" fmla="*/ 14 h 250"/>
                  <a:gd name="T84" fmla="*/ 96 w 254"/>
                  <a:gd name="T8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50">
                    <a:moveTo>
                      <a:pt x="96" y="0"/>
                    </a:moveTo>
                    <a:lnTo>
                      <a:pt x="96" y="19"/>
                    </a:lnTo>
                    <a:lnTo>
                      <a:pt x="66" y="35"/>
                    </a:lnTo>
                    <a:lnTo>
                      <a:pt x="41" y="58"/>
                    </a:lnTo>
                    <a:lnTo>
                      <a:pt x="25" y="89"/>
                    </a:lnTo>
                    <a:lnTo>
                      <a:pt x="19" y="123"/>
                    </a:lnTo>
                    <a:lnTo>
                      <a:pt x="23" y="158"/>
                    </a:lnTo>
                    <a:lnTo>
                      <a:pt x="39" y="188"/>
                    </a:lnTo>
                    <a:lnTo>
                      <a:pt x="64" y="211"/>
                    </a:lnTo>
                    <a:lnTo>
                      <a:pt x="92" y="227"/>
                    </a:lnTo>
                    <a:lnTo>
                      <a:pt x="127" y="233"/>
                    </a:lnTo>
                    <a:lnTo>
                      <a:pt x="162" y="227"/>
                    </a:lnTo>
                    <a:lnTo>
                      <a:pt x="190" y="211"/>
                    </a:lnTo>
                    <a:lnTo>
                      <a:pt x="213" y="188"/>
                    </a:lnTo>
                    <a:lnTo>
                      <a:pt x="229" y="158"/>
                    </a:lnTo>
                    <a:lnTo>
                      <a:pt x="234" y="123"/>
                    </a:lnTo>
                    <a:lnTo>
                      <a:pt x="229" y="89"/>
                    </a:lnTo>
                    <a:lnTo>
                      <a:pt x="213" y="58"/>
                    </a:lnTo>
                    <a:lnTo>
                      <a:pt x="188" y="35"/>
                    </a:lnTo>
                    <a:lnTo>
                      <a:pt x="156" y="19"/>
                    </a:lnTo>
                    <a:lnTo>
                      <a:pt x="156" y="0"/>
                    </a:lnTo>
                    <a:lnTo>
                      <a:pt x="188" y="14"/>
                    </a:lnTo>
                    <a:lnTo>
                      <a:pt x="215" y="33"/>
                    </a:lnTo>
                    <a:lnTo>
                      <a:pt x="234" y="58"/>
                    </a:lnTo>
                    <a:lnTo>
                      <a:pt x="248" y="89"/>
                    </a:lnTo>
                    <a:lnTo>
                      <a:pt x="254" y="123"/>
                    </a:lnTo>
                    <a:lnTo>
                      <a:pt x="250" y="158"/>
                    </a:lnTo>
                    <a:lnTo>
                      <a:pt x="236" y="188"/>
                    </a:lnTo>
                    <a:lnTo>
                      <a:pt x="217" y="213"/>
                    </a:lnTo>
                    <a:lnTo>
                      <a:pt x="190" y="233"/>
                    </a:lnTo>
                    <a:lnTo>
                      <a:pt x="160" y="246"/>
                    </a:lnTo>
                    <a:lnTo>
                      <a:pt x="127" y="250"/>
                    </a:lnTo>
                    <a:lnTo>
                      <a:pt x="92" y="246"/>
                    </a:lnTo>
                    <a:lnTo>
                      <a:pt x="64" y="233"/>
                    </a:lnTo>
                    <a:lnTo>
                      <a:pt x="37" y="213"/>
                    </a:lnTo>
                    <a:lnTo>
                      <a:pt x="18" y="188"/>
                    </a:lnTo>
                    <a:lnTo>
                      <a:pt x="4" y="158"/>
                    </a:lnTo>
                    <a:lnTo>
                      <a:pt x="0" y="123"/>
                    </a:lnTo>
                    <a:lnTo>
                      <a:pt x="4" y="89"/>
                    </a:lnTo>
                    <a:lnTo>
                      <a:pt x="18" y="58"/>
                    </a:lnTo>
                    <a:lnTo>
                      <a:pt x="39" y="33"/>
                    </a:lnTo>
                    <a:lnTo>
                      <a:pt x="66" y="14"/>
                    </a:lnTo>
                    <a:lnTo>
                      <a:pt x="96" y="0"/>
                    </a:lnTo>
                    <a:close/>
                  </a:path>
                </a:pathLst>
              </a:custGeom>
              <a:solidFill>
                <a:srgbClr val="00006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2" name="Freeform 165"/>
              <p:cNvSpPr>
                <a:spLocks/>
              </p:cNvSpPr>
              <p:nvPr userDrawn="1"/>
            </p:nvSpPr>
            <p:spPr bwMode="auto">
              <a:xfrm>
                <a:off x="5343" y="3071"/>
                <a:ext cx="17" cy="113"/>
              </a:xfrm>
              <a:custGeom>
                <a:avLst/>
                <a:gdLst>
                  <a:gd name="T0" fmla="*/ 8 w 17"/>
                  <a:gd name="T1" fmla="*/ 0 h 113"/>
                  <a:gd name="T2" fmla="*/ 14 w 17"/>
                  <a:gd name="T3" fmla="*/ 2 h 113"/>
                  <a:gd name="T4" fmla="*/ 17 w 17"/>
                  <a:gd name="T5" fmla="*/ 4 h 113"/>
                  <a:gd name="T6" fmla="*/ 17 w 17"/>
                  <a:gd name="T7" fmla="*/ 10 h 113"/>
                  <a:gd name="T8" fmla="*/ 17 w 17"/>
                  <a:gd name="T9" fmla="*/ 104 h 113"/>
                  <a:gd name="T10" fmla="*/ 17 w 17"/>
                  <a:gd name="T11" fmla="*/ 108 h 113"/>
                  <a:gd name="T12" fmla="*/ 14 w 17"/>
                  <a:gd name="T13" fmla="*/ 111 h 113"/>
                  <a:gd name="T14" fmla="*/ 8 w 17"/>
                  <a:gd name="T15" fmla="*/ 113 h 113"/>
                  <a:gd name="T16" fmla="*/ 4 w 17"/>
                  <a:gd name="T17" fmla="*/ 111 h 113"/>
                  <a:gd name="T18" fmla="*/ 0 w 17"/>
                  <a:gd name="T19" fmla="*/ 108 h 113"/>
                  <a:gd name="T20" fmla="*/ 0 w 17"/>
                  <a:gd name="T21" fmla="*/ 104 h 113"/>
                  <a:gd name="T22" fmla="*/ 0 w 17"/>
                  <a:gd name="T23" fmla="*/ 10 h 113"/>
                  <a:gd name="T24" fmla="*/ 0 w 17"/>
                  <a:gd name="T25" fmla="*/ 4 h 113"/>
                  <a:gd name="T26" fmla="*/ 4 w 17"/>
                  <a:gd name="T27" fmla="*/ 2 h 113"/>
                  <a:gd name="T28" fmla="*/ 8 w 17"/>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13">
                    <a:moveTo>
                      <a:pt x="8" y="0"/>
                    </a:moveTo>
                    <a:lnTo>
                      <a:pt x="14" y="2"/>
                    </a:lnTo>
                    <a:lnTo>
                      <a:pt x="17" y="4"/>
                    </a:lnTo>
                    <a:lnTo>
                      <a:pt x="17" y="10"/>
                    </a:lnTo>
                    <a:lnTo>
                      <a:pt x="17" y="104"/>
                    </a:lnTo>
                    <a:lnTo>
                      <a:pt x="17" y="108"/>
                    </a:lnTo>
                    <a:lnTo>
                      <a:pt x="14" y="111"/>
                    </a:lnTo>
                    <a:lnTo>
                      <a:pt x="8" y="113"/>
                    </a:lnTo>
                    <a:lnTo>
                      <a:pt x="4" y="111"/>
                    </a:lnTo>
                    <a:lnTo>
                      <a:pt x="0" y="108"/>
                    </a:lnTo>
                    <a:lnTo>
                      <a:pt x="0" y="104"/>
                    </a:lnTo>
                    <a:lnTo>
                      <a:pt x="0" y="10"/>
                    </a:lnTo>
                    <a:lnTo>
                      <a:pt x="0" y="4"/>
                    </a:lnTo>
                    <a:lnTo>
                      <a:pt x="4" y="2"/>
                    </a:lnTo>
                    <a:lnTo>
                      <a:pt x="8" y="0"/>
                    </a:lnTo>
                    <a:close/>
                  </a:path>
                </a:pathLst>
              </a:custGeom>
              <a:solidFill>
                <a:srgbClr val="00006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3" name="Freeform 166"/>
              <p:cNvSpPr>
                <a:spLocks/>
              </p:cNvSpPr>
              <p:nvPr userDrawn="1"/>
            </p:nvSpPr>
            <p:spPr bwMode="auto">
              <a:xfrm>
                <a:off x="5222" y="4607"/>
                <a:ext cx="223" cy="223"/>
              </a:xfrm>
              <a:custGeom>
                <a:avLst/>
                <a:gdLst>
                  <a:gd name="T0" fmla="*/ 137 w 223"/>
                  <a:gd name="T1" fmla="*/ 0 h 223"/>
                  <a:gd name="T2" fmla="*/ 223 w 223"/>
                  <a:gd name="T3" fmla="*/ 87 h 223"/>
                  <a:gd name="T4" fmla="*/ 87 w 223"/>
                  <a:gd name="T5" fmla="*/ 223 h 223"/>
                  <a:gd name="T6" fmla="*/ 0 w 223"/>
                  <a:gd name="T7" fmla="*/ 137 h 223"/>
                  <a:gd name="T8" fmla="*/ 23 w 223"/>
                  <a:gd name="T9" fmla="*/ 114 h 223"/>
                  <a:gd name="T10" fmla="*/ 44 w 223"/>
                  <a:gd name="T11" fmla="*/ 135 h 223"/>
                  <a:gd name="T12" fmla="*/ 60 w 223"/>
                  <a:gd name="T13" fmla="*/ 119 h 223"/>
                  <a:gd name="T14" fmla="*/ 39 w 223"/>
                  <a:gd name="T15" fmla="*/ 98 h 223"/>
                  <a:gd name="T16" fmla="*/ 62 w 223"/>
                  <a:gd name="T17" fmla="*/ 75 h 223"/>
                  <a:gd name="T18" fmla="*/ 83 w 223"/>
                  <a:gd name="T19" fmla="*/ 96 h 223"/>
                  <a:gd name="T20" fmla="*/ 98 w 223"/>
                  <a:gd name="T21" fmla="*/ 83 h 223"/>
                  <a:gd name="T22" fmla="*/ 75 w 223"/>
                  <a:gd name="T23" fmla="*/ 62 h 223"/>
                  <a:gd name="T24" fmla="*/ 98 w 223"/>
                  <a:gd name="T25" fmla="*/ 37 h 223"/>
                  <a:gd name="T26" fmla="*/ 121 w 223"/>
                  <a:gd name="T27" fmla="*/ 60 h 223"/>
                  <a:gd name="T28" fmla="*/ 135 w 223"/>
                  <a:gd name="T29" fmla="*/ 44 h 223"/>
                  <a:gd name="T30" fmla="*/ 114 w 223"/>
                  <a:gd name="T31" fmla="*/ 23 h 223"/>
                  <a:gd name="T32" fmla="*/ 137 w 223"/>
                  <a:gd name="T3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3" h="223">
                    <a:moveTo>
                      <a:pt x="137" y="0"/>
                    </a:moveTo>
                    <a:lnTo>
                      <a:pt x="223" y="87"/>
                    </a:lnTo>
                    <a:lnTo>
                      <a:pt x="87" y="223"/>
                    </a:lnTo>
                    <a:lnTo>
                      <a:pt x="0" y="137"/>
                    </a:lnTo>
                    <a:lnTo>
                      <a:pt x="23" y="114"/>
                    </a:lnTo>
                    <a:lnTo>
                      <a:pt x="44" y="135"/>
                    </a:lnTo>
                    <a:lnTo>
                      <a:pt x="60" y="119"/>
                    </a:lnTo>
                    <a:lnTo>
                      <a:pt x="39" y="98"/>
                    </a:lnTo>
                    <a:lnTo>
                      <a:pt x="62" y="75"/>
                    </a:lnTo>
                    <a:lnTo>
                      <a:pt x="83" y="96"/>
                    </a:lnTo>
                    <a:lnTo>
                      <a:pt x="98" y="83"/>
                    </a:lnTo>
                    <a:lnTo>
                      <a:pt x="75" y="62"/>
                    </a:lnTo>
                    <a:lnTo>
                      <a:pt x="98" y="37"/>
                    </a:lnTo>
                    <a:lnTo>
                      <a:pt x="121" y="60"/>
                    </a:lnTo>
                    <a:lnTo>
                      <a:pt x="135" y="44"/>
                    </a:lnTo>
                    <a:lnTo>
                      <a:pt x="114" y="23"/>
                    </a:lnTo>
                    <a:lnTo>
                      <a:pt x="137"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4" name="Freeform 167"/>
              <p:cNvSpPr>
                <a:spLocks noEditPoints="1"/>
              </p:cNvSpPr>
              <p:nvPr userDrawn="1"/>
            </p:nvSpPr>
            <p:spPr bwMode="auto">
              <a:xfrm>
                <a:off x="5101" y="4442"/>
                <a:ext cx="507" cy="509"/>
              </a:xfrm>
              <a:custGeom>
                <a:avLst/>
                <a:gdLst>
                  <a:gd name="T0" fmla="*/ 98 w 507"/>
                  <a:gd name="T1" fmla="*/ 296 h 509"/>
                  <a:gd name="T2" fmla="*/ 94 w 507"/>
                  <a:gd name="T3" fmla="*/ 304 h 509"/>
                  <a:gd name="T4" fmla="*/ 202 w 507"/>
                  <a:gd name="T5" fmla="*/ 413 h 509"/>
                  <a:gd name="T6" fmla="*/ 210 w 507"/>
                  <a:gd name="T7" fmla="*/ 413 h 509"/>
                  <a:gd name="T8" fmla="*/ 430 w 507"/>
                  <a:gd name="T9" fmla="*/ 194 h 509"/>
                  <a:gd name="T10" fmla="*/ 444 w 507"/>
                  <a:gd name="T11" fmla="*/ 73 h 509"/>
                  <a:gd name="T12" fmla="*/ 415 w 507"/>
                  <a:gd name="T13" fmla="*/ 136 h 509"/>
                  <a:gd name="T14" fmla="*/ 444 w 507"/>
                  <a:gd name="T15" fmla="*/ 73 h 509"/>
                  <a:gd name="T16" fmla="*/ 373 w 507"/>
                  <a:gd name="T17" fmla="*/ 92 h 509"/>
                  <a:gd name="T18" fmla="*/ 436 w 507"/>
                  <a:gd name="T19" fmla="*/ 65 h 509"/>
                  <a:gd name="T20" fmla="*/ 400 w 507"/>
                  <a:gd name="T21" fmla="*/ 0 h 509"/>
                  <a:gd name="T22" fmla="*/ 503 w 507"/>
                  <a:gd name="T23" fmla="*/ 111 h 509"/>
                  <a:gd name="T24" fmla="*/ 494 w 507"/>
                  <a:gd name="T25" fmla="*/ 115 h 509"/>
                  <a:gd name="T26" fmla="*/ 484 w 507"/>
                  <a:gd name="T27" fmla="*/ 111 h 509"/>
                  <a:gd name="T28" fmla="*/ 475 w 507"/>
                  <a:gd name="T29" fmla="*/ 106 h 509"/>
                  <a:gd name="T30" fmla="*/ 488 w 507"/>
                  <a:gd name="T31" fmla="*/ 208 h 509"/>
                  <a:gd name="T32" fmla="*/ 471 w 507"/>
                  <a:gd name="T33" fmla="*/ 223 h 509"/>
                  <a:gd name="T34" fmla="*/ 459 w 507"/>
                  <a:gd name="T35" fmla="*/ 223 h 509"/>
                  <a:gd name="T36" fmla="*/ 444 w 507"/>
                  <a:gd name="T37" fmla="*/ 208 h 509"/>
                  <a:gd name="T38" fmla="*/ 213 w 507"/>
                  <a:gd name="T39" fmla="*/ 432 h 509"/>
                  <a:gd name="T40" fmla="*/ 135 w 507"/>
                  <a:gd name="T41" fmla="*/ 411 h 509"/>
                  <a:gd name="T42" fmla="*/ 110 w 507"/>
                  <a:gd name="T43" fmla="*/ 434 h 509"/>
                  <a:gd name="T44" fmla="*/ 96 w 507"/>
                  <a:gd name="T45" fmla="*/ 438 h 509"/>
                  <a:gd name="T46" fmla="*/ 83 w 507"/>
                  <a:gd name="T47" fmla="*/ 432 h 509"/>
                  <a:gd name="T48" fmla="*/ 8 w 507"/>
                  <a:gd name="T49" fmla="*/ 507 h 509"/>
                  <a:gd name="T50" fmla="*/ 4 w 507"/>
                  <a:gd name="T51" fmla="*/ 507 h 509"/>
                  <a:gd name="T52" fmla="*/ 0 w 507"/>
                  <a:gd name="T53" fmla="*/ 505 h 509"/>
                  <a:gd name="T54" fmla="*/ 2 w 507"/>
                  <a:gd name="T55" fmla="*/ 499 h 509"/>
                  <a:gd name="T56" fmla="*/ 71 w 507"/>
                  <a:gd name="T57" fmla="*/ 415 h 509"/>
                  <a:gd name="T58" fmla="*/ 79 w 507"/>
                  <a:gd name="T59" fmla="*/ 394 h 509"/>
                  <a:gd name="T60" fmla="*/ 77 w 507"/>
                  <a:gd name="T61" fmla="*/ 311 h 509"/>
                  <a:gd name="T62" fmla="*/ 85 w 507"/>
                  <a:gd name="T63" fmla="*/ 280 h 509"/>
                  <a:gd name="T64" fmla="*/ 290 w 507"/>
                  <a:gd name="T65" fmla="*/ 54 h 509"/>
                  <a:gd name="T66" fmla="*/ 286 w 507"/>
                  <a:gd name="T67" fmla="*/ 42 h 509"/>
                  <a:gd name="T68" fmla="*/ 290 w 507"/>
                  <a:gd name="T69" fmla="*/ 33 h 509"/>
                  <a:gd name="T70" fmla="*/ 357 w 507"/>
                  <a:gd name="T71" fmla="*/ 79 h 509"/>
                  <a:gd name="T72" fmla="*/ 400 w 507"/>
                  <a:gd name="T73" fmla="*/ 29 h 509"/>
                  <a:gd name="T74" fmla="*/ 396 w 507"/>
                  <a:gd name="T75" fmla="*/ 21 h 509"/>
                  <a:gd name="T76" fmla="*/ 396 w 507"/>
                  <a:gd name="T77" fmla="*/ 10 h 509"/>
                  <a:gd name="T78" fmla="*/ 400 w 507"/>
                  <a:gd name="T79"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7" h="509">
                    <a:moveTo>
                      <a:pt x="315" y="79"/>
                    </a:moveTo>
                    <a:lnTo>
                      <a:pt x="98" y="296"/>
                    </a:lnTo>
                    <a:lnTo>
                      <a:pt x="96" y="300"/>
                    </a:lnTo>
                    <a:lnTo>
                      <a:pt x="94" y="304"/>
                    </a:lnTo>
                    <a:lnTo>
                      <a:pt x="94" y="307"/>
                    </a:lnTo>
                    <a:lnTo>
                      <a:pt x="202" y="413"/>
                    </a:lnTo>
                    <a:lnTo>
                      <a:pt x="206" y="415"/>
                    </a:lnTo>
                    <a:lnTo>
                      <a:pt x="210" y="413"/>
                    </a:lnTo>
                    <a:lnTo>
                      <a:pt x="213" y="411"/>
                    </a:lnTo>
                    <a:lnTo>
                      <a:pt x="430" y="194"/>
                    </a:lnTo>
                    <a:lnTo>
                      <a:pt x="315" y="79"/>
                    </a:lnTo>
                    <a:close/>
                    <a:moveTo>
                      <a:pt x="444" y="73"/>
                    </a:moveTo>
                    <a:lnTo>
                      <a:pt x="398" y="119"/>
                    </a:lnTo>
                    <a:lnTo>
                      <a:pt x="415" y="136"/>
                    </a:lnTo>
                    <a:lnTo>
                      <a:pt x="461" y="90"/>
                    </a:lnTo>
                    <a:lnTo>
                      <a:pt x="444" y="73"/>
                    </a:lnTo>
                    <a:close/>
                    <a:moveTo>
                      <a:pt x="419" y="48"/>
                    </a:moveTo>
                    <a:lnTo>
                      <a:pt x="373" y="92"/>
                    </a:lnTo>
                    <a:lnTo>
                      <a:pt x="390" y="111"/>
                    </a:lnTo>
                    <a:lnTo>
                      <a:pt x="436" y="65"/>
                    </a:lnTo>
                    <a:lnTo>
                      <a:pt x="419" y="48"/>
                    </a:lnTo>
                    <a:close/>
                    <a:moveTo>
                      <a:pt x="400" y="0"/>
                    </a:moveTo>
                    <a:lnTo>
                      <a:pt x="507" y="108"/>
                    </a:lnTo>
                    <a:lnTo>
                      <a:pt x="503" y="111"/>
                    </a:lnTo>
                    <a:lnTo>
                      <a:pt x="499" y="113"/>
                    </a:lnTo>
                    <a:lnTo>
                      <a:pt x="494" y="115"/>
                    </a:lnTo>
                    <a:lnTo>
                      <a:pt x="488" y="113"/>
                    </a:lnTo>
                    <a:lnTo>
                      <a:pt x="484" y="111"/>
                    </a:lnTo>
                    <a:lnTo>
                      <a:pt x="478" y="108"/>
                    </a:lnTo>
                    <a:lnTo>
                      <a:pt x="475" y="106"/>
                    </a:lnTo>
                    <a:lnTo>
                      <a:pt x="430" y="150"/>
                    </a:lnTo>
                    <a:lnTo>
                      <a:pt x="488" y="208"/>
                    </a:lnTo>
                    <a:lnTo>
                      <a:pt x="476" y="219"/>
                    </a:lnTo>
                    <a:lnTo>
                      <a:pt x="471" y="223"/>
                    </a:lnTo>
                    <a:lnTo>
                      <a:pt x="465" y="223"/>
                    </a:lnTo>
                    <a:lnTo>
                      <a:pt x="459" y="223"/>
                    </a:lnTo>
                    <a:lnTo>
                      <a:pt x="455" y="219"/>
                    </a:lnTo>
                    <a:lnTo>
                      <a:pt x="444" y="208"/>
                    </a:lnTo>
                    <a:lnTo>
                      <a:pt x="229" y="425"/>
                    </a:lnTo>
                    <a:lnTo>
                      <a:pt x="213" y="432"/>
                    </a:lnTo>
                    <a:lnTo>
                      <a:pt x="196" y="432"/>
                    </a:lnTo>
                    <a:lnTo>
                      <a:pt x="135" y="411"/>
                    </a:lnTo>
                    <a:lnTo>
                      <a:pt x="115" y="430"/>
                    </a:lnTo>
                    <a:lnTo>
                      <a:pt x="110" y="434"/>
                    </a:lnTo>
                    <a:lnTo>
                      <a:pt x="104" y="436"/>
                    </a:lnTo>
                    <a:lnTo>
                      <a:pt x="96" y="438"/>
                    </a:lnTo>
                    <a:lnTo>
                      <a:pt x="91" y="436"/>
                    </a:lnTo>
                    <a:lnTo>
                      <a:pt x="83" y="432"/>
                    </a:lnTo>
                    <a:lnTo>
                      <a:pt x="10" y="507"/>
                    </a:lnTo>
                    <a:lnTo>
                      <a:pt x="8" y="507"/>
                    </a:lnTo>
                    <a:lnTo>
                      <a:pt x="6" y="509"/>
                    </a:lnTo>
                    <a:lnTo>
                      <a:pt x="4" y="507"/>
                    </a:lnTo>
                    <a:lnTo>
                      <a:pt x="2" y="507"/>
                    </a:lnTo>
                    <a:lnTo>
                      <a:pt x="0" y="505"/>
                    </a:lnTo>
                    <a:lnTo>
                      <a:pt x="0" y="501"/>
                    </a:lnTo>
                    <a:lnTo>
                      <a:pt x="2" y="499"/>
                    </a:lnTo>
                    <a:lnTo>
                      <a:pt x="75" y="426"/>
                    </a:lnTo>
                    <a:lnTo>
                      <a:pt x="71" y="415"/>
                    </a:lnTo>
                    <a:lnTo>
                      <a:pt x="73" y="403"/>
                    </a:lnTo>
                    <a:lnTo>
                      <a:pt x="79" y="394"/>
                    </a:lnTo>
                    <a:lnTo>
                      <a:pt x="98" y="375"/>
                    </a:lnTo>
                    <a:lnTo>
                      <a:pt x="77" y="311"/>
                    </a:lnTo>
                    <a:lnTo>
                      <a:pt x="77" y="296"/>
                    </a:lnTo>
                    <a:lnTo>
                      <a:pt x="85" y="280"/>
                    </a:lnTo>
                    <a:lnTo>
                      <a:pt x="302" y="63"/>
                    </a:lnTo>
                    <a:lnTo>
                      <a:pt x="290" y="54"/>
                    </a:lnTo>
                    <a:lnTo>
                      <a:pt x="286" y="48"/>
                    </a:lnTo>
                    <a:lnTo>
                      <a:pt x="286" y="42"/>
                    </a:lnTo>
                    <a:lnTo>
                      <a:pt x="286" y="37"/>
                    </a:lnTo>
                    <a:lnTo>
                      <a:pt x="290" y="33"/>
                    </a:lnTo>
                    <a:lnTo>
                      <a:pt x="302" y="21"/>
                    </a:lnTo>
                    <a:lnTo>
                      <a:pt x="357" y="79"/>
                    </a:lnTo>
                    <a:lnTo>
                      <a:pt x="403" y="33"/>
                    </a:lnTo>
                    <a:lnTo>
                      <a:pt x="400" y="29"/>
                    </a:lnTo>
                    <a:lnTo>
                      <a:pt x="398" y="25"/>
                    </a:lnTo>
                    <a:lnTo>
                      <a:pt x="396" y="21"/>
                    </a:lnTo>
                    <a:lnTo>
                      <a:pt x="394" y="15"/>
                    </a:lnTo>
                    <a:lnTo>
                      <a:pt x="396" y="10"/>
                    </a:lnTo>
                    <a:lnTo>
                      <a:pt x="398" y="6"/>
                    </a:lnTo>
                    <a:lnTo>
                      <a:pt x="400" y="0"/>
                    </a:lnTo>
                    <a:close/>
                  </a:path>
                </a:pathLst>
              </a:custGeom>
              <a:solidFill>
                <a:srgbClr val="C4F2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sp>
          <p:nvSpPr>
            <p:cNvPr id="700" name="Freeform 10"/>
            <p:cNvSpPr>
              <a:spLocks/>
            </p:cNvSpPr>
            <p:nvPr userDrawn="1"/>
          </p:nvSpPr>
          <p:spPr bwMode="auto">
            <a:xfrm>
              <a:off x="10585845" y="8061586"/>
              <a:ext cx="207963" cy="407988"/>
            </a:xfrm>
            <a:custGeom>
              <a:avLst/>
              <a:gdLst>
                <a:gd name="T0" fmla="*/ 129 w 131"/>
                <a:gd name="T1" fmla="*/ 0 h 257"/>
                <a:gd name="T2" fmla="*/ 79 w 131"/>
                <a:gd name="T3" fmla="*/ 106 h 257"/>
                <a:gd name="T4" fmla="*/ 131 w 131"/>
                <a:gd name="T5" fmla="*/ 129 h 257"/>
                <a:gd name="T6" fmla="*/ 0 w 131"/>
                <a:gd name="T7" fmla="*/ 257 h 257"/>
                <a:gd name="T8" fmla="*/ 52 w 131"/>
                <a:gd name="T9" fmla="*/ 154 h 257"/>
                <a:gd name="T10" fmla="*/ 0 w 131"/>
                <a:gd name="T11" fmla="*/ 134 h 257"/>
                <a:gd name="T12" fmla="*/ 129 w 131"/>
                <a:gd name="T13" fmla="*/ 0 h 257"/>
              </a:gdLst>
              <a:ahLst/>
              <a:cxnLst>
                <a:cxn ang="0">
                  <a:pos x="T0" y="T1"/>
                </a:cxn>
                <a:cxn ang="0">
                  <a:pos x="T2" y="T3"/>
                </a:cxn>
                <a:cxn ang="0">
                  <a:pos x="T4" y="T5"/>
                </a:cxn>
                <a:cxn ang="0">
                  <a:pos x="T6" y="T7"/>
                </a:cxn>
                <a:cxn ang="0">
                  <a:pos x="T8" y="T9"/>
                </a:cxn>
                <a:cxn ang="0">
                  <a:pos x="T10" y="T11"/>
                </a:cxn>
                <a:cxn ang="0">
                  <a:pos x="T12" y="T13"/>
                </a:cxn>
              </a:cxnLst>
              <a:rect l="0" t="0" r="r" b="b"/>
              <a:pathLst>
                <a:path w="131" h="257">
                  <a:moveTo>
                    <a:pt x="129" y="0"/>
                  </a:moveTo>
                  <a:lnTo>
                    <a:pt x="79" y="106"/>
                  </a:lnTo>
                  <a:lnTo>
                    <a:pt x="131" y="129"/>
                  </a:lnTo>
                  <a:lnTo>
                    <a:pt x="0" y="257"/>
                  </a:lnTo>
                  <a:lnTo>
                    <a:pt x="52" y="154"/>
                  </a:lnTo>
                  <a:lnTo>
                    <a:pt x="0" y="134"/>
                  </a:lnTo>
                  <a:lnTo>
                    <a:pt x="129"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1" name="Freeform 11"/>
            <p:cNvSpPr>
              <a:spLocks noEditPoints="1"/>
            </p:cNvSpPr>
            <p:nvPr userDrawn="1"/>
          </p:nvSpPr>
          <p:spPr bwMode="auto">
            <a:xfrm>
              <a:off x="10573145" y="8048886"/>
              <a:ext cx="231775" cy="433388"/>
            </a:xfrm>
            <a:custGeom>
              <a:avLst/>
              <a:gdLst>
                <a:gd name="T0" fmla="*/ 110 w 146"/>
                <a:gd name="T1" fmla="*/ 46 h 273"/>
                <a:gd name="T2" fmla="*/ 21 w 146"/>
                <a:gd name="T3" fmla="*/ 140 h 273"/>
                <a:gd name="T4" fmla="*/ 62 w 146"/>
                <a:gd name="T5" fmla="*/ 154 h 273"/>
                <a:gd name="T6" fmla="*/ 66 w 146"/>
                <a:gd name="T7" fmla="*/ 156 h 273"/>
                <a:gd name="T8" fmla="*/ 67 w 146"/>
                <a:gd name="T9" fmla="*/ 158 h 273"/>
                <a:gd name="T10" fmla="*/ 67 w 146"/>
                <a:gd name="T11" fmla="*/ 162 h 273"/>
                <a:gd name="T12" fmla="*/ 67 w 146"/>
                <a:gd name="T13" fmla="*/ 165 h 273"/>
                <a:gd name="T14" fmla="*/ 35 w 146"/>
                <a:gd name="T15" fmla="*/ 227 h 273"/>
                <a:gd name="T16" fmla="*/ 125 w 146"/>
                <a:gd name="T17" fmla="*/ 139 h 273"/>
                <a:gd name="T18" fmla="*/ 83 w 146"/>
                <a:gd name="T19" fmla="*/ 121 h 273"/>
                <a:gd name="T20" fmla="*/ 81 w 146"/>
                <a:gd name="T21" fmla="*/ 119 h 273"/>
                <a:gd name="T22" fmla="*/ 79 w 146"/>
                <a:gd name="T23" fmla="*/ 117 h 273"/>
                <a:gd name="T24" fmla="*/ 79 w 146"/>
                <a:gd name="T25" fmla="*/ 114 h 273"/>
                <a:gd name="T26" fmla="*/ 79 w 146"/>
                <a:gd name="T27" fmla="*/ 112 h 273"/>
                <a:gd name="T28" fmla="*/ 110 w 146"/>
                <a:gd name="T29" fmla="*/ 46 h 273"/>
                <a:gd name="T30" fmla="*/ 137 w 146"/>
                <a:gd name="T31" fmla="*/ 0 h 273"/>
                <a:gd name="T32" fmla="*/ 140 w 146"/>
                <a:gd name="T33" fmla="*/ 2 h 273"/>
                <a:gd name="T34" fmla="*/ 142 w 146"/>
                <a:gd name="T35" fmla="*/ 4 h 273"/>
                <a:gd name="T36" fmla="*/ 144 w 146"/>
                <a:gd name="T37" fmla="*/ 8 h 273"/>
                <a:gd name="T38" fmla="*/ 142 w 146"/>
                <a:gd name="T39" fmla="*/ 12 h 273"/>
                <a:gd name="T40" fmla="*/ 96 w 146"/>
                <a:gd name="T41" fmla="*/ 110 h 273"/>
                <a:gd name="T42" fmla="*/ 140 w 146"/>
                <a:gd name="T43" fmla="*/ 129 h 273"/>
                <a:gd name="T44" fmla="*/ 144 w 146"/>
                <a:gd name="T45" fmla="*/ 131 h 273"/>
                <a:gd name="T46" fmla="*/ 146 w 146"/>
                <a:gd name="T47" fmla="*/ 135 h 273"/>
                <a:gd name="T48" fmla="*/ 146 w 146"/>
                <a:gd name="T49" fmla="*/ 139 h 273"/>
                <a:gd name="T50" fmla="*/ 144 w 146"/>
                <a:gd name="T51" fmla="*/ 142 h 273"/>
                <a:gd name="T52" fmla="*/ 12 w 146"/>
                <a:gd name="T53" fmla="*/ 269 h 273"/>
                <a:gd name="T54" fmla="*/ 10 w 146"/>
                <a:gd name="T55" fmla="*/ 271 h 273"/>
                <a:gd name="T56" fmla="*/ 8 w 146"/>
                <a:gd name="T57" fmla="*/ 273 h 273"/>
                <a:gd name="T58" fmla="*/ 4 w 146"/>
                <a:gd name="T59" fmla="*/ 271 h 273"/>
                <a:gd name="T60" fmla="*/ 2 w 146"/>
                <a:gd name="T61" fmla="*/ 271 h 273"/>
                <a:gd name="T62" fmla="*/ 0 w 146"/>
                <a:gd name="T63" fmla="*/ 267 h 273"/>
                <a:gd name="T64" fmla="*/ 0 w 146"/>
                <a:gd name="T65" fmla="*/ 265 h 273"/>
                <a:gd name="T66" fmla="*/ 0 w 146"/>
                <a:gd name="T67" fmla="*/ 261 h 273"/>
                <a:gd name="T68" fmla="*/ 50 w 146"/>
                <a:gd name="T69" fmla="*/ 165 h 273"/>
                <a:gd name="T70" fmla="*/ 4 w 146"/>
                <a:gd name="T71" fmla="*/ 150 h 273"/>
                <a:gd name="T72" fmla="*/ 2 w 146"/>
                <a:gd name="T73" fmla="*/ 148 h 273"/>
                <a:gd name="T74" fmla="*/ 0 w 146"/>
                <a:gd name="T75" fmla="*/ 144 h 273"/>
                <a:gd name="T76" fmla="*/ 0 w 146"/>
                <a:gd name="T77" fmla="*/ 140 h 273"/>
                <a:gd name="T78" fmla="*/ 2 w 146"/>
                <a:gd name="T79" fmla="*/ 139 h 273"/>
                <a:gd name="T80" fmla="*/ 131 w 146"/>
                <a:gd name="T81" fmla="*/ 2 h 273"/>
                <a:gd name="T82" fmla="*/ 133 w 146"/>
                <a:gd name="T83" fmla="*/ 0 h 273"/>
                <a:gd name="T84" fmla="*/ 137 w 146"/>
                <a:gd name="T8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3">
                  <a:moveTo>
                    <a:pt x="110" y="46"/>
                  </a:moveTo>
                  <a:lnTo>
                    <a:pt x="21" y="140"/>
                  </a:lnTo>
                  <a:lnTo>
                    <a:pt x="62" y="154"/>
                  </a:lnTo>
                  <a:lnTo>
                    <a:pt x="66" y="156"/>
                  </a:lnTo>
                  <a:lnTo>
                    <a:pt x="67" y="158"/>
                  </a:lnTo>
                  <a:lnTo>
                    <a:pt x="67" y="162"/>
                  </a:lnTo>
                  <a:lnTo>
                    <a:pt x="67" y="165"/>
                  </a:lnTo>
                  <a:lnTo>
                    <a:pt x="35" y="227"/>
                  </a:lnTo>
                  <a:lnTo>
                    <a:pt x="125" y="139"/>
                  </a:lnTo>
                  <a:lnTo>
                    <a:pt x="83" y="121"/>
                  </a:lnTo>
                  <a:lnTo>
                    <a:pt x="81" y="119"/>
                  </a:lnTo>
                  <a:lnTo>
                    <a:pt x="79" y="117"/>
                  </a:lnTo>
                  <a:lnTo>
                    <a:pt x="79" y="114"/>
                  </a:lnTo>
                  <a:lnTo>
                    <a:pt x="79" y="112"/>
                  </a:lnTo>
                  <a:lnTo>
                    <a:pt x="110" y="46"/>
                  </a:lnTo>
                  <a:close/>
                  <a:moveTo>
                    <a:pt x="137" y="0"/>
                  </a:moveTo>
                  <a:lnTo>
                    <a:pt x="140" y="2"/>
                  </a:lnTo>
                  <a:lnTo>
                    <a:pt x="142" y="4"/>
                  </a:lnTo>
                  <a:lnTo>
                    <a:pt x="144" y="8"/>
                  </a:lnTo>
                  <a:lnTo>
                    <a:pt x="142" y="12"/>
                  </a:lnTo>
                  <a:lnTo>
                    <a:pt x="96" y="110"/>
                  </a:lnTo>
                  <a:lnTo>
                    <a:pt x="140" y="129"/>
                  </a:lnTo>
                  <a:lnTo>
                    <a:pt x="144" y="131"/>
                  </a:lnTo>
                  <a:lnTo>
                    <a:pt x="146" y="135"/>
                  </a:lnTo>
                  <a:lnTo>
                    <a:pt x="146" y="139"/>
                  </a:lnTo>
                  <a:lnTo>
                    <a:pt x="144" y="142"/>
                  </a:lnTo>
                  <a:lnTo>
                    <a:pt x="12" y="269"/>
                  </a:lnTo>
                  <a:lnTo>
                    <a:pt x="10" y="271"/>
                  </a:lnTo>
                  <a:lnTo>
                    <a:pt x="8" y="273"/>
                  </a:lnTo>
                  <a:lnTo>
                    <a:pt x="4" y="271"/>
                  </a:lnTo>
                  <a:lnTo>
                    <a:pt x="2" y="271"/>
                  </a:lnTo>
                  <a:lnTo>
                    <a:pt x="0" y="267"/>
                  </a:lnTo>
                  <a:lnTo>
                    <a:pt x="0" y="265"/>
                  </a:lnTo>
                  <a:lnTo>
                    <a:pt x="0" y="261"/>
                  </a:lnTo>
                  <a:lnTo>
                    <a:pt x="50" y="165"/>
                  </a:lnTo>
                  <a:lnTo>
                    <a:pt x="4" y="150"/>
                  </a:lnTo>
                  <a:lnTo>
                    <a:pt x="2" y="148"/>
                  </a:lnTo>
                  <a:lnTo>
                    <a:pt x="0" y="144"/>
                  </a:lnTo>
                  <a:lnTo>
                    <a:pt x="0" y="140"/>
                  </a:lnTo>
                  <a:lnTo>
                    <a:pt x="2" y="139"/>
                  </a:lnTo>
                  <a:lnTo>
                    <a:pt x="131" y="2"/>
                  </a:lnTo>
                  <a:lnTo>
                    <a:pt x="133" y="0"/>
                  </a:lnTo>
                  <a:lnTo>
                    <a:pt x="137"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2" name="Freeform 12"/>
            <p:cNvSpPr>
              <a:spLocks noEditPoints="1"/>
            </p:cNvSpPr>
            <p:nvPr userDrawn="1"/>
          </p:nvSpPr>
          <p:spPr bwMode="auto">
            <a:xfrm>
              <a:off x="9503170" y="8234623"/>
              <a:ext cx="88900" cy="88900"/>
            </a:xfrm>
            <a:custGeom>
              <a:avLst/>
              <a:gdLst>
                <a:gd name="T0" fmla="*/ 29 w 56"/>
                <a:gd name="T1" fmla="*/ 16 h 56"/>
                <a:gd name="T2" fmla="*/ 23 w 56"/>
                <a:gd name="T3" fmla="*/ 16 h 56"/>
                <a:gd name="T4" fmla="*/ 20 w 56"/>
                <a:gd name="T5" fmla="*/ 20 h 56"/>
                <a:gd name="T6" fmla="*/ 18 w 56"/>
                <a:gd name="T7" fmla="*/ 23 h 56"/>
                <a:gd name="T8" fmla="*/ 16 w 56"/>
                <a:gd name="T9" fmla="*/ 27 h 56"/>
                <a:gd name="T10" fmla="*/ 18 w 56"/>
                <a:gd name="T11" fmla="*/ 33 h 56"/>
                <a:gd name="T12" fmla="*/ 20 w 56"/>
                <a:gd name="T13" fmla="*/ 37 h 56"/>
                <a:gd name="T14" fmla="*/ 23 w 56"/>
                <a:gd name="T15" fmla="*/ 41 h 56"/>
                <a:gd name="T16" fmla="*/ 29 w 56"/>
                <a:gd name="T17" fmla="*/ 41 h 56"/>
                <a:gd name="T18" fmla="*/ 33 w 56"/>
                <a:gd name="T19" fmla="*/ 41 h 56"/>
                <a:gd name="T20" fmla="*/ 37 w 56"/>
                <a:gd name="T21" fmla="*/ 37 h 56"/>
                <a:gd name="T22" fmla="*/ 41 w 56"/>
                <a:gd name="T23" fmla="*/ 33 h 56"/>
                <a:gd name="T24" fmla="*/ 41 w 56"/>
                <a:gd name="T25" fmla="*/ 27 h 56"/>
                <a:gd name="T26" fmla="*/ 41 w 56"/>
                <a:gd name="T27" fmla="*/ 23 h 56"/>
                <a:gd name="T28" fmla="*/ 37 w 56"/>
                <a:gd name="T29" fmla="*/ 20 h 56"/>
                <a:gd name="T30" fmla="*/ 33 w 56"/>
                <a:gd name="T31" fmla="*/ 16 h 56"/>
                <a:gd name="T32" fmla="*/ 29 w 56"/>
                <a:gd name="T33" fmla="*/ 16 h 56"/>
                <a:gd name="T34" fmla="*/ 29 w 56"/>
                <a:gd name="T35" fmla="*/ 0 h 56"/>
                <a:gd name="T36" fmla="*/ 35 w 56"/>
                <a:gd name="T37" fmla="*/ 0 h 56"/>
                <a:gd name="T38" fmla="*/ 43 w 56"/>
                <a:gd name="T39" fmla="*/ 4 h 56"/>
                <a:gd name="T40" fmla="*/ 48 w 56"/>
                <a:gd name="T41" fmla="*/ 8 h 56"/>
                <a:gd name="T42" fmla="*/ 56 w 56"/>
                <a:gd name="T43" fmla="*/ 22 h 56"/>
                <a:gd name="T44" fmla="*/ 56 w 56"/>
                <a:gd name="T45" fmla="*/ 35 h 56"/>
                <a:gd name="T46" fmla="*/ 48 w 56"/>
                <a:gd name="T47" fmla="*/ 48 h 56"/>
                <a:gd name="T48" fmla="*/ 35 w 56"/>
                <a:gd name="T49" fmla="*/ 56 h 56"/>
                <a:gd name="T50" fmla="*/ 21 w 56"/>
                <a:gd name="T51" fmla="*/ 56 h 56"/>
                <a:gd name="T52" fmla="*/ 8 w 56"/>
                <a:gd name="T53" fmla="*/ 48 h 56"/>
                <a:gd name="T54" fmla="*/ 4 w 56"/>
                <a:gd name="T55" fmla="*/ 43 h 56"/>
                <a:gd name="T56" fmla="*/ 2 w 56"/>
                <a:gd name="T57" fmla="*/ 35 h 56"/>
                <a:gd name="T58" fmla="*/ 0 w 56"/>
                <a:gd name="T59" fmla="*/ 27 h 56"/>
                <a:gd name="T60" fmla="*/ 2 w 56"/>
                <a:gd name="T61" fmla="*/ 22 h 56"/>
                <a:gd name="T62" fmla="*/ 4 w 56"/>
                <a:gd name="T63" fmla="*/ 14 h 56"/>
                <a:gd name="T64" fmla="*/ 8 w 56"/>
                <a:gd name="T65" fmla="*/ 8 h 56"/>
                <a:gd name="T66" fmla="*/ 14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3" y="16"/>
                  </a:lnTo>
                  <a:lnTo>
                    <a:pt x="20" y="20"/>
                  </a:lnTo>
                  <a:lnTo>
                    <a:pt x="18" y="23"/>
                  </a:lnTo>
                  <a:lnTo>
                    <a:pt x="16" y="27"/>
                  </a:lnTo>
                  <a:lnTo>
                    <a:pt x="18" y="33"/>
                  </a:lnTo>
                  <a:lnTo>
                    <a:pt x="20" y="37"/>
                  </a:lnTo>
                  <a:lnTo>
                    <a:pt x="23" y="41"/>
                  </a:lnTo>
                  <a:lnTo>
                    <a:pt x="29" y="41"/>
                  </a:lnTo>
                  <a:lnTo>
                    <a:pt x="33" y="41"/>
                  </a:lnTo>
                  <a:lnTo>
                    <a:pt x="37" y="37"/>
                  </a:lnTo>
                  <a:lnTo>
                    <a:pt x="41" y="33"/>
                  </a:lnTo>
                  <a:lnTo>
                    <a:pt x="41" y="27"/>
                  </a:lnTo>
                  <a:lnTo>
                    <a:pt x="41" y="23"/>
                  </a:lnTo>
                  <a:lnTo>
                    <a:pt x="37" y="20"/>
                  </a:lnTo>
                  <a:lnTo>
                    <a:pt x="33" y="16"/>
                  </a:lnTo>
                  <a:lnTo>
                    <a:pt x="29" y="16"/>
                  </a:lnTo>
                  <a:close/>
                  <a:moveTo>
                    <a:pt x="29" y="0"/>
                  </a:moveTo>
                  <a:lnTo>
                    <a:pt x="35" y="0"/>
                  </a:lnTo>
                  <a:lnTo>
                    <a:pt x="43" y="4"/>
                  </a:lnTo>
                  <a:lnTo>
                    <a:pt x="48" y="8"/>
                  </a:lnTo>
                  <a:lnTo>
                    <a:pt x="56" y="22"/>
                  </a:lnTo>
                  <a:lnTo>
                    <a:pt x="56" y="35"/>
                  </a:lnTo>
                  <a:lnTo>
                    <a:pt x="48" y="48"/>
                  </a:lnTo>
                  <a:lnTo>
                    <a:pt x="35" y="56"/>
                  </a:lnTo>
                  <a:lnTo>
                    <a:pt x="21" y="56"/>
                  </a:lnTo>
                  <a:lnTo>
                    <a:pt x="8" y="48"/>
                  </a:lnTo>
                  <a:lnTo>
                    <a:pt x="4" y="43"/>
                  </a:lnTo>
                  <a:lnTo>
                    <a:pt x="2" y="35"/>
                  </a:lnTo>
                  <a:lnTo>
                    <a:pt x="0" y="27"/>
                  </a:lnTo>
                  <a:lnTo>
                    <a:pt x="2" y="22"/>
                  </a:lnTo>
                  <a:lnTo>
                    <a:pt x="4" y="14"/>
                  </a:lnTo>
                  <a:lnTo>
                    <a:pt x="8" y="8"/>
                  </a:lnTo>
                  <a:lnTo>
                    <a:pt x="14" y="4"/>
                  </a:lnTo>
                  <a:lnTo>
                    <a:pt x="21" y="0"/>
                  </a:lnTo>
                  <a:lnTo>
                    <a:pt x="29"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3" name="Freeform 13"/>
            <p:cNvSpPr>
              <a:spLocks/>
            </p:cNvSpPr>
            <p:nvPr userDrawn="1"/>
          </p:nvSpPr>
          <p:spPr bwMode="auto">
            <a:xfrm>
              <a:off x="9536507" y="8094923"/>
              <a:ext cx="25400" cy="112713"/>
            </a:xfrm>
            <a:custGeom>
              <a:avLst/>
              <a:gdLst>
                <a:gd name="T0" fmla="*/ 8 w 16"/>
                <a:gd name="T1" fmla="*/ 0 h 71"/>
                <a:gd name="T2" fmla="*/ 12 w 16"/>
                <a:gd name="T3" fmla="*/ 2 h 71"/>
                <a:gd name="T4" fmla="*/ 14 w 16"/>
                <a:gd name="T5" fmla="*/ 4 h 71"/>
                <a:gd name="T6" fmla="*/ 16 w 16"/>
                <a:gd name="T7" fmla="*/ 8 h 71"/>
                <a:gd name="T8" fmla="*/ 16 w 16"/>
                <a:gd name="T9" fmla="*/ 63 h 71"/>
                <a:gd name="T10" fmla="*/ 14 w 16"/>
                <a:gd name="T11" fmla="*/ 67 h 71"/>
                <a:gd name="T12" fmla="*/ 12 w 16"/>
                <a:gd name="T13" fmla="*/ 71 h 71"/>
                <a:gd name="T14" fmla="*/ 8 w 16"/>
                <a:gd name="T15" fmla="*/ 71 h 71"/>
                <a:gd name="T16" fmla="*/ 4 w 16"/>
                <a:gd name="T17" fmla="*/ 71 h 71"/>
                <a:gd name="T18" fmla="*/ 0 w 16"/>
                <a:gd name="T19" fmla="*/ 67 h 71"/>
                <a:gd name="T20" fmla="*/ 0 w 16"/>
                <a:gd name="T21" fmla="*/ 63 h 71"/>
                <a:gd name="T22" fmla="*/ 0 w 16"/>
                <a:gd name="T23" fmla="*/ 8 h 71"/>
                <a:gd name="T24" fmla="*/ 0 w 16"/>
                <a:gd name="T25" fmla="*/ 4 h 71"/>
                <a:gd name="T26" fmla="*/ 4 w 16"/>
                <a:gd name="T27" fmla="*/ 2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2"/>
                  </a:lnTo>
                  <a:lnTo>
                    <a:pt x="14" y="4"/>
                  </a:lnTo>
                  <a:lnTo>
                    <a:pt x="16" y="8"/>
                  </a:lnTo>
                  <a:lnTo>
                    <a:pt x="16" y="63"/>
                  </a:lnTo>
                  <a:lnTo>
                    <a:pt x="14" y="67"/>
                  </a:lnTo>
                  <a:lnTo>
                    <a:pt x="12" y="71"/>
                  </a:lnTo>
                  <a:lnTo>
                    <a:pt x="8" y="71"/>
                  </a:lnTo>
                  <a:lnTo>
                    <a:pt x="4" y="71"/>
                  </a:lnTo>
                  <a:lnTo>
                    <a:pt x="0" y="67"/>
                  </a:lnTo>
                  <a:lnTo>
                    <a:pt x="0" y="63"/>
                  </a:lnTo>
                  <a:lnTo>
                    <a:pt x="0" y="8"/>
                  </a:lnTo>
                  <a:lnTo>
                    <a:pt x="0" y="4"/>
                  </a:lnTo>
                  <a:lnTo>
                    <a:pt x="4" y="2"/>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4" name="Freeform 14"/>
            <p:cNvSpPr>
              <a:spLocks/>
            </p:cNvSpPr>
            <p:nvPr userDrawn="1"/>
          </p:nvSpPr>
          <p:spPr bwMode="auto">
            <a:xfrm>
              <a:off x="9536507" y="8366386"/>
              <a:ext cx="25400" cy="112713"/>
            </a:xfrm>
            <a:custGeom>
              <a:avLst/>
              <a:gdLst>
                <a:gd name="T0" fmla="*/ 8 w 16"/>
                <a:gd name="T1" fmla="*/ 0 h 71"/>
                <a:gd name="T2" fmla="*/ 12 w 16"/>
                <a:gd name="T3" fmla="*/ 0 h 71"/>
                <a:gd name="T4" fmla="*/ 14 w 16"/>
                <a:gd name="T5" fmla="*/ 4 h 71"/>
                <a:gd name="T6" fmla="*/ 16 w 16"/>
                <a:gd name="T7" fmla="*/ 8 h 71"/>
                <a:gd name="T8" fmla="*/ 16 w 16"/>
                <a:gd name="T9" fmla="*/ 63 h 71"/>
                <a:gd name="T10" fmla="*/ 14 w 16"/>
                <a:gd name="T11" fmla="*/ 67 h 71"/>
                <a:gd name="T12" fmla="*/ 12 w 16"/>
                <a:gd name="T13" fmla="*/ 69 h 71"/>
                <a:gd name="T14" fmla="*/ 8 w 16"/>
                <a:gd name="T15" fmla="*/ 71 h 71"/>
                <a:gd name="T16" fmla="*/ 4 w 16"/>
                <a:gd name="T17" fmla="*/ 69 h 71"/>
                <a:gd name="T18" fmla="*/ 0 w 16"/>
                <a:gd name="T19" fmla="*/ 67 h 71"/>
                <a:gd name="T20" fmla="*/ 0 w 16"/>
                <a:gd name="T21" fmla="*/ 63 h 71"/>
                <a:gd name="T22" fmla="*/ 0 w 16"/>
                <a:gd name="T23" fmla="*/ 8 h 71"/>
                <a:gd name="T24" fmla="*/ 0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4" y="4"/>
                  </a:lnTo>
                  <a:lnTo>
                    <a:pt x="16" y="8"/>
                  </a:lnTo>
                  <a:lnTo>
                    <a:pt x="16" y="63"/>
                  </a:lnTo>
                  <a:lnTo>
                    <a:pt x="14" y="67"/>
                  </a:lnTo>
                  <a:lnTo>
                    <a:pt x="12" y="69"/>
                  </a:lnTo>
                  <a:lnTo>
                    <a:pt x="8" y="71"/>
                  </a:lnTo>
                  <a:lnTo>
                    <a:pt x="4" y="69"/>
                  </a:lnTo>
                  <a:lnTo>
                    <a:pt x="0" y="67"/>
                  </a:lnTo>
                  <a:lnTo>
                    <a:pt x="0" y="63"/>
                  </a:lnTo>
                  <a:lnTo>
                    <a:pt x="0" y="8"/>
                  </a:lnTo>
                  <a:lnTo>
                    <a:pt x="0" y="4"/>
                  </a:lnTo>
                  <a:lnTo>
                    <a:pt x="4" y="0"/>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5" name="Freeform 15"/>
            <p:cNvSpPr>
              <a:spLocks/>
            </p:cNvSpPr>
            <p:nvPr userDrawn="1"/>
          </p:nvSpPr>
          <p:spPr bwMode="auto">
            <a:xfrm>
              <a:off x="9360295" y="8266373"/>
              <a:ext cx="112713" cy="23813"/>
            </a:xfrm>
            <a:custGeom>
              <a:avLst/>
              <a:gdLst>
                <a:gd name="T0" fmla="*/ 8 w 71"/>
                <a:gd name="T1" fmla="*/ 0 h 15"/>
                <a:gd name="T2" fmla="*/ 63 w 71"/>
                <a:gd name="T3" fmla="*/ 0 h 15"/>
                <a:gd name="T4" fmla="*/ 67 w 71"/>
                <a:gd name="T5" fmla="*/ 2 h 15"/>
                <a:gd name="T6" fmla="*/ 71 w 71"/>
                <a:gd name="T7" fmla="*/ 3 h 15"/>
                <a:gd name="T8" fmla="*/ 71 w 71"/>
                <a:gd name="T9" fmla="*/ 7 h 15"/>
                <a:gd name="T10" fmla="*/ 71 w 71"/>
                <a:gd name="T11" fmla="*/ 11 h 15"/>
                <a:gd name="T12" fmla="*/ 67 w 71"/>
                <a:gd name="T13" fmla="*/ 15 h 15"/>
                <a:gd name="T14" fmla="*/ 63 w 71"/>
                <a:gd name="T15" fmla="*/ 15 h 15"/>
                <a:gd name="T16" fmla="*/ 8 w 71"/>
                <a:gd name="T17" fmla="*/ 15 h 15"/>
                <a:gd name="T18" fmla="*/ 4 w 71"/>
                <a:gd name="T19" fmla="*/ 15 h 15"/>
                <a:gd name="T20" fmla="*/ 2 w 71"/>
                <a:gd name="T21" fmla="*/ 11 h 15"/>
                <a:gd name="T22" fmla="*/ 0 w 71"/>
                <a:gd name="T23" fmla="*/ 7 h 15"/>
                <a:gd name="T24" fmla="*/ 2 w 71"/>
                <a:gd name="T25" fmla="*/ 3 h 15"/>
                <a:gd name="T26" fmla="*/ 4 w 71"/>
                <a:gd name="T27" fmla="*/ 2 h 15"/>
                <a:gd name="T28" fmla="*/ 8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8" y="0"/>
                  </a:moveTo>
                  <a:lnTo>
                    <a:pt x="63" y="0"/>
                  </a:lnTo>
                  <a:lnTo>
                    <a:pt x="67" y="2"/>
                  </a:lnTo>
                  <a:lnTo>
                    <a:pt x="71" y="3"/>
                  </a:lnTo>
                  <a:lnTo>
                    <a:pt x="71" y="7"/>
                  </a:lnTo>
                  <a:lnTo>
                    <a:pt x="71" y="11"/>
                  </a:lnTo>
                  <a:lnTo>
                    <a:pt x="67" y="15"/>
                  </a:lnTo>
                  <a:lnTo>
                    <a:pt x="63" y="15"/>
                  </a:lnTo>
                  <a:lnTo>
                    <a:pt x="8" y="15"/>
                  </a:lnTo>
                  <a:lnTo>
                    <a:pt x="4" y="15"/>
                  </a:lnTo>
                  <a:lnTo>
                    <a:pt x="2" y="11"/>
                  </a:lnTo>
                  <a:lnTo>
                    <a:pt x="0" y="7"/>
                  </a:lnTo>
                  <a:lnTo>
                    <a:pt x="2" y="3"/>
                  </a:lnTo>
                  <a:lnTo>
                    <a:pt x="4" y="2"/>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6" name="Freeform 16"/>
            <p:cNvSpPr>
              <a:spLocks/>
            </p:cNvSpPr>
            <p:nvPr userDrawn="1"/>
          </p:nvSpPr>
          <p:spPr bwMode="auto">
            <a:xfrm>
              <a:off x="9631757" y="8269548"/>
              <a:ext cx="109538" cy="20638"/>
            </a:xfrm>
            <a:custGeom>
              <a:avLst/>
              <a:gdLst>
                <a:gd name="T0" fmla="*/ 6 w 69"/>
                <a:gd name="T1" fmla="*/ 0 h 13"/>
                <a:gd name="T2" fmla="*/ 63 w 69"/>
                <a:gd name="T3" fmla="*/ 0 h 13"/>
                <a:gd name="T4" fmla="*/ 67 w 69"/>
                <a:gd name="T5" fmla="*/ 0 h 13"/>
                <a:gd name="T6" fmla="*/ 69 w 69"/>
                <a:gd name="T7" fmla="*/ 1 h 13"/>
                <a:gd name="T8" fmla="*/ 69 w 69"/>
                <a:gd name="T9" fmla="*/ 5 h 13"/>
                <a:gd name="T10" fmla="*/ 69 w 69"/>
                <a:gd name="T11" fmla="*/ 9 h 13"/>
                <a:gd name="T12" fmla="*/ 67 w 69"/>
                <a:gd name="T13" fmla="*/ 13 h 13"/>
                <a:gd name="T14" fmla="*/ 63 w 69"/>
                <a:gd name="T15" fmla="*/ 13 h 13"/>
                <a:gd name="T16" fmla="*/ 6 w 69"/>
                <a:gd name="T17" fmla="*/ 13 h 13"/>
                <a:gd name="T18" fmla="*/ 2 w 69"/>
                <a:gd name="T19" fmla="*/ 13 h 13"/>
                <a:gd name="T20" fmla="*/ 0 w 69"/>
                <a:gd name="T21" fmla="*/ 9 h 13"/>
                <a:gd name="T22" fmla="*/ 0 w 69"/>
                <a:gd name="T23" fmla="*/ 5 h 13"/>
                <a:gd name="T24" fmla="*/ 0 w 69"/>
                <a:gd name="T25" fmla="*/ 1 h 13"/>
                <a:gd name="T26" fmla="*/ 2 w 69"/>
                <a:gd name="T27" fmla="*/ 0 h 13"/>
                <a:gd name="T28" fmla="*/ 6 w 69"/>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3">
                  <a:moveTo>
                    <a:pt x="6" y="0"/>
                  </a:moveTo>
                  <a:lnTo>
                    <a:pt x="63" y="0"/>
                  </a:lnTo>
                  <a:lnTo>
                    <a:pt x="67" y="0"/>
                  </a:lnTo>
                  <a:lnTo>
                    <a:pt x="69" y="1"/>
                  </a:lnTo>
                  <a:lnTo>
                    <a:pt x="69" y="5"/>
                  </a:lnTo>
                  <a:lnTo>
                    <a:pt x="69" y="9"/>
                  </a:lnTo>
                  <a:lnTo>
                    <a:pt x="67" y="13"/>
                  </a:lnTo>
                  <a:lnTo>
                    <a:pt x="63" y="13"/>
                  </a:lnTo>
                  <a:lnTo>
                    <a:pt x="6" y="13"/>
                  </a:lnTo>
                  <a:lnTo>
                    <a:pt x="2" y="13"/>
                  </a:lnTo>
                  <a:lnTo>
                    <a:pt x="0" y="9"/>
                  </a:lnTo>
                  <a:lnTo>
                    <a:pt x="0" y="5"/>
                  </a:lnTo>
                  <a:lnTo>
                    <a:pt x="0" y="1"/>
                  </a:lnTo>
                  <a:lnTo>
                    <a:pt x="2" y="0"/>
                  </a:lnTo>
                  <a:lnTo>
                    <a:pt x="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7" name="Freeform 17"/>
            <p:cNvSpPr>
              <a:spLocks/>
            </p:cNvSpPr>
            <p:nvPr userDrawn="1"/>
          </p:nvSpPr>
          <p:spPr bwMode="auto">
            <a:xfrm>
              <a:off x="9598420" y="8137786"/>
              <a:ext cx="85725" cy="88900"/>
            </a:xfrm>
            <a:custGeom>
              <a:avLst/>
              <a:gdLst>
                <a:gd name="T0" fmla="*/ 48 w 54"/>
                <a:gd name="T1" fmla="*/ 0 h 56"/>
                <a:gd name="T2" fmla="*/ 50 w 54"/>
                <a:gd name="T3" fmla="*/ 2 h 56"/>
                <a:gd name="T4" fmla="*/ 52 w 54"/>
                <a:gd name="T5" fmla="*/ 4 h 56"/>
                <a:gd name="T6" fmla="*/ 54 w 54"/>
                <a:gd name="T7" fmla="*/ 8 h 56"/>
                <a:gd name="T8" fmla="*/ 52 w 54"/>
                <a:gd name="T9" fmla="*/ 11 h 56"/>
                <a:gd name="T10" fmla="*/ 13 w 54"/>
                <a:gd name="T11" fmla="*/ 52 h 56"/>
                <a:gd name="T12" fmla="*/ 9 w 54"/>
                <a:gd name="T13" fmla="*/ 54 h 56"/>
                <a:gd name="T14" fmla="*/ 8 w 54"/>
                <a:gd name="T15" fmla="*/ 56 h 56"/>
                <a:gd name="T16" fmla="*/ 4 w 54"/>
                <a:gd name="T17" fmla="*/ 54 h 56"/>
                <a:gd name="T18" fmla="*/ 2 w 54"/>
                <a:gd name="T19" fmla="*/ 54 h 56"/>
                <a:gd name="T20" fmla="*/ 0 w 54"/>
                <a:gd name="T21" fmla="*/ 50 h 56"/>
                <a:gd name="T22" fmla="*/ 0 w 54"/>
                <a:gd name="T23" fmla="*/ 46 h 56"/>
                <a:gd name="T24" fmla="*/ 2 w 54"/>
                <a:gd name="T25" fmla="*/ 42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0" y="2"/>
                  </a:lnTo>
                  <a:lnTo>
                    <a:pt x="52" y="4"/>
                  </a:lnTo>
                  <a:lnTo>
                    <a:pt x="54" y="8"/>
                  </a:lnTo>
                  <a:lnTo>
                    <a:pt x="52" y="11"/>
                  </a:lnTo>
                  <a:lnTo>
                    <a:pt x="13" y="52"/>
                  </a:lnTo>
                  <a:lnTo>
                    <a:pt x="9" y="54"/>
                  </a:lnTo>
                  <a:lnTo>
                    <a:pt x="8" y="56"/>
                  </a:lnTo>
                  <a:lnTo>
                    <a:pt x="4" y="54"/>
                  </a:lnTo>
                  <a:lnTo>
                    <a:pt x="2" y="54"/>
                  </a:lnTo>
                  <a:lnTo>
                    <a:pt x="0" y="50"/>
                  </a:lnTo>
                  <a:lnTo>
                    <a:pt x="0" y="46"/>
                  </a:lnTo>
                  <a:lnTo>
                    <a:pt x="2" y="42"/>
                  </a:lnTo>
                  <a:lnTo>
                    <a:pt x="40" y="2"/>
                  </a:lnTo>
                  <a:lnTo>
                    <a:pt x="44" y="0"/>
                  </a:lnTo>
                  <a:lnTo>
                    <a:pt x="4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8" name="Freeform 18"/>
            <p:cNvSpPr>
              <a:spLocks/>
            </p:cNvSpPr>
            <p:nvPr userDrawn="1"/>
          </p:nvSpPr>
          <p:spPr bwMode="auto">
            <a:xfrm>
              <a:off x="9415857" y="8333048"/>
              <a:ext cx="82550" cy="88900"/>
            </a:xfrm>
            <a:custGeom>
              <a:avLst/>
              <a:gdLst>
                <a:gd name="T0" fmla="*/ 46 w 52"/>
                <a:gd name="T1" fmla="*/ 0 h 56"/>
                <a:gd name="T2" fmla="*/ 50 w 52"/>
                <a:gd name="T3" fmla="*/ 2 h 56"/>
                <a:gd name="T4" fmla="*/ 52 w 52"/>
                <a:gd name="T5" fmla="*/ 6 h 56"/>
                <a:gd name="T6" fmla="*/ 52 w 52"/>
                <a:gd name="T7" fmla="*/ 9 h 56"/>
                <a:gd name="T8" fmla="*/ 50 w 52"/>
                <a:gd name="T9" fmla="*/ 13 h 56"/>
                <a:gd name="T10" fmla="*/ 11 w 52"/>
                <a:gd name="T11" fmla="*/ 54 h 56"/>
                <a:gd name="T12" fmla="*/ 9 w 52"/>
                <a:gd name="T13" fmla="*/ 56 h 56"/>
                <a:gd name="T14" fmla="*/ 5 w 52"/>
                <a:gd name="T15" fmla="*/ 56 h 56"/>
                <a:gd name="T16" fmla="*/ 4 w 52"/>
                <a:gd name="T17" fmla="*/ 56 h 56"/>
                <a:gd name="T18" fmla="*/ 2 w 52"/>
                <a:gd name="T19" fmla="*/ 54 h 56"/>
                <a:gd name="T20" fmla="*/ 0 w 52"/>
                <a:gd name="T21" fmla="*/ 50 h 56"/>
                <a:gd name="T22" fmla="*/ 0 w 52"/>
                <a:gd name="T23" fmla="*/ 46 h 56"/>
                <a:gd name="T24" fmla="*/ 2 w 52"/>
                <a:gd name="T25" fmla="*/ 44 h 56"/>
                <a:gd name="T26" fmla="*/ 38 w 52"/>
                <a:gd name="T27" fmla="*/ 2 h 56"/>
                <a:gd name="T28" fmla="*/ 42 w 52"/>
                <a:gd name="T29" fmla="*/ 0 h 56"/>
                <a:gd name="T30" fmla="*/ 46 w 52"/>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6">
                  <a:moveTo>
                    <a:pt x="46" y="0"/>
                  </a:moveTo>
                  <a:lnTo>
                    <a:pt x="50" y="2"/>
                  </a:lnTo>
                  <a:lnTo>
                    <a:pt x="52" y="6"/>
                  </a:lnTo>
                  <a:lnTo>
                    <a:pt x="52" y="9"/>
                  </a:lnTo>
                  <a:lnTo>
                    <a:pt x="50" y="13"/>
                  </a:lnTo>
                  <a:lnTo>
                    <a:pt x="11" y="54"/>
                  </a:lnTo>
                  <a:lnTo>
                    <a:pt x="9" y="56"/>
                  </a:lnTo>
                  <a:lnTo>
                    <a:pt x="5" y="56"/>
                  </a:lnTo>
                  <a:lnTo>
                    <a:pt x="4" y="56"/>
                  </a:lnTo>
                  <a:lnTo>
                    <a:pt x="2" y="54"/>
                  </a:lnTo>
                  <a:lnTo>
                    <a:pt x="0" y="50"/>
                  </a:lnTo>
                  <a:lnTo>
                    <a:pt x="0" y="46"/>
                  </a:lnTo>
                  <a:lnTo>
                    <a:pt x="2" y="44"/>
                  </a:lnTo>
                  <a:lnTo>
                    <a:pt x="38" y="2"/>
                  </a:lnTo>
                  <a:lnTo>
                    <a:pt x="42" y="0"/>
                  </a:lnTo>
                  <a:lnTo>
                    <a:pt x="4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9" name="Freeform 19"/>
            <p:cNvSpPr>
              <a:spLocks/>
            </p:cNvSpPr>
            <p:nvPr userDrawn="1"/>
          </p:nvSpPr>
          <p:spPr bwMode="auto">
            <a:xfrm>
              <a:off x="9415857" y="8140961"/>
              <a:ext cx="87313" cy="85725"/>
            </a:xfrm>
            <a:custGeom>
              <a:avLst/>
              <a:gdLst>
                <a:gd name="T0" fmla="*/ 7 w 55"/>
                <a:gd name="T1" fmla="*/ 0 h 54"/>
                <a:gd name="T2" fmla="*/ 11 w 55"/>
                <a:gd name="T3" fmla="*/ 2 h 54"/>
                <a:gd name="T4" fmla="*/ 52 w 55"/>
                <a:gd name="T5" fmla="*/ 40 h 54"/>
                <a:gd name="T6" fmla="*/ 53 w 55"/>
                <a:gd name="T7" fmla="*/ 44 h 54"/>
                <a:gd name="T8" fmla="*/ 55 w 55"/>
                <a:gd name="T9" fmla="*/ 48 h 54"/>
                <a:gd name="T10" fmla="*/ 53 w 55"/>
                <a:gd name="T11" fmla="*/ 52 h 54"/>
                <a:gd name="T12" fmla="*/ 50 w 55"/>
                <a:gd name="T13" fmla="*/ 54 h 54"/>
                <a:gd name="T14" fmla="*/ 48 w 55"/>
                <a:gd name="T15" fmla="*/ 54 h 54"/>
                <a:gd name="T16" fmla="*/ 44 w 55"/>
                <a:gd name="T17" fmla="*/ 54 h 54"/>
                <a:gd name="T18" fmla="*/ 42 w 55"/>
                <a:gd name="T19" fmla="*/ 52 h 54"/>
                <a:gd name="T20" fmla="*/ 2 w 55"/>
                <a:gd name="T21" fmla="*/ 13 h 54"/>
                <a:gd name="T22" fmla="*/ 0 w 55"/>
                <a:gd name="T23" fmla="*/ 9 h 54"/>
                <a:gd name="T24" fmla="*/ 0 w 55"/>
                <a:gd name="T25" fmla="*/ 6 h 54"/>
                <a:gd name="T26" fmla="*/ 2 w 55"/>
                <a:gd name="T27" fmla="*/ 4 h 54"/>
                <a:gd name="T28" fmla="*/ 4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2" y="40"/>
                  </a:lnTo>
                  <a:lnTo>
                    <a:pt x="53" y="44"/>
                  </a:lnTo>
                  <a:lnTo>
                    <a:pt x="55" y="48"/>
                  </a:lnTo>
                  <a:lnTo>
                    <a:pt x="53" y="52"/>
                  </a:lnTo>
                  <a:lnTo>
                    <a:pt x="50" y="54"/>
                  </a:lnTo>
                  <a:lnTo>
                    <a:pt x="48" y="54"/>
                  </a:lnTo>
                  <a:lnTo>
                    <a:pt x="44" y="54"/>
                  </a:lnTo>
                  <a:lnTo>
                    <a:pt x="42" y="52"/>
                  </a:lnTo>
                  <a:lnTo>
                    <a:pt x="2" y="13"/>
                  </a:lnTo>
                  <a:lnTo>
                    <a:pt x="0" y="9"/>
                  </a:lnTo>
                  <a:lnTo>
                    <a:pt x="0" y="6"/>
                  </a:lnTo>
                  <a:lnTo>
                    <a:pt x="2" y="4"/>
                  </a:lnTo>
                  <a:lnTo>
                    <a:pt x="4" y="0"/>
                  </a:lnTo>
                  <a:lnTo>
                    <a:pt x="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0" name="Freeform 20"/>
            <p:cNvSpPr>
              <a:spLocks/>
            </p:cNvSpPr>
            <p:nvPr userDrawn="1"/>
          </p:nvSpPr>
          <p:spPr bwMode="auto">
            <a:xfrm>
              <a:off x="9611120" y="8326698"/>
              <a:ext cx="87313" cy="82550"/>
            </a:xfrm>
            <a:custGeom>
              <a:avLst/>
              <a:gdLst>
                <a:gd name="T0" fmla="*/ 9 w 55"/>
                <a:gd name="T1" fmla="*/ 0 h 52"/>
                <a:gd name="T2" fmla="*/ 13 w 55"/>
                <a:gd name="T3" fmla="*/ 2 h 52"/>
                <a:gd name="T4" fmla="*/ 53 w 55"/>
                <a:gd name="T5" fmla="*/ 40 h 52"/>
                <a:gd name="T6" fmla="*/ 55 w 55"/>
                <a:gd name="T7" fmla="*/ 42 h 52"/>
                <a:gd name="T8" fmla="*/ 55 w 55"/>
                <a:gd name="T9" fmla="*/ 46 h 52"/>
                <a:gd name="T10" fmla="*/ 53 w 55"/>
                <a:gd name="T11" fmla="*/ 50 h 52"/>
                <a:gd name="T12" fmla="*/ 51 w 55"/>
                <a:gd name="T13" fmla="*/ 52 h 52"/>
                <a:gd name="T14" fmla="*/ 48 w 55"/>
                <a:gd name="T15" fmla="*/ 52 h 52"/>
                <a:gd name="T16" fmla="*/ 46 w 55"/>
                <a:gd name="T17" fmla="*/ 52 h 52"/>
                <a:gd name="T18" fmla="*/ 42 w 55"/>
                <a:gd name="T19" fmla="*/ 50 h 52"/>
                <a:gd name="T20" fmla="*/ 1 w 55"/>
                <a:gd name="T21" fmla="*/ 13 h 52"/>
                <a:gd name="T22" fmla="*/ 0 w 55"/>
                <a:gd name="T23" fmla="*/ 10 h 52"/>
                <a:gd name="T24" fmla="*/ 0 w 55"/>
                <a:gd name="T25" fmla="*/ 6 h 52"/>
                <a:gd name="T26" fmla="*/ 1 w 55"/>
                <a:gd name="T27" fmla="*/ 2 h 52"/>
                <a:gd name="T28" fmla="*/ 5 w 55"/>
                <a:gd name="T29" fmla="*/ 0 h 52"/>
                <a:gd name="T30" fmla="*/ 9 w 55"/>
                <a:gd name="T3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2">
                  <a:moveTo>
                    <a:pt x="9" y="0"/>
                  </a:moveTo>
                  <a:lnTo>
                    <a:pt x="13" y="2"/>
                  </a:lnTo>
                  <a:lnTo>
                    <a:pt x="53" y="40"/>
                  </a:lnTo>
                  <a:lnTo>
                    <a:pt x="55" y="42"/>
                  </a:lnTo>
                  <a:lnTo>
                    <a:pt x="55" y="46"/>
                  </a:lnTo>
                  <a:lnTo>
                    <a:pt x="53" y="50"/>
                  </a:lnTo>
                  <a:lnTo>
                    <a:pt x="51" y="52"/>
                  </a:lnTo>
                  <a:lnTo>
                    <a:pt x="48" y="52"/>
                  </a:lnTo>
                  <a:lnTo>
                    <a:pt x="46" y="52"/>
                  </a:lnTo>
                  <a:lnTo>
                    <a:pt x="42" y="50"/>
                  </a:lnTo>
                  <a:lnTo>
                    <a:pt x="1" y="13"/>
                  </a:lnTo>
                  <a:lnTo>
                    <a:pt x="0" y="10"/>
                  </a:lnTo>
                  <a:lnTo>
                    <a:pt x="0" y="6"/>
                  </a:lnTo>
                  <a:lnTo>
                    <a:pt x="1" y="2"/>
                  </a:lnTo>
                  <a:lnTo>
                    <a:pt x="5" y="0"/>
                  </a:lnTo>
                  <a:lnTo>
                    <a:pt x="9"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0" name="Freeform 30"/>
            <p:cNvSpPr>
              <a:spLocks/>
            </p:cNvSpPr>
            <p:nvPr userDrawn="1"/>
          </p:nvSpPr>
          <p:spPr bwMode="auto">
            <a:xfrm>
              <a:off x="11646295" y="8094923"/>
              <a:ext cx="403225" cy="396875"/>
            </a:xfrm>
            <a:custGeom>
              <a:avLst/>
              <a:gdLst>
                <a:gd name="T0" fmla="*/ 156 w 254"/>
                <a:gd name="T1" fmla="*/ 0 h 250"/>
                <a:gd name="T2" fmla="*/ 188 w 254"/>
                <a:gd name="T3" fmla="*/ 14 h 250"/>
                <a:gd name="T4" fmla="*/ 215 w 254"/>
                <a:gd name="T5" fmla="*/ 33 h 250"/>
                <a:gd name="T6" fmla="*/ 234 w 254"/>
                <a:gd name="T7" fmla="*/ 58 h 250"/>
                <a:gd name="T8" fmla="*/ 248 w 254"/>
                <a:gd name="T9" fmla="*/ 90 h 250"/>
                <a:gd name="T10" fmla="*/ 254 w 254"/>
                <a:gd name="T11" fmla="*/ 123 h 250"/>
                <a:gd name="T12" fmla="*/ 248 w 254"/>
                <a:gd name="T13" fmla="*/ 158 h 250"/>
                <a:gd name="T14" fmla="*/ 236 w 254"/>
                <a:gd name="T15" fmla="*/ 188 h 250"/>
                <a:gd name="T16" fmla="*/ 215 w 254"/>
                <a:gd name="T17" fmla="*/ 213 h 250"/>
                <a:gd name="T18" fmla="*/ 190 w 254"/>
                <a:gd name="T19" fmla="*/ 232 h 250"/>
                <a:gd name="T20" fmla="*/ 159 w 254"/>
                <a:gd name="T21" fmla="*/ 246 h 250"/>
                <a:gd name="T22" fmla="*/ 127 w 254"/>
                <a:gd name="T23" fmla="*/ 250 h 250"/>
                <a:gd name="T24" fmla="*/ 92 w 254"/>
                <a:gd name="T25" fmla="*/ 246 h 250"/>
                <a:gd name="T26" fmla="*/ 62 w 254"/>
                <a:gd name="T27" fmla="*/ 232 h 250"/>
                <a:gd name="T28" fmla="*/ 37 w 254"/>
                <a:gd name="T29" fmla="*/ 213 h 250"/>
                <a:gd name="T30" fmla="*/ 17 w 254"/>
                <a:gd name="T31" fmla="*/ 188 h 250"/>
                <a:gd name="T32" fmla="*/ 4 w 254"/>
                <a:gd name="T33" fmla="*/ 158 h 250"/>
                <a:gd name="T34" fmla="*/ 0 w 254"/>
                <a:gd name="T35" fmla="*/ 123 h 250"/>
                <a:gd name="T36" fmla="*/ 4 w 254"/>
                <a:gd name="T37" fmla="*/ 90 h 250"/>
                <a:gd name="T38" fmla="*/ 17 w 254"/>
                <a:gd name="T39" fmla="*/ 58 h 250"/>
                <a:gd name="T40" fmla="*/ 39 w 254"/>
                <a:gd name="T41" fmla="*/ 33 h 250"/>
                <a:gd name="T42" fmla="*/ 65 w 254"/>
                <a:gd name="T43" fmla="*/ 14 h 250"/>
                <a:gd name="T44" fmla="*/ 96 w 254"/>
                <a:gd name="T45" fmla="*/ 0 h 250"/>
                <a:gd name="T46" fmla="*/ 96 w 254"/>
                <a:gd name="T47" fmla="*/ 19 h 250"/>
                <a:gd name="T48" fmla="*/ 65 w 254"/>
                <a:gd name="T49" fmla="*/ 35 h 250"/>
                <a:gd name="T50" fmla="*/ 40 w 254"/>
                <a:gd name="T51" fmla="*/ 58 h 250"/>
                <a:gd name="T52" fmla="*/ 23 w 254"/>
                <a:gd name="T53" fmla="*/ 88 h 250"/>
                <a:gd name="T54" fmla="*/ 17 w 254"/>
                <a:gd name="T55" fmla="*/ 123 h 250"/>
                <a:gd name="T56" fmla="*/ 23 w 254"/>
                <a:gd name="T57" fmla="*/ 158 h 250"/>
                <a:gd name="T58" fmla="*/ 39 w 254"/>
                <a:gd name="T59" fmla="*/ 188 h 250"/>
                <a:gd name="T60" fmla="*/ 62 w 254"/>
                <a:gd name="T61" fmla="*/ 211 h 250"/>
                <a:gd name="T62" fmla="*/ 92 w 254"/>
                <a:gd name="T63" fmla="*/ 227 h 250"/>
                <a:gd name="T64" fmla="*/ 127 w 254"/>
                <a:gd name="T65" fmla="*/ 232 h 250"/>
                <a:gd name="T66" fmla="*/ 161 w 254"/>
                <a:gd name="T67" fmla="*/ 227 h 250"/>
                <a:gd name="T68" fmla="*/ 190 w 254"/>
                <a:gd name="T69" fmla="*/ 211 h 250"/>
                <a:gd name="T70" fmla="*/ 213 w 254"/>
                <a:gd name="T71" fmla="*/ 188 h 250"/>
                <a:gd name="T72" fmla="*/ 229 w 254"/>
                <a:gd name="T73" fmla="*/ 158 h 250"/>
                <a:gd name="T74" fmla="*/ 234 w 254"/>
                <a:gd name="T75" fmla="*/ 123 h 250"/>
                <a:gd name="T76" fmla="*/ 229 w 254"/>
                <a:gd name="T77" fmla="*/ 88 h 250"/>
                <a:gd name="T78" fmla="*/ 211 w 254"/>
                <a:gd name="T79" fmla="*/ 58 h 250"/>
                <a:gd name="T80" fmla="*/ 188 w 254"/>
                <a:gd name="T81" fmla="*/ 35 h 250"/>
                <a:gd name="T82" fmla="*/ 156 w 254"/>
                <a:gd name="T83" fmla="*/ 19 h 250"/>
                <a:gd name="T84" fmla="*/ 156 w 254"/>
                <a:gd name="T8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50">
                  <a:moveTo>
                    <a:pt x="156" y="0"/>
                  </a:moveTo>
                  <a:lnTo>
                    <a:pt x="188" y="14"/>
                  </a:lnTo>
                  <a:lnTo>
                    <a:pt x="215" y="33"/>
                  </a:lnTo>
                  <a:lnTo>
                    <a:pt x="234" y="58"/>
                  </a:lnTo>
                  <a:lnTo>
                    <a:pt x="248" y="90"/>
                  </a:lnTo>
                  <a:lnTo>
                    <a:pt x="254" y="123"/>
                  </a:lnTo>
                  <a:lnTo>
                    <a:pt x="248" y="158"/>
                  </a:lnTo>
                  <a:lnTo>
                    <a:pt x="236" y="188"/>
                  </a:lnTo>
                  <a:lnTo>
                    <a:pt x="215" y="213"/>
                  </a:lnTo>
                  <a:lnTo>
                    <a:pt x="190" y="232"/>
                  </a:lnTo>
                  <a:lnTo>
                    <a:pt x="159" y="246"/>
                  </a:lnTo>
                  <a:lnTo>
                    <a:pt x="127" y="250"/>
                  </a:lnTo>
                  <a:lnTo>
                    <a:pt x="92" y="246"/>
                  </a:lnTo>
                  <a:lnTo>
                    <a:pt x="62" y="232"/>
                  </a:lnTo>
                  <a:lnTo>
                    <a:pt x="37" y="213"/>
                  </a:lnTo>
                  <a:lnTo>
                    <a:pt x="17" y="188"/>
                  </a:lnTo>
                  <a:lnTo>
                    <a:pt x="4" y="158"/>
                  </a:lnTo>
                  <a:lnTo>
                    <a:pt x="0" y="123"/>
                  </a:lnTo>
                  <a:lnTo>
                    <a:pt x="4" y="90"/>
                  </a:lnTo>
                  <a:lnTo>
                    <a:pt x="17" y="58"/>
                  </a:lnTo>
                  <a:lnTo>
                    <a:pt x="39" y="33"/>
                  </a:lnTo>
                  <a:lnTo>
                    <a:pt x="65" y="14"/>
                  </a:lnTo>
                  <a:lnTo>
                    <a:pt x="96" y="0"/>
                  </a:lnTo>
                  <a:lnTo>
                    <a:pt x="96" y="19"/>
                  </a:lnTo>
                  <a:lnTo>
                    <a:pt x="65" y="35"/>
                  </a:lnTo>
                  <a:lnTo>
                    <a:pt x="40" y="58"/>
                  </a:lnTo>
                  <a:lnTo>
                    <a:pt x="23" y="88"/>
                  </a:lnTo>
                  <a:lnTo>
                    <a:pt x="17" y="123"/>
                  </a:lnTo>
                  <a:lnTo>
                    <a:pt x="23" y="158"/>
                  </a:lnTo>
                  <a:lnTo>
                    <a:pt x="39" y="188"/>
                  </a:lnTo>
                  <a:lnTo>
                    <a:pt x="62" y="211"/>
                  </a:lnTo>
                  <a:lnTo>
                    <a:pt x="92" y="227"/>
                  </a:lnTo>
                  <a:lnTo>
                    <a:pt x="127" y="232"/>
                  </a:lnTo>
                  <a:lnTo>
                    <a:pt x="161" y="227"/>
                  </a:lnTo>
                  <a:lnTo>
                    <a:pt x="190" y="211"/>
                  </a:lnTo>
                  <a:lnTo>
                    <a:pt x="213" y="188"/>
                  </a:lnTo>
                  <a:lnTo>
                    <a:pt x="229" y="158"/>
                  </a:lnTo>
                  <a:lnTo>
                    <a:pt x="234" y="123"/>
                  </a:lnTo>
                  <a:lnTo>
                    <a:pt x="229" y="88"/>
                  </a:lnTo>
                  <a:lnTo>
                    <a:pt x="211" y="58"/>
                  </a:lnTo>
                  <a:lnTo>
                    <a:pt x="188" y="35"/>
                  </a:lnTo>
                  <a:lnTo>
                    <a:pt x="156" y="19"/>
                  </a:lnTo>
                  <a:lnTo>
                    <a:pt x="156"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1" name="Freeform 31"/>
            <p:cNvSpPr>
              <a:spLocks/>
            </p:cNvSpPr>
            <p:nvPr userDrawn="1"/>
          </p:nvSpPr>
          <p:spPr bwMode="auto">
            <a:xfrm>
              <a:off x="11835207" y="8028248"/>
              <a:ext cx="30163" cy="179388"/>
            </a:xfrm>
            <a:custGeom>
              <a:avLst/>
              <a:gdLst>
                <a:gd name="T0" fmla="*/ 10 w 19"/>
                <a:gd name="T1" fmla="*/ 0 h 113"/>
                <a:gd name="T2" fmla="*/ 16 w 19"/>
                <a:gd name="T3" fmla="*/ 2 h 113"/>
                <a:gd name="T4" fmla="*/ 17 w 19"/>
                <a:gd name="T5" fmla="*/ 4 h 113"/>
                <a:gd name="T6" fmla="*/ 19 w 19"/>
                <a:gd name="T7" fmla="*/ 9 h 113"/>
                <a:gd name="T8" fmla="*/ 19 w 19"/>
                <a:gd name="T9" fmla="*/ 104 h 113"/>
                <a:gd name="T10" fmla="*/ 17 w 19"/>
                <a:gd name="T11" fmla="*/ 107 h 113"/>
                <a:gd name="T12" fmla="*/ 16 w 19"/>
                <a:gd name="T13" fmla="*/ 111 h 113"/>
                <a:gd name="T14" fmla="*/ 10 w 19"/>
                <a:gd name="T15" fmla="*/ 113 h 113"/>
                <a:gd name="T16" fmla="*/ 6 w 19"/>
                <a:gd name="T17" fmla="*/ 111 h 113"/>
                <a:gd name="T18" fmla="*/ 2 w 19"/>
                <a:gd name="T19" fmla="*/ 107 h 113"/>
                <a:gd name="T20" fmla="*/ 0 w 19"/>
                <a:gd name="T21" fmla="*/ 104 h 113"/>
                <a:gd name="T22" fmla="*/ 0 w 19"/>
                <a:gd name="T23" fmla="*/ 9 h 113"/>
                <a:gd name="T24" fmla="*/ 2 w 19"/>
                <a:gd name="T25" fmla="*/ 4 h 113"/>
                <a:gd name="T26" fmla="*/ 6 w 19"/>
                <a:gd name="T27" fmla="*/ 2 h 113"/>
                <a:gd name="T28" fmla="*/ 10 w 19"/>
                <a:gd name="T2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3">
                  <a:moveTo>
                    <a:pt x="10" y="0"/>
                  </a:moveTo>
                  <a:lnTo>
                    <a:pt x="16" y="2"/>
                  </a:lnTo>
                  <a:lnTo>
                    <a:pt x="17" y="4"/>
                  </a:lnTo>
                  <a:lnTo>
                    <a:pt x="19" y="9"/>
                  </a:lnTo>
                  <a:lnTo>
                    <a:pt x="19" y="104"/>
                  </a:lnTo>
                  <a:lnTo>
                    <a:pt x="17" y="107"/>
                  </a:lnTo>
                  <a:lnTo>
                    <a:pt x="16" y="111"/>
                  </a:lnTo>
                  <a:lnTo>
                    <a:pt x="10" y="113"/>
                  </a:lnTo>
                  <a:lnTo>
                    <a:pt x="6" y="111"/>
                  </a:lnTo>
                  <a:lnTo>
                    <a:pt x="2" y="107"/>
                  </a:lnTo>
                  <a:lnTo>
                    <a:pt x="0" y="104"/>
                  </a:lnTo>
                  <a:lnTo>
                    <a:pt x="0" y="9"/>
                  </a:lnTo>
                  <a:lnTo>
                    <a:pt x="2" y="4"/>
                  </a:lnTo>
                  <a:lnTo>
                    <a:pt x="6" y="2"/>
                  </a:lnTo>
                  <a:lnTo>
                    <a:pt x="1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2" name="Freeform 32"/>
            <p:cNvSpPr>
              <a:spLocks noEditPoints="1"/>
            </p:cNvSpPr>
            <p:nvPr userDrawn="1"/>
          </p:nvSpPr>
          <p:spPr bwMode="auto">
            <a:xfrm>
              <a:off x="9890520" y="9228398"/>
              <a:ext cx="427038" cy="427038"/>
            </a:xfrm>
            <a:custGeom>
              <a:avLst/>
              <a:gdLst>
                <a:gd name="T0" fmla="*/ 209 w 269"/>
                <a:gd name="T1" fmla="*/ 189 h 269"/>
                <a:gd name="T2" fmla="*/ 213 w 269"/>
                <a:gd name="T3" fmla="*/ 168 h 269"/>
                <a:gd name="T4" fmla="*/ 41 w 269"/>
                <a:gd name="T5" fmla="*/ 116 h 269"/>
                <a:gd name="T6" fmla="*/ 152 w 269"/>
                <a:gd name="T7" fmla="*/ 50 h 269"/>
                <a:gd name="T8" fmla="*/ 146 w 269"/>
                <a:gd name="T9" fmla="*/ 58 h 269"/>
                <a:gd name="T10" fmla="*/ 144 w 269"/>
                <a:gd name="T11" fmla="*/ 52 h 269"/>
                <a:gd name="T12" fmla="*/ 135 w 269"/>
                <a:gd name="T13" fmla="*/ 23 h 269"/>
                <a:gd name="T14" fmla="*/ 123 w 269"/>
                <a:gd name="T15" fmla="*/ 33 h 269"/>
                <a:gd name="T16" fmla="*/ 102 w 269"/>
                <a:gd name="T17" fmla="*/ 41 h 269"/>
                <a:gd name="T18" fmla="*/ 89 w 269"/>
                <a:gd name="T19" fmla="*/ 31 h 269"/>
                <a:gd name="T20" fmla="*/ 94 w 269"/>
                <a:gd name="T21" fmla="*/ 39 h 269"/>
                <a:gd name="T22" fmla="*/ 79 w 269"/>
                <a:gd name="T23" fmla="*/ 37 h 269"/>
                <a:gd name="T24" fmla="*/ 56 w 269"/>
                <a:gd name="T25" fmla="*/ 52 h 269"/>
                <a:gd name="T26" fmla="*/ 77 w 269"/>
                <a:gd name="T27" fmla="*/ 47 h 269"/>
                <a:gd name="T28" fmla="*/ 87 w 269"/>
                <a:gd name="T29" fmla="*/ 60 h 269"/>
                <a:gd name="T30" fmla="*/ 75 w 269"/>
                <a:gd name="T31" fmla="*/ 71 h 269"/>
                <a:gd name="T32" fmla="*/ 52 w 269"/>
                <a:gd name="T33" fmla="*/ 89 h 269"/>
                <a:gd name="T34" fmla="*/ 39 w 269"/>
                <a:gd name="T35" fmla="*/ 106 h 269"/>
                <a:gd name="T36" fmla="*/ 23 w 269"/>
                <a:gd name="T37" fmla="*/ 118 h 269"/>
                <a:gd name="T38" fmla="*/ 35 w 269"/>
                <a:gd name="T39" fmla="*/ 120 h 269"/>
                <a:gd name="T40" fmla="*/ 37 w 269"/>
                <a:gd name="T41" fmla="*/ 131 h 269"/>
                <a:gd name="T42" fmla="*/ 65 w 269"/>
                <a:gd name="T43" fmla="*/ 131 h 269"/>
                <a:gd name="T44" fmla="*/ 83 w 269"/>
                <a:gd name="T45" fmla="*/ 146 h 269"/>
                <a:gd name="T46" fmla="*/ 96 w 269"/>
                <a:gd name="T47" fmla="*/ 168 h 269"/>
                <a:gd name="T48" fmla="*/ 83 w 269"/>
                <a:gd name="T49" fmla="*/ 204 h 269"/>
                <a:gd name="T50" fmla="*/ 81 w 269"/>
                <a:gd name="T51" fmla="*/ 225 h 269"/>
                <a:gd name="T52" fmla="*/ 64 w 269"/>
                <a:gd name="T53" fmla="*/ 210 h 269"/>
                <a:gd name="T54" fmla="*/ 39 w 269"/>
                <a:gd name="T55" fmla="*/ 144 h 269"/>
                <a:gd name="T56" fmla="*/ 39 w 269"/>
                <a:gd name="T57" fmla="*/ 133 h 269"/>
                <a:gd name="T58" fmla="*/ 44 w 269"/>
                <a:gd name="T59" fmla="*/ 202 h 269"/>
                <a:gd name="T60" fmla="*/ 248 w 269"/>
                <a:gd name="T61" fmla="*/ 123 h 269"/>
                <a:gd name="T62" fmla="*/ 217 w 269"/>
                <a:gd name="T63" fmla="*/ 104 h 269"/>
                <a:gd name="T64" fmla="*/ 223 w 269"/>
                <a:gd name="T65" fmla="*/ 118 h 269"/>
                <a:gd name="T66" fmla="*/ 196 w 269"/>
                <a:gd name="T67" fmla="*/ 100 h 269"/>
                <a:gd name="T68" fmla="*/ 211 w 269"/>
                <a:gd name="T69" fmla="*/ 125 h 269"/>
                <a:gd name="T70" fmla="*/ 209 w 269"/>
                <a:gd name="T71" fmla="*/ 144 h 269"/>
                <a:gd name="T72" fmla="*/ 204 w 269"/>
                <a:gd name="T73" fmla="*/ 173 h 269"/>
                <a:gd name="T74" fmla="*/ 192 w 269"/>
                <a:gd name="T75" fmla="*/ 192 h 269"/>
                <a:gd name="T76" fmla="*/ 171 w 269"/>
                <a:gd name="T77" fmla="*/ 196 h 269"/>
                <a:gd name="T78" fmla="*/ 167 w 269"/>
                <a:gd name="T79" fmla="*/ 168 h 269"/>
                <a:gd name="T80" fmla="*/ 156 w 269"/>
                <a:gd name="T81" fmla="*/ 135 h 269"/>
                <a:gd name="T82" fmla="*/ 133 w 269"/>
                <a:gd name="T83" fmla="*/ 131 h 269"/>
                <a:gd name="T84" fmla="*/ 129 w 269"/>
                <a:gd name="T85" fmla="*/ 106 h 269"/>
                <a:gd name="T86" fmla="*/ 150 w 269"/>
                <a:gd name="T87" fmla="*/ 85 h 269"/>
                <a:gd name="T88" fmla="*/ 165 w 269"/>
                <a:gd name="T89" fmla="*/ 83 h 269"/>
                <a:gd name="T90" fmla="*/ 179 w 269"/>
                <a:gd name="T91" fmla="*/ 89 h 269"/>
                <a:gd name="T92" fmla="*/ 194 w 269"/>
                <a:gd name="T93" fmla="*/ 83 h 269"/>
                <a:gd name="T94" fmla="*/ 181 w 269"/>
                <a:gd name="T95" fmla="*/ 77 h 269"/>
                <a:gd name="T96" fmla="*/ 165 w 269"/>
                <a:gd name="T97" fmla="*/ 70 h 269"/>
                <a:gd name="T98" fmla="*/ 169 w 269"/>
                <a:gd name="T99" fmla="*/ 81 h 269"/>
                <a:gd name="T100" fmla="*/ 152 w 269"/>
                <a:gd name="T101" fmla="*/ 73 h 269"/>
                <a:gd name="T102" fmla="*/ 140 w 269"/>
                <a:gd name="T103" fmla="*/ 77 h 269"/>
                <a:gd name="T104" fmla="*/ 148 w 269"/>
                <a:gd name="T105" fmla="*/ 66 h 269"/>
                <a:gd name="T106" fmla="*/ 160 w 269"/>
                <a:gd name="T107" fmla="*/ 52 h 269"/>
                <a:gd name="T108" fmla="*/ 175 w 269"/>
                <a:gd name="T109" fmla="*/ 50 h 269"/>
                <a:gd name="T110" fmla="*/ 179 w 269"/>
                <a:gd name="T111" fmla="*/ 35 h 269"/>
                <a:gd name="T112" fmla="*/ 173 w 269"/>
                <a:gd name="T113" fmla="*/ 43 h 269"/>
                <a:gd name="T114" fmla="*/ 161 w 269"/>
                <a:gd name="T115" fmla="*/ 47 h 269"/>
                <a:gd name="T116" fmla="*/ 171 w 269"/>
                <a:gd name="T117" fmla="*/ 29 h 269"/>
                <a:gd name="T118" fmla="*/ 265 w 269"/>
                <a:gd name="T119" fmla="*/ 98 h 269"/>
                <a:gd name="T120" fmla="*/ 67 w 269"/>
                <a:gd name="T121" fmla="*/ 250 h 269"/>
                <a:gd name="T122" fmla="*/ 100 w 269"/>
                <a:gd name="T123"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69">
                  <a:moveTo>
                    <a:pt x="213" y="168"/>
                  </a:moveTo>
                  <a:lnTo>
                    <a:pt x="215" y="168"/>
                  </a:lnTo>
                  <a:lnTo>
                    <a:pt x="217" y="169"/>
                  </a:lnTo>
                  <a:lnTo>
                    <a:pt x="217" y="173"/>
                  </a:lnTo>
                  <a:lnTo>
                    <a:pt x="217" y="177"/>
                  </a:lnTo>
                  <a:lnTo>
                    <a:pt x="215" y="181"/>
                  </a:lnTo>
                  <a:lnTo>
                    <a:pt x="213" y="185"/>
                  </a:lnTo>
                  <a:lnTo>
                    <a:pt x="211" y="189"/>
                  </a:lnTo>
                  <a:lnTo>
                    <a:pt x="209" y="189"/>
                  </a:lnTo>
                  <a:lnTo>
                    <a:pt x="208" y="187"/>
                  </a:lnTo>
                  <a:lnTo>
                    <a:pt x="208" y="185"/>
                  </a:lnTo>
                  <a:lnTo>
                    <a:pt x="208" y="183"/>
                  </a:lnTo>
                  <a:lnTo>
                    <a:pt x="209" y="179"/>
                  </a:lnTo>
                  <a:lnTo>
                    <a:pt x="209" y="177"/>
                  </a:lnTo>
                  <a:lnTo>
                    <a:pt x="211" y="175"/>
                  </a:lnTo>
                  <a:lnTo>
                    <a:pt x="211" y="171"/>
                  </a:lnTo>
                  <a:lnTo>
                    <a:pt x="213" y="169"/>
                  </a:lnTo>
                  <a:lnTo>
                    <a:pt x="213" y="168"/>
                  </a:lnTo>
                  <a:close/>
                  <a:moveTo>
                    <a:pt x="41" y="110"/>
                  </a:moveTo>
                  <a:lnTo>
                    <a:pt x="44" y="110"/>
                  </a:lnTo>
                  <a:lnTo>
                    <a:pt x="48" y="112"/>
                  </a:lnTo>
                  <a:lnTo>
                    <a:pt x="50" y="114"/>
                  </a:lnTo>
                  <a:lnTo>
                    <a:pt x="52" y="116"/>
                  </a:lnTo>
                  <a:lnTo>
                    <a:pt x="50" y="116"/>
                  </a:lnTo>
                  <a:lnTo>
                    <a:pt x="48" y="118"/>
                  </a:lnTo>
                  <a:lnTo>
                    <a:pt x="44" y="118"/>
                  </a:lnTo>
                  <a:lnTo>
                    <a:pt x="41" y="116"/>
                  </a:lnTo>
                  <a:lnTo>
                    <a:pt x="37" y="116"/>
                  </a:lnTo>
                  <a:lnTo>
                    <a:pt x="35" y="114"/>
                  </a:lnTo>
                  <a:lnTo>
                    <a:pt x="35" y="112"/>
                  </a:lnTo>
                  <a:lnTo>
                    <a:pt x="39" y="110"/>
                  </a:lnTo>
                  <a:lnTo>
                    <a:pt x="41" y="110"/>
                  </a:lnTo>
                  <a:close/>
                  <a:moveTo>
                    <a:pt x="148" y="45"/>
                  </a:moveTo>
                  <a:lnTo>
                    <a:pt x="150" y="45"/>
                  </a:lnTo>
                  <a:lnTo>
                    <a:pt x="150" y="48"/>
                  </a:lnTo>
                  <a:lnTo>
                    <a:pt x="152" y="50"/>
                  </a:lnTo>
                  <a:lnTo>
                    <a:pt x="154" y="54"/>
                  </a:lnTo>
                  <a:lnTo>
                    <a:pt x="154" y="56"/>
                  </a:lnTo>
                  <a:lnTo>
                    <a:pt x="154" y="56"/>
                  </a:lnTo>
                  <a:lnTo>
                    <a:pt x="152" y="58"/>
                  </a:lnTo>
                  <a:lnTo>
                    <a:pt x="148" y="60"/>
                  </a:lnTo>
                  <a:lnTo>
                    <a:pt x="146" y="60"/>
                  </a:lnTo>
                  <a:lnTo>
                    <a:pt x="146" y="60"/>
                  </a:lnTo>
                  <a:lnTo>
                    <a:pt x="146" y="58"/>
                  </a:lnTo>
                  <a:lnTo>
                    <a:pt x="146" y="58"/>
                  </a:lnTo>
                  <a:lnTo>
                    <a:pt x="146" y="56"/>
                  </a:lnTo>
                  <a:lnTo>
                    <a:pt x="144" y="56"/>
                  </a:lnTo>
                  <a:lnTo>
                    <a:pt x="142" y="58"/>
                  </a:lnTo>
                  <a:lnTo>
                    <a:pt x="140" y="56"/>
                  </a:lnTo>
                  <a:lnTo>
                    <a:pt x="138" y="56"/>
                  </a:lnTo>
                  <a:lnTo>
                    <a:pt x="138" y="54"/>
                  </a:lnTo>
                  <a:lnTo>
                    <a:pt x="140" y="52"/>
                  </a:lnTo>
                  <a:lnTo>
                    <a:pt x="140" y="52"/>
                  </a:lnTo>
                  <a:lnTo>
                    <a:pt x="144" y="52"/>
                  </a:lnTo>
                  <a:lnTo>
                    <a:pt x="146" y="50"/>
                  </a:lnTo>
                  <a:lnTo>
                    <a:pt x="146" y="48"/>
                  </a:lnTo>
                  <a:lnTo>
                    <a:pt x="146" y="47"/>
                  </a:lnTo>
                  <a:lnTo>
                    <a:pt x="148" y="45"/>
                  </a:lnTo>
                  <a:lnTo>
                    <a:pt x="148" y="45"/>
                  </a:lnTo>
                  <a:close/>
                  <a:moveTo>
                    <a:pt x="135" y="22"/>
                  </a:moveTo>
                  <a:lnTo>
                    <a:pt x="135" y="22"/>
                  </a:lnTo>
                  <a:lnTo>
                    <a:pt x="135" y="22"/>
                  </a:lnTo>
                  <a:lnTo>
                    <a:pt x="135" y="23"/>
                  </a:lnTo>
                  <a:lnTo>
                    <a:pt x="135" y="25"/>
                  </a:lnTo>
                  <a:lnTo>
                    <a:pt x="135" y="27"/>
                  </a:lnTo>
                  <a:lnTo>
                    <a:pt x="133" y="29"/>
                  </a:lnTo>
                  <a:lnTo>
                    <a:pt x="131" y="29"/>
                  </a:lnTo>
                  <a:lnTo>
                    <a:pt x="129" y="29"/>
                  </a:lnTo>
                  <a:lnTo>
                    <a:pt x="127" y="29"/>
                  </a:lnTo>
                  <a:lnTo>
                    <a:pt x="125" y="29"/>
                  </a:lnTo>
                  <a:lnTo>
                    <a:pt x="123" y="31"/>
                  </a:lnTo>
                  <a:lnTo>
                    <a:pt x="123" y="33"/>
                  </a:lnTo>
                  <a:lnTo>
                    <a:pt x="119" y="37"/>
                  </a:lnTo>
                  <a:lnTo>
                    <a:pt x="115" y="39"/>
                  </a:lnTo>
                  <a:lnTo>
                    <a:pt x="112" y="41"/>
                  </a:lnTo>
                  <a:lnTo>
                    <a:pt x="108" y="43"/>
                  </a:lnTo>
                  <a:lnTo>
                    <a:pt x="106" y="45"/>
                  </a:lnTo>
                  <a:lnTo>
                    <a:pt x="104" y="45"/>
                  </a:lnTo>
                  <a:lnTo>
                    <a:pt x="102" y="45"/>
                  </a:lnTo>
                  <a:lnTo>
                    <a:pt x="102" y="43"/>
                  </a:lnTo>
                  <a:lnTo>
                    <a:pt x="102" y="41"/>
                  </a:lnTo>
                  <a:lnTo>
                    <a:pt x="102" y="37"/>
                  </a:lnTo>
                  <a:lnTo>
                    <a:pt x="102" y="35"/>
                  </a:lnTo>
                  <a:lnTo>
                    <a:pt x="102" y="33"/>
                  </a:lnTo>
                  <a:lnTo>
                    <a:pt x="104" y="31"/>
                  </a:lnTo>
                  <a:lnTo>
                    <a:pt x="106" y="27"/>
                  </a:lnTo>
                  <a:lnTo>
                    <a:pt x="106" y="25"/>
                  </a:lnTo>
                  <a:lnTo>
                    <a:pt x="106" y="25"/>
                  </a:lnTo>
                  <a:lnTo>
                    <a:pt x="106" y="25"/>
                  </a:lnTo>
                  <a:lnTo>
                    <a:pt x="89" y="31"/>
                  </a:lnTo>
                  <a:lnTo>
                    <a:pt x="90" y="31"/>
                  </a:lnTo>
                  <a:lnTo>
                    <a:pt x="90" y="33"/>
                  </a:lnTo>
                  <a:lnTo>
                    <a:pt x="90" y="35"/>
                  </a:lnTo>
                  <a:lnTo>
                    <a:pt x="90" y="35"/>
                  </a:lnTo>
                  <a:lnTo>
                    <a:pt x="92" y="35"/>
                  </a:lnTo>
                  <a:lnTo>
                    <a:pt x="94" y="35"/>
                  </a:lnTo>
                  <a:lnTo>
                    <a:pt x="94" y="35"/>
                  </a:lnTo>
                  <a:lnTo>
                    <a:pt x="94" y="37"/>
                  </a:lnTo>
                  <a:lnTo>
                    <a:pt x="94" y="39"/>
                  </a:lnTo>
                  <a:lnTo>
                    <a:pt x="90" y="41"/>
                  </a:lnTo>
                  <a:lnTo>
                    <a:pt x="89" y="43"/>
                  </a:lnTo>
                  <a:lnTo>
                    <a:pt x="85" y="45"/>
                  </a:lnTo>
                  <a:lnTo>
                    <a:pt x="81" y="45"/>
                  </a:lnTo>
                  <a:lnTo>
                    <a:pt x="79" y="45"/>
                  </a:lnTo>
                  <a:lnTo>
                    <a:pt x="77" y="43"/>
                  </a:lnTo>
                  <a:lnTo>
                    <a:pt x="75" y="41"/>
                  </a:lnTo>
                  <a:lnTo>
                    <a:pt x="77" y="39"/>
                  </a:lnTo>
                  <a:lnTo>
                    <a:pt x="79" y="37"/>
                  </a:lnTo>
                  <a:lnTo>
                    <a:pt x="79" y="35"/>
                  </a:lnTo>
                  <a:lnTo>
                    <a:pt x="81" y="35"/>
                  </a:lnTo>
                  <a:lnTo>
                    <a:pt x="81" y="35"/>
                  </a:lnTo>
                  <a:lnTo>
                    <a:pt x="79" y="35"/>
                  </a:lnTo>
                  <a:lnTo>
                    <a:pt x="75" y="37"/>
                  </a:lnTo>
                  <a:lnTo>
                    <a:pt x="71" y="41"/>
                  </a:lnTo>
                  <a:lnTo>
                    <a:pt x="65" y="43"/>
                  </a:lnTo>
                  <a:lnTo>
                    <a:pt x="62" y="48"/>
                  </a:lnTo>
                  <a:lnTo>
                    <a:pt x="56" y="52"/>
                  </a:lnTo>
                  <a:lnTo>
                    <a:pt x="52" y="56"/>
                  </a:lnTo>
                  <a:lnTo>
                    <a:pt x="54" y="58"/>
                  </a:lnTo>
                  <a:lnTo>
                    <a:pt x="58" y="56"/>
                  </a:lnTo>
                  <a:lnTo>
                    <a:pt x="60" y="54"/>
                  </a:lnTo>
                  <a:lnTo>
                    <a:pt x="65" y="50"/>
                  </a:lnTo>
                  <a:lnTo>
                    <a:pt x="69" y="48"/>
                  </a:lnTo>
                  <a:lnTo>
                    <a:pt x="73" y="47"/>
                  </a:lnTo>
                  <a:lnTo>
                    <a:pt x="77" y="47"/>
                  </a:lnTo>
                  <a:lnTo>
                    <a:pt x="77" y="47"/>
                  </a:lnTo>
                  <a:lnTo>
                    <a:pt x="79" y="48"/>
                  </a:lnTo>
                  <a:lnTo>
                    <a:pt x="79" y="48"/>
                  </a:lnTo>
                  <a:lnTo>
                    <a:pt x="79" y="50"/>
                  </a:lnTo>
                  <a:lnTo>
                    <a:pt x="83" y="50"/>
                  </a:lnTo>
                  <a:lnTo>
                    <a:pt x="85" y="52"/>
                  </a:lnTo>
                  <a:lnTo>
                    <a:pt x="87" y="54"/>
                  </a:lnTo>
                  <a:lnTo>
                    <a:pt x="87" y="56"/>
                  </a:lnTo>
                  <a:lnTo>
                    <a:pt x="87" y="58"/>
                  </a:lnTo>
                  <a:lnTo>
                    <a:pt x="87" y="60"/>
                  </a:lnTo>
                  <a:lnTo>
                    <a:pt x="85" y="62"/>
                  </a:lnTo>
                  <a:lnTo>
                    <a:pt x="83" y="62"/>
                  </a:lnTo>
                  <a:lnTo>
                    <a:pt x="81" y="62"/>
                  </a:lnTo>
                  <a:lnTo>
                    <a:pt x="79" y="64"/>
                  </a:lnTo>
                  <a:lnTo>
                    <a:pt x="77" y="64"/>
                  </a:lnTo>
                  <a:lnTo>
                    <a:pt x="75" y="64"/>
                  </a:lnTo>
                  <a:lnTo>
                    <a:pt x="73" y="66"/>
                  </a:lnTo>
                  <a:lnTo>
                    <a:pt x="75" y="70"/>
                  </a:lnTo>
                  <a:lnTo>
                    <a:pt x="75" y="71"/>
                  </a:lnTo>
                  <a:lnTo>
                    <a:pt x="75" y="71"/>
                  </a:lnTo>
                  <a:lnTo>
                    <a:pt x="75" y="73"/>
                  </a:lnTo>
                  <a:lnTo>
                    <a:pt x="73" y="75"/>
                  </a:lnTo>
                  <a:lnTo>
                    <a:pt x="71" y="75"/>
                  </a:lnTo>
                  <a:lnTo>
                    <a:pt x="69" y="75"/>
                  </a:lnTo>
                  <a:lnTo>
                    <a:pt x="65" y="77"/>
                  </a:lnTo>
                  <a:lnTo>
                    <a:pt x="62" y="81"/>
                  </a:lnTo>
                  <a:lnTo>
                    <a:pt x="56" y="85"/>
                  </a:lnTo>
                  <a:lnTo>
                    <a:pt x="52" y="89"/>
                  </a:lnTo>
                  <a:lnTo>
                    <a:pt x="48" y="93"/>
                  </a:lnTo>
                  <a:lnTo>
                    <a:pt x="46" y="96"/>
                  </a:lnTo>
                  <a:lnTo>
                    <a:pt x="44" y="98"/>
                  </a:lnTo>
                  <a:lnTo>
                    <a:pt x="44" y="100"/>
                  </a:lnTo>
                  <a:lnTo>
                    <a:pt x="44" y="102"/>
                  </a:lnTo>
                  <a:lnTo>
                    <a:pt x="44" y="104"/>
                  </a:lnTo>
                  <a:lnTo>
                    <a:pt x="44" y="104"/>
                  </a:lnTo>
                  <a:lnTo>
                    <a:pt x="41" y="106"/>
                  </a:lnTo>
                  <a:lnTo>
                    <a:pt x="39" y="106"/>
                  </a:lnTo>
                  <a:lnTo>
                    <a:pt x="39" y="104"/>
                  </a:lnTo>
                  <a:lnTo>
                    <a:pt x="39" y="102"/>
                  </a:lnTo>
                  <a:lnTo>
                    <a:pt x="37" y="98"/>
                  </a:lnTo>
                  <a:lnTo>
                    <a:pt x="35" y="98"/>
                  </a:lnTo>
                  <a:lnTo>
                    <a:pt x="33" y="98"/>
                  </a:lnTo>
                  <a:lnTo>
                    <a:pt x="29" y="98"/>
                  </a:lnTo>
                  <a:lnTo>
                    <a:pt x="27" y="100"/>
                  </a:lnTo>
                  <a:lnTo>
                    <a:pt x="25" y="108"/>
                  </a:lnTo>
                  <a:lnTo>
                    <a:pt x="23" y="118"/>
                  </a:lnTo>
                  <a:lnTo>
                    <a:pt x="25" y="116"/>
                  </a:lnTo>
                  <a:lnTo>
                    <a:pt x="27" y="116"/>
                  </a:lnTo>
                  <a:lnTo>
                    <a:pt x="27" y="114"/>
                  </a:lnTo>
                  <a:lnTo>
                    <a:pt x="29" y="112"/>
                  </a:lnTo>
                  <a:lnTo>
                    <a:pt x="29" y="112"/>
                  </a:lnTo>
                  <a:lnTo>
                    <a:pt x="31" y="114"/>
                  </a:lnTo>
                  <a:lnTo>
                    <a:pt x="31" y="116"/>
                  </a:lnTo>
                  <a:lnTo>
                    <a:pt x="33" y="118"/>
                  </a:lnTo>
                  <a:lnTo>
                    <a:pt x="35" y="120"/>
                  </a:lnTo>
                  <a:lnTo>
                    <a:pt x="37" y="121"/>
                  </a:lnTo>
                  <a:lnTo>
                    <a:pt x="37" y="123"/>
                  </a:lnTo>
                  <a:lnTo>
                    <a:pt x="37" y="125"/>
                  </a:lnTo>
                  <a:lnTo>
                    <a:pt x="35" y="125"/>
                  </a:lnTo>
                  <a:lnTo>
                    <a:pt x="35" y="127"/>
                  </a:lnTo>
                  <a:lnTo>
                    <a:pt x="35" y="127"/>
                  </a:lnTo>
                  <a:lnTo>
                    <a:pt x="35" y="129"/>
                  </a:lnTo>
                  <a:lnTo>
                    <a:pt x="35" y="131"/>
                  </a:lnTo>
                  <a:lnTo>
                    <a:pt x="37" y="131"/>
                  </a:lnTo>
                  <a:lnTo>
                    <a:pt x="39" y="129"/>
                  </a:lnTo>
                  <a:lnTo>
                    <a:pt x="42" y="129"/>
                  </a:lnTo>
                  <a:lnTo>
                    <a:pt x="48" y="127"/>
                  </a:lnTo>
                  <a:lnTo>
                    <a:pt x="52" y="127"/>
                  </a:lnTo>
                  <a:lnTo>
                    <a:pt x="56" y="127"/>
                  </a:lnTo>
                  <a:lnTo>
                    <a:pt x="58" y="129"/>
                  </a:lnTo>
                  <a:lnTo>
                    <a:pt x="62" y="129"/>
                  </a:lnTo>
                  <a:lnTo>
                    <a:pt x="64" y="129"/>
                  </a:lnTo>
                  <a:lnTo>
                    <a:pt x="65" y="131"/>
                  </a:lnTo>
                  <a:lnTo>
                    <a:pt x="67" y="133"/>
                  </a:lnTo>
                  <a:lnTo>
                    <a:pt x="69" y="133"/>
                  </a:lnTo>
                  <a:lnTo>
                    <a:pt x="71" y="135"/>
                  </a:lnTo>
                  <a:lnTo>
                    <a:pt x="75" y="137"/>
                  </a:lnTo>
                  <a:lnTo>
                    <a:pt x="77" y="139"/>
                  </a:lnTo>
                  <a:lnTo>
                    <a:pt x="77" y="141"/>
                  </a:lnTo>
                  <a:lnTo>
                    <a:pt x="79" y="143"/>
                  </a:lnTo>
                  <a:lnTo>
                    <a:pt x="81" y="144"/>
                  </a:lnTo>
                  <a:lnTo>
                    <a:pt x="83" y="146"/>
                  </a:lnTo>
                  <a:lnTo>
                    <a:pt x="87" y="148"/>
                  </a:lnTo>
                  <a:lnTo>
                    <a:pt x="90" y="150"/>
                  </a:lnTo>
                  <a:lnTo>
                    <a:pt x="96" y="152"/>
                  </a:lnTo>
                  <a:lnTo>
                    <a:pt x="98" y="152"/>
                  </a:lnTo>
                  <a:lnTo>
                    <a:pt x="100" y="154"/>
                  </a:lnTo>
                  <a:lnTo>
                    <a:pt x="100" y="158"/>
                  </a:lnTo>
                  <a:lnTo>
                    <a:pt x="100" y="162"/>
                  </a:lnTo>
                  <a:lnTo>
                    <a:pt x="98" y="164"/>
                  </a:lnTo>
                  <a:lnTo>
                    <a:pt x="96" y="168"/>
                  </a:lnTo>
                  <a:lnTo>
                    <a:pt x="96" y="169"/>
                  </a:lnTo>
                  <a:lnTo>
                    <a:pt x="96" y="173"/>
                  </a:lnTo>
                  <a:lnTo>
                    <a:pt x="96" y="177"/>
                  </a:lnTo>
                  <a:lnTo>
                    <a:pt x="96" y="179"/>
                  </a:lnTo>
                  <a:lnTo>
                    <a:pt x="92" y="187"/>
                  </a:lnTo>
                  <a:lnTo>
                    <a:pt x="87" y="192"/>
                  </a:lnTo>
                  <a:lnTo>
                    <a:pt x="85" y="196"/>
                  </a:lnTo>
                  <a:lnTo>
                    <a:pt x="83" y="200"/>
                  </a:lnTo>
                  <a:lnTo>
                    <a:pt x="83" y="204"/>
                  </a:lnTo>
                  <a:lnTo>
                    <a:pt x="79" y="208"/>
                  </a:lnTo>
                  <a:lnTo>
                    <a:pt x="77" y="210"/>
                  </a:lnTo>
                  <a:lnTo>
                    <a:pt x="75" y="212"/>
                  </a:lnTo>
                  <a:lnTo>
                    <a:pt x="75" y="214"/>
                  </a:lnTo>
                  <a:lnTo>
                    <a:pt x="75" y="217"/>
                  </a:lnTo>
                  <a:lnTo>
                    <a:pt x="77" y="219"/>
                  </a:lnTo>
                  <a:lnTo>
                    <a:pt x="79" y="223"/>
                  </a:lnTo>
                  <a:lnTo>
                    <a:pt x="81" y="225"/>
                  </a:lnTo>
                  <a:lnTo>
                    <a:pt x="81" y="225"/>
                  </a:lnTo>
                  <a:lnTo>
                    <a:pt x="79" y="227"/>
                  </a:lnTo>
                  <a:lnTo>
                    <a:pt x="77" y="227"/>
                  </a:lnTo>
                  <a:lnTo>
                    <a:pt x="75" y="225"/>
                  </a:lnTo>
                  <a:lnTo>
                    <a:pt x="71" y="223"/>
                  </a:lnTo>
                  <a:lnTo>
                    <a:pt x="69" y="219"/>
                  </a:lnTo>
                  <a:lnTo>
                    <a:pt x="65" y="216"/>
                  </a:lnTo>
                  <a:lnTo>
                    <a:pt x="64" y="214"/>
                  </a:lnTo>
                  <a:lnTo>
                    <a:pt x="64" y="212"/>
                  </a:lnTo>
                  <a:lnTo>
                    <a:pt x="64" y="210"/>
                  </a:lnTo>
                  <a:lnTo>
                    <a:pt x="62" y="204"/>
                  </a:lnTo>
                  <a:lnTo>
                    <a:pt x="58" y="191"/>
                  </a:lnTo>
                  <a:lnTo>
                    <a:pt x="52" y="175"/>
                  </a:lnTo>
                  <a:lnTo>
                    <a:pt x="44" y="160"/>
                  </a:lnTo>
                  <a:lnTo>
                    <a:pt x="42" y="158"/>
                  </a:lnTo>
                  <a:lnTo>
                    <a:pt x="41" y="156"/>
                  </a:lnTo>
                  <a:lnTo>
                    <a:pt x="39" y="150"/>
                  </a:lnTo>
                  <a:lnTo>
                    <a:pt x="39" y="146"/>
                  </a:lnTo>
                  <a:lnTo>
                    <a:pt x="39" y="144"/>
                  </a:lnTo>
                  <a:lnTo>
                    <a:pt x="41" y="143"/>
                  </a:lnTo>
                  <a:lnTo>
                    <a:pt x="42" y="139"/>
                  </a:lnTo>
                  <a:lnTo>
                    <a:pt x="42" y="139"/>
                  </a:lnTo>
                  <a:lnTo>
                    <a:pt x="42" y="137"/>
                  </a:lnTo>
                  <a:lnTo>
                    <a:pt x="42" y="135"/>
                  </a:lnTo>
                  <a:lnTo>
                    <a:pt x="41" y="133"/>
                  </a:lnTo>
                  <a:lnTo>
                    <a:pt x="41" y="131"/>
                  </a:lnTo>
                  <a:lnTo>
                    <a:pt x="41" y="131"/>
                  </a:lnTo>
                  <a:lnTo>
                    <a:pt x="39" y="133"/>
                  </a:lnTo>
                  <a:lnTo>
                    <a:pt x="35" y="133"/>
                  </a:lnTo>
                  <a:lnTo>
                    <a:pt x="33" y="131"/>
                  </a:lnTo>
                  <a:lnTo>
                    <a:pt x="29" y="129"/>
                  </a:lnTo>
                  <a:lnTo>
                    <a:pt x="27" y="123"/>
                  </a:lnTo>
                  <a:lnTo>
                    <a:pt x="25" y="121"/>
                  </a:lnTo>
                  <a:lnTo>
                    <a:pt x="23" y="121"/>
                  </a:lnTo>
                  <a:lnTo>
                    <a:pt x="21" y="135"/>
                  </a:lnTo>
                  <a:lnTo>
                    <a:pt x="27" y="169"/>
                  </a:lnTo>
                  <a:lnTo>
                    <a:pt x="44" y="202"/>
                  </a:lnTo>
                  <a:lnTo>
                    <a:pt x="67" y="225"/>
                  </a:lnTo>
                  <a:lnTo>
                    <a:pt x="100" y="242"/>
                  </a:lnTo>
                  <a:lnTo>
                    <a:pt x="135" y="248"/>
                  </a:lnTo>
                  <a:lnTo>
                    <a:pt x="171" y="242"/>
                  </a:lnTo>
                  <a:lnTo>
                    <a:pt x="202" y="225"/>
                  </a:lnTo>
                  <a:lnTo>
                    <a:pt x="227" y="202"/>
                  </a:lnTo>
                  <a:lnTo>
                    <a:pt x="242" y="169"/>
                  </a:lnTo>
                  <a:lnTo>
                    <a:pt x="248" y="135"/>
                  </a:lnTo>
                  <a:lnTo>
                    <a:pt x="248" y="123"/>
                  </a:lnTo>
                  <a:lnTo>
                    <a:pt x="246" y="114"/>
                  </a:lnTo>
                  <a:lnTo>
                    <a:pt x="240" y="108"/>
                  </a:lnTo>
                  <a:lnTo>
                    <a:pt x="229" y="100"/>
                  </a:lnTo>
                  <a:lnTo>
                    <a:pt x="219" y="95"/>
                  </a:lnTo>
                  <a:lnTo>
                    <a:pt x="213" y="95"/>
                  </a:lnTo>
                  <a:lnTo>
                    <a:pt x="211" y="96"/>
                  </a:lnTo>
                  <a:lnTo>
                    <a:pt x="213" y="98"/>
                  </a:lnTo>
                  <a:lnTo>
                    <a:pt x="215" y="102"/>
                  </a:lnTo>
                  <a:lnTo>
                    <a:pt x="217" y="104"/>
                  </a:lnTo>
                  <a:lnTo>
                    <a:pt x="221" y="104"/>
                  </a:lnTo>
                  <a:lnTo>
                    <a:pt x="225" y="104"/>
                  </a:lnTo>
                  <a:lnTo>
                    <a:pt x="229" y="104"/>
                  </a:lnTo>
                  <a:lnTo>
                    <a:pt x="229" y="106"/>
                  </a:lnTo>
                  <a:lnTo>
                    <a:pt x="231" y="108"/>
                  </a:lnTo>
                  <a:lnTo>
                    <a:pt x="229" y="110"/>
                  </a:lnTo>
                  <a:lnTo>
                    <a:pt x="229" y="112"/>
                  </a:lnTo>
                  <a:lnTo>
                    <a:pt x="225" y="116"/>
                  </a:lnTo>
                  <a:lnTo>
                    <a:pt x="223" y="118"/>
                  </a:lnTo>
                  <a:lnTo>
                    <a:pt x="219" y="121"/>
                  </a:lnTo>
                  <a:lnTo>
                    <a:pt x="215" y="121"/>
                  </a:lnTo>
                  <a:lnTo>
                    <a:pt x="213" y="121"/>
                  </a:lnTo>
                  <a:lnTo>
                    <a:pt x="209" y="120"/>
                  </a:lnTo>
                  <a:lnTo>
                    <a:pt x="206" y="114"/>
                  </a:lnTo>
                  <a:lnTo>
                    <a:pt x="204" y="108"/>
                  </a:lnTo>
                  <a:lnTo>
                    <a:pt x="200" y="104"/>
                  </a:lnTo>
                  <a:lnTo>
                    <a:pt x="198" y="102"/>
                  </a:lnTo>
                  <a:lnTo>
                    <a:pt x="196" y="100"/>
                  </a:lnTo>
                  <a:lnTo>
                    <a:pt x="196" y="102"/>
                  </a:lnTo>
                  <a:lnTo>
                    <a:pt x="196" y="104"/>
                  </a:lnTo>
                  <a:lnTo>
                    <a:pt x="198" y="108"/>
                  </a:lnTo>
                  <a:lnTo>
                    <a:pt x="200" y="112"/>
                  </a:lnTo>
                  <a:lnTo>
                    <a:pt x="202" y="116"/>
                  </a:lnTo>
                  <a:lnTo>
                    <a:pt x="204" y="120"/>
                  </a:lnTo>
                  <a:lnTo>
                    <a:pt x="206" y="123"/>
                  </a:lnTo>
                  <a:lnTo>
                    <a:pt x="208" y="125"/>
                  </a:lnTo>
                  <a:lnTo>
                    <a:pt x="211" y="125"/>
                  </a:lnTo>
                  <a:lnTo>
                    <a:pt x="215" y="125"/>
                  </a:lnTo>
                  <a:lnTo>
                    <a:pt x="217" y="125"/>
                  </a:lnTo>
                  <a:lnTo>
                    <a:pt x="219" y="125"/>
                  </a:lnTo>
                  <a:lnTo>
                    <a:pt x="219" y="129"/>
                  </a:lnTo>
                  <a:lnTo>
                    <a:pt x="219" y="131"/>
                  </a:lnTo>
                  <a:lnTo>
                    <a:pt x="217" y="133"/>
                  </a:lnTo>
                  <a:lnTo>
                    <a:pt x="215" y="137"/>
                  </a:lnTo>
                  <a:lnTo>
                    <a:pt x="213" y="141"/>
                  </a:lnTo>
                  <a:lnTo>
                    <a:pt x="209" y="144"/>
                  </a:lnTo>
                  <a:lnTo>
                    <a:pt x="206" y="148"/>
                  </a:lnTo>
                  <a:lnTo>
                    <a:pt x="204" y="152"/>
                  </a:lnTo>
                  <a:lnTo>
                    <a:pt x="202" y="156"/>
                  </a:lnTo>
                  <a:lnTo>
                    <a:pt x="202" y="160"/>
                  </a:lnTo>
                  <a:lnTo>
                    <a:pt x="204" y="164"/>
                  </a:lnTo>
                  <a:lnTo>
                    <a:pt x="204" y="168"/>
                  </a:lnTo>
                  <a:lnTo>
                    <a:pt x="204" y="169"/>
                  </a:lnTo>
                  <a:lnTo>
                    <a:pt x="204" y="171"/>
                  </a:lnTo>
                  <a:lnTo>
                    <a:pt x="204" y="173"/>
                  </a:lnTo>
                  <a:lnTo>
                    <a:pt x="202" y="175"/>
                  </a:lnTo>
                  <a:lnTo>
                    <a:pt x="198" y="177"/>
                  </a:lnTo>
                  <a:lnTo>
                    <a:pt x="196" y="179"/>
                  </a:lnTo>
                  <a:lnTo>
                    <a:pt x="196" y="183"/>
                  </a:lnTo>
                  <a:lnTo>
                    <a:pt x="196" y="185"/>
                  </a:lnTo>
                  <a:lnTo>
                    <a:pt x="196" y="187"/>
                  </a:lnTo>
                  <a:lnTo>
                    <a:pt x="196" y="189"/>
                  </a:lnTo>
                  <a:lnTo>
                    <a:pt x="194" y="191"/>
                  </a:lnTo>
                  <a:lnTo>
                    <a:pt x="192" y="192"/>
                  </a:lnTo>
                  <a:lnTo>
                    <a:pt x="190" y="196"/>
                  </a:lnTo>
                  <a:lnTo>
                    <a:pt x="188" y="198"/>
                  </a:lnTo>
                  <a:lnTo>
                    <a:pt x="188" y="200"/>
                  </a:lnTo>
                  <a:lnTo>
                    <a:pt x="185" y="204"/>
                  </a:lnTo>
                  <a:lnTo>
                    <a:pt x="183" y="204"/>
                  </a:lnTo>
                  <a:lnTo>
                    <a:pt x="179" y="206"/>
                  </a:lnTo>
                  <a:lnTo>
                    <a:pt x="175" y="204"/>
                  </a:lnTo>
                  <a:lnTo>
                    <a:pt x="173" y="200"/>
                  </a:lnTo>
                  <a:lnTo>
                    <a:pt x="171" y="196"/>
                  </a:lnTo>
                  <a:lnTo>
                    <a:pt x="171" y="194"/>
                  </a:lnTo>
                  <a:lnTo>
                    <a:pt x="169" y="192"/>
                  </a:lnTo>
                  <a:lnTo>
                    <a:pt x="169" y="189"/>
                  </a:lnTo>
                  <a:lnTo>
                    <a:pt x="169" y="187"/>
                  </a:lnTo>
                  <a:lnTo>
                    <a:pt x="169" y="181"/>
                  </a:lnTo>
                  <a:lnTo>
                    <a:pt x="167" y="177"/>
                  </a:lnTo>
                  <a:lnTo>
                    <a:pt x="165" y="175"/>
                  </a:lnTo>
                  <a:lnTo>
                    <a:pt x="165" y="171"/>
                  </a:lnTo>
                  <a:lnTo>
                    <a:pt x="167" y="168"/>
                  </a:lnTo>
                  <a:lnTo>
                    <a:pt x="167" y="166"/>
                  </a:lnTo>
                  <a:lnTo>
                    <a:pt x="167" y="160"/>
                  </a:lnTo>
                  <a:lnTo>
                    <a:pt x="167" y="156"/>
                  </a:lnTo>
                  <a:lnTo>
                    <a:pt x="165" y="150"/>
                  </a:lnTo>
                  <a:lnTo>
                    <a:pt x="163" y="144"/>
                  </a:lnTo>
                  <a:lnTo>
                    <a:pt x="163" y="141"/>
                  </a:lnTo>
                  <a:lnTo>
                    <a:pt x="161" y="137"/>
                  </a:lnTo>
                  <a:lnTo>
                    <a:pt x="158" y="135"/>
                  </a:lnTo>
                  <a:lnTo>
                    <a:pt x="156" y="135"/>
                  </a:lnTo>
                  <a:lnTo>
                    <a:pt x="152" y="135"/>
                  </a:lnTo>
                  <a:lnTo>
                    <a:pt x="148" y="135"/>
                  </a:lnTo>
                  <a:lnTo>
                    <a:pt x="144" y="137"/>
                  </a:lnTo>
                  <a:lnTo>
                    <a:pt x="142" y="139"/>
                  </a:lnTo>
                  <a:lnTo>
                    <a:pt x="138" y="139"/>
                  </a:lnTo>
                  <a:lnTo>
                    <a:pt x="137" y="137"/>
                  </a:lnTo>
                  <a:lnTo>
                    <a:pt x="137" y="137"/>
                  </a:lnTo>
                  <a:lnTo>
                    <a:pt x="135" y="133"/>
                  </a:lnTo>
                  <a:lnTo>
                    <a:pt x="133" y="131"/>
                  </a:lnTo>
                  <a:lnTo>
                    <a:pt x="131" y="127"/>
                  </a:lnTo>
                  <a:lnTo>
                    <a:pt x="127" y="123"/>
                  </a:lnTo>
                  <a:lnTo>
                    <a:pt x="125" y="121"/>
                  </a:lnTo>
                  <a:lnTo>
                    <a:pt x="125" y="118"/>
                  </a:lnTo>
                  <a:lnTo>
                    <a:pt x="125" y="116"/>
                  </a:lnTo>
                  <a:lnTo>
                    <a:pt x="125" y="116"/>
                  </a:lnTo>
                  <a:lnTo>
                    <a:pt x="127" y="114"/>
                  </a:lnTo>
                  <a:lnTo>
                    <a:pt x="127" y="112"/>
                  </a:lnTo>
                  <a:lnTo>
                    <a:pt x="129" y="106"/>
                  </a:lnTo>
                  <a:lnTo>
                    <a:pt x="131" y="102"/>
                  </a:lnTo>
                  <a:lnTo>
                    <a:pt x="133" y="98"/>
                  </a:lnTo>
                  <a:lnTo>
                    <a:pt x="135" y="95"/>
                  </a:lnTo>
                  <a:lnTo>
                    <a:pt x="137" y="91"/>
                  </a:lnTo>
                  <a:lnTo>
                    <a:pt x="138" y="89"/>
                  </a:lnTo>
                  <a:lnTo>
                    <a:pt x="140" y="87"/>
                  </a:lnTo>
                  <a:lnTo>
                    <a:pt x="144" y="85"/>
                  </a:lnTo>
                  <a:lnTo>
                    <a:pt x="148" y="85"/>
                  </a:lnTo>
                  <a:lnTo>
                    <a:pt x="150" y="85"/>
                  </a:lnTo>
                  <a:lnTo>
                    <a:pt x="150" y="85"/>
                  </a:lnTo>
                  <a:lnTo>
                    <a:pt x="152" y="83"/>
                  </a:lnTo>
                  <a:lnTo>
                    <a:pt x="152" y="83"/>
                  </a:lnTo>
                  <a:lnTo>
                    <a:pt x="154" y="81"/>
                  </a:lnTo>
                  <a:lnTo>
                    <a:pt x="158" y="81"/>
                  </a:lnTo>
                  <a:lnTo>
                    <a:pt x="160" y="81"/>
                  </a:lnTo>
                  <a:lnTo>
                    <a:pt x="163" y="81"/>
                  </a:lnTo>
                  <a:lnTo>
                    <a:pt x="163" y="81"/>
                  </a:lnTo>
                  <a:lnTo>
                    <a:pt x="165" y="83"/>
                  </a:lnTo>
                  <a:lnTo>
                    <a:pt x="165" y="85"/>
                  </a:lnTo>
                  <a:lnTo>
                    <a:pt x="165" y="87"/>
                  </a:lnTo>
                  <a:lnTo>
                    <a:pt x="167" y="89"/>
                  </a:lnTo>
                  <a:lnTo>
                    <a:pt x="171" y="91"/>
                  </a:lnTo>
                  <a:lnTo>
                    <a:pt x="173" y="93"/>
                  </a:lnTo>
                  <a:lnTo>
                    <a:pt x="175" y="91"/>
                  </a:lnTo>
                  <a:lnTo>
                    <a:pt x="175" y="91"/>
                  </a:lnTo>
                  <a:lnTo>
                    <a:pt x="177" y="89"/>
                  </a:lnTo>
                  <a:lnTo>
                    <a:pt x="179" y="89"/>
                  </a:lnTo>
                  <a:lnTo>
                    <a:pt x="183" y="89"/>
                  </a:lnTo>
                  <a:lnTo>
                    <a:pt x="186" y="91"/>
                  </a:lnTo>
                  <a:lnTo>
                    <a:pt x="190" y="91"/>
                  </a:lnTo>
                  <a:lnTo>
                    <a:pt x="192" y="93"/>
                  </a:lnTo>
                  <a:lnTo>
                    <a:pt x="194" y="91"/>
                  </a:lnTo>
                  <a:lnTo>
                    <a:pt x="196" y="91"/>
                  </a:lnTo>
                  <a:lnTo>
                    <a:pt x="196" y="87"/>
                  </a:lnTo>
                  <a:lnTo>
                    <a:pt x="196" y="85"/>
                  </a:lnTo>
                  <a:lnTo>
                    <a:pt x="194" y="83"/>
                  </a:lnTo>
                  <a:lnTo>
                    <a:pt x="192" y="81"/>
                  </a:lnTo>
                  <a:lnTo>
                    <a:pt x="190" y="81"/>
                  </a:lnTo>
                  <a:lnTo>
                    <a:pt x="186" y="81"/>
                  </a:lnTo>
                  <a:lnTo>
                    <a:pt x="185" y="81"/>
                  </a:lnTo>
                  <a:lnTo>
                    <a:pt x="185" y="79"/>
                  </a:lnTo>
                  <a:lnTo>
                    <a:pt x="183" y="77"/>
                  </a:lnTo>
                  <a:lnTo>
                    <a:pt x="183" y="77"/>
                  </a:lnTo>
                  <a:lnTo>
                    <a:pt x="183" y="77"/>
                  </a:lnTo>
                  <a:lnTo>
                    <a:pt x="181" y="77"/>
                  </a:lnTo>
                  <a:lnTo>
                    <a:pt x="179" y="79"/>
                  </a:lnTo>
                  <a:lnTo>
                    <a:pt x="177" y="79"/>
                  </a:lnTo>
                  <a:lnTo>
                    <a:pt x="177" y="77"/>
                  </a:lnTo>
                  <a:lnTo>
                    <a:pt x="175" y="73"/>
                  </a:lnTo>
                  <a:lnTo>
                    <a:pt x="173" y="71"/>
                  </a:lnTo>
                  <a:lnTo>
                    <a:pt x="171" y="70"/>
                  </a:lnTo>
                  <a:lnTo>
                    <a:pt x="169" y="68"/>
                  </a:lnTo>
                  <a:lnTo>
                    <a:pt x="165" y="68"/>
                  </a:lnTo>
                  <a:lnTo>
                    <a:pt x="165" y="70"/>
                  </a:lnTo>
                  <a:lnTo>
                    <a:pt x="167" y="70"/>
                  </a:lnTo>
                  <a:lnTo>
                    <a:pt x="169" y="71"/>
                  </a:lnTo>
                  <a:lnTo>
                    <a:pt x="171" y="73"/>
                  </a:lnTo>
                  <a:lnTo>
                    <a:pt x="173" y="75"/>
                  </a:lnTo>
                  <a:lnTo>
                    <a:pt x="173" y="77"/>
                  </a:lnTo>
                  <a:lnTo>
                    <a:pt x="173" y="77"/>
                  </a:lnTo>
                  <a:lnTo>
                    <a:pt x="171" y="79"/>
                  </a:lnTo>
                  <a:lnTo>
                    <a:pt x="171" y="81"/>
                  </a:lnTo>
                  <a:lnTo>
                    <a:pt x="169" y="81"/>
                  </a:lnTo>
                  <a:lnTo>
                    <a:pt x="169" y="79"/>
                  </a:lnTo>
                  <a:lnTo>
                    <a:pt x="169" y="75"/>
                  </a:lnTo>
                  <a:lnTo>
                    <a:pt x="167" y="73"/>
                  </a:lnTo>
                  <a:lnTo>
                    <a:pt x="163" y="71"/>
                  </a:lnTo>
                  <a:lnTo>
                    <a:pt x="161" y="71"/>
                  </a:lnTo>
                  <a:lnTo>
                    <a:pt x="160" y="70"/>
                  </a:lnTo>
                  <a:lnTo>
                    <a:pt x="158" y="70"/>
                  </a:lnTo>
                  <a:lnTo>
                    <a:pt x="156" y="71"/>
                  </a:lnTo>
                  <a:lnTo>
                    <a:pt x="152" y="73"/>
                  </a:lnTo>
                  <a:lnTo>
                    <a:pt x="152" y="75"/>
                  </a:lnTo>
                  <a:lnTo>
                    <a:pt x="150" y="79"/>
                  </a:lnTo>
                  <a:lnTo>
                    <a:pt x="148" y="81"/>
                  </a:lnTo>
                  <a:lnTo>
                    <a:pt x="144" y="81"/>
                  </a:lnTo>
                  <a:lnTo>
                    <a:pt x="142" y="81"/>
                  </a:lnTo>
                  <a:lnTo>
                    <a:pt x="140" y="81"/>
                  </a:lnTo>
                  <a:lnTo>
                    <a:pt x="140" y="79"/>
                  </a:lnTo>
                  <a:lnTo>
                    <a:pt x="140" y="77"/>
                  </a:lnTo>
                  <a:lnTo>
                    <a:pt x="140" y="77"/>
                  </a:lnTo>
                  <a:lnTo>
                    <a:pt x="138" y="75"/>
                  </a:lnTo>
                  <a:lnTo>
                    <a:pt x="138" y="73"/>
                  </a:lnTo>
                  <a:lnTo>
                    <a:pt x="140" y="71"/>
                  </a:lnTo>
                  <a:lnTo>
                    <a:pt x="142" y="70"/>
                  </a:lnTo>
                  <a:lnTo>
                    <a:pt x="146" y="71"/>
                  </a:lnTo>
                  <a:lnTo>
                    <a:pt x="148" y="70"/>
                  </a:lnTo>
                  <a:lnTo>
                    <a:pt x="150" y="68"/>
                  </a:lnTo>
                  <a:lnTo>
                    <a:pt x="150" y="66"/>
                  </a:lnTo>
                  <a:lnTo>
                    <a:pt x="148" y="66"/>
                  </a:lnTo>
                  <a:lnTo>
                    <a:pt x="148" y="64"/>
                  </a:lnTo>
                  <a:lnTo>
                    <a:pt x="146" y="62"/>
                  </a:lnTo>
                  <a:lnTo>
                    <a:pt x="148" y="62"/>
                  </a:lnTo>
                  <a:lnTo>
                    <a:pt x="150" y="60"/>
                  </a:lnTo>
                  <a:lnTo>
                    <a:pt x="154" y="58"/>
                  </a:lnTo>
                  <a:lnTo>
                    <a:pt x="156" y="56"/>
                  </a:lnTo>
                  <a:lnTo>
                    <a:pt x="158" y="54"/>
                  </a:lnTo>
                  <a:lnTo>
                    <a:pt x="158" y="52"/>
                  </a:lnTo>
                  <a:lnTo>
                    <a:pt x="160" y="52"/>
                  </a:lnTo>
                  <a:lnTo>
                    <a:pt x="163" y="50"/>
                  </a:lnTo>
                  <a:lnTo>
                    <a:pt x="165" y="50"/>
                  </a:lnTo>
                  <a:lnTo>
                    <a:pt x="165" y="52"/>
                  </a:lnTo>
                  <a:lnTo>
                    <a:pt x="167" y="52"/>
                  </a:lnTo>
                  <a:lnTo>
                    <a:pt x="169" y="52"/>
                  </a:lnTo>
                  <a:lnTo>
                    <a:pt x="169" y="52"/>
                  </a:lnTo>
                  <a:lnTo>
                    <a:pt x="173" y="52"/>
                  </a:lnTo>
                  <a:lnTo>
                    <a:pt x="175" y="50"/>
                  </a:lnTo>
                  <a:lnTo>
                    <a:pt x="175" y="50"/>
                  </a:lnTo>
                  <a:lnTo>
                    <a:pt x="175" y="48"/>
                  </a:lnTo>
                  <a:lnTo>
                    <a:pt x="175" y="48"/>
                  </a:lnTo>
                  <a:lnTo>
                    <a:pt x="177" y="47"/>
                  </a:lnTo>
                  <a:lnTo>
                    <a:pt x="181" y="45"/>
                  </a:lnTo>
                  <a:lnTo>
                    <a:pt x="183" y="45"/>
                  </a:lnTo>
                  <a:lnTo>
                    <a:pt x="183" y="43"/>
                  </a:lnTo>
                  <a:lnTo>
                    <a:pt x="183" y="39"/>
                  </a:lnTo>
                  <a:lnTo>
                    <a:pt x="181" y="37"/>
                  </a:lnTo>
                  <a:lnTo>
                    <a:pt x="179" y="35"/>
                  </a:lnTo>
                  <a:lnTo>
                    <a:pt x="177" y="33"/>
                  </a:lnTo>
                  <a:lnTo>
                    <a:pt x="175" y="35"/>
                  </a:lnTo>
                  <a:lnTo>
                    <a:pt x="175" y="37"/>
                  </a:lnTo>
                  <a:lnTo>
                    <a:pt x="173" y="37"/>
                  </a:lnTo>
                  <a:lnTo>
                    <a:pt x="171" y="37"/>
                  </a:lnTo>
                  <a:lnTo>
                    <a:pt x="171" y="39"/>
                  </a:lnTo>
                  <a:lnTo>
                    <a:pt x="171" y="41"/>
                  </a:lnTo>
                  <a:lnTo>
                    <a:pt x="173" y="43"/>
                  </a:lnTo>
                  <a:lnTo>
                    <a:pt x="173" y="43"/>
                  </a:lnTo>
                  <a:lnTo>
                    <a:pt x="173" y="45"/>
                  </a:lnTo>
                  <a:lnTo>
                    <a:pt x="171" y="47"/>
                  </a:lnTo>
                  <a:lnTo>
                    <a:pt x="171" y="48"/>
                  </a:lnTo>
                  <a:lnTo>
                    <a:pt x="169" y="50"/>
                  </a:lnTo>
                  <a:lnTo>
                    <a:pt x="167" y="50"/>
                  </a:lnTo>
                  <a:lnTo>
                    <a:pt x="167" y="50"/>
                  </a:lnTo>
                  <a:lnTo>
                    <a:pt x="165" y="48"/>
                  </a:lnTo>
                  <a:lnTo>
                    <a:pt x="163" y="47"/>
                  </a:lnTo>
                  <a:lnTo>
                    <a:pt x="161" y="47"/>
                  </a:lnTo>
                  <a:lnTo>
                    <a:pt x="160" y="45"/>
                  </a:lnTo>
                  <a:lnTo>
                    <a:pt x="158" y="43"/>
                  </a:lnTo>
                  <a:lnTo>
                    <a:pt x="160" y="41"/>
                  </a:lnTo>
                  <a:lnTo>
                    <a:pt x="160" y="39"/>
                  </a:lnTo>
                  <a:lnTo>
                    <a:pt x="161" y="39"/>
                  </a:lnTo>
                  <a:lnTo>
                    <a:pt x="163" y="37"/>
                  </a:lnTo>
                  <a:lnTo>
                    <a:pt x="165" y="35"/>
                  </a:lnTo>
                  <a:lnTo>
                    <a:pt x="169" y="33"/>
                  </a:lnTo>
                  <a:lnTo>
                    <a:pt x="171" y="29"/>
                  </a:lnTo>
                  <a:lnTo>
                    <a:pt x="175" y="27"/>
                  </a:lnTo>
                  <a:lnTo>
                    <a:pt x="156" y="23"/>
                  </a:lnTo>
                  <a:lnTo>
                    <a:pt x="135" y="22"/>
                  </a:lnTo>
                  <a:close/>
                  <a:moveTo>
                    <a:pt x="135" y="0"/>
                  </a:moveTo>
                  <a:lnTo>
                    <a:pt x="171" y="4"/>
                  </a:lnTo>
                  <a:lnTo>
                    <a:pt x="204" y="18"/>
                  </a:lnTo>
                  <a:lnTo>
                    <a:pt x="231" y="39"/>
                  </a:lnTo>
                  <a:lnTo>
                    <a:pt x="252" y="66"/>
                  </a:lnTo>
                  <a:lnTo>
                    <a:pt x="265" y="98"/>
                  </a:lnTo>
                  <a:lnTo>
                    <a:pt x="269" y="135"/>
                  </a:lnTo>
                  <a:lnTo>
                    <a:pt x="265" y="169"/>
                  </a:lnTo>
                  <a:lnTo>
                    <a:pt x="252" y="202"/>
                  </a:lnTo>
                  <a:lnTo>
                    <a:pt x="231" y="229"/>
                  </a:lnTo>
                  <a:lnTo>
                    <a:pt x="204" y="250"/>
                  </a:lnTo>
                  <a:lnTo>
                    <a:pt x="171" y="264"/>
                  </a:lnTo>
                  <a:lnTo>
                    <a:pt x="135" y="269"/>
                  </a:lnTo>
                  <a:lnTo>
                    <a:pt x="100" y="264"/>
                  </a:lnTo>
                  <a:lnTo>
                    <a:pt x="67" y="250"/>
                  </a:lnTo>
                  <a:lnTo>
                    <a:pt x="41" y="229"/>
                  </a:lnTo>
                  <a:lnTo>
                    <a:pt x="19" y="202"/>
                  </a:lnTo>
                  <a:lnTo>
                    <a:pt x="6" y="169"/>
                  </a:lnTo>
                  <a:lnTo>
                    <a:pt x="0" y="135"/>
                  </a:lnTo>
                  <a:lnTo>
                    <a:pt x="6" y="98"/>
                  </a:lnTo>
                  <a:lnTo>
                    <a:pt x="19" y="66"/>
                  </a:lnTo>
                  <a:lnTo>
                    <a:pt x="41" y="39"/>
                  </a:lnTo>
                  <a:lnTo>
                    <a:pt x="67" y="18"/>
                  </a:lnTo>
                  <a:lnTo>
                    <a:pt x="100" y="4"/>
                  </a:lnTo>
                  <a:lnTo>
                    <a:pt x="135"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6" name="Freeform 36"/>
            <p:cNvSpPr>
              <a:spLocks/>
            </p:cNvSpPr>
            <p:nvPr userDrawn="1"/>
          </p:nvSpPr>
          <p:spPr bwMode="auto">
            <a:xfrm>
              <a:off x="12295582" y="9228398"/>
              <a:ext cx="207963" cy="409575"/>
            </a:xfrm>
            <a:custGeom>
              <a:avLst/>
              <a:gdLst>
                <a:gd name="T0" fmla="*/ 127 w 131"/>
                <a:gd name="T1" fmla="*/ 0 h 258"/>
                <a:gd name="T2" fmla="*/ 79 w 131"/>
                <a:gd name="T3" fmla="*/ 106 h 258"/>
                <a:gd name="T4" fmla="*/ 131 w 131"/>
                <a:gd name="T5" fmla="*/ 129 h 258"/>
                <a:gd name="T6" fmla="*/ 0 w 131"/>
                <a:gd name="T7" fmla="*/ 258 h 258"/>
                <a:gd name="T8" fmla="*/ 52 w 131"/>
                <a:gd name="T9" fmla="*/ 154 h 258"/>
                <a:gd name="T10" fmla="*/ 0 w 131"/>
                <a:gd name="T11" fmla="*/ 135 h 258"/>
                <a:gd name="T12" fmla="*/ 127 w 131"/>
                <a:gd name="T13" fmla="*/ 0 h 258"/>
              </a:gdLst>
              <a:ahLst/>
              <a:cxnLst>
                <a:cxn ang="0">
                  <a:pos x="T0" y="T1"/>
                </a:cxn>
                <a:cxn ang="0">
                  <a:pos x="T2" y="T3"/>
                </a:cxn>
                <a:cxn ang="0">
                  <a:pos x="T4" y="T5"/>
                </a:cxn>
                <a:cxn ang="0">
                  <a:pos x="T6" y="T7"/>
                </a:cxn>
                <a:cxn ang="0">
                  <a:pos x="T8" y="T9"/>
                </a:cxn>
                <a:cxn ang="0">
                  <a:pos x="T10" y="T11"/>
                </a:cxn>
                <a:cxn ang="0">
                  <a:pos x="T12" y="T13"/>
                </a:cxn>
              </a:cxnLst>
              <a:rect l="0" t="0" r="r" b="b"/>
              <a:pathLst>
                <a:path w="131" h="258">
                  <a:moveTo>
                    <a:pt x="127" y="0"/>
                  </a:moveTo>
                  <a:lnTo>
                    <a:pt x="79" y="106"/>
                  </a:lnTo>
                  <a:lnTo>
                    <a:pt x="131" y="129"/>
                  </a:lnTo>
                  <a:lnTo>
                    <a:pt x="0" y="258"/>
                  </a:lnTo>
                  <a:lnTo>
                    <a:pt x="52" y="154"/>
                  </a:lnTo>
                  <a:lnTo>
                    <a:pt x="0" y="135"/>
                  </a:lnTo>
                  <a:lnTo>
                    <a:pt x="12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7" name="Freeform 37"/>
            <p:cNvSpPr>
              <a:spLocks noEditPoints="1"/>
            </p:cNvSpPr>
            <p:nvPr userDrawn="1"/>
          </p:nvSpPr>
          <p:spPr bwMode="auto">
            <a:xfrm>
              <a:off x="12282882" y="9217286"/>
              <a:ext cx="231775" cy="431800"/>
            </a:xfrm>
            <a:custGeom>
              <a:avLst/>
              <a:gdLst>
                <a:gd name="T0" fmla="*/ 110 w 146"/>
                <a:gd name="T1" fmla="*/ 46 h 272"/>
                <a:gd name="T2" fmla="*/ 22 w 146"/>
                <a:gd name="T3" fmla="*/ 140 h 272"/>
                <a:gd name="T4" fmla="*/ 62 w 146"/>
                <a:gd name="T5" fmla="*/ 153 h 272"/>
                <a:gd name="T6" fmla="*/ 66 w 146"/>
                <a:gd name="T7" fmla="*/ 155 h 272"/>
                <a:gd name="T8" fmla="*/ 68 w 146"/>
                <a:gd name="T9" fmla="*/ 157 h 272"/>
                <a:gd name="T10" fmla="*/ 68 w 146"/>
                <a:gd name="T11" fmla="*/ 161 h 272"/>
                <a:gd name="T12" fmla="*/ 66 w 146"/>
                <a:gd name="T13" fmla="*/ 163 h 272"/>
                <a:gd name="T14" fmla="*/ 35 w 146"/>
                <a:gd name="T15" fmla="*/ 226 h 272"/>
                <a:gd name="T16" fmla="*/ 125 w 146"/>
                <a:gd name="T17" fmla="*/ 138 h 272"/>
                <a:gd name="T18" fmla="*/ 83 w 146"/>
                <a:gd name="T19" fmla="*/ 121 h 272"/>
                <a:gd name="T20" fmla="*/ 81 w 146"/>
                <a:gd name="T21" fmla="*/ 119 h 272"/>
                <a:gd name="T22" fmla="*/ 79 w 146"/>
                <a:gd name="T23" fmla="*/ 117 h 272"/>
                <a:gd name="T24" fmla="*/ 79 w 146"/>
                <a:gd name="T25" fmla="*/ 113 h 272"/>
                <a:gd name="T26" fmla="*/ 79 w 146"/>
                <a:gd name="T27" fmla="*/ 111 h 272"/>
                <a:gd name="T28" fmla="*/ 110 w 146"/>
                <a:gd name="T29" fmla="*/ 46 h 272"/>
                <a:gd name="T30" fmla="*/ 137 w 146"/>
                <a:gd name="T31" fmla="*/ 0 h 272"/>
                <a:gd name="T32" fmla="*/ 141 w 146"/>
                <a:gd name="T33" fmla="*/ 2 h 272"/>
                <a:gd name="T34" fmla="*/ 142 w 146"/>
                <a:gd name="T35" fmla="*/ 4 h 272"/>
                <a:gd name="T36" fmla="*/ 142 w 146"/>
                <a:gd name="T37" fmla="*/ 7 h 272"/>
                <a:gd name="T38" fmla="*/ 142 w 146"/>
                <a:gd name="T39" fmla="*/ 11 h 272"/>
                <a:gd name="T40" fmla="*/ 96 w 146"/>
                <a:gd name="T41" fmla="*/ 109 h 272"/>
                <a:gd name="T42" fmla="*/ 141 w 146"/>
                <a:gd name="T43" fmla="*/ 128 h 272"/>
                <a:gd name="T44" fmla="*/ 144 w 146"/>
                <a:gd name="T45" fmla="*/ 130 h 272"/>
                <a:gd name="T46" fmla="*/ 146 w 146"/>
                <a:gd name="T47" fmla="*/ 134 h 272"/>
                <a:gd name="T48" fmla="*/ 144 w 146"/>
                <a:gd name="T49" fmla="*/ 138 h 272"/>
                <a:gd name="T50" fmla="*/ 142 w 146"/>
                <a:gd name="T51" fmla="*/ 142 h 272"/>
                <a:gd name="T52" fmla="*/ 12 w 146"/>
                <a:gd name="T53" fmla="*/ 269 h 272"/>
                <a:gd name="T54" fmla="*/ 10 w 146"/>
                <a:gd name="T55" fmla="*/ 271 h 272"/>
                <a:gd name="T56" fmla="*/ 8 w 146"/>
                <a:gd name="T57" fmla="*/ 272 h 272"/>
                <a:gd name="T58" fmla="*/ 4 w 146"/>
                <a:gd name="T59" fmla="*/ 271 h 272"/>
                <a:gd name="T60" fmla="*/ 2 w 146"/>
                <a:gd name="T61" fmla="*/ 271 h 272"/>
                <a:gd name="T62" fmla="*/ 0 w 146"/>
                <a:gd name="T63" fmla="*/ 267 h 272"/>
                <a:gd name="T64" fmla="*/ 0 w 146"/>
                <a:gd name="T65" fmla="*/ 265 h 272"/>
                <a:gd name="T66" fmla="*/ 0 w 146"/>
                <a:gd name="T67" fmla="*/ 261 h 272"/>
                <a:gd name="T68" fmla="*/ 48 w 146"/>
                <a:gd name="T69" fmla="*/ 165 h 272"/>
                <a:gd name="T70" fmla="*/ 4 w 146"/>
                <a:gd name="T71" fmla="*/ 150 h 272"/>
                <a:gd name="T72" fmla="*/ 2 w 146"/>
                <a:gd name="T73" fmla="*/ 148 h 272"/>
                <a:gd name="T74" fmla="*/ 0 w 146"/>
                <a:gd name="T75" fmla="*/ 144 h 272"/>
                <a:gd name="T76" fmla="*/ 0 w 146"/>
                <a:gd name="T77" fmla="*/ 140 h 272"/>
                <a:gd name="T78" fmla="*/ 2 w 146"/>
                <a:gd name="T79" fmla="*/ 138 h 272"/>
                <a:gd name="T80" fmla="*/ 131 w 146"/>
                <a:gd name="T81" fmla="*/ 2 h 272"/>
                <a:gd name="T82" fmla="*/ 133 w 146"/>
                <a:gd name="T83" fmla="*/ 0 h 272"/>
                <a:gd name="T84" fmla="*/ 137 w 146"/>
                <a:gd name="T8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2">
                  <a:moveTo>
                    <a:pt x="110" y="46"/>
                  </a:moveTo>
                  <a:lnTo>
                    <a:pt x="22" y="140"/>
                  </a:lnTo>
                  <a:lnTo>
                    <a:pt x="62" y="153"/>
                  </a:lnTo>
                  <a:lnTo>
                    <a:pt x="66" y="155"/>
                  </a:lnTo>
                  <a:lnTo>
                    <a:pt x="68" y="157"/>
                  </a:lnTo>
                  <a:lnTo>
                    <a:pt x="68" y="161"/>
                  </a:lnTo>
                  <a:lnTo>
                    <a:pt x="66" y="163"/>
                  </a:lnTo>
                  <a:lnTo>
                    <a:pt x="35" y="226"/>
                  </a:lnTo>
                  <a:lnTo>
                    <a:pt x="125" y="138"/>
                  </a:lnTo>
                  <a:lnTo>
                    <a:pt x="83" y="121"/>
                  </a:lnTo>
                  <a:lnTo>
                    <a:pt x="81" y="119"/>
                  </a:lnTo>
                  <a:lnTo>
                    <a:pt x="79" y="117"/>
                  </a:lnTo>
                  <a:lnTo>
                    <a:pt x="79" y="113"/>
                  </a:lnTo>
                  <a:lnTo>
                    <a:pt x="79" y="111"/>
                  </a:lnTo>
                  <a:lnTo>
                    <a:pt x="110" y="46"/>
                  </a:lnTo>
                  <a:close/>
                  <a:moveTo>
                    <a:pt x="137" y="0"/>
                  </a:moveTo>
                  <a:lnTo>
                    <a:pt x="141" y="2"/>
                  </a:lnTo>
                  <a:lnTo>
                    <a:pt x="142" y="4"/>
                  </a:lnTo>
                  <a:lnTo>
                    <a:pt x="142" y="7"/>
                  </a:lnTo>
                  <a:lnTo>
                    <a:pt x="142" y="11"/>
                  </a:lnTo>
                  <a:lnTo>
                    <a:pt x="96" y="109"/>
                  </a:lnTo>
                  <a:lnTo>
                    <a:pt x="141" y="128"/>
                  </a:lnTo>
                  <a:lnTo>
                    <a:pt x="144" y="130"/>
                  </a:lnTo>
                  <a:lnTo>
                    <a:pt x="146" y="134"/>
                  </a:lnTo>
                  <a:lnTo>
                    <a:pt x="144" y="138"/>
                  </a:lnTo>
                  <a:lnTo>
                    <a:pt x="142" y="142"/>
                  </a:lnTo>
                  <a:lnTo>
                    <a:pt x="12" y="269"/>
                  </a:lnTo>
                  <a:lnTo>
                    <a:pt x="10" y="271"/>
                  </a:lnTo>
                  <a:lnTo>
                    <a:pt x="8" y="272"/>
                  </a:lnTo>
                  <a:lnTo>
                    <a:pt x="4" y="271"/>
                  </a:lnTo>
                  <a:lnTo>
                    <a:pt x="2" y="271"/>
                  </a:lnTo>
                  <a:lnTo>
                    <a:pt x="0" y="267"/>
                  </a:lnTo>
                  <a:lnTo>
                    <a:pt x="0" y="265"/>
                  </a:lnTo>
                  <a:lnTo>
                    <a:pt x="0" y="261"/>
                  </a:lnTo>
                  <a:lnTo>
                    <a:pt x="48" y="165"/>
                  </a:lnTo>
                  <a:lnTo>
                    <a:pt x="4" y="150"/>
                  </a:lnTo>
                  <a:lnTo>
                    <a:pt x="2" y="148"/>
                  </a:lnTo>
                  <a:lnTo>
                    <a:pt x="0" y="144"/>
                  </a:lnTo>
                  <a:lnTo>
                    <a:pt x="0" y="140"/>
                  </a:lnTo>
                  <a:lnTo>
                    <a:pt x="2" y="138"/>
                  </a:lnTo>
                  <a:lnTo>
                    <a:pt x="131" y="2"/>
                  </a:lnTo>
                  <a:lnTo>
                    <a:pt x="133" y="0"/>
                  </a:lnTo>
                  <a:lnTo>
                    <a:pt x="13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8" name="Freeform 38"/>
            <p:cNvSpPr>
              <a:spLocks noEditPoints="1"/>
            </p:cNvSpPr>
            <p:nvPr userDrawn="1"/>
          </p:nvSpPr>
          <p:spPr bwMode="auto">
            <a:xfrm>
              <a:off x="11212907" y="9403023"/>
              <a:ext cx="85725" cy="88900"/>
            </a:xfrm>
            <a:custGeom>
              <a:avLst/>
              <a:gdLst>
                <a:gd name="T0" fmla="*/ 27 w 54"/>
                <a:gd name="T1" fmla="*/ 15 h 56"/>
                <a:gd name="T2" fmla="*/ 24 w 54"/>
                <a:gd name="T3" fmla="*/ 15 h 56"/>
                <a:gd name="T4" fmla="*/ 20 w 54"/>
                <a:gd name="T5" fmla="*/ 19 h 56"/>
                <a:gd name="T6" fmla="*/ 16 w 54"/>
                <a:gd name="T7" fmla="*/ 23 h 56"/>
                <a:gd name="T8" fmla="*/ 16 w 54"/>
                <a:gd name="T9" fmla="*/ 27 h 56"/>
                <a:gd name="T10" fmla="*/ 16 w 54"/>
                <a:gd name="T11" fmla="*/ 33 h 56"/>
                <a:gd name="T12" fmla="*/ 20 w 54"/>
                <a:gd name="T13" fmla="*/ 36 h 56"/>
                <a:gd name="T14" fmla="*/ 24 w 54"/>
                <a:gd name="T15" fmla="*/ 38 h 56"/>
                <a:gd name="T16" fmla="*/ 27 w 54"/>
                <a:gd name="T17" fmla="*/ 40 h 56"/>
                <a:gd name="T18" fmla="*/ 33 w 54"/>
                <a:gd name="T19" fmla="*/ 38 h 56"/>
                <a:gd name="T20" fmla="*/ 37 w 54"/>
                <a:gd name="T21" fmla="*/ 36 h 56"/>
                <a:gd name="T22" fmla="*/ 39 w 54"/>
                <a:gd name="T23" fmla="*/ 33 h 56"/>
                <a:gd name="T24" fmla="*/ 41 w 54"/>
                <a:gd name="T25" fmla="*/ 27 h 56"/>
                <a:gd name="T26" fmla="*/ 39 w 54"/>
                <a:gd name="T27" fmla="*/ 23 h 56"/>
                <a:gd name="T28" fmla="*/ 37 w 54"/>
                <a:gd name="T29" fmla="*/ 19 h 56"/>
                <a:gd name="T30" fmla="*/ 33 w 54"/>
                <a:gd name="T31" fmla="*/ 15 h 56"/>
                <a:gd name="T32" fmla="*/ 27 w 54"/>
                <a:gd name="T33" fmla="*/ 15 h 56"/>
                <a:gd name="T34" fmla="*/ 27 w 54"/>
                <a:gd name="T35" fmla="*/ 0 h 56"/>
                <a:gd name="T36" fmla="*/ 35 w 54"/>
                <a:gd name="T37" fmla="*/ 0 h 56"/>
                <a:gd name="T38" fmla="*/ 43 w 54"/>
                <a:gd name="T39" fmla="*/ 4 h 56"/>
                <a:gd name="T40" fmla="*/ 48 w 54"/>
                <a:gd name="T41" fmla="*/ 8 h 56"/>
                <a:gd name="T42" fmla="*/ 54 w 54"/>
                <a:gd name="T43" fmla="*/ 21 h 56"/>
                <a:gd name="T44" fmla="*/ 54 w 54"/>
                <a:gd name="T45" fmla="*/ 34 h 56"/>
                <a:gd name="T46" fmla="*/ 48 w 54"/>
                <a:gd name="T47" fmla="*/ 48 h 56"/>
                <a:gd name="T48" fmla="*/ 35 w 54"/>
                <a:gd name="T49" fmla="*/ 56 h 56"/>
                <a:gd name="T50" fmla="*/ 22 w 54"/>
                <a:gd name="T51" fmla="*/ 56 h 56"/>
                <a:gd name="T52" fmla="*/ 8 w 54"/>
                <a:gd name="T53" fmla="*/ 48 h 56"/>
                <a:gd name="T54" fmla="*/ 4 w 54"/>
                <a:gd name="T55" fmla="*/ 42 h 56"/>
                <a:gd name="T56" fmla="*/ 0 w 54"/>
                <a:gd name="T57" fmla="*/ 34 h 56"/>
                <a:gd name="T58" fmla="*/ 0 w 54"/>
                <a:gd name="T59" fmla="*/ 27 h 56"/>
                <a:gd name="T60" fmla="*/ 0 w 54"/>
                <a:gd name="T61" fmla="*/ 21 h 56"/>
                <a:gd name="T62" fmla="*/ 4 w 54"/>
                <a:gd name="T63" fmla="*/ 13 h 56"/>
                <a:gd name="T64" fmla="*/ 8 w 54"/>
                <a:gd name="T65" fmla="*/ 8 h 56"/>
                <a:gd name="T66" fmla="*/ 14 w 54"/>
                <a:gd name="T67" fmla="*/ 4 h 56"/>
                <a:gd name="T68" fmla="*/ 22 w 54"/>
                <a:gd name="T69" fmla="*/ 0 h 56"/>
                <a:gd name="T70" fmla="*/ 27 w 54"/>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56">
                  <a:moveTo>
                    <a:pt x="27" y="15"/>
                  </a:moveTo>
                  <a:lnTo>
                    <a:pt x="24" y="15"/>
                  </a:lnTo>
                  <a:lnTo>
                    <a:pt x="20" y="19"/>
                  </a:lnTo>
                  <a:lnTo>
                    <a:pt x="16" y="23"/>
                  </a:lnTo>
                  <a:lnTo>
                    <a:pt x="16" y="27"/>
                  </a:lnTo>
                  <a:lnTo>
                    <a:pt x="16" y="33"/>
                  </a:lnTo>
                  <a:lnTo>
                    <a:pt x="20" y="36"/>
                  </a:lnTo>
                  <a:lnTo>
                    <a:pt x="24" y="38"/>
                  </a:lnTo>
                  <a:lnTo>
                    <a:pt x="27" y="40"/>
                  </a:lnTo>
                  <a:lnTo>
                    <a:pt x="33" y="38"/>
                  </a:lnTo>
                  <a:lnTo>
                    <a:pt x="37" y="36"/>
                  </a:lnTo>
                  <a:lnTo>
                    <a:pt x="39" y="33"/>
                  </a:lnTo>
                  <a:lnTo>
                    <a:pt x="41" y="27"/>
                  </a:lnTo>
                  <a:lnTo>
                    <a:pt x="39" y="23"/>
                  </a:lnTo>
                  <a:lnTo>
                    <a:pt x="37" y="19"/>
                  </a:lnTo>
                  <a:lnTo>
                    <a:pt x="33" y="15"/>
                  </a:lnTo>
                  <a:lnTo>
                    <a:pt x="27" y="15"/>
                  </a:lnTo>
                  <a:close/>
                  <a:moveTo>
                    <a:pt x="27" y="0"/>
                  </a:moveTo>
                  <a:lnTo>
                    <a:pt x="35" y="0"/>
                  </a:lnTo>
                  <a:lnTo>
                    <a:pt x="43" y="4"/>
                  </a:lnTo>
                  <a:lnTo>
                    <a:pt x="48" y="8"/>
                  </a:lnTo>
                  <a:lnTo>
                    <a:pt x="54" y="21"/>
                  </a:lnTo>
                  <a:lnTo>
                    <a:pt x="54" y="34"/>
                  </a:lnTo>
                  <a:lnTo>
                    <a:pt x="48" y="48"/>
                  </a:lnTo>
                  <a:lnTo>
                    <a:pt x="35" y="56"/>
                  </a:lnTo>
                  <a:lnTo>
                    <a:pt x="22" y="56"/>
                  </a:lnTo>
                  <a:lnTo>
                    <a:pt x="8" y="48"/>
                  </a:lnTo>
                  <a:lnTo>
                    <a:pt x="4" y="42"/>
                  </a:lnTo>
                  <a:lnTo>
                    <a:pt x="0" y="34"/>
                  </a:lnTo>
                  <a:lnTo>
                    <a:pt x="0" y="27"/>
                  </a:lnTo>
                  <a:lnTo>
                    <a:pt x="0" y="21"/>
                  </a:lnTo>
                  <a:lnTo>
                    <a:pt x="4" y="13"/>
                  </a:lnTo>
                  <a:lnTo>
                    <a:pt x="8" y="8"/>
                  </a:lnTo>
                  <a:lnTo>
                    <a:pt x="14" y="4"/>
                  </a:lnTo>
                  <a:lnTo>
                    <a:pt x="22" y="0"/>
                  </a:lnTo>
                  <a:lnTo>
                    <a:pt x="27"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9" name="Freeform 39"/>
            <p:cNvSpPr>
              <a:spLocks/>
            </p:cNvSpPr>
            <p:nvPr userDrawn="1"/>
          </p:nvSpPr>
          <p:spPr bwMode="auto">
            <a:xfrm>
              <a:off x="11244657" y="9263323"/>
              <a:ext cx="23813" cy="112713"/>
            </a:xfrm>
            <a:custGeom>
              <a:avLst/>
              <a:gdLst>
                <a:gd name="T0" fmla="*/ 7 w 15"/>
                <a:gd name="T1" fmla="*/ 0 h 71"/>
                <a:gd name="T2" fmla="*/ 11 w 15"/>
                <a:gd name="T3" fmla="*/ 1 h 71"/>
                <a:gd name="T4" fmla="*/ 15 w 15"/>
                <a:gd name="T5" fmla="*/ 3 h 71"/>
                <a:gd name="T6" fmla="*/ 15 w 15"/>
                <a:gd name="T7" fmla="*/ 7 h 71"/>
                <a:gd name="T8" fmla="*/ 15 w 15"/>
                <a:gd name="T9" fmla="*/ 63 h 71"/>
                <a:gd name="T10" fmla="*/ 15 w 15"/>
                <a:gd name="T11" fmla="*/ 67 h 71"/>
                <a:gd name="T12" fmla="*/ 11 w 15"/>
                <a:gd name="T13" fmla="*/ 71 h 71"/>
                <a:gd name="T14" fmla="*/ 7 w 15"/>
                <a:gd name="T15" fmla="*/ 71 h 71"/>
                <a:gd name="T16" fmla="*/ 4 w 15"/>
                <a:gd name="T17" fmla="*/ 71 h 71"/>
                <a:gd name="T18" fmla="*/ 2 w 15"/>
                <a:gd name="T19" fmla="*/ 67 h 71"/>
                <a:gd name="T20" fmla="*/ 0 w 15"/>
                <a:gd name="T21" fmla="*/ 63 h 71"/>
                <a:gd name="T22" fmla="*/ 0 w 15"/>
                <a:gd name="T23" fmla="*/ 7 h 71"/>
                <a:gd name="T24" fmla="*/ 2 w 15"/>
                <a:gd name="T25" fmla="*/ 3 h 71"/>
                <a:gd name="T26" fmla="*/ 4 w 15"/>
                <a:gd name="T27" fmla="*/ 1 h 71"/>
                <a:gd name="T28" fmla="*/ 7 w 1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1">
                  <a:moveTo>
                    <a:pt x="7" y="0"/>
                  </a:moveTo>
                  <a:lnTo>
                    <a:pt x="11" y="1"/>
                  </a:lnTo>
                  <a:lnTo>
                    <a:pt x="15" y="3"/>
                  </a:lnTo>
                  <a:lnTo>
                    <a:pt x="15" y="7"/>
                  </a:lnTo>
                  <a:lnTo>
                    <a:pt x="15" y="63"/>
                  </a:lnTo>
                  <a:lnTo>
                    <a:pt x="15" y="67"/>
                  </a:lnTo>
                  <a:lnTo>
                    <a:pt x="11" y="71"/>
                  </a:lnTo>
                  <a:lnTo>
                    <a:pt x="7" y="71"/>
                  </a:lnTo>
                  <a:lnTo>
                    <a:pt x="4" y="71"/>
                  </a:lnTo>
                  <a:lnTo>
                    <a:pt x="2" y="67"/>
                  </a:lnTo>
                  <a:lnTo>
                    <a:pt x="0" y="63"/>
                  </a:lnTo>
                  <a:lnTo>
                    <a:pt x="0" y="7"/>
                  </a:lnTo>
                  <a:lnTo>
                    <a:pt x="2" y="3"/>
                  </a:lnTo>
                  <a:lnTo>
                    <a:pt x="4" y="1"/>
                  </a:lnTo>
                  <a:lnTo>
                    <a:pt x="7"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0" name="Freeform 40"/>
            <p:cNvSpPr>
              <a:spLocks/>
            </p:cNvSpPr>
            <p:nvPr userDrawn="1"/>
          </p:nvSpPr>
          <p:spPr bwMode="auto">
            <a:xfrm>
              <a:off x="11244657" y="9533198"/>
              <a:ext cx="23813" cy="114300"/>
            </a:xfrm>
            <a:custGeom>
              <a:avLst/>
              <a:gdLst>
                <a:gd name="T0" fmla="*/ 7 w 15"/>
                <a:gd name="T1" fmla="*/ 0 h 72"/>
                <a:gd name="T2" fmla="*/ 11 w 15"/>
                <a:gd name="T3" fmla="*/ 0 h 72"/>
                <a:gd name="T4" fmla="*/ 15 w 15"/>
                <a:gd name="T5" fmla="*/ 4 h 72"/>
                <a:gd name="T6" fmla="*/ 15 w 15"/>
                <a:gd name="T7" fmla="*/ 8 h 72"/>
                <a:gd name="T8" fmla="*/ 15 w 15"/>
                <a:gd name="T9" fmla="*/ 64 h 72"/>
                <a:gd name="T10" fmla="*/ 15 w 15"/>
                <a:gd name="T11" fmla="*/ 68 h 72"/>
                <a:gd name="T12" fmla="*/ 11 w 15"/>
                <a:gd name="T13" fmla="*/ 70 h 72"/>
                <a:gd name="T14" fmla="*/ 7 w 15"/>
                <a:gd name="T15" fmla="*/ 72 h 72"/>
                <a:gd name="T16" fmla="*/ 4 w 15"/>
                <a:gd name="T17" fmla="*/ 70 h 72"/>
                <a:gd name="T18" fmla="*/ 2 w 15"/>
                <a:gd name="T19" fmla="*/ 68 h 72"/>
                <a:gd name="T20" fmla="*/ 0 w 15"/>
                <a:gd name="T21" fmla="*/ 64 h 72"/>
                <a:gd name="T22" fmla="*/ 0 w 15"/>
                <a:gd name="T23" fmla="*/ 8 h 72"/>
                <a:gd name="T24" fmla="*/ 2 w 15"/>
                <a:gd name="T25" fmla="*/ 4 h 72"/>
                <a:gd name="T26" fmla="*/ 4 w 15"/>
                <a:gd name="T27" fmla="*/ 0 h 72"/>
                <a:gd name="T28" fmla="*/ 7 w 15"/>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2">
                  <a:moveTo>
                    <a:pt x="7" y="0"/>
                  </a:moveTo>
                  <a:lnTo>
                    <a:pt x="11" y="0"/>
                  </a:lnTo>
                  <a:lnTo>
                    <a:pt x="15" y="4"/>
                  </a:lnTo>
                  <a:lnTo>
                    <a:pt x="15" y="8"/>
                  </a:lnTo>
                  <a:lnTo>
                    <a:pt x="15" y="64"/>
                  </a:lnTo>
                  <a:lnTo>
                    <a:pt x="15" y="68"/>
                  </a:lnTo>
                  <a:lnTo>
                    <a:pt x="11" y="70"/>
                  </a:lnTo>
                  <a:lnTo>
                    <a:pt x="7" y="72"/>
                  </a:lnTo>
                  <a:lnTo>
                    <a:pt x="4" y="70"/>
                  </a:lnTo>
                  <a:lnTo>
                    <a:pt x="2" y="68"/>
                  </a:lnTo>
                  <a:lnTo>
                    <a:pt x="0" y="64"/>
                  </a:lnTo>
                  <a:lnTo>
                    <a:pt x="0" y="8"/>
                  </a:lnTo>
                  <a:lnTo>
                    <a:pt x="2" y="4"/>
                  </a:lnTo>
                  <a:lnTo>
                    <a:pt x="4" y="0"/>
                  </a:lnTo>
                  <a:lnTo>
                    <a:pt x="7"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1" name="Freeform 41"/>
            <p:cNvSpPr>
              <a:spLocks/>
            </p:cNvSpPr>
            <p:nvPr userDrawn="1"/>
          </p:nvSpPr>
          <p:spPr bwMode="auto">
            <a:xfrm>
              <a:off x="11070032" y="9433186"/>
              <a:ext cx="112713" cy="23813"/>
            </a:xfrm>
            <a:custGeom>
              <a:avLst/>
              <a:gdLst>
                <a:gd name="T0" fmla="*/ 8 w 71"/>
                <a:gd name="T1" fmla="*/ 0 h 15"/>
                <a:gd name="T2" fmla="*/ 64 w 71"/>
                <a:gd name="T3" fmla="*/ 0 h 15"/>
                <a:gd name="T4" fmla="*/ 67 w 71"/>
                <a:gd name="T5" fmla="*/ 2 h 15"/>
                <a:gd name="T6" fmla="*/ 69 w 71"/>
                <a:gd name="T7" fmla="*/ 4 h 15"/>
                <a:gd name="T8" fmla="*/ 71 w 71"/>
                <a:gd name="T9" fmla="*/ 8 h 15"/>
                <a:gd name="T10" fmla="*/ 69 w 71"/>
                <a:gd name="T11" fmla="*/ 12 h 15"/>
                <a:gd name="T12" fmla="*/ 67 w 71"/>
                <a:gd name="T13" fmla="*/ 15 h 15"/>
                <a:gd name="T14" fmla="*/ 64 w 71"/>
                <a:gd name="T15" fmla="*/ 15 h 15"/>
                <a:gd name="T16" fmla="*/ 8 w 71"/>
                <a:gd name="T17" fmla="*/ 15 h 15"/>
                <a:gd name="T18" fmla="*/ 4 w 71"/>
                <a:gd name="T19" fmla="*/ 15 h 15"/>
                <a:gd name="T20" fmla="*/ 2 w 71"/>
                <a:gd name="T21" fmla="*/ 12 h 15"/>
                <a:gd name="T22" fmla="*/ 0 w 71"/>
                <a:gd name="T23" fmla="*/ 8 h 15"/>
                <a:gd name="T24" fmla="*/ 2 w 71"/>
                <a:gd name="T25" fmla="*/ 4 h 15"/>
                <a:gd name="T26" fmla="*/ 4 w 71"/>
                <a:gd name="T27" fmla="*/ 2 h 15"/>
                <a:gd name="T28" fmla="*/ 8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8" y="0"/>
                  </a:moveTo>
                  <a:lnTo>
                    <a:pt x="64" y="0"/>
                  </a:lnTo>
                  <a:lnTo>
                    <a:pt x="67" y="2"/>
                  </a:lnTo>
                  <a:lnTo>
                    <a:pt x="69" y="4"/>
                  </a:lnTo>
                  <a:lnTo>
                    <a:pt x="71" y="8"/>
                  </a:lnTo>
                  <a:lnTo>
                    <a:pt x="69" y="12"/>
                  </a:lnTo>
                  <a:lnTo>
                    <a:pt x="67" y="15"/>
                  </a:lnTo>
                  <a:lnTo>
                    <a:pt x="64" y="15"/>
                  </a:lnTo>
                  <a:lnTo>
                    <a:pt x="8" y="15"/>
                  </a:lnTo>
                  <a:lnTo>
                    <a:pt x="4" y="15"/>
                  </a:lnTo>
                  <a:lnTo>
                    <a:pt x="2" y="12"/>
                  </a:lnTo>
                  <a:lnTo>
                    <a:pt x="0" y="8"/>
                  </a:lnTo>
                  <a:lnTo>
                    <a:pt x="2" y="4"/>
                  </a:lnTo>
                  <a:lnTo>
                    <a:pt x="4" y="2"/>
                  </a:lnTo>
                  <a:lnTo>
                    <a:pt x="8"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2" name="Freeform 42"/>
            <p:cNvSpPr>
              <a:spLocks/>
            </p:cNvSpPr>
            <p:nvPr userDrawn="1"/>
          </p:nvSpPr>
          <p:spPr bwMode="auto">
            <a:xfrm>
              <a:off x="11338320" y="9433186"/>
              <a:ext cx="112713" cy="23813"/>
            </a:xfrm>
            <a:custGeom>
              <a:avLst/>
              <a:gdLst>
                <a:gd name="T0" fmla="*/ 8 w 71"/>
                <a:gd name="T1" fmla="*/ 0 h 15"/>
                <a:gd name="T2" fmla="*/ 64 w 71"/>
                <a:gd name="T3" fmla="*/ 0 h 15"/>
                <a:gd name="T4" fmla="*/ 67 w 71"/>
                <a:gd name="T5" fmla="*/ 2 h 15"/>
                <a:gd name="T6" fmla="*/ 71 w 71"/>
                <a:gd name="T7" fmla="*/ 4 h 15"/>
                <a:gd name="T8" fmla="*/ 71 w 71"/>
                <a:gd name="T9" fmla="*/ 8 h 15"/>
                <a:gd name="T10" fmla="*/ 71 w 71"/>
                <a:gd name="T11" fmla="*/ 12 h 15"/>
                <a:gd name="T12" fmla="*/ 67 w 71"/>
                <a:gd name="T13" fmla="*/ 15 h 15"/>
                <a:gd name="T14" fmla="*/ 64 w 71"/>
                <a:gd name="T15" fmla="*/ 15 h 15"/>
                <a:gd name="T16" fmla="*/ 8 w 71"/>
                <a:gd name="T17" fmla="*/ 15 h 15"/>
                <a:gd name="T18" fmla="*/ 4 w 71"/>
                <a:gd name="T19" fmla="*/ 15 h 15"/>
                <a:gd name="T20" fmla="*/ 2 w 71"/>
                <a:gd name="T21" fmla="*/ 12 h 15"/>
                <a:gd name="T22" fmla="*/ 0 w 71"/>
                <a:gd name="T23" fmla="*/ 8 h 15"/>
                <a:gd name="T24" fmla="*/ 2 w 71"/>
                <a:gd name="T25" fmla="*/ 4 h 15"/>
                <a:gd name="T26" fmla="*/ 4 w 71"/>
                <a:gd name="T27" fmla="*/ 2 h 15"/>
                <a:gd name="T28" fmla="*/ 8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8" y="0"/>
                  </a:moveTo>
                  <a:lnTo>
                    <a:pt x="64" y="0"/>
                  </a:lnTo>
                  <a:lnTo>
                    <a:pt x="67" y="2"/>
                  </a:lnTo>
                  <a:lnTo>
                    <a:pt x="71" y="4"/>
                  </a:lnTo>
                  <a:lnTo>
                    <a:pt x="71" y="8"/>
                  </a:lnTo>
                  <a:lnTo>
                    <a:pt x="71" y="12"/>
                  </a:lnTo>
                  <a:lnTo>
                    <a:pt x="67" y="15"/>
                  </a:lnTo>
                  <a:lnTo>
                    <a:pt x="64" y="15"/>
                  </a:lnTo>
                  <a:lnTo>
                    <a:pt x="8" y="15"/>
                  </a:lnTo>
                  <a:lnTo>
                    <a:pt x="4" y="15"/>
                  </a:lnTo>
                  <a:lnTo>
                    <a:pt x="2" y="12"/>
                  </a:lnTo>
                  <a:lnTo>
                    <a:pt x="0" y="8"/>
                  </a:lnTo>
                  <a:lnTo>
                    <a:pt x="2" y="4"/>
                  </a:lnTo>
                  <a:lnTo>
                    <a:pt x="4" y="2"/>
                  </a:lnTo>
                  <a:lnTo>
                    <a:pt x="8"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3" name="Freeform 43"/>
            <p:cNvSpPr>
              <a:spLocks/>
            </p:cNvSpPr>
            <p:nvPr userDrawn="1"/>
          </p:nvSpPr>
          <p:spPr bwMode="auto">
            <a:xfrm>
              <a:off x="11308157" y="9304598"/>
              <a:ext cx="82550" cy="88900"/>
            </a:xfrm>
            <a:custGeom>
              <a:avLst/>
              <a:gdLst>
                <a:gd name="T0" fmla="*/ 46 w 52"/>
                <a:gd name="T1" fmla="*/ 0 h 56"/>
                <a:gd name="T2" fmla="*/ 50 w 52"/>
                <a:gd name="T3" fmla="*/ 2 h 56"/>
                <a:gd name="T4" fmla="*/ 52 w 52"/>
                <a:gd name="T5" fmla="*/ 4 h 56"/>
                <a:gd name="T6" fmla="*/ 52 w 52"/>
                <a:gd name="T7" fmla="*/ 8 h 56"/>
                <a:gd name="T8" fmla="*/ 50 w 52"/>
                <a:gd name="T9" fmla="*/ 12 h 56"/>
                <a:gd name="T10" fmla="*/ 12 w 52"/>
                <a:gd name="T11" fmla="*/ 52 h 56"/>
                <a:gd name="T12" fmla="*/ 10 w 52"/>
                <a:gd name="T13" fmla="*/ 54 h 56"/>
                <a:gd name="T14" fmla="*/ 8 w 52"/>
                <a:gd name="T15" fmla="*/ 56 h 56"/>
                <a:gd name="T16" fmla="*/ 4 w 52"/>
                <a:gd name="T17" fmla="*/ 54 h 56"/>
                <a:gd name="T18" fmla="*/ 2 w 52"/>
                <a:gd name="T19" fmla="*/ 54 h 56"/>
                <a:gd name="T20" fmla="*/ 0 w 52"/>
                <a:gd name="T21" fmla="*/ 50 h 56"/>
                <a:gd name="T22" fmla="*/ 0 w 52"/>
                <a:gd name="T23" fmla="*/ 47 h 56"/>
                <a:gd name="T24" fmla="*/ 2 w 52"/>
                <a:gd name="T25" fmla="*/ 43 h 56"/>
                <a:gd name="T26" fmla="*/ 40 w 52"/>
                <a:gd name="T27" fmla="*/ 2 h 56"/>
                <a:gd name="T28" fmla="*/ 42 w 52"/>
                <a:gd name="T29" fmla="*/ 0 h 56"/>
                <a:gd name="T30" fmla="*/ 46 w 52"/>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6">
                  <a:moveTo>
                    <a:pt x="46" y="0"/>
                  </a:moveTo>
                  <a:lnTo>
                    <a:pt x="50" y="2"/>
                  </a:lnTo>
                  <a:lnTo>
                    <a:pt x="52" y="4"/>
                  </a:lnTo>
                  <a:lnTo>
                    <a:pt x="52" y="8"/>
                  </a:lnTo>
                  <a:lnTo>
                    <a:pt x="50" y="12"/>
                  </a:lnTo>
                  <a:lnTo>
                    <a:pt x="12" y="52"/>
                  </a:lnTo>
                  <a:lnTo>
                    <a:pt x="10" y="54"/>
                  </a:lnTo>
                  <a:lnTo>
                    <a:pt x="8" y="56"/>
                  </a:lnTo>
                  <a:lnTo>
                    <a:pt x="4" y="54"/>
                  </a:lnTo>
                  <a:lnTo>
                    <a:pt x="2" y="54"/>
                  </a:lnTo>
                  <a:lnTo>
                    <a:pt x="0" y="50"/>
                  </a:lnTo>
                  <a:lnTo>
                    <a:pt x="0" y="47"/>
                  </a:lnTo>
                  <a:lnTo>
                    <a:pt x="2" y="43"/>
                  </a:lnTo>
                  <a:lnTo>
                    <a:pt x="40" y="2"/>
                  </a:lnTo>
                  <a:lnTo>
                    <a:pt x="42" y="0"/>
                  </a:lnTo>
                  <a:lnTo>
                    <a:pt x="46"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4" name="Freeform 44"/>
            <p:cNvSpPr>
              <a:spLocks/>
            </p:cNvSpPr>
            <p:nvPr userDrawn="1"/>
          </p:nvSpPr>
          <p:spPr bwMode="auto">
            <a:xfrm>
              <a:off x="11122420" y="9499861"/>
              <a:ext cx="85725" cy="88900"/>
            </a:xfrm>
            <a:custGeom>
              <a:avLst/>
              <a:gdLst>
                <a:gd name="T0" fmla="*/ 48 w 54"/>
                <a:gd name="T1" fmla="*/ 0 h 56"/>
                <a:gd name="T2" fmla="*/ 52 w 54"/>
                <a:gd name="T3" fmla="*/ 2 h 56"/>
                <a:gd name="T4" fmla="*/ 54 w 54"/>
                <a:gd name="T5" fmla="*/ 6 h 56"/>
                <a:gd name="T6" fmla="*/ 54 w 54"/>
                <a:gd name="T7" fmla="*/ 10 h 56"/>
                <a:gd name="T8" fmla="*/ 52 w 54"/>
                <a:gd name="T9" fmla="*/ 14 h 56"/>
                <a:gd name="T10" fmla="*/ 13 w 54"/>
                <a:gd name="T11" fmla="*/ 54 h 56"/>
                <a:gd name="T12" fmla="*/ 11 w 54"/>
                <a:gd name="T13" fmla="*/ 56 h 56"/>
                <a:gd name="T14" fmla="*/ 8 w 54"/>
                <a:gd name="T15" fmla="*/ 56 h 56"/>
                <a:gd name="T16" fmla="*/ 6 w 54"/>
                <a:gd name="T17" fmla="*/ 56 h 56"/>
                <a:gd name="T18" fmla="*/ 4 w 54"/>
                <a:gd name="T19" fmla="*/ 54 h 56"/>
                <a:gd name="T20" fmla="*/ 0 w 54"/>
                <a:gd name="T21" fmla="*/ 50 h 56"/>
                <a:gd name="T22" fmla="*/ 0 w 54"/>
                <a:gd name="T23" fmla="*/ 46 h 56"/>
                <a:gd name="T24" fmla="*/ 2 w 54"/>
                <a:gd name="T25" fmla="*/ 43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6"/>
                  </a:lnTo>
                  <a:lnTo>
                    <a:pt x="54" y="10"/>
                  </a:lnTo>
                  <a:lnTo>
                    <a:pt x="52" y="14"/>
                  </a:lnTo>
                  <a:lnTo>
                    <a:pt x="13" y="54"/>
                  </a:lnTo>
                  <a:lnTo>
                    <a:pt x="11" y="56"/>
                  </a:lnTo>
                  <a:lnTo>
                    <a:pt x="8" y="56"/>
                  </a:lnTo>
                  <a:lnTo>
                    <a:pt x="6" y="56"/>
                  </a:lnTo>
                  <a:lnTo>
                    <a:pt x="4" y="54"/>
                  </a:lnTo>
                  <a:lnTo>
                    <a:pt x="0" y="50"/>
                  </a:lnTo>
                  <a:lnTo>
                    <a:pt x="0" y="46"/>
                  </a:lnTo>
                  <a:lnTo>
                    <a:pt x="2" y="43"/>
                  </a:lnTo>
                  <a:lnTo>
                    <a:pt x="40" y="2"/>
                  </a:lnTo>
                  <a:lnTo>
                    <a:pt x="44" y="0"/>
                  </a:lnTo>
                  <a:lnTo>
                    <a:pt x="48"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5" name="Freeform 45"/>
            <p:cNvSpPr>
              <a:spLocks/>
            </p:cNvSpPr>
            <p:nvPr userDrawn="1"/>
          </p:nvSpPr>
          <p:spPr bwMode="auto">
            <a:xfrm>
              <a:off x="11122420" y="9307773"/>
              <a:ext cx="88900" cy="85725"/>
            </a:xfrm>
            <a:custGeom>
              <a:avLst/>
              <a:gdLst>
                <a:gd name="T0" fmla="*/ 9 w 56"/>
                <a:gd name="T1" fmla="*/ 0 h 54"/>
                <a:gd name="T2" fmla="*/ 13 w 56"/>
                <a:gd name="T3" fmla="*/ 2 h 54"/>
                <a:gd name="T4" fmla="*/ 54 w 56"/>
                <a:gd name="T5" fmla="*/ 41 h 54"/>
                <a:gd name="T6" fmla="*/ 56 w 56"/>
                <a:gd name="T7" fmla="*/ 45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4 w 56"/>
                <a:gd name="T21" fmla="*/ 14 h 54"/>
                <a:gd name="T22" fmla="*/ 0 w 56"/>
                <a:gd name="T23" fmla="*/ 10 h 54"/>
                <a:gd name="T24" fmla="*/ 0 w 56"/>
                <a:gd name="T25" fmla="*/ 6 h 54"/>
                <a:gd name="T26" fmla="*/ 2 w 56"/>
                <a:gd name="T27" fmla="*/ 4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5"/>
                  </a:lnTo>
                  <a:lnTo>
                    <a:pt x="56" y="48"/>
                  </a:lnTo>
                  <a:lnTo>
                    <a:pt x="54" y="52"/>
                  </a:lnTo>
                  <a:lnTo>
                    <a:pt x="52" y="54"/>
                  </a:lnTo>
                  <a:lnTo>
                    <a:pt x="48" y="54"/>
                  </a:lnTo>
                  <a:lnTo>
                    <a:pt x="46" y="54"/>
                  </a:lnTo>
                  <a:lnTo>
                    <a:pt x="44" y="52"/>
                  </a:lnTo>
                  <a:lnTo>
                    <a:pt x="4" y="14"/>
                  </a:lnTo>
                  <a:lnTo>
                    <a:pt x="0" y="10"/>
                  </a:lnTo>
                  <a:lnTo>
                    <a:pt x="0" y="6"/>
                  </a:lnTo>
                  <a:lnTo>
                    <a:pt x="2" y="4"/>
                  </a:lnTo>
                  <a:lnTo>
                    <a:pt x="6" y="0"/>
                  </a:lnTo>
                  <a:lnTo>
                    <a:pt x="9"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6" name="Freeform 46"/>
            <p:cNvSpPr>
              <a:spLocks/>
            </p:cNvSpPr>
            <p:nvPr userDrawn="1"/>
          </p:nvSpPr>
          <p:spPr bwMode="auto">
            <a:xfrm>
              <a:off x="11320857" y="9495098"/>
              <a:ext cx="87313" cy="80963"/>
            </a:xfrm>
            <a:custGeom>
              <a:avLst/>
              <a:gdLst>
                <a:gd name="T0" fmla="*/ 9 w 55"/>
                <a:gd name="T1" fmla="*/ 0 h 51"/>
                <a:gd name="T2" fmla="*/ 11 w 55"/>
                <a:gd name="T3" fmla="*/ 1 h 51"/>
                <a:gd name="T4" fmla="*/ 53 w 55"/>
                <a:gd name="T5" fmla="*/ 38 h 51"/>
                <a:gd name="T6" fmla="*/ 55 w 55"/>
                <a:gd name="T7" fmla="*/ 42 h 51"/>
                <a:gd name="T8" fmla="*/ 55 w 55"/>
                <a:gd name="T9" fmla="*/ 46 h 51"/>
                <a:gd name="T10" fmla="*/ 53 w 55"/>
                <a:gd name="T11" fmla="*/ 49 h 51"/>
                <a:gd name="T12" fmla="*/ 50 w 55"/>
                <a:gd name="T13" fmla="*/ 51 h 51"/>
                <a:gd name="T14" fmla="*/ 48 w 55"/>
                <a:gd name="T15" fmla="*/ 51 h 51"/>
                <a:gd name="T16" fmla="*/ 44 w 55"/>
                <a:gd name="T17" fmla="*/ 51 h 51"/>
                <a:gd name="T18" fmla="*/ 42 w 55"/>
                <a:gd name="T19" fmla="*/ 49 h 51"/>
                <a:gd name="T20" fmla="*/ 2 w 55"/>
                <a:gd name="T21" fmla="*/ 11 h 51"/>
                <a:gd name="T22" fmla="*/ 0 w 55"/>
                <a:gd name="T23" fmla="*/ 9 h 51"/>
                <a:gd name="T24" fmla="*/ 0 w 55"/>
                <a:gd name="T25" fmla="*/ 5 h 51"/>
                <a:gd name="T26" fmla="*/ 2 w 55"/>
                <a:gd name="T27" fmla="*/ 1 h 51"/>
                <a:gd name="T28" fmla="*/ 5 w 55"/>
                <a:gd name="T29" fmla="*/ 0 h 51"/>
                <a:gd name="T30" fmla="*/ 9 w 55"/>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1">
                  <a:moveTo>
                    <a:pt x="9" y="0"/>
                  </a:moveTo>
                  <a:lnTo>
                    <a:pt x="11" y="1"/>
                  </a:lnTo>
                  <a:lnTo>
                    <a:pt x="53" y="38"/>
                  </a:lnTo>
                  <a:lnTo>
                    <a:pt x="55" y="42"/>
                  </a:lnTo>
                  <a:lnTo>
                    <a:pt x="55" y="46"/>
                  </a:lnTo>
                  <a:lnTo>
                    <a:pt x="53" y="49"/>
                  </a:lnTo>
                  <a:lnTo>
                    <a:pt x="50" y="51"/>
                  </a:lnTo>
                  <a:lnTo>
                    <a:pt x="48" y="51"/>
                  </a:lnTo>
                  <a:lnTo>
                    <a:pt x="44" y="51"/>
                  </a:lnTo>
                  <a:lnTo>
                    <a:pt x="42" y="49"/>
                  </a:lnTo>
                  <a:lnTo>
                    <a:pt x="2" y="11"/>
                  </a:lnTo>
                  <a:lnTo>
                    <a:pt x="0" y="9"/>
                  </a:lnTo>
                  <a:lnTo>
                    <a:pt x="0" y="5"/>
                  </a:lnTo>
                  <a:lnTo>
                    <a:pt x="2" y="1"/>
                  </a:lnTo>
                  <a:lnTo>
                    <a:pt x="5" y="0"/>
                  </a:lnTo>
                  <a:lnTo>
                    <a:pt x="9" y="0"/>
                  </a:lnTo>
                  <a:close/>
                </a:path>
              </a:pathLst>
            </a:custGeom>
            <a:solidFill>
              <a:srgbClr val="050094"/>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0" name="Freeform 60"/>
            <p:cNvSpPr>
              <a:spLocks/>
            </p:cNvSpPr>
            <p:nvPr userDrawn="1"/>
          </p:nvSpPr>
          <p:spPr bwMode="auto">
            <a:xfrm>
              <a:off x="11735195" y="10530148"/>
              <a:ext cx="176213" cy="177800"/>
            </a:xfrm>
            <a:custGeom>
              <a:avLst/>
              <a:gdLst>
                <a:gd name="T0" fmla="*/ 69 w 111"/>
                <a:gd name="T1" fmla="*/ 0 h 112"/>
                <a:gd name="T2" fmla="*/ 111 w 111"/>
                <a:gd name="T3" fmla="*/ 43 h 112"/>
                <a:gd name="T4" fmla="*/ 44 w 111"/>
                <a:gd name="T5" fmla="*/ 112 h 112"/>
                <a:gd name="T6" fmla="*/ 0 w 111"/>
                <a:gd name="T7" fmla="*/ 68 h 112"/>
                <a:gd name="T8" fmla="*/ 13 w 111"/>
                <a:gd name="T9" fmla="*/ 56 h 112"/>
                <a:gd name="T10" fmla="*/ 23 w 111"/>
                <a:gd name="T11" fmla="*/ 68 h 112"/>
                <a:gd name="T12" fmla="*/ 31 w 111"/>
                <a:gd name="T13" fmla="*/ 60 h 112"/>
                <a:gd name="T14" fmla="*/ 19 w 111"/>
                <a:gd name="T15" fmla="*/ 48 h 112"/>
                <a:gd name="T16" fmla="*/ 31 w 111"/>
                <a:gd name="T17" fmla="*/ 37 h 112"/>
                <a:gd name="T18" fmla="*/ 42 w 111"/>
                <a:gd name="T19" fmla="*/ 48 h 112"/>
                <a:gd name="T20" fmla="*/ 50 w 111"/>
                <a:gd name="T21" fmla="*/ 41 h 112"/>
                <a:gd name="T22" fmla="*/ 38 w 111"/>
                <a:gd name="T23" fmla="*/ 31 h 112"/>
                <a:gd name="T24" fmla="*/ 50 w 111"/>
                <a:gd name="T25" fmla="*/ 20 h 112"/>
                <a:gd name="T26" fmla="*/ 61 w 111"/>
                <a:gd name="T27" fmla="*/ 29 h 112"/>
                <a:gd name="T28" fmla="*/ 69 w 111"/>
                <a:gd name="T29" fmla="*/ 22 h 112"/>
                <a:gd name="T30" fmla="*/ 57 w 111"/>
                <a:gd name="T31" fmla="*/ 12 h 112"/>
                <a:gd name="T32" fmla="*/ 69 w 111"/>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12">
                  <a:moveTo>
                    <a:pt x="69" y="0"/>
                  </a:moveTo>
                  <a:lnTo>
                    <a:pt x="111" y="43"/>
                  </a:lnTo>
                  <a:lnTo>
                    <a:pt x="44" y="112"/>
                  </a:lnTo>
                  <a:lnTo>
                    <a:pt x="0" y="68"/>
                  </a:lnTo>
                  <a:lnTo>
                    <a:pt x="13" y="56"/>
                  </a:lnTo>
                  <a:lnTo>
                    <a:pt x="23" y="68"/>
                  </a:lnTo>
                  <a:lnTo>
                    <a:pt x="31" y="60"/>
                  </a:lnTo>
                  <a:lnTo>
                    <a:pt x="19" y="48"/>
                  </a:lnTo>
                  <a:lnTo>
                    <a:pt x="31" y="37"/>
                  </a:lnTo>
                  <a:lnTo>
                    <a:pt x="42" y="48"/>
                  </a:lnTo>
                  <a:lnTo>
                    <a:pt x="50" y="41"/>
                  </a:lnTo>
                  <a:lnTo>
                    <a:pt x="38" y="31"/>
                  </a:lnTo>
                  <a:lnTo>
                    <a:pt x="50" y="20"/>
                  </a:lnTo>
                  <a:lnTo>
                    <a:pt x="61" y="29"/>
                  </a:lnTo>
                  <a:lnTo>
                    <a:pt x="69" y="22"/>
                  </a:lnTo>
                  <a:lnTo>
                    <a:pt x="57" y="12"/>
                  </a:lnTo>
                  <a:lnTo>
                    <a:pt x="6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1" name="Freeform 61"/>
            <p:cNvSpPr>
              <a:spLocks noEditPoints="1"/>
            </p:cNvSpPr>
            <p:nvPr userDrawn="1"/>
          </p:nvSpPr>
          <p:spPr bwMode="auto">
            <a:xfrm>
              <a:off x="11639945" y="10399973"/>
              <a:ext cx="403225" cy="401638"/>
            </a:xfrm>
            <a:custGeom>
              <a:avLst/>
              <a:gdLst>
                <a:gd name="T0" fmla="*/ 48 w 254"/>
                <a:gd name="T1" fmla="*/ 148 h 253"/>
                <a:gd name="T2" fmla="*/ 48 w 254"/>
                <a:gd name="T3" fmla="*/ 153 h 253"/>
                <a:gd name="T4" fmla="*/ 104 w 254"/>
                <a:gd name="T5" fmla="*/ 207 h 253"/>
                <a:gd name="T6" fmla="*/ 215 w 254"/>
                <a:gd name="T7" fmla="*/ 96 h 253"/>
                <a:gd name="T8" fmla="*/ 221 w 254"/>
                <a:gd name="T9" fmla="*/ 36 h 253"/>
                <a:gd name="T10" fmla="*/ 208 w 254"/>
                <a:gd name="T11" fmla="*/ 67 h 253"/>
                <a:gd name="T12" fmla="*/ 221 w 254"/>
                <a:gd name="T13" fmla="*/ 36 h 253"/>
                <a:gd name="T14" fmla="*/ 187 w 254"/>
                <a:gd name="T15" fmla="*/ 46 h 253"/>
                <a:gd name="T16" fmla="*/ 217 w 254"/>
                <a:gd name="T17" fmla="*/ 32 h 253"/>
                <a:gd name="T18" fmla="*/ 200 w 254"/>
                <a:gd name="T19" fmla="*/ 0 h 253"/>
                <a:gd name="T20" fmla="*/ 250 w 254"/>
                <a:gd name="T21" fmla="*/ 56 h 253"/>
                <a:gd name="T22" fmla="*/ 242 w 254"/>
                <a:gd name="T23" fmla="*/ 56 h 253"/>
                <a:gd name="T24" fmla="*/ 238 w 254"/>
                <a:gd name="T25" fmla="*/ 52 h 253"/>
                <a:gd name="T26" fmla="*/ 244 w 254"/>
                <a:gd name="T27" fmla="*/ 104 h 253"/>
                <a:gd name="T28" fmla="*/ 235 w 254"/>
                <a:gd name="T29" fmla="*/ 111 h 253"/>
                <a:gd name="T30" fmla="*/ 227 w 254"/>
                <a:gd name="T31" fmla="*/ 109 h 253"/>
                <a:gd name="T32" fmla="*/ 114 w 254"/>
                <a:gd name="T33" fmla="*/ 211 h 253"/>
                <a:gd name="T34" fmla="*/ 104 w 254"/>
                <a:gd name="T35" fmla="*/ 217 h 253"/>
                <a:gd name="T36" fmla="*/ 67 w 254"/>
                <a:gd name="T37" fmla="*/ 205 h 253"/>
                <a:gd name="T38" fmla="*/ 54 w 254"/>
                <a:gd name="T39" fmla="*/ 217 h 253"/>
                <a:gd name="T40" fmla="*/ 44 w 254"/>
                <a:gd name="T41" fmla="*/ 217 h 253"/>
                <a:gd name="T42" fmla="*/ 4 w 254"/>
                <a:gd name="T43" fmla="*/ 253 h 253"/>
                <a:gd name="T44" fmla="*/ 0 w 254"/>
                <a:gd name="T45" fmla="*/ 253 h 253"/>
                <a:gd name="T46" fmla="*/ 0 w 254"/>
                <a:gd name="T47" fmla="*/ 249 h 253"/>
                <a:gd name="T48" fmla="*/ 37 w 254"/>
                <a:gd name="T49" fmla="*/ 209 h 253"/>
                <a:gd name="T50" fmla="*/ 37 w 254"/>
                <a:gd name="T51" fmla="*/ 200 h 253"/>
                <a:gd name="T52" fmla="*/ 48 w 254"/>
                <a:gd name="T53" fmla="*/ 186 h 253"/>
                <a:gd name="T54" fmla="*/ 39 w 254"/>
                <a:gd name="T55" fmla="*/ 150 h 253"/>
                <a:gd name="T56" fmla="*/ 43 w 254"/>
                <a:gd name="T57" fmla="*/ 140 h 253"/>
                <a:gd name="T58" fmla="*/ 144 w 254"/>
                <a:gd name="T59" fmla="*/ 27 h 253"/>
                <a:gd name="T60" fmla="*/ 142 w 254"/>
                <a:gd name="T61" fmla="*/ 19 h 253"/>
                <a:gd name="T62" fmla="*/ 150 w 254"/>
                <a:gd name="T63" fmla="*/ 9 h 253"/>
                <a:gd name="T64" fmla="*/ 202 w 254"/>
                <a:gd name="T65" fmla="*/ 17 h 253"/>
                <a:gd name="T66" fmla="*/ 198 w 254"/>
                <a:gd name="T67" fmla="*/ 11 h 253"/>
                <a:gd name="T68" fmla="*/ 198 w 254"/>
                <a:gd name="T69" fmla="*/ 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 h="253">
                  <a:moveTo>
                    <a:pt x="158" y="38"/>
                  </a:moveTo>
                  <a:lnTo>
                    <a:pt x="48" y="148"/>
                  </a:lnTo>
                  <a:lnTo>
                    <a:pt x="48" y="150"/>
                  </a:lnTo>
                  <a:lnTo>
                    <a:pt x="48" y="153"/>
                  </a:lnTo>
                  <a:lnTo>
                    <a:pt x="102" y="205"/>
                  </a:lnTo>
                  <a:lnTo>
                    <a:pt x="104" y="207"/>
                  </a:lnTo>
                  <a:lnTo>
                    <a:pt x="106" y="205"/>
                  </a:lnTo>
                  <a:lnTo>
                    <a:pt x="215" y="96"/>
                  </a:lnTo>
                  <a:lnTo>
                    <a:pt x="158" y="38"/>
                  </a:lnTo>
                  <a:close/>
                  <a:moveTo>
                    <a:pt x="221" y="36"/>
                  </a:moveTo>
                  <a:lnTo>
                    <a:pt x="198" y="59"/>
                  </a:lnTo>
                  <a:lnTo>
                    <a:pt x="208" y="67"/>
                  </a:lnTo>
                  <a:lnTo>
                    <a:pt x="231" y="44"/>
                  </a:lnTo>
                  <a:lnTo>
                    <a:pt x="221" y="36"/>
                  </a:lnTo>
                  <a:close/>
                  <a:moveTo>
                    <a:pt x="210" y="23"/>
                  </a:moveTo>
                  <a:lnTo>
                    <a:pt x="187" y="46"/>
                  </a:lnTo>
                  <a:lnTo>
                    <a:pt x="196" y="56"/>
                  </a:lnTo>
                  <a:lnTo>
                    <a:pt x="217" y="32"/>
                  </a:lnTo>
                  <a:lnTo>
                    <a:pt x="210" y="23"/>
                  </a:lnTo>
                  <a:close/>
                  <a:moveTo>
                    <a:pt x="200" y="0"/>
                  </a:moveTo>
                  <a:lnTo>
                    <a:pt x="254" y="54"/>
                  </a:lnTo>
                  <a:lnTo>
                    <a:pt x="250" y="56"/>
                  </a:lnTo>
                  <a:lnTo>
                    <a:pt x="246" y="57"/>
                  </a:lnTo>
                  <a:lnTo>
                    <a:pt x="242" y="56"/>
                  </a:lnTo>
                  <a:lnTo>
                    <a:pt x="240" y="54"/>
                  </a:lnTo>
                  <a:lnTo>
                    <a:pt x="238" y="52"/>
                  </a:lnTo>
                  <a:lnTo>
                    <a:pt x="215" y="75"/>
                  </a:lnTo>
                  <a:lnTo>
                    <a:pt x="244" y="104"/>
                  </a:lnTo>
                  <a:lnTo>
                    <a:pt x="238" y="109"/>
                  </a:lnTo>
                  <a:lnTo>
                    <a:pt x="235" y="111"/>
                  </a:lnTo>
                  <a:lnTo>
                    <a:pt x="231" y="111"/>
                  </a:lnTo>
                  <a:lnTo>
                    <a:pt x="227" y="109"/>
                  </a:lnTo>
                  <a:lnTo>
                    <a:pt x="223" y="104"/>
                  </a:lnTo>
                  <a:lnTo>
                    <a:pt x="114" y="211"/>
                  </a:lnTo>
                  <a:lnTo>
                    <a:pt x="110" y="215"/>
                  </a:lnTo>
                  <a:lnTo>
                    <a:pt x="104" y="217"/>
                  </a:lnTo>
                  <a:lnTo>
                    <a:pt x="98" y="215"/>
                  </a:lnTo>
                  <a:lnTo>
                    <a:pt x="67" y="205"/>
                  </a:lnTo>
                  <a:lnTo>
                    <a:pt x="58" y="215"/>
                  </a:lnTo>
                  <a:lnTo>
                    <a:pt x="54" y="217"/>
                  </a:lnTo>
                  <a:lnTo>
                    <a:pt x="48" y="219"/>
                  </a:lnTo>
                  <a:lnTo>
                    <a:pt x="44" y="217"/>
                  </a:lnTo>
                  <a:lnTo>
                    <a:pt x="43" y="217"/>
                  </a:lnTo>
                  <a:lnTo>
                    <a:pt x="4" y="253"/>
                  </a:lnTo>
                  <a:lnTo>
                    <a:pt x="2" y="253"/>
                  </a:lnTo>
                  <a:lnTo>
                    <a:pt x="0" y="253"/>
                  </a:lnTo>
                  <a:lnTo>
                    <a:pt x="0" y="251"/>
                  </a:lnTo>
                  <a:lnTo>
                    <a:pt x="0" y="249"/>
                  </a:lnTo>
                  <a:lnTo>
                    <a:pt x="39" y="213"/>
                  </a:lnTo>
                  <a:lnTo>
                    <a:pt x="37" y="209"/>
                  </a:lnTo>
                  <a:lnTo>
                    <a:pt x="37" y="203"/>
                  </a:lnTo>
                  <a:lnTo>
                    <a:pt x="37" y="200"/>
                  </a:lnTo>
                  <a:lnTo>
                    <a:pt x="41" y="196"/>
                  </a:lnTo>
                  <a:lnTo>
                    <a:pt x="48" y="186"/>
                  </a:lnTo>
                  <a:lnTo>
                    <a:pt x="39" y="155"/>
                  </a:lnTo>
                  <a:lnTo>
                    <a:pt x="39" y="150"/>
                  </a:lnTo>
                  <a:lnTo>
                    <a:pt x="39" y="144"/>
                  </a:lnTo>
                  <a:lnTo>
                    <a:pt x="43" y="140"/>
                  </a:lnTo>
                  <a:lnTo>
                    <a:pt x="150" y="32"/>
                  </a:lnTo>
                  <a:lnTo>
                    <a:pt x="144" y="27"/>
                  </a:lnTo>
                  <a:lnTo>
                    <a:pt x="142" y="23"/>
                  </a:lnTo>
                  <a:lnTo>
                    <a:pt x="142" y="19"/>
                  </a:lnTo>
                  <a:lnTo>
                    <a:pt x="144" y="15"/>
                  </a:lnTo>
                  <a:lnTo>
                    <a:pt x="150" y="9"/>
                  </a:lnTo>
                  <a:lnTo>
                    <a:pt x="179" y="38"/>
                  </a:lnTo>
                  <a:lnTo>
                    <a:pt x="202" y="17"/>
                  </a:lnTo>
                  <a:lnTo>
                    <a:pt x="200" y="15"/>
                  </a:lnTo>
                  <a:lnTo>
                    <a:pt x="198" y="11"/>
                  </a:lnTo>
                  <a:lnTo>
                    <a:pt x="198" y="8"/>
                  </a:lnTo>
                  <a:lnTo>
                    <a:pt x="198" y="4"/>
                  </a:lnTo>
                  <a:lnTo>
                    <a:pt x="200"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3" name="Freeform 73"/>
            <p:cNvSpPr>
              <a:spLocks/>
            </p:cNvSpPr>
            <p:nvPr userDrawn="1"/>
          </p:nvSpPr>
          <p:spPr bwMode="auto">
            <a:xfrm>
              <a:off x="9612707" y="10396798"/>
              <a:ext cx="128588" cy="436563"/>
            </a:xfrm>
            <a:custGeom>
              <a:avLst/>
              <a:gdLst>
                <a:gd name="T0" fmla="*/ 16 w 81"/>
                <a:gd name="T1" fmla="*/ 0 h 275"/>
                <a:gd name="T2" fmla="*/ 22 w 81"/>
                <a:gd name="T3" fmla="*/ 0 h 275"/>
                <a:gd name="T4" fmla="*/ 27 w 81"/>
                <a:gd name="T5" fmla="*/ 4 h 275"/>
                <a:gd name="T6" fmla="*/ 50 w 81"/>
                <a:gd name="T7" fmla="*/ 33 h 275"/>
                <a:gd name="T8" fmla="*/ 68 w 81"/>
                <a:gd name="T9" fmla="*/ 65 h 275"/>
                <a:gd name="T10" fmla="*/ 77 w 81"/>
                <a:gd name="T11" fmla="*/ 100 h 275"/>
                <a:gd name="T12" fmla="*/ 81 w 81"/>
                <a:gd name="T13" fmla="*/ 136 h 275"/>
                <a:gd name="T14" fmla="*/ 77 w 81"/>
                <a:gd name="T15" fmla="*/ 175 h 275"/>
                <a:gd name="T16" fmla="*/ 68 w 81"/>
                <a:gd name="T17" fmla="*/ 209 h 275"/>
                <a:gd name="T18" fmla="*/ 50 w 81"/>
                <a:gd name="T19" fmla="*/ 242 h 275"/>
                <a:gd name="T20" fmla="*/ 27 w 81"/>
                <a:gd name="T21" fmla="*/ 271 h 275"/>
                <a:gd name="T22" fmla="*/ 22 w 81"/>
                <a:gd name="T23" fmla="*/ 273 h 275"/>
                <a:gd name="T24" fmla="*/ 16 w 81"/>
                <a:gd name="T25" fmla="*/ 275 h 275"/>
                <a:gd name="T26" fmla="*/ 10 w 81"/>
                <a:gd name="T27" fmla="*/ 273 h 275"/>
                <a:gd name="T28" fmla="*/ 6 w 81"/>
                <a:gd name="T29" fmla="*/ 271 h 275"/>
                <a:gd name="T30" fmla="*/ 2 w 81"/>
                <a:gd name="T31" fmla="*/ 265 h 275"/>
                <a:gd name="T32" fmla="*/ 0 w 81"/>
                <a:gd name="T33" fmla="*/ 259 h 275"/>
                <a:gd name="T34" fmla="*/ 2 w 81"/>
                <a:gd name="T35" fmla="*/ 253 h 275"/>
                <a:gd name="T36" fmla="*/ 6 w 81"/>
                <a:gd name="T37" fmla="*/ 250 h 275"/>
                <a:gd name="T38" fmla="*/ 25 w 81"/>
                <a:gd name="T39" fmla="*/ 225 h 275"/>
                <a:gd name="T40" fmla="*/ 41 w 81"/>
                <a:gd name="T41" fmla="*/ 198 h 275"/>
                <a:gd name="T42" fmla="*/ 48 w 81"/>
                <a:gd name="T43" fmla="*/ 169 h 275"/>
                <a:gd name="T44" fmla="*/ 52 w 81"/>
                <a:gd name="T45" fmla="*/ 136 h 275"/>
                <a:gd name="T46" fmla="*/ 48 w 81"/>
                <a:gd name="T47" fmla="*/ 106 h 275"/>
                <a:gd name="T48" fmla="*/ 41 w 81"/>
                <a:gd name="T49" fmla="*/ 77 h 275"/>
                <a:gd name="T50" fmla="*/ 25 w 81"/>
                <a:gd name="T51" fmla="*/ 50 h 275"/>
                <a:gd name="T52" fmla="*/ 6 w 81"/>
                <a:gd name="T53" fmla="*/ 25 h 275"/>
                <a:gd name="T54" fmla="*/ 2 w 81"/>
                <a:gd name="T55" fmla="*/ 19 h 275"/>
                <a:gd name="T56" fmla="*/ 0 w 81"/>
                <a:gd name="T57" fmla="*/ 15 h 275"/>
                <a:gd name="T58" fmla="*/ 2 w 81"/>
                <a:gd name="T59" fmla="*/ 10 h 275"/>
                <a:gd name="T60" fmla="*/ 6 w 81"/>
                <a:gd name="T61" fmla="*/ 4 h 275"/>
                <a:gd name="T62" fmla="*/ 10 w 81"/>
                <a:gd name="T63" fmla="*/ 0 h 275"/>
                <a:gd name="T64" fmla="*/ 16 w 81"/>
                <a:gd name="T6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275">
                  <a:moveTo>
                    <a:pt x="16" y="0"/>
                  </a:moveTo>
                  <a:lnTo>
                    <a:pt x="22" y="0"/>
                  </a:lnTo>
                  <a:lnTo>
                    <a:pt x="27" y="4"/>
                  </a:lnTo>
                  <a:lnTo>
                    <a:pt x="50" y="33"/>
                  </a:lnTo>
                  <a:lnTo>
                    <a:pt x="68" y="65"/>
                  </a:lnTo>
                  <a:lnTo>
                    <a:pt x="77" y="100"/>
                  </a:lnTo>
                  <a:lnTo>
                    <a:pt x="81" y="136"/>
                  </a:lnTo>
                  <a:lnTo>
                    <a:pt x="77" y="175"/>
                  </a:lnTo>
                  <a:lnTo>
                    <a:pt x="68" y="209"/>
                  </a:lnTo>
                  <a:lnTo>
                    <a:pt x="50" y="242"/>
                  </a:lnTo>
                  <a:lnTo>
                    <a:pt x="27" y="271"/>
                  </a:lnTo>
                  <a:lnTo>
                    <a:pt x="22" y="273"/>
                  </a:lnTo>
                  <a:lnTo>
                    <a:pt x="16" y="275"/>
                  </a:lnTo>
                  <a:lnTo>
                    <a:pt x="10" y="273"/>
                  </a:lnTo>
                  <a:lnTo>
                    <a:pt x="6" y="271"/>
                  </a:lnTo>
                  <a:lnTo>
                    <a:pt x="2" y="265"/>
                  </a:lnTo>
                  <a:lnTo>
                    <a:pt x="0" y="259"/>
                  </a:lnTo>
                  <a:lnTo>
                    <a:pt x="2" y="253"/>
                  </a:lnTo>
                  <a:lnTo>
                    <a:pt x="6" y="250"/>
                  </a:lnTo>
                  <a:lnTo>
                    <a:pt x="25" y="225"/>
                  </a:lnTo>
                  <a:lnTo>
                    <a:pt x="41" y="198"/>
                  </a:lnTo>
                  <a:lnTo>
                    <a:pt x="48" y="169"/>
                  </a:lnTo>
                  <a:lnTo>
                    <a:pt x="52" y="136"/>
                  </a:lnTo>
                  <a:lnTo>
                    <a:pt x="48" y="106"/>
                  </a:lnTo>
                  <a:lnTo>
                    <a:pt x="41" y="77"/>
                  </a:lnTo>
                  <a:lnTo>
                    <a:pt x="25" y="50"/>
                  </a:lnTo>
                  <a:lnTo>
                    <a:pt x="6" y="25"/>
                  </a:lnTo>
                  <a:lnTo>
                    <a:pt x="2" y="19"/>
                  </a:lnTo>
                  <a:lnTo>
                    <a:pt x="0" y="15"/>
                  </a:lnTo>
                  <a:lnTo>
                    <a:pt x="2" y="10"/>
                  </a:lnTo>
                  <a:lnTo>
                    <a:pt x="6" y="4"/>
                  </a:lnTo>
                  <a:lnTo>
                    <a:pt x="10" y="0"/>
                  </a:lnTo>
                  <a:lnTo>
                    <a:pt x="16"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4" name="Freeform 74"/>
            <p:cNvSpPr>
              <a:spLocks/>
            </p:cNvSpPr>
            <p:nvPr userDrawn="1"/>
          </p:nvSpPr>
          <p:spPr bwMode="auto">
            <a:xfrm>
              <a:off x="9552382" y="10457123"/>
              <a:ext cx="103188" cy="314325"/>
            </a:xfrm>
            <a:custGeom>
              <a:avLst/>
              <a:gdLst>
                <a:gd name="T0" fmla="*/ 15 w 65"/>
                <a:gd name="T1" fmla="*/ 0 h 198"/>
                <a:gd name="T2" fmla="*/ 21 w 65"/>
                <a:gd name="T3" fmla="*/ 2 h 198"/>
                <a:gd name="T4" fmla="*/ 25 w 65"/>
                <a:gd name="T5" fmla="*/ 4 h 198"/>
                <a:gd name="T6" fmla="*/ 46 w 65"/>
                <a:gd name="T7" fmla="*/ 33 h 198"/>
                <a:gd name="T8" fmla="*/ 60 w 65"/>
                <a:gd name="T9" fmla="*/ 64 h 198"/>
                <a:gd name="T10" fmla="*/ 65 w 65"/>
                <a:gd name="T11" fmla="*/ 98 h 198"/>
                <a:gd name="T12" fmla="*/ 60 w 65"/>
                <a:gd name="T13" fmla="*/ 133 h 198"/>
                <a:gd name="T14" fmla="*/ 46 w 65"/>
                <a:gd name="T15" fmla="*/ 165 h 198"/>
                <a:gd name="T16" fmla="*/ 25 w 65"/>
                <a:gd name="T17" fmla="*/ 192 h 198"/>
                <a:gd name="T18" fmla="*/ 21 w 65"/>
                <a:gd name="T19" fmla="*/ 196 h 198"/>
                <a:gd name="T20" fmla="*/ 15 w 65"/>
                <a:gd name="T21" fmla="*/ 198 h 198"/>
                <a:gd name="T22" fmla="*/ 10 w 65"/>
                <a:gd name="T23" fmla="*/ 196 h 198"/>
                <a:gd name="T24" fmla="*/ 6 w 65"/>
                <a:gd name="T25" fmla="*/ 192 h 198"/>
                <a:gd name="T26" fmla="*/ 2 w 65"/>
                <a:gd name="T27" fmla="*/ 189 h 198"/>
                <a:gd name="T28" fmla="*/ 0 w 65"/>
                <a:gd name="T29" fmla="*/ 183 h 198"/>
                <a:gd name="T30" fmla="*/ 2 w 65"/>
                <a:gd name="T31" fmla="*/ 177 h 198"/>
                <a:gd name="T32" fmla="*/ 6 w 65"/>
                <a:gd name="T33" fmla="*/ 171 h 198"/>
                <a:gd name="T34" fmla="*/ 21 w 65"/>
                <a:gd name="T35" fmla="*/ 150 h 198"/>
                <a:gd name="T36" fmla="*/ 33 w 65"/>
                <a:gd name="T37" fmla="*/ 125 h 198"/>
                <a:gd name="T38" fmla="*/ 35 w 65"/>
                <a:gd name="T39" fmla="*/ 98 h 198"/>
                <a:gd name="T40" fmla="*/ 33 w 65"/>
                <a:gd name="T41" fmla="*/ 71 h 198"/>
                <a:gd name="T42" fmla="*/ 21 w 65"/>
                <a:gd name="T43" fmla="*/ 46 h 198"/>
                <a:gd name="T44" fmla="*/ 6 w 65"/>
                <a:gd name="T45" fmla="*/ 25 h 198"/>
                <a:gd name="T46" fmla="*/ 2 w 65"/>
                <a:gd name="T47" fmla="*/ 21 h 198"/>
                <a:gd name="T48" fmla="*/ 0 w 65"/>
                <a:gd name="T49" fmla="*/ 16 h 198"/>
                <a:gd name="T50" fmla="*/ 2 w 65"/>
                <a:gd name="T51" fmla="*/ 10 h 198"/>
                <a:gd name="T52" fmla="*/ 6 w 65"/>
                <a:gd name="T53" fmla="*/ 4 h 198"/>
                <a:gd name="T54" fmla="*/ 10 w 65"/>
                <a:gd name="T55" fmla="*/ 2 h 198"/>
                <a:gd name="T56" fmla="*/ 15 w 65"/>
                <a:gd name="T5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98">
                  <a:moveTo>
                    <a:pt x="15" y="0"/>
                  </a:moveTo>
                  <a:lnTo>
                    <a:pt x="21" y="2"/>
                  </a:lnTo>
                  <a:lnTo>
                    <a:pt x="25" y="4"/>
                  </a:lnTo>
                  <a:lnTo>
                    <a:pt x="46" y="33"/>
                  </a:lnTo>
                  <a:lnTo>
                    <a:pt x="60" y="64"/>
                  </a:lnTo>
                  <a:lnTo>
                    <a:pt x="65" y="98"/>
                  </a:lnTo>
                  <a:lnTo>
                    <a:pt x="60" y="133"/>
                  </a:lnTo>
                  <a:lnTo>
                    <a:pt x="46" y="165"/>
                  </a:lnTo>
                  <a:lnTo>
                    <a:pt x="25" y="192"/>
                  </a:lnTo>
                  <a:lnTo>
                    <a:pt x="21" y="196"/>
                  </a:lnTo>
                  <a:lnTo>
                    <a:pt x="15" y="198"/>
                  </a:lnTo>
                  <a:lnTo>
                    <a:pt x="10" y="196"/>
                  </a:lnTo>
                  <a:lnTo>
                    <a:pt x="6" y="192"/>
                  </a:lnTo>
                  <a:lnTo>
                    <a:pt x="2" y="189"/>
                  </a:lnTo>
                  <a:lnTo>
                    <a:pt x="0" y="183"/>
                  </a:lnTo>
                  <a:lnTo>
                    <a:pt x="2" y="177"/>
                  </a:lnTo>
                  <a:lnTo>
                    <a:pt x="6" y="171"/>
                  </a:lnTo>
                  <a:lnTo>
                    <a:pt x="21" y="150"/>
                  </a:lnTo>
                  <a:lnTo>
                    <a:pt x="33" y="125"/>
                  </a:lnTo>
                  <a:lnTo>
                    <a:pt x="35" y="98"/>
                  </a:lnTo>
                  <a:lnTo>
                    <a:pt x="33" y="71"/>
                  </a:lnTo>
                  <a:lnTo>
                    <a:pt x="21" y="46"/>
                  </a:lnTo>
                  <a:lnTo>
                    <a:pt x="6" y="25"/>
                  </a:lnTo>
                  <a:lnTo>
                    <a:pt x="2" y="21"/>
                  </a:lnTo>
                  <a:lnTo>
                    <a:pt x="0" y="16"/>
                  </a:lnTo>
                  <a:lnTo>
                    <a:pt x="2" y="10"/>
                  </a:lnTo>
                  <a:lnTo>
                    <a:pt x="6" y="4"/>
                  </a:lnTo>
                  <a:lnTo>
                    <a:pt x="10" y="2"/>
                  </a:lnTo>
                  <a:lnTo>
                    <a:pt x="15"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5" name="Freeform 75"/>
            <p:cNvSpPr>
              <a:spLocks/>
            </p:cNvSpPr>
            <p:nvPr userDrawn="1"/>
          </p:nvSpPr>
          <p:spPr bwMode="auto">
            <a:xfrm>
              <a:off x="9492057" y="10519036"/>
              <a:ext cx="76200" cy="188913"/>
            </a:xfrm>
            <a:custGeom>
              <a:avLst/>
              <a:gdLst>
                <a:gd name="T0" fmla="*/ 15 w 48"/>
                <a:gd name="T1" fmla="*/ 0 h 119"/>
                <a:gd name="T2" fmla="*/ 21 w 48"/>
                <a:gd name="T3" fmla="*/ 2 h 119"/>
                <a:gd name="T4" fmla="*/ 25 w 48"/>
                <a:gd name="T5" fmla="*/ 4 h 119"/>
                <a:gd name="T6" fmla="*/ 38 w 48"/>
                <a:gd name="T7" fmla="*/ 21 h 119"/>
                <a:gd name="T8" fmla="*/ 46 w 48"/>
                <a:gd name="T9" fmla="*/ 40 h 119"/>
                <a:gd name="T10" fmla="*/ 48 w 48"/>
                <a:gd name="T11" fmla="*/ 59 h 119"/>
                <a:gd name="T12" fmla="*/ 46 w 48"/>
                <a:gd name="T13" fmla="*/ 80 h 119"/>
                <a:gd name="T14" fmla="*/ 38 w 48"/>
                <a:gd name="T15" fmla="*/ 100 h 119"/>
                <a:gd name="T16" fmla="*/ 25 w 48"/>
                <a:gd name="T17" fmla="*/ 115 h 119"/>
                <a:gd name="T18" fmla="*/ 21 w 48"/>
                <a:gd name="T19" fmla="*/ 119 h 119"/>
                <a:gd name="T20" fmla="*/ 15 w 48"/>
                <a:gd name="T21" fmla="*/ 119 h 119"/>
                <a:gd name="T22" fmla="*/ 9 w 48"/>
                <a:gd name="T23" fmla="*/ 119 h 119"/>
                <a:gd name="T24" fmla="*/ 4 w 48"/>
                <a:gd name="T25" fmla="*/ 115 h 119"/>
                <a:gd name="T26" fmla="*/ 2 w 48"/>
                <a:gd name="T27" fmla="*/ 111 h 119"/>
                <a:gd name="T28" fmla="*/ 0 w 48"/>
                <a:gd name="T29" fmla="*/ 105 h 119"/>
                <a:gd name="T30" fmla="*/ 2 w 48"/>
                <a:gd name="T31" fmla="*/ 100 h 119"/>
                <a:gd name="T32" fmla="*/ 4 w 48"/>
                <a:gd name="T33" fmla="*/ 94 h 119"/>
                <a:gd name="T34" fmla="*/ 15 w 48"/>
                <a:gd name="T35" fmla="*/ 78 h 119"/>
                <a:gd name="T36" fmla="*/ 19 w 48"/>
                <a:gd name="T37" fmla="*/ 59 h 119"/>
                <a:gd name="T38" fmla="*/ 15 w 48"/>
                <a:gd name="T39" fmla="*/ 42 h 119"/>
                <a:gd name="T40" fmla="*/ 4 w 48"/>
                <a:gd name="T41" fmla="*/ 25 h 119"/>
                <a:gd name="T42" fmla="*/ 2 w 48"/>
                <a:gd name="T43" fmla="*/ 21 h 119"/>
                <a:gd name="T44" fmla="*/ 0 w 48"/>
                <a:gd name="T45" fmla="*/ 15 h 119"/>
                <a:gd name="T46" fmla="*/ 2 w 48"/>
                <a:gd name="T47" fmla="*/ 9 h 119"/>
                <a:gd name="T48" fmla="*/ 4 w 48"/>
                <a:gd name="T49" fmla="*/ 4 h 119"/>
                <a:gd name="T50" fmla="*/ 9 w 48"/>
                <a:gd name="T51" fmla="*/ 2 h 119"/>
                <a:gd name="T52" fmla="*/ 15 w 48"/>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19">
                  <a:moveTo>
                    <a:pt x="15" y="0"/>
                  </a:moveTo>
                  <a:lnTo>
                    <a:pt x="21" y="2"/>
                  </a:lnTo>
                  <a:lnTo>
                    <a:pt x="25" y="4"/>
                  </a:lnTo>
                  <a:lnTo>
                    <a:pt x="38" y="21"/>
                  </a:lnTo>
                  <a:lnTo>
                    <a:pt x="46" y="40"/>
                  </a:lnTo>
                  <a:lnTo>
                    <a:pt x="48" y="59"/>
                  </a:lnTo>
                  <a:lnTo>
                    <a:pt x="46" y="80"/>
                  </a:lnTo>
                  <a:lnTo>
                    <a:pt x="38" y="100"/>
                  </a:lnTo>
                  <a:lnTo>
                    <a:pt x="25" y="115"/>
                  </a:lnTo>
                  <a:lnTo>
                    <a:pt x="21" y="119"/>
                  </a:lnTo>
                  <a:lnTo>
                    <a:pt x="15" y="119"/>
                  </a:lnTo>
                  <a:lnTo>
                    <a:pt x="9" y="119"/>
                  </a:lnTo>
                  <a:lnTo>
                    <a:pt x="4" y="115"/>
                  </a:lnTo>
                  <a:lnTo>
                    <a:pt x="2" y="111"/>
                  </a:lnTo>
                  <a:lnTo>
                    <a:pt x="0" y="105"/>
                  </a:lnTo>
                  <a:lnTo>
                    <a:pt x="2" y="100"/>
                  </a:lnTo>
                  <a:lnTo>
                    <a:pt x="4" y="94"/>
                  </a:lnTo>
                  <a:lnTo>
                    <a:pt x="15" y="78"/>
                  </a:lnTo>
                  <a:lnTo>
                    <a:pt x="19" y="59"/>
                  </a:lnTo>
                  <a:lnTo>
                    <a:pt x="15" y="42"/>
                  </a:lnTo>
                  <a:lnTo>
                    <a:pt x="4" y="25"/>
                  </a:lnTo>
                  <a:lnTo>
                    <a:pt x="2" y="21"/>
                  </a:lnTo>
                  <a:lnTo>
                    <a:pt x="0" y="15"/>
                  </a:lnTo>
                  <a:lnTo>
                    <a:pt x="2" y="9"/>
                  </a:lnTo>
                  <a:lnTo>
                    <a:pt x="4" y="4"/>
                  </a:lnTo>
                  <a:lnTo>
                    <a:pt x="9" y="2"/>
                  </a:lnTo>
                  <a:lnTo>
                    <a:pt x="15"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6" name="Freeform 76"/>
            <p:cNvSpPr>
              <a:spLocks/>
            </p:cNvSpPr>
            <p:nvPr userDrawn="1"/>
          </p:nvSpPr>
          <p:spPr bwMode="auto">
            <a:xfrm>
              <a:off x="9290445" y="10536498"/>
              <a:ext cx="139700" cy="168275"/>
            </a:xfrm>
            <a:custGeom>
              <a:avLst/>
              <a:gdLst>
                <a:gd name="T0" fmla="*/ 88 w 88"/>
                <a:gd name="T1" fmla="*/ 0 h 106"/>
                <a:gd name="T2" fmla="*/ 88 w 88"/>
                <a:gd name="T3" fmla="*/ 106 h 106"/>
                <a:gd name="T4" fmla="*/ 33 w 88"/>
                <a:gd name="T5" fmla="*/ 81 h 106"/>
                <a:gd name="T6" fmla="*/ 0 w 88"/>
                <a:gd name="T7" fmla="*/ 81 h 106"/>
                <a:gd name="T8" fmla="*/ 0 w 88"/>
                <a:gd name="T9" fmla="*/ 29 h 106"/>
                <a:gd name="T10" fmla="*/ 35 w 88"/>
                <a:gd name="T11" fmla="*/ 29 h 106"/>
                <a:gd name="T12" fmla="*/ 88 w 88"/>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88" h="106">
                  <a:moveTo>
                    <a:pt x="88" y="0"/>
                  </a:moveTo>
                  <a:lnTo>
                    <a:pt x="88" y="106"/>
                  </a:lnTo>
                  <a:lnTo>
                    <a:pt x="33" y="81"/>
                  </a:lnTo>
                  <a:lnTo>
                    <a:pt x="0" y="81"/>
                  </a:lnTo>
                  <a:lnTo>
                    <a:pt x="0" y="29"/>
                  </a:lnTo>
                  <a:lnTo>
                    <a:pt x="35" y="29"/>
                  </a:lnTo>
                  <a:lnTo>
                    <a:pt x="88"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7" name="Freeform 77"/>
            <p:cNvSpPr>
              <a:spLocks noEditPoints="1"/>
            </p:cNvSpPr>
            <p:nvPr userDrawn="1"/>
          </p:nvSpPr>
          <p:spPr bwMode="auto">
            <a:xfrm>
              <a:off x="9274570" y="10525386"/>
              <a:ext cx="168275" cy="192088"/>
            </a:xfrm>
            <a:custGeom>
              <a:avLst/>
              <a:gdLst>
                <a:gd name="T0" fmla="*/ 89 w 106"/>
                <a:gd name="T1" fmla="*/ 23 h 121"/>
                <a:gd name="T2" fmla="*/ 48 w 106"/>
                <a:gd name="T3" fmla="*/ 44 h 121"/>
                <a:gd name="T4" fmla="*/ 45 w 106"/>
                <a:gd name="T5" fmla="*/ 46 h 121"/>
                <a:gd name="T6" fmla="*/ 18 w 106"/>
                <a:gd name="T7" fmla="*/ 46 h 121"/>
                <a:gd name="T8" fmla="*/ 18 w 106"/>
                <a:gd name="T9" fmla="*/ 80 h 121"/>
                <a:gd name="T10" fmla="*/ 43 w 106"/>
                <a:gd name="T11" fmla="*/ 80 h 121"/>
                <a:gd name="T12" fmla="*/ 46 w 106"/>
                <a:gd name="T13" fmla="*/ 80 h 121"/>
                <a:gd name="T14" fmla="*/ 89 w 106"/>
                <a:gd name="T15" fmla="*/ 99 h 121"/>
                <a:gd name="T16" fmla="*/ 89 w 106"/>
                <a:gd name="T17" fmla="*/ 23 h 121"/>
                <a:gd name="T18" fmla="*/ 98 w 106"/>
                <a:gd name="T19" fmla="*/ 0 h 121"/>
                <a:gd name="T20" fmla="*/ 102 w 106"/>
                <a:gd name="T21" fmla="*/ 0 h 121"/>
                <a:gd name="T22" fmla="*/ 106 w 106"/>
                <a:gd name="T23" fmla="*/ 3 h 121"/>
                <a:gd name="T24" fmla="*/ 106 w 106"/>
                <a:gd name="T25" fmla="*/ 7 h 121"/>
                <a:gd name="T26" fmla="*/ 106 w 106"/>
                <a:gd name="T27" fmla="*/ 113 h 121"/>
                <a:gd name="T28" fmla="*/ 106 w 106"/>
                <a:gd name="T29" fmla="*/ 117 h 121"/>
                <a:gd name="T30" fmla="*/ 102 w 106"/>
                <a:gd name="T31" fmla="*/ 119 h 121"/>
                <a:gd name="T32" fmla="*/ 100 w 106"/>
                <a:gd name="T33" fmla="*/ 121 h 121"/>
                <a:gd name="T34" fmla="*/ 98 w 106"/>
                <a:gd name="T35" fmla="*/ 121 h 121"/>
                <a:gd name="T36" fmla="*/ 94 w 106"/>
                <a:gd name="T37" fmla="*/ 121 h 121"/>
                <a:gd name="T38" fmla="*/ 41 w 106"/>
                <a:gd name="T39" fmla="*/ 98 h 121"/>
                <a:gd name="T40" fmla="*/ 10 w 106"/>
                <a:gd name="T41" fmla="*/ 98 h 121"/>
                <a:gd name="T42" fmla="*/ 4 w 106"/>
                <a:gd name="T43" fmla="*/ 96 h 121"/>
                <a:gd name="T44" fmla="*/ 2 w 106"/>
                <a:gd name="T45" fmla="*/ 94 h 121"/>
                <a:gd name="T46" fmla="*/ 0 w 106"/>
                <a:gd name="T47" fmla="*/ 88 h 121"/>
                <a:gd name="T48" fmla="*/ 0 w 106"/>
                <a:gd name="T49" fmla="*/ 36 h 121"/>
                <a:gd name="T50" fmla="*/ 2 w 106"/>
                <a:gd name="T51" fmla="*/ 32 h 121"/>
                <a:gd name="T52" fmla="*/ 4 w 106"/>
                <a:gd name="T53" fmla="*/ 30 h 121"/>
                <a:gd name="T54" fmla="*/ 8 w 106"/>
                <a:gd name="T55" fmla="*/ 28 h 121"/>
                <a:gd name="T56" fmla="*/ 43 w 106"/>
                <a:gd name="T57" fmla="*/ 28 h 121"/>
                <a:gd name="T58" fmla="*/ 94 w 106"/>
                <a:gd name="T59" fmla="*/ 0 h 121"/>
                <a:gd name="T60" fmla="*/ 98 w 106"/>
                <a:gd name="T6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21">
                  <a:moveTo>
                    <a:pt x="89" y="23"/>
                  </a:moveTo>
                  <a:lnTo>
                    <a:pt x="48" y="44"/>
                  </a:lnTo>
                  <a:lnTo>
                    <a:pt x="45" y="46"/>
                  </a:lnTo>
                  <a:lnTo>
                    <a:pt x="18" y="46"/>
                  </a:lnTo>
                  <a:lnTo>
                    <a:pt x="18" y="80"/>
                  </a:lnTo>
                  <a:lnTo>
                    <a:pt x="43" y="80"/>
                  </a:lnTo>
                  <a:lnTo>
                    <a:pt x="46" y="80"/>
                  </a:lnTo>
                  <a:lnTo>
                    <a:pt x="89" y="99"/>
                  </a:lnTo>
                  <a:lnTo>
                    <a:pt x="89" y="23"/>
                  </a:lnTo>
                  <a:close/>
                  <a:moveTo>
                    <a:pt x="98" y="0"/>
                  </a:moveTo>
                  <a:lnTo>
                    <a:pt x="102" y="0"/>
                  </a:lnTo>
                  <a:lnTo>
                    <a:pt x="106" y="3"/>
                  </a:lnTo>
                  <a:lnTo>
                    <a:pt x="106" y="7"/>
                  </a:lnTo>
                  <a:lnTo>
                    <a:pt x="106" y="113"/>
                  </a:lnTo>
                  <a:lnTo>
                    <a:pt x="106" y="117"/>
                  </a:lnTo>
                  <a:lnTo>
                    <a:pt x="102" y="119"/>
                  </a:lnTo>
                  <a:lnTo>
                    <a:pt x="100" y="121"/>
                  </a:lnTo>
                  <a:lnTo>
                    <a:pt x="98" y="121"/>
                  </a:lnTo>
                  <a:lnTo>
                    <a:pt x="94" y="121"/>
                  </a:lnTo>
                  <a:lnTo>
                    <a:pt x="41" y="98"/>
                  </a:lnTo>
                  <a:lnTo>
                    <a:pt x="10" y="98"/>
                  </a:lnTo>
                  <a:lnTo>
                    <a:pt x="4" y="96"/>
                  </a:lnTo>
                  <a:lnTo>
                    <a:pt x="2" y="94"/>
                  </a:lnTo>
                  <a:lnTo>
                    <a:pt x="0" y="88"/>
                  </a:lnTo>
                  <a:lnTo>
                    <a:pt x="0" y="36"/>
                  </a:lnTo>
                  <a:lnTo>
                    <a:pt x="2" y="32"/>
                  </a:lnTo>
                  <a:lnTo>
                    <a:pt x="4" y="30"/>
                  </a:lnTo>
                  <a:lnTo>
                    <a:pt x="8" y="28"/>
                  </a:lnTo>
                  <a:lnTo>
                    <a:pt x="43" y="28"/>
                  </a:lnTo>
                  <a:lnTo>
                    <a:pt x="94" y="0"/>
                  </a:lnTo>
                  <a:lnTo>
                    <a:pt x="98"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8" name="Freeform 78"/>
            <p:cNvSpPr>
              <a:spLocks noEditPoints="1"/>
            </p:cNvSpPr>
            <p:nvPr userDrawn="1"/>
          </p:nvSpPr>
          <p:spPr bwMode="auto">
            <a:xfrm>
              <a:off x="10281045" y="10174548"/>
              <a:ext cx="822325" cy="822325"/>
            </a:xfrm>
            <a:custGeom>
              <a:avLst/>
              <a:gdLst>
                <a:gd name="T0" fmla="*/ 259 w 518"/>
                <a:gd name="T1" fmla="*/ 38 h 518"/>
                <a:gd name="T2" fmla="*/ 209 w 518"/>
                <a:gd name="T3" fmla="*/ 44 h 518"/>
                <a:gd name="T4" fmla="*/ 161 w 518"/>
                <a:gd name="T5" fmla="*/ 61 h 518"/>
                <a:gd name="T6" fmla="*/ 121 w 518"/>
                <a:gd name="T7" fmla="*/ 86 h 518"/>
                <a:gd name="T8" fmla="*/ 86 w 518"/>
                <a:gd name="T9" fmla="*/ 121 h 518"/>
                <a:gd name="T10" fmla="*/ 61 w 518"/>
                <a:gd name="T11" fmla="*/ 161 h 518"/>
                <a:gd name="T12" fmla="*/ 44 w 518"/>
                <a:gd name="T13" fmla="*/ 209 h 518"/>
                <a:gd name="T14" fmla="*/ 38 w 518"/>
                <a:gd name="T15" fmla="*/ 259 h 518"/>
                <a:gd name="T16" fmla="*/ 44 w 518"/>
                <a:gd name="T17" fmla="*/ 311 h 518"/>
                <a:gd name="T18" fmla="*/ 61 w 518"/>
                <a:gd name="T19" fmla="*/ 357 h 518"/>
                <a:gd name="T20" fmla="*/ 86 w 518"/>
                <a:gd name="T21" fmla="*/ 397 h 518"/>
                <a:gd name="T22" fmla="*/ 121 w 518"/>
                <a:gd name="T23" fmla="*/ 432 h 518"/>
                <a:gd name="T24" fmla="*/ 161 w 518"/>
                <a:gd name="T25" fmla="*/ 459 h 518"/>
                <a:gd name="T26" fmla="*/ 209 w 518"/>
                <a:gd name="T27" fmla="*/ 476 h 518"/>
                <a:gd name="T28" fmla="*/ 259 w 518"/>
                <a:gd name="T29" fmla="*/ 482 h 518"/>
                <a:gd name="T30" fmla="*/ 311 w 518"/>
                <a:gd name="T31" fmla="*/ 476 h 518"/>
                <a:gd name="T32" fmla="*/ 357 w 518"/>
                <a:gd name="T33" fmla="*/ 459 h 518"/>
                <a:gd name="T34" fmla="*/ 397 w 518"/>
                <a:gd name="T35" fmla="*/ 432 h 518"/>
                <a:gd name="T36" fmla="*/ 432 w 518"/>
                <a:gd name="T37" fmla="*/ 397 h 518"/>
                <a:gd name="T38" fmla="*/ 459 w 518"/>
                <a:gd name="T39" fmla="*/ 357 h 518"/>
                <a:gd name="T40" fmla="*/ 476 w 518"/>
                <a:gd name="T41" fmla="*/ 311 h 518"/>
                <a:gd name="T42" fmla="*/ 482 w 518"/>
                <a:gd name="T43" fmla="*/ 259 h 518"/>
                <a:gd name="T44" fmla="*/ 476 w 518"/>
                <a:gd name="T45" fmla="*/ 209 h 518"/>
                <a:gd name="T46" fmla="*/ 459 w 518"/>
                <a:gd name="T47" fmla="*/ 161 h 518"/>
                <a:gd name="T48" fmla="*/ 432 w 518"/>
                <a:gd name="T49" fmla="*/ 121 h 518"/>
                <a:gd name="T50" fmla="*/ 397 w 518"/>
                <a:gd name="T51" fmla="*/ 86 h 518"/>
                <a:gd name="T52" fmla="*/ 357 w 518"/>
                <a:gd name="T53" fmla="*/ 61 h 518"/>
                <a:gd name="T54" fmla="*/ 311 w 518"/>
                <a:gd name="T55" fmla="*/ 44 h 518"/>
                <a:gd name="T56" fmla="*/ 259 w 518"/>
                <a:gd name="T57" fmla="*/ 38 h 518"/>
                <a:gd name="T58" fmla="*/ 259 w 518"/>
                <a:gd name="T59" fmla="*/ 0 h 518"/>
                <a:gd name="T60" fmla="*/ 311 w 518"/>
                <a:gd name="T61" fmla="*/ 6 h 518"/>
                <a:gd name="T62" fmla="*/ 361 w 518"/>
                <a:gd name="T63" fmla="*/ 21 h 518"/>
                <a:gd name="T64" fmla="*/ 405 w 518"/>
                <a:gd name="T65" fmla="*/ 44 h 518"/>
                <a:gd name="T66" fmla="*/ 443 w 518"/>
                <a:gd name="T67" fmla="*/ 77 h 518"/>
                <a:gd name="T68" fmla="*/ 474 w 518"/>
                <a:gd name="T69" fmla="*/ 115 h 518"/>
                <a:gd name="T70" fmla="*/ 499 w 518"/>
                <a:gd name="T71" fmla="*/ 159 h 518"/>
                <a:gd name="T72" fmla="*/ 515 w 518"/>
                <a:gd name="T73" fmla="*/ 207 h 518"/>
                <a:gd name="T74" fmla="*/ 518 w 518"/>
                <a:gd name="T75" fmla="*/ 259 h 518"/>
                <a:gd name="T76" fmla="*/ 515 w 518"/>
                <a:gd name="T77" fmla="*/ 311 h 518"/>
                <a:gd name="T78" fmla="*/ 499 w 518"/>
                <a:gd name="T79" fmla="*/ 361 h 518"/>
                <a:gd name="T80" fmla="*/ 474 w 518"/>
                <a:gd name="T81" fmla="*/ 405 h 518"/>
                <a:gd name="T82" fmla="*/ 443 w 518"/>
                <a:gd name="T83" fmla="*/ 443 h 518"/>
                <a:gd name="T84" fmla="*/ 405 w 518"/>
                <a:gd name="T85" fmla="*/ 474 h 518"/>
                <a:gd name="T86" fmla="*/ 361 w 518"/>
                <a:gd name="T87" fmla="*/ 499 h 518"/>
                <a:gd name="T88" fmla="*/ 311 w 518"/>
                <a:gd name="T89" fmla="*/ 514 h 518"/>
                <a:gd name="T90" fmla="*/ 259 w 518"/>
                <a:gd name="T91" fmla="*/ 518 h 518"/>
                <a:gd name="T92" fmla="*/ 207 w 518"/>
                <a:gd name="T93" fmla="*/ 514 h 518"/>
                <a:gd name="T94" fmla="*/ 159 w 518"/>
                <a:gd name="T95" fmla="*/ 499 h 518"/>
                <a:gd name="T96" fmla="*/ 115 w 518"/>
                <a:gd name="T97" fmla="*/ 474 h 518"/>
                <a:gd name="T98" fmla="*/ 77 w 518"/>
                <a:gd name="T99" fmla="*/ 443 h 518"/>
                <a:gd name="T100" fmla="*/ 44 w 518"/>
                <a:gd name="T101" fmla="*/ 405 h 518"/>
                <a:gd name="T102" fmla="*/ 21 w 518"/>
                <a:gd name="T103" fmla="*/ 361 h 518"/>
                <a:gd name="T104" fmla="*/ 6 w 518"/>
                <a:gd name="T105" fmla="*/ 311 h 518"/>
                <a:gd name="T106" fmla="*/ 0 w 518"/>
                <a:gd name="T107" fmla="*/ 259 h 518"/>
                <a:gd name="T108" fmla="*/ 6 w 518"/>
                <a:gd name="T109" fmla="*/ 207 h 518"/>
                <a:gd name="T110" fmla="*/ 21 w 518"/>
                <a:gd name="T111" fmla="*/ 159 h 518"/>
                <a:gd name="T112" fmla="*/ 44 w 518"/>
                <a:gd name="T113" fmla="*/ 115 h 518"/>
                <a:gd name="T114" fmla="*/ 77 w 518"/>
                <a:gd name="T115" fmla="*/ 77 h 518"/>
                <a:gd name="T116" fmla="*/ 115 w 518"/>
                <a:gd name="T117" fmla="*/ 44 h 518"/>
                <a:gd name="T118" fmla="*/ 159 w 518"/>
                <a:gd name="T119" fmla="*/ 21 h 518"/>
                <a:gd name="T120" fmla="*/ 207 w 518"/>
                <a:gd name="T121" fmla="*/ 6 h 518"/>
                <a:gd name="T122" fmla="*/ 259 w 518"/>
                <a:gd name="T123"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8" h="518">
                  <a:moveTo>
                    <a:pt x="259" y="38"/>
                  </a:moveTo>
                  <a:lnTo>
                    <a:pt x="209" y="44"/>
                  </a:lnTo>
                  <a:lnTo>
                    <a:pt x="161" y="61"/>
                  </a:lnTo>
                  <a:lnTo>
                    <a:pt x="121" y="86"/>
                  </a:lnTo>
                  <a:lnTo>
                    <a:pt x="86" y="121"/>
                  </a:lnTo>
                  <a:lnTo>
                    <a:pt x="61" y="161"/>
                  </a:lnTo>
                  <a:lnTo>
                    <a:pt x="44" y="209"/>
                  </a:lnTo>
                  <a:lnTo>
                    <a:pt x="38" y="259"/>
                  </a:lnTo>
                  <a:lnTo>
                    <a:pt x="44" y="311"/>
                  </a:lnTo>
                  <a:lnTo>
                    <a:pt x="61" y="357"/>
                  </a:lnTo>
                  <a:lnTo>
                    <a:pt x="86" y="397"/>
                  </a:lnTo>
                  <a:lnTo>
                    <a:pt x="121" y="432"/>
                  </a:lnTo>
                  <a:lnTo>
                    <a:pt x="161" y="459"/>
                  </a:lnTo>
                  <a:lnTo>
                    <a:pt x="209" y="476"/>
                  </a:lnTo>
                  <a:lnTo>
                    <a:pt x="259" y="482"/>
                  </a:lnTo>
                  <a:lnTo>
                    <a:pt x="311" y="476"/>
                  </a:lnTo>
                  <a:lnTo>
                    <a:pt x="357" y="459"/>
                  </a:lnTo>
                  <a:lnTo>
                    <a:pt x="397" y="432"/>
                  </a:lnTo>
                  <a:lnTo>
                    <a:pt x="432" y="397"/>
                  </a:lnTo>
                  <a:lnTo>
                    <a:pt x="459" y="357"/>
                  </a:lnTo>
                  <a:lnTo>
                    <a:pt x="476" y="311"/>
                  </a:lnTo>
                  <a:lnTo>
                    <a:pt x="482" y="259"/>
                  </a:lnTo>
                  <a:lnTo>
                    <a:pt x="476" y="209"/>
                  </a:lnTo>
                  <a:lnTo>
                    <a:pt x="459" y="161"/>
                  </a:lnTo>
                  <a:lnTo>
                    <a:pt x="432" y="121"/>
                  </a:lnTo>
                  <a:lnTo>
                    <a:pt x="397" y="86"/>
                  </a:lnTo>
                  <a:lnTo>
                    <a:pt x="357" y="61"/>
                  </a:lnTo>
                  <a:lnTo>
                    <a:pt x="311" y="44"/>
                  </a:lnTo>
                  <a:lnTo>
                    <a:pt x="259" y="38"/>
                  </a:lnTo>
                  <a:close/>
                  <a:moveTo>
                    <a:pt x="259" y="0"/>
                  </a:moveTo>
                  <a:lnTo>
                    <a:pt x="311" y="6"/>
                  </a:lnTo>
                  <a:lnTo>
                    <a:pt x="361" y="21"/>
                  </a:lnTo>
                  <a:lnTo>
                    <a:pt x="405" y="44"/>
                  </a:lnTo>
                  <a:lnTo>
                    <a:pt x="443" y="77"/>
                  </a:lnTo>
                  <a:lnTo>
                    <a:pt x="474" y="115"/>
                  </a:lnTo>
                  <a:lnTo>
                    <a:pt x="499" y="159"/>
                  </a:lnTo>
                  <a:lnTo>
                    <a:pt x="515" y="207"/>
                  </a:lnTo>
                  <a:lnTo>
                    <a:pt x="518" y="259"/>
                  </a:lnTo>
                  <a:lnTo>
                    <a:pt x="515" y="311"/>
                  </a:lnTo>
                  <a:lnTo>
                    <a:pt x="499" y="361"/>
                  </a:lnTo>
                  <a:lnTo>
                    <a:pt x="474" y="405"/>
                  </a:lnTo>
                  <a:lnTo>
                    <a:pt x="443" y="443"/>
                  </a:lnTo>
                  <a:lnTo>
                    <a:pt x="405" y="474"/>
                  </a:lnTo>
                  <a:lnTo>
                    <a:pt x="361" y="499"/>
                  </a:lnTo>
                  <a:lnTo>
                    <a:pt x="311" y="514"/>
                  </a:lnTo>
                  <a:lnTo>
                    <a:pt x="259" y="518"/>
                  </a:lnTo>
                  <a:lnTo>
                    <a:pt x="207" y="514"/>
                  </a:lnTo>
                  <a:lnTo>
                    <a:pt x="159" y="499"/>
                  </a:lnTo>
                  <a:lnTo>
                    <a:pt x="115" y="474"/>
                  </a:lnTo>
                  <a:lnTo>
                    <a:pt x="77" y="443"/>
                  </a:lnTo>
                  <a:lnTo>
                    <a:pt x="44" y="405"/>
                  </a:lnTo>
                  <a:lnTo>
                    <a:pt x="21" y="361"/>
                  </a:lnTo>
                  <a:lnTo>
                    <a:pt x="6" y="311"/>
                  </a:lnTo>
                  <a:lnTo>
                    <a:pt x="0" y="259"/>
                  </a:lnTo>
                  <a:lnTo>
                    <a:pt x="6" y="207"/>
                  </a:lnTo>
                  <a:lnTo>
                    <a:pt x="21" y="159"/>
                  </a:lnTo>
                  <a:lnTo>
                    <a:pt x="44" y="115"/>
                  </a:lnTo>
                  <a:lnTo>
                    <a:pt x="77" y="77"/>
                  </a:lnTo>
                  <a:lnTo>
                    <a:pt x="115" y="44"/>
                  </a:lnTo>
                  <a:lnTo>
                    <a:pt x="159" y="21"/>
                  </a:lnTo>
                  <a:lnTo>
                    <a:pt x="207" y="6"/>
                  </a:lnTo>
                  <a:lnTo>
                    <a:pt x="259"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9" name="Freeform 79"/>
            <p:cNvSpPr>
              <a:spLocks/>
            </p:cNvSpPr>
            <p:nvPr userDrawn="1"/>
          </p:nvSpPr>
          <p:spPr bwMode="auto">
            <a:xfrm>
              <a:off x="10296920" y="10509511"/>
              <a:ext cx="788988" cy="133350"/>
            </a:xfrm>
            <a:custGeom>
              <a:avLst/>
              <a:gdLst>
                <a:gd name="T0" fmla="*/ 234 w 497"/>
                <a:gd name="T1" fmla="*/ 0 h 84"/>
                <a:gd name="T2" fmla="*/ 291 w 497"/>
                <a:gd name="T3" fmla="*/ 2 h 84"/>
                <a:gd name="T4" fmla="*/ 355 w 497"/>
                <a:gd name="T5" fmla="*/ 12 h 84"/>
                <a:gd name="T6" fmla="*/ 422 w 497"/>
                <a:gd name="T7" fmla="*/ 27 h 84"/>
                <a:gd name="T8" fmla="*/ 497 w 497"/>
                <a:gd name="T9" fmla="*/ 50 h 84"/>
                <a:gd name="T10" fmla="*/ 483 w 497"/>
                <a:gd name="T11" fmla="*/ 84 h 84"/>
                <a:gd name="T12" fmla="*/ 410 w 497"/>
                <a:gd name="T13" fmla="*/ 63 h 84"/>
                <a:gd name="T14" fmla="*/ 343 w 497"/>
                <a:gd name="T15" fmla="*/ 48 h 84"/>
                <a:gd name="T16" fmla="*/ 284 w 497"/>
                <a:gd name="T17" fmla="*/ 40 h 84"/>
                <a:gd name="T18" fmla="*/ 230 w 497"/>
                <a:gd name="T19" fmla="*/ 38 h 84"/>
                <a:gd name="T20" fmla="*/ 182 w 497"/>
                <a:gd name="T21" fmla="*/ 40 h 84"/>
                <a:gd name="T22" fmla="*/ 142 w 497"/>
                <a:gd name="T23" fmla="*/ 44 h 84"/>
                <a:gd name="T24" fmla="*/ 105 w 497"/>
                <a:gd name="T25" fmla="*/ 52 h 84"/>
                <a:gd name="T26" fmla="*/ 74 w 497"/>
                <a:gd name="T27" fmla="*/ 60 h 84"/>
                <a:gd name="T28" fmla="*/ 51 w 497"/>
                <a:gd name="T29" fmla="*/ 69 h 84"/>
                <a:gd name="T30" fmla="*/ 34 w 497"/>
                <a:gd name="T31" fmla="*/ 77 h 84"/>
                <a:gd name="T32" fmla="*/ 23 w 497"/>
                <a:gd name="T33" fmla="*/ 81 h 84"/>
                <a:gd name="T34" fmla="*/ 19 w 497"/>
                <a:gd name="T35" fmla="*/ 84 h 84"/>
                <a:gd name="T36" fmla="*/ 0 w 497"/>
                <a:gd name="T37" fmla="*/ 52 h 84"/>
                <a:gd name="T38" fmla="*/ 5 w 497"/>
                <a:gd name="T39" fmla="*/ 48 h 84"/>
                <a:gd name="T40" fmla="*/ 17 w 497"/>
                <a:gd name="T41" fmla="*/ 42 h 84"/>
                <a:gd name="T42" fmla="*/ 36 w 497"/>
                <a:gd name="T43" fmla="*/ 33 h 84"/>
                <a:gd name="T44" fmla="*/ 63 w 497"/>
                <a:gd name="T45" fmla="*/ 23 h 84"/>
                <a:gd name="T46" fmla="*/ 96 w 497"/>
                <a:gd name="T47" fmla="*/ 15 h 84"/>
                <a:gd name="T48" fmla="*/ 136 w 497"/>
                <a:gd name="T49" fmla="*/ 8 h 84"/>
                <a:gd name="T50" fmla="*/ 182 w 497"/>
                <a:gd name="T51" fmla="*/ 2 h 84"/>
                <a:gd name="T52" fmla="*/ 234 w 497"/>
                <a:gd name="T5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84">
                  <a:moveTo>
                    <a:pt x="234" y="0"/>
                  </a:moveTo>
                  <a:lnTo>
                    <a:pt x="291" y="2"/>
                  </a:lnTo>
                  <a:lnTo>
                    <a:pt x="355" y="12"/>
                  </a:lnTo>
                  <a:lnTo>
                    <a:pt x="422" y="27"/>
                  </a:lnTo>
                  <a:lnTo>
                    <a:pt x="497" y="50"/>
                  </a:lnTo>
                  <a:lnTo>
                    <a:pt x="483" y="84"/>
                  </a:lnTo>
                  <a:lnTo>
                    <a:pt x="410" y="63"/>
                  </a:lnTo>
                  <a:lnTo>
                    <a:pt x="343" y="48"/>
                  </a:lnTo>
                  <a:lnTo>
                    <a:pt x="284" y="40"/>
                  </a:lnTo>
                  <a:lnTo>
                    <a:pt x="230" y="38"/>
                  </a:lnTo>
                  <a:lnTo>
                    <a:pt x="182" y="40"/>
                  </a:lnTo>
                  <a:lnTo>
                    <a:pt x="142" y="44"/>
                  </a:lnTo>
                  <a:lnTo>
                    <a:pt x="105" y="52"/>
                  </a:lnTo>
                  <a:lnTo>
                    <a:pt x="74" y="60"/>
                  </a:lnTo>
                  <a:lnTo>
                    <a:pt x="51" y="69"/>
                  </a:lnTo>
                  <a:lnTo>
                    <a:pt x="34" y="77"/>
                  </a:lnTo>
                  <a:lnTo>
                    <a:pt x="23" y="81"/>
                  </a:lnTo>
                  <a:lnTo>
                    <a:pt x="19" y="84"/>
                  </a:lnTo>
                  <a:lnTo>
                    <a:pt x="0" y="52"/>
                  </a:lnTo>
                  <a:lnTo>
                    <a:pt x="5" y="48"/>
                  </a:lnTo>
                  <a:lnTo>
                    <a:pt x="17" y="42"/>
                  </a:lnTo>
                  <a:lnTo>
                    <a:pt x="36" y="33"/>
                  </a:lnTo>
                  <a:lnTo>
                    <a:pt x="63" y="23"/>
                  </a:lnTo>
                  <a:lnTo>
                    <a:pt x="96" y="15"/>
                  </a:lnTo>
                  <a:lnTo>
                    <a:pt x="136" y="8"/>
                  </a:lnTo>
                  <a:lnTo>
                    <a:pt x="182" y="2"/>
                  </a:lnTo>
                  <a:lnTo>
                    <a:pt x="234"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0" name="Freeform 80"/>
            <p:cNvSpPr>
              <a:spLocks/>
            </p:cNvSpPr>
            <p:nvPr userDrawn="1"/>
          </p:nvSpPr>
          <p:spPr bwMode="auto">
            <a:xfrm>
              <a:off x="10522345" y="10211061"/>
              <a:ext cx="149225" cy="752475"/>
            </a:xfrm>
            <a:custGeom>
              <a:avLst/>
              <a:gdLst>
                <a:gd name="T0" fmla="*/ 30 w 94"/>
                <a:gd name="T1" fmla="*/ 0 h 474"/>
                <a:gd name="T2" fmla="*/ 34 w 94"/>
                <a:gd name="T3" fmla="*/ 4 h 474"/>
                <a:gd name="T4" fmla="*/ 40 w 94"/>
                <a:gd name="T5" fmla="*/ 15 h 474"/>
                <a:gd name="T6" fmla="*/ 50 w 94"/>
                <a:gd name="T7" fmla="*/ 32 h 474"/>
                <a:gd name="T8" fmla="*/ 61 w 94"/>
                <a:gd name="T9" fmla="*/ 57 h 474"/>
                <a:gd name="T10" fmla="*/ 71 w 94"/>
                <a:gd name="T11" fmla="*/ 88 h 474"/>
                <a:gd name="T12" fmla="*/ 82 w 94"/>
                <a:gd name="T13" fmla="*/ 125 h 474"/>
                <a:gd name="T14" fmla="*/ 90 w 94"/>
                <a:gd name="T15" fmla="*/ 169 h 474"/>
                <a:gd name="T16" fmla="*/ 94 w 94"/>
                <a:gd name="T17" fmla="*/ 217 h 474"/>
                <a:gd name="T18" fmla="*/ 94 w 94"/>
                <a:gd name="T19" fmla="*/ 272 h 474"/>
                <a:gd name="T20" fmla="*/ 88 w 94"/>
                <a:gd name="T21" fmla="*/ 334 h 474"/>
                <a:gd name="T22" fmla="*/ 75 w 94"/>
                <a:gd name="T23" fmla="*/ 401 h 474"/>
                <a:gd name="T24" fmla="*/ 55 w 94"/>
                <a:gd name="T25" fmla="*/ 474 h 474"/>
                <a:gd name="T26" fmla="*/ 19 w 94"/>
                <a:gd name="T27" fmla="*/ 463 h 474"/>
                <a:gd name="T28" fmla="*/ 36 w 94"/>
                <a:gd name="T29" fmla="*/ 401 h 474"/>
                <a:gd name="T30" fmla="*/ 48 w 94"/>
                <a:gd name="T31" fmla="*/ 344 h 474"/>
                <a:gd name="T32" fmla="*/ 53 w 94"/>
                <a:gd name="T33" fmla="*/ 292 h 474"/>
                <a:gd name="T34" fmla="*/ 55 w 94"/>
                <a:gd name="T35" fmla="*/ 246 h 474"/>
                <a:gd name="T36" fmla="*/ 53 w 94"/>
                <a:gd name="T37" fmla="*/ 203 h 474"/>
                <a:gd name="T38" fmla="*/ 50 w 94"/>
                <a:gd name="T39" fmla="*/ 165 h 474"/>
                <a:gd name="T40" fmla="*/ 44 w 94"/>
                <a:gd name="T41" fmla="*/ 134 h 474"/>
                <a:gd name="T42" fmla="*/ 36 w 94"/>
                <a:gd name="T43" fmla="*/ 100 h 474"/>
                <a:gd name="T44" fmla="*/ 25 w 94"/>
                <a:gd name="T45" fmla="*/ 73 h 474"/>
                <a:gd name="T46" fmla="*/ 15 w 94"/>
                <a:gd name="T47" fmla="*/ 50 h 474"/>
                <a:gd name="T48" fmla="*/ 7 w 94"/>
                <a:gd name="T49" fmla="*/ 34 h 474"/>
                <a:gd name="T50" fmla="*/ 2 w 94"/>
                <a:gd name="T51" fmla="*/ 25 h 474"/>
                <a:gd name="T52" fmla="*/ 0 w 94"/>
                <a:gd name="T53" fmla="*/ 21 h 474"/>
                <a:gd name="T54" fmla="*/ 30 w 94"/>
                <a:gd name="T55"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474">
                  <a:moveTo>
                    <a:pt x="30" y="0"/>
                  </a:moveTo>
                  <a:lnTo>
                    <a:pt x="34" y="4"/>
                  </a:lnTo>
                  <a:lnTo>
                    <a:pt x="40" y="15"/>
                  </a:lnTo>
                  <a:lnTo>
                    <a:pt x="50" y="32"/>
                  </a:lnTo>
                  <a:lnTo>
                    <a:pt x="61" y="57"/>
                  </a:lnTo>
                  <a:lnTo>
                    <a:pt x="71" y="88"/>
                  </a:lnTo>
                  <a:lnTo>
                    <a:pt x="82" y="125"/>
                  </a:lnTo>
                  <a:lnTo>
                    <a:pt x="90" y="169"/>
                  </a:lnTo>
                  <a:lnTo>
                    <a:pt x="94" y="217"/>
                  </a:lnTo>
                  <a:lnTo>
                    <a:pt x="94" y="272"/>
                  </a:lnTo>
                  <a:lnTo>
                    <a:pt x="88" y="334"/>
                  </a:lnTo>
                  <a:lnTo>
                    <a:pt x="75" y="401"/>
                  </a:lnTo>
                  <a:lnTo>
                    <a:pt x="55" y="474"/>
                  </a:lnTo>
                  <a:lnTo>
                    <a:pt x="19" y="463"/>
                  </a:lnTo>
                  <a:lnTo>
                    <a:pt x="36" y="401"/>
                  </a:lnTo>
                  <a:lnTo>
                    <a:pt x="48" y="344"/>
                  </a:lnTo>
                  <a:lnTo>
                    <a:pt x="53" y="292"/>
                  </a:lnTo>
                  <a:lnTo>
                    <a:pt x="55" y="246"/>
                  </a:lnTo>
                  <a:lnTo>
                    <a:pt x="53" y="203"/>
                  </a:lnTo>
                  <a:lnTo>
                    <a:pt x="50" y="165"/>
                  </a:lnTo>
                  <a:lnTo>
                    <a:pt x="44" y="134"/>
                  </a:lnTo>
                  <a:lnTo>
                    <a:pt x="36" y="100"/>
                  </a:lnTo>
                  <a:lnTo>
                    <a:pt x="25" y="73"/>
                  </a:lnTo>
                  <a:lnTo>
                    <a:pt x="15" y="50"/>
                  </a:lnTo>
                  <a:lnTo>
                    <a:pt x="7" y="34"/>
                  </a:lnTo>
                  <a:lnTo>
                    <a:pt x="2" y="25"/>
                  </a:lnTo>
                  <a:lnTo>
                    <a:pt x="0" y="21"/>
                  </a:lnTo>
                  <a:lnTo>
                    <a:pt x="3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1" name="Freeform 81"/>
            <p:cNvSpPr>
              <a:spLocks/>
            </p:cNvSpPr>
            <p:nvPr userDrawn="1"/>
          </p:nvSpPr>
          <p:spPr bwMode="auto">
            <a:xfrm>
              <a:off x="10735070" y="10211061"/>
              <a:ext cx="149225" cy="755650"/>
            </a:xfrm>
            <a:custGeom>
              <a:avLst/>
              <a:gdLst>
                <a:gd name="T0" fmla="*/ 63 w 94"/>
                <a:gd name="T1" fmla="*/ 0 h 476"/>
                <a:gd name="T2" fmla="*/ 94 w 94"/>
                <a:gd name="T3" fmla="*/ 23 h 476"/>
                <a:gd name="T4" fmla="*/ 92 w 94"/>
                <a:gd name="T5" fmla="*/ 27 h 476"/>
                <a:gd name="T6" fmla="*/ 86 w 94"/>
                <a:gd name="T7" fmla="*/ 36 h 476"/>
                <a:gd name="T8" fmla="*/ 79 w 94"/>
                <a:gd name="T9" fmla="*/ 54 h 476"/>
                <a:gd name="T10" fmla="*/ 69 w 94"/>
                <a:gd name="T11" fmla="*/ 75 h 476"/>
                <a:gd name="T12" fmla="*/ 60 w 94"/>
                <a:gd name="T13" fmla="*/ 103 h 476"/>
                <a:gd name="T14" fmla="*/ 50 w 94"/>
                <a:gd name="T15" fmla="*/ 138 h 476"/>
                <a:gd name="T16" fmla="*/ 42 w 94"/>
                <a:gd name="T17" fmla="*/ 178 h 476"/>
                <a:gd name="T18" fmla="*/ 38 w 94"/>
                <a:gd name="T19" fmla="*/ 224 h 476"/>
                <a:gd name="T20" fmla="*/ 38 w 94"/>
                <a:gd name="T21" fmla="*/ 276 h 476"/>
                <a:gd name="T22" fmla="*/ 44 w 94"/>
                <a:gd name="T23" fmla="*/ 332 h 476"/>
                <a:gd name="T24" fmla="*/ 56 w 94"/>
                <a:gd name="T25" fmla="*/ 395 h 476"/>
                <a:gd name="T26" fmla="*/ 75 w 94"/>
                <a:gd name="T27" fmla="*/ 465 h 476"/>
                <a:gd name="T28" fmla="*/ 38 w 94"/>
                <a:gd name="T29" fmla="*/ 476 h 476"/>
                <a:gd name="T30" fmla="*/ 19 w 94"/>
                <a:gd name="T31" fmla="*/ 403 h 476"/>
                <a:gd name="T32" fmla="*/ 6 w 94"/>
                <a:gd name="T33" fmla="*/ 336 h 476"/>
                <a:gd name="T34" fmla="*/ 0 w 94"/>
                <a:gd name="T35" fmla="*/ 274 h 476"/>
                <a:gd name="T36" fmla="*/ 0 w 94"/>
                <a:gd name="T37" fmla="*/ 219 h 476"/>
                <a:gd name="T38" fmla="*/ 6 w 94"/>
                <a:gd name="T39" fmla="*/ 169 h 476"/>
                <a:gd name="T40" fmla="*/ 13 w 94"/>
                <a:gd name="T41" fmla="*/ 127 h 476"/>
                <a:gd name="T42" fmla="*/ 23 w 94"/>
                <a:gd name="T43" fmla="*/ 90 h 476"/>
                <a:gd name="T44" fmla="*/ 33 w 94"/>
                <a:gd name="T45" fmla="*/ 59 h 476"/>
                <a:gd name="T46" fmla="*/ 44 w 94"/>
                <a:gd name="T47" fmla="*/ 34 h 476"/>
                <a:gd name="T48" fmla="*/ 54 w 94"/>
                <a:gd name="T49" fmla="*/ 17 h 476"/>
                <a:gd name="T50" fmla="*/ 60 w 94"/>
                <a:gd name="T51" fmla="*/ 6 h 476"/>
                <a:gd name="T52" fmla="*/ 63 w 94"/>
                <a:gd name="T53"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476">
                  <a:moveTo>
                    <a:pt x="63" y="0"/>
                  </a:moveTo>
                  <a:lnTo>
                    <a:pt x="94" y="23"/>
                  </a:lnTo>
                  <a:lnTo>
                    <a:pt x="92" y="27"/>
                  </a:lnTo>
                  <a:lnTo>
                    <a:pt x="86" y="36"/>
                  </a:lnTo>
                  <a:lnTo>
                    <a:pt x="79" y="54"/>
                  </a:lnTo>
                  <a:lnTo>
                    <a:pt x="69" y="75"/>
                  </a:lnTo>
                  <a:lnTo>
                    <a:pt x="60" y="103"/>
                  </a:lnTo>
                  <a:lnTo>
                    <a:pt x="50" y="138"/>
                  </a:lnTo>
                  <a:lnTo>
                    <a:pt x="42" y="178"/>
                  </a:lnTo>
                  <a:lnTo>
                    <a:pt x="38" y="224"/>
                  </a:lnTo>
                  <a:lnTo>
                    <a:pt x="38" y="276"/>
                  </a:lnTo>
                  <a:lnTo>
                    <a:pt x="44" y="332"/>
                  </a:lnTo>
                  <a:lnTo>
                    <a:pt x="56" y="395"/>
                  </a:lnTo>
                  <a:lnTo>
                    <a:pt x="75" y="465"/>
                  </a:lnTo>
                  <a:lnTo>
                    <a:pt x="38" y="476"/>
                  </a:lnTo>
                  <a:lnTo>
                    <a:pt x="19" y="403"/>
                  </a:lnTo>
                  <a:lnTo>
                    <a:pt x="6" y="336"/>
                  </a:lnTo>
                  <a:lnTo>
                    <a:pt x="0" y="274"/>
                  </a:lnTo>
                  <a:lnTo>
                    <a:pt x="0" y="219"/>
                  </a:lnTo>
                  <a:lnTo>
                    <a:pt x="6" y="169"/>
                  </a:lnTo>
                  <a:lnTo>
                    <a:pt x="13" y="127"/>
                  </a:lnTo>
                  <a:lnTo>
                    <a:pt x="23" y="90"/>
                  </a:lnTo>
                  <a:lnTo>
                    <a:pt x="33" y="59"/>
                  </a:lnTo>
                  <a:lnTo>
                    <a:pt x="44" y="34"/>
                  </a:lnTo>
                  <a:lnTo>
                    <a:pt x="54" y="17"/>
                  </a:lnTo>
                  <a:lnTo>
                    <a:pt x="60" y="6"/>
                  </a:lnTo>
                  <a:lnTo>
                    <a:pt x="63"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5" name="Freeform 85"/>
            <p:cNvSpPr>
              <a:spLocks noEditPoints="1"/>
            </p:cNvSpPr>
            <p:nvPr userDrawn="1"/>
          </p:nvSpPr>
          <p:spPr bwMode="auto">
            <a:xfrm>
              <a:off x="9671445" y="11466773"/>
              <a:ext cx="819150" cy="669925"/>
            </a:xfrm>
            <a:custGeom>
              <a:avLst/>
              <a:gdLst>
                <a:gd name="T0" fmla="*/ 36 w 516"/>
                <a:gd name="T1" fmla="*/ 25 h 422"/>
                <a:gd name="T2" fmla="*/ 33 w 516"/>
                <a:gd name="T3" fmla="*/ 25 h 422"/>
                <a:gd name="T4" fmla="*/ 29 w 516"/>
                <a:gd name="T5" fmla="*/ 29 h 422"/>
                <a:gd name="T6" fmla="*/ 25 w 516"/>
                <a:gd name="T7" fmla="*/ 33 h 422"/>
                <a:gd name="T8" fmla="*/ 25 w 516"/>
                <a:gd name="T9" fmla="*/ 36 h 422"/>
                <a:gd name="T10" fmla="*/ 25 w 516"/>
                <a:gd name="T11" fmla="*/ 286 h 422"/>
                <a:gd name="T12" fmla="*/ 25 w 516"/>
                <a:gd name="T13" fmla="*/ 292 h 422"/>
                <a:gd name="T14" fmla="*/ 29 w 516"/>
                <a:gd name="T15" fmla="*/ 296 h 422"/>
                <a:gd name="T16" fmla="*/ 33 w 516"/>
                <a:gd name="T17" fmla="*/ 298 h 422"/>
                <a:gd name="T18" fmla="*/ 36 w 516"/>
                <a:gd name="T19" fmla="*/ 300 h 422"/>
                <a:gd name="T20" fmla="*/ 478 w 516"/>
                <a:gd name="T21" fmla="*/ 300 h 422"/>
                <a:gd name="T22" fmla="*/ 484 w 516"/>
                <a:gd name="T23" fmla="*/ 298 h 422"/>
                <a:gd name="T24" fmla="*/ 488 w 516"/>
                <a:gd name="T25" fmla="*/ 296 h 422"/>
                <a:gd name="T26" fmla="*/ 490 w 516"/>
                <a:gd name="T27" fmla="*/ 292 h 422"/>
                <a:gd name="T28" fmla="*/ 491 w 516"/>
                <a:gd name="T29" fmla="*/ 286 h 422"/>
                <a:gd name="T30" fmla="*/ 491 w 516"/>
                <a:gd name="T31" fmla="*/ 36 h 422"/>
                <a:gd name="T32" fmla="*/ 490 w 516"/>
                <a:gd name="T33" fmla="*/ 33 h 422"/>
                <a:gd name="T34" fmla="*/ 488 w 516"/>
                <a:gd name="T35" fmla="*/ 29 h 422"/>
                <a:gd name="T36" fmla="*/ 484 w 516"/>
                <a:gd name="T37" fmla="*/ 25 h 422"/>
                <a:gd name="T38" fmla="*/ 478 w 516"/>
                <a:gd name="T39" fmla="*/ 25 h 422"/>
                <a:gd name="T40" fmla="*/ 36 w 516"/>
                <a:gd name="T41" fmla="*/ 25 h 422"/>
                <a:gd name="T42" fmla="*/ 36 w 516"/>
                <a:gd name="T43" fmla="*/ 0 h 422"/>
                <a:gd name="T44" fmla="*/ 478 w 516"/>
                <a:gd name="T45" fmla="*/ 0 h 422"/>
                <a:gd name="T46" fmla="*/ 497 w 516"/>
                <a:gd name="T47" fmla="*/ 4 h 422"/>
                <a:gd name="T48" fmla="*/ 511 w 516"/>
                <a:gd name="T49" fmla="*/ 17 h 422"/>
                <a:gd name="T50" fmla="*/ 516 w 516"/>
                <a:gd name="T51" fmla="*/ 36 h 422"/>
                <a:gd name="T52" fmla="*/ 516 w 516"/>
                <a:gd name="T53" fmla="*/ 286 h 422"/>
                <a:gd name="T54" fmla="*/ 515 w 516"/>
                <a:gd name="T55" fmla="*/ 301 h 422"/>
                <a:gd name="T56" fmla="*/ 509 w 516"/>
                <a:gd name="T57" fmla="*/ 315 h 422"/>
                <a:gd name="T58" fmla="*/ 499 w 516"/>
                <a:gd name="T59" fmla="*/ 326 h 422"/>
                <a:gd name="T60" fmla="*/ 482 w 516"/>
                <a:gd name="T61" fmla="*/ 338 h 422"/>
                <a:gd name="T62" fmla="*/ 449 w 516"/>
                <a:gd name="T63" fmla="*/ 349 h 422"/>
                <a:gd name="T64" fmla="*/ 409 w 516"/>
                <a:gd name="T65" fmla="*/ 359 h 422"/>
                <a:gd name="T66" fmla="*/ 361 w 516"/>
                <a:gd name="T67" fmla="*/ 365 h 422"/>
                <a:gd name="T68" fmla="*/ 311 w 516"/>
                <a:gd name="T69" fmla="*/ 369 h 422"/>
                <a:gd name="T70" fmla="*/ 303 w 516"/>
                <a:gd name="T71" fmla="*/ 386 h 422"/>
                <a:gd name="T72" fmla="*/ 430 w 516"/>
                <a:gd name="T73" fmla="*/ 386 h 422"/>
                <a:gd name="T74" fmla="*/ 449 w 516"/>
                <a:gd name="T75" fmla="*/ 392 h 422"/>
                <a:gd name="T76" fmla="*/ 463 w 516"/>
                <a:gd name="T77" fmla="*/ 405 h 422"/>
                <a:gd name="T78" fmla="*/ 467 w 516"/>
                <a:gd name="T79" fmla="*/ 422 h 422"/>
                <a:gd name="T80" fmla="*/ 48 w 516"/>
                <a:gd name="T81" fmla="*/ 422 h 422"/>
                <a:gd name="T82" fmla="*/ 54 w 516"/>
                <a:gd name="T83" fmla="*/ 405 h 422"/>
                <a:gd name="T84" fmla="*/ 67 w 516"/>
                <a:gd name="T85" fmla="*/ 392 h 422"/>
                <a:gd name="T86" fmla="*/ 86 w 516"/>
                <a:gd name="T87" fmla="*/ 386 h 422"/>
                <a:gd name="T88" fmla="*/ 211 w 516"/>
                <a:gd name="T89" fmla="*/ 386 h 422"/>
                <a:gd name="T90" fmla="*/ 205 w 516"/>
                <a:gd name="T91" fmla="*/ 369 h 422"/>
                <a:gd name="T92" fmla="*/ 154 w 516"/>
                <a:gd name="T93" fmla="*/ 365 h 422"/>
                <a:gd name="T94" fmla="*/ 106 w 516"/>
                <a:gd name="T95" fmla="*/ 359 h 422"/>
                <a:gd name="T96" fmla="*/ 65 w 516"/>
                <a:gd name="T97" fmla="*/ 349 h 422"/>
                <a:gd name="T98" fmla="*/ 33 w 516"/>
                <a:gd name="T99" fmla="*/ 338 h 422"/>
                <a:gd name="T100" fmla="*/ 15 w 516"/>
                <a:gd name="T101" fmla="*/ 326 h 422"/>
                <a:gd name="T102" fmla="*/ 6 w 516"/>
                <a:gd name="T103" fmla="*/ 315 h 422"/>
                <a:gd name="T104" fmla="*/ 0 w 516"/>
                <a:gd name="T105" fmla="*/ 301 h 422"/>
                <a:gd name="T106" fmla="*/ 0 w 516"/>
                <a:gd name="T107" fmla="*/ 286 h 422"/>
                <a:gd name="T108" fmla="*/ 0 w 516"/>
                <a:gd name="T109" fmla="*/ 36 h 422"/>
                <a:gd name="T110" fmla="*/ 4 w 516"/>
                <a:gd name="T111" fmla="*/ 17 h 422"/>
                <a:gd name="T112" fmla="*/ 17 w 516"/>
                <a:gd name="T113" fmla="*/ 4 h 422"/>
                <a:gd name="T114" fmla="*/ 36 w 516"/>
                <a:gd name="T11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 h="422">
                  <a:moveTo>
                    <a:pt x="36" y="25"/>
                  </a:moveTo>
                  <a:lnTo>
                    <a:pt x="33" y="25"/>
                  </a:lnTo>
                  <a:lnTo>
                    <a:pt x="29" y="29"/>
                  </a:lnTo>
                  <a:lnTo>
                    <a:pt x="25" y="33"/>
                  </a:lnTo>
                  <a:lnTo>
                    <a:pt x="25" y="36"/>
                  </a:lnTo>
                  <a:lnTo>
                    <a:pt x="25" y="286"/>
                  </a:lnTo>
                  <a:lnTo>
                    <a:pt x="25" y="292"/>
                  </a:lnTo>
                  <a:lnTo>
                    <a:pt x="29" y="296"/>
                  </a:lnTo>
                  <a:lnTo>
                    <a:pt x="33" y="298"/>
                  </a:lnTo>
                  <a:lnTo>
                    <a:pt x="36" y="300"/>
                  </a:lnTo>
                  <a:lnTo>
                    <a:pt x="478" y="300"/>
                  </a:lnTo>
                  <a:lnTo>
                    <a:pt x="484" y="298"/>
                  </a:lnTo>
                  <a:lnTo>
                    <a:pt x="488" y="296"/>
                  </a:lnTo>
                  <a:lnTo>
                    <a:pt x="490" y="292"/>
                  </a:lnTo>
                  <a:lnTo>
                    <a:pt x="491" y="286"/>
                  </a:lnTo>
                  <a:lnTo>
                    <a:pt x="491" y="36"/>
                  </a:lnTo>
                  <a:lnTo>
                    <a:pt x="490" y="33"/>
                  </a:lnTo>
                  <a:lnTo>
                    <a:pt x="488" y="29"/>
                  </a:lnTo>
                  <a:lnTo>
                    <a:pt x="484" y="25"/>
                  </a:lnTo>
                  <a:lnTo>
                    <a:pt x="478" y="25"/>
                  </a:lnTo>
                  <a:lnTo>
                    <a:pt x="36" y="25"/>
                  </a:lnTo>
                  <a:close/>
                  <a:moveTo>
                    <a:pt x="36" y="0"/>
                  </a:moveTo>
                  <a:lnTo>
                    <a:pt x="478" y="0"/>
                  </a:lnTo>
                  <a:lnTo>
                    <a:pt x="497" y="4"/>
                  </a:lnTo>
                  <a:lnTo>
                    <a:pt x="511" y="17"/>
                  </a:lnTo>
                  <a:lnTo>
                    <a:pt x="516" y="36"/>
                  </a:lnTo>
                  <a:lnTo>
                    <a:pt x="516" y="286"/>
                  </a:lnTo>
                  <a:lnTo>
                    <a:pt x="515" y="301"/>
                  </a:lnTo>
                  <a:lnTo>
                    <a:pt x="509" y="315"/>
                  </a:lnTo>
                  <a:lnTo>
                    <a:pt x="499" y="326"/>
                  </a:lnTo>
                  <a:lnTo>
                    <a:pt x="482" y="338"/>
                  </a:lnTo>
                  <a:lnTo>
                    <a:pt x="449" y="349"/>
                  </a:lnTo>
                  <a:lnTo>
                    <a:pt x="409" y="359"/>
                  </a:lnTo>
                  <a:lnTo>
                    <a:pt x="361" y="365"/>
                  </a:lnTo>
                  <a:lnTo>
                    <a:pt x="311" y="369"/>
                  </a:lnTo>
                  <a:lnTo>
                    <a:pt x="303" y="386"/>
                  </a:lnTo>
                  <a:lnTo>
                    <a:pt x="430" y="386"/>
                  </a:lnTo>
                  <a:lnTo>
                    <a:pt x="449" y="392"/>
                  </a:lnTo>
                  <a:lnTo>
                    <a:pt x="463" y="405"/>
                  </a:lnTo>
                  <a:lnTo>
                    <a:pt x="467" y="422"/>
                  </a:lnTo>
                  <a:lnTo>
                    <a:pt x="48" y="422"/>
                  </a:lnTo>
                  <a:lnTo>
                    <a:pt x="54" y="405"/>
                  </a:lnTo>
                  <a:lnTo>
                    <a:pt x="67" y="392"/>
                  </a:lnTo>
                  <a:lnTo>
                    <a:pt x="86" y="386"/>
                  </a:lnTo>
                  <a:lnTo>
                    <a:pt x="211" y="386"/>
                  </a:lnTo>
                  <a:lnTo>
                    <a:pt x="205" y="369"/>
                  </a:lnTo>
                  <a:lnTo>
                    <a:pt x="154" y="365"/>
                  </a:lnTo>
                  <a:lnTo>
                    <a:pt x="106" y="359"/>
                  </a:lnTo>
                  <a:lnTo>
                    <a:pt x="65" y="349"/>
                  </a:lnTo>
                  <a:lnTo>
                    <a:pt x="33" y="338"/>
                  </a:lnTo>
                  <a:lnTo>
                    <a:pt x="15" y="326"/>
                  </a:lnTo>
                  <a:lnTo>
                    <a:pt x="6" y="315"/>
                  </a:lnTo>
                  <a:lnTo>
                    <a:pt x="0" y="301"/>
                  </a:lnTo>
                  <a:lnTo>
                    <a:pt x="0" y="286"/>
                  </a:lnTo>
                  <a:lnTo>
                    <a:pt x="0" y="36"/>
                  </a:lnTo>
                  <a:lnTo>
                    <a:pt x="4" y="17"/>
                  </a:lnTo>
                  <a:lnTo>
                    <a:pt x="17" y="4"/>
                  </a:lnTo>
                  <a:lnTo>
                    <a:pt x="36" y="0"/>
                  </a:lnTo>
                  <a:close/>
                </a:path>
              </a:pathLst>
            </a:custGeom>
            <a:solidFill>
              <a:srgbClr val="6BF2C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9" name="Freeform 99"/>
            <p:cNvSpPr>
              <a:spLocks/>
            </p:cNvSpPr>
            <p:nvPr userDrawn="1"/>
          </p:nvSpPr>
          <p:spPr bwMode="auto">
            <a:xfrm>
              <a:off x="11304982" y="11612823"/>
              <a:ext cx="109538" cy="381000"/>
            </a:xfrm>
            <a:custGeom>
              <a:avLst/>
              <a:gdLst>
                <a:gd name="T0" fmla="*/ 12 w 69"/>
                <a:gd name="T1" fmla="*/ 0 h 240"/>
                <a:gd name="T2" fmla="*/ 17 w 69"/>
                <a:gd name="T3" fmla="*/ 0 h 240"/>
                <a:gd name="T4" fmla="*/ 21 w 69"/>
                <a:gd name="T5" fmla="*/ 4 h 240"/>
                <a:gd name="T6" fmla="*/ 42 w 69"/>
                <a:gd name="T7" fmla="*/ 29 h 240"/>
                <a:gd name="T8" fmla="*/ 58 w 69"/>
                <a:gd name="T9" fmla="*/ 58 h 240"/>
                <a:gd name="T10" fmla="*/ 67 w 69"/>
                <a:gd name="T11" fmla="*/ 88 h 240"/>
                <a:gd name="T12" fmla="*/ 69 w 69"/>
                <a:gd name="T13" fmla="*/ 119 h 240"/>
                <a:gd name="T14" fmla="*/ 67 w 69"/>
                <a:gd name="T15" fmla="*/ 152 h 240"/>
                <a:gd name="T16" fmla="*/ 58 w 69"/>
                <a:gd name="T17" fmla="*/ 183 h 240"/>
                <a:gd name="T18" fmla="*/ 42 w 69"/>
                <a:gd name="T19" fmla="*/ 211 h 240"/>
                <a:gd name="T20" fmla="*/ 21 w 69"/>
                <a:gd name="T21" fmla="*/ 236 h 240"/>
                <a:gd name="T22" fmla="*/ 17 w 69"/>
                <a:gd name="T23" fmla="*/ 238 h 240"/>
                <a:gd name="T24" fmla="*/ 12 w 69"/>
                <a:gd name="T25" fmla="*/ 240 h 240"/>
                <a:gd name="T26" fmla="*/ 8 w 69"/>
                <a:gd name="T27" fmla="*/ 238 h 240"/>
                <a:gd name="T28" fmla="*/ 4 w 69"/>
                <a:gd name="T29" fmla="*/ 236 h 240"/>
                <a:gd name="T30" fmla="*/ 0 w 69"/>
                <a:gd name="T31" fmla="*/ 232 h 240"/>
                <a:gd name="T32" fmla="*/ 0 w 69"/>
                <a:gd name="T33" fmla="*/ 227 h 240"/>
                <a:gd name="T34" fmla="*/ 0 w 69"/>
                <a:gd name="T35" fmla="*/ 223 h 240"/>
                <a:gd name="T36" fmla="*/ 4 w 69"/>
                <a:gd name="T37" fmla="*/ 217 h 240"/>
                <a:gd name="T38" fmla="*/ 25 w 69"/>
                <a:gd name="T39" fmla="*/ 188 h 240"/>
                <a:gd name="T40" fmla="*/ 38 w 69"/>
                <a:gd name="T41" fmla="*/ 156 h 240"/>
                <a:gd name="T42" fmla="*/ 44 w 69"/>
                <a:gd name="T43" fmla="*/ 119 h 240"/>
                <a:gd name="T44" fmla="*/ 38 w 69"/>
                <a:gd name="T45" fmla="*/ 85 h 240"/>
                <a:gd name="T46" fmla="*/ 25 w 69"/>
                <a:gd name="T47" fmla="*/ 50 h 240"/>
                <a:gd name="T48" fmla="*/ 4 w 69"/>
                <a:gd name="T49" fmla="*/ 21 h 240"/>
                <a:gd name="T50" fmla="*/ 0 w 69"/>
                <a:gd name="T51" fmla="*/ 17 h 240"/>
                <a:gd name="T52" fmla="*/ 0 w 69"/>
                <a:gd name="T53" fmla="*/ 14 h 240"/>
                <a:gd name="T54" fmla="*/ 0 w 69"/>
                <a:gd name="T55" fmla="*/ 8 h 240"/>
                <a:gd name="T56" fmla="*/ 4 w 69"/>
                <a:gd name="T57" fmla="*/ 4 h 240"/>
                <a:gd name="T58" fmla="*/ 8 w 69"/>
                <a:gd name="T59" fmla="*/ 0 h 240"/>
                <a:gd name="T60" fmla="*/ 12 w 69"/>
                <a:gd name="T6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240">
                  <a:moveTo>
                    <a:pt x="12" y="0"/>
                  </a:moveTo>
                  <a:lnTo>
                    <a:pt x="17" y="0"/>
                  </a:lnTo>
                  <a:lnTo>
                    <a:pt x="21" y="4"/>
                  </a:lnTo>
                  <a:lnTo>
                    <a:pt x="42" y="29"/>
                  </a:lnTo>
                  <a:lnTo>
                    <a:pt x="58" y="58"/>
                  </a:lnTo>
                  <a:lnTo>
                    <a:pt x="67" y="88"/>
                  </a:lnTo>
                  <a:lnTo>
                    <a:pt x="69" y="119"/>
                  </a:lnTo>
                  <a:lnTo>
                    <a:pt x="67" y="152"/>
                  </a:lnTo>
                  <a:lnTo>
                    <a:pt x="58" y="183"/>
                  </a:lnTo>
                  <a:lnTo>
                    <a:pt x="42" y="211"/>
                  </a:lnTo>
                  <a:lnTo>
                    <a:pt x="21" y="236"/>
                  </a:lnTo>
                  <a:lnTo>
                    <a:pt x="17" y="238"/>
                  </a:lnTo>
                  <a:lnTo>
                    <a:pt x="12" y="240"/>
                  </a:lnTo>
                  <a:lnTo>
                    <a:pt x="8" y="238"/>
                  </a:lnTo>
                  <a:lnTo>
                    <a:pt x="4" y="236"/>
                  </a:lnTo>
                  <a:lnTo>
                    <a:pt x="0" y="232"/>
                  </a:lnTo>
                  <a:lnTo>
                    <a:pt x="0" y="227"/>
                  </a:lnTo>
                  <a:lnTo>
                    <a:pt x="0" y="223"/>
                  </a:lnTo>
                  <a:lnTo>
                    <a:pt x="4" y="217"/>
                  </a:lnTo>
                  <a:lnTo>
                    <a:pt x="25" y="188"/>
                  </a:lnTo>
                  <a:lnTo>
                    <a:pt x="38" y="156"/>
                  </a:lnTo>
                  <a:lnTo>
                    <a:pt x="44" y="119"/>
                  </a:lnTo>
                  <a:lnTo>
                    <a:pt x="38" y="85"/>
                  </a:lnTo>
                  <a:lnTo>
                    <a:pt x="25" y="50"/>
                  </a:lnTo>
                  <a:lnTo>
                    <a:pt x="4" y="21"/>
                  </a:lnTo>
                  <a:lnTo>
                    <a:pt x="0" y="17"/>
                  </a:lnTo>
                  <a:lnTo>
                    <a:pt x="0" y="14"/>
                  </a:lnTo>
                  <a:lnTo>
                    <a:pt x="0" y="8"/>
                  </a:lnTo>
                  <a:lnTo>
                    <a:pt x="4" y="4"/>
                  </a:lnTo>
                  <a:lnTo>
                    <a:pt x="8" y="0"/>
                  </a:lnTo>
                  <a:lnTo>
                    <a:pt x="12"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0" name="Freeform 100"/>
            <p:cNvSpPr>
              <a:spLocks/>
            </p:cNvSpPr>
            <p:nvPr userDrawn="1"/>
          </p:nvSpPr>
          <p:spPr bwMode="auto">
            <a:xfrm>
              <a:off x="11251007" y="11668386"/>
              <a:ext cx="87313" cy="271463"/>
            </a:xfrm>
            <a:custGeom>
              <a:avLst/>
              <a:gdLst>
                <a:gd name="T0" fmla="*/ 13 w 55"/>
                <a:gd name="T1" fmla="*/ 0 h 171"/>
                <a:gd name="T2" fmla="*/ 17 w 55"/>
                <a:gd name="T3" fmla="*/ 0 h 171"/>
                <a:gd name="T4" fmla="*/ 21 w 55"/>
                <a:gd name="T5" fmla="*/ 2 h 171"/>
                <a:gd name="T6" fmla="*/ 40 w 55"/>
                <a:gd name="T7" fmla="*/ 27 h 171"/>
                <a:gd name="T8" fmla="*/ 51 w 55"/>
                <a:gd name="T9" fmla="*/ 55 h 171"/>
                <a:gd name="T10" fmla="*/ 55 w 55"/>
                <a:gd name="T11" fmla="*/ 84 h 171"/>
                <a:gd name="T12" fmla="*/ 51 w 55"/>
                <a:gd name="T13" fmla="*/ 115 h 171"/>
                <a:gd name="T14" fmla="*/ 40 w 55"/>
                <a:gd name="T15" fmla="*/ 144 h 171"/>
                <a:gd name="T16" fmla="*/ 21 w 55"/>
                <a:gd name="T17" fmla="*/ 167 h 171"/>
                <a:gd name="T18" fmla="*/ 17 w 55"/>
                <a:gd name="T19" fmla="*/ 171 h 171"/>
                <a:gd name="T20" fmla="*/ 13 w 55"/>
                <a:gd name="T21" fmla="*/ 171 h 171"/>
                <a:gd name="T22" fmla="*/ 7 w 55"/>
                <a:gd name="T23" fmla="*/ 171 h 171"/>
                <a:gd name="T24" fmla="*/ 3 w 55"/>
                <a:gd name="T25" fmla="*/ 167 h 171"/>
                <a:gd name="T26" fmla="*/ 1 w 55"/>
                <a:gd name="T27" fmla="*/ 163 h 171"/>
                <a:gd name="T28" fmla="*/ 0 w 55"/>
                <a:gd name="T29" fmla="*/ 157 h 171"/>
                <a:gd name="T30" fmla="*/ 1 w 55"/>
                <a:gd name="T31" fmla="*/ 153 h 171"/>
                <a:gd name="T32" fmla="*/ 3 w 55"/>
                <a:gd name="T33" fmla="*/ 149 h 171"/>
                <a:gd name="T34" fmla="*/ 19 w 55"/>
                <a:gd name="T35" fmla="*/ 130 h 171"/>
                <a:gd name="T36" fmla="*/ 26 w 55"/>
                <a:gd name="T37" fmla="*/ 109 h 171"/>
                <a:gd name="T38" fmla="*/ 30 w 55"/>
                <a:gd name="T39" fmla="*/ 84 h 171"/>
                <a:gd name="T40" fmla="*/ 26 w 55"/>
                <a:gd name="T41" fmla="*/ 61 h 171"/>
                <a:gd name="T42" fmla="*/ 19 w 55"/>
                <a:gd name="T43" fmla="*/ 40 h 171"/>
                <a:gd name="T44" fmla="*/ 3 w 55"/>
                <a:gd name="T45" fmla="*/ 21 h 171"/>
                <a:gd name="T46" fmla="*/ 1 w 55"/>
                <a:gd name="T47" fmla="*/ 17 h 171"/>
                <a:gd name="T48" fmla="*/ 0 w 55"/>
                <a:gd name="T49" fmla="*/ 11 h 171"/>
                <a:gd name="T50" fmla="*/ 1 w 55"/>
                <a:gd name="T51" fmla="*/ 7 h 171"/>
                <a:gd name="T52" fmla="*/ 3 w 55"/>
                <a:gd name="T53" fmla="*/ 2 h 171"/>
                <a:gd name="T54" fmla="*/ 7 w 55"/>
                <a:gd name="T55" fmla="*/ 0 h 171"/>
                <a:gd name="T56" fmla="*/ 13 w 55"/>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171">
                  <a:moveTo>
                    <a:pt x="13" y="0"/>
                  </a:moveTo>
                  <a:lnTo>
                    <a:pt x="17" y="0"/>
                  </a:lnTo>
                  <a:lnTo>
                    <a:pt x="21" y="2"/>
                  </a:lnTo>
                  <a:lnTo>
                    <a:pt x="40" y="27"/>
                  </a:lnTo>
                  <a:lnTo>
                    <a:pt x="51" y="55"/>
                  </a:lnTo>
                  <a:lnTo>
                    <a:pt x="55" y="84"/>
                  </a:lnTo>
                  <a:lnTo>
                    <a:pt x="51" y="115"/>
                  </a:lnTo>
                  <a:lnTo>
                    <a:pt x="40" y="144"/>
                  </a:lnTo>
                  <a:lnTo>
                    <a:pt x="21" y="167"/>
                  </a:lnTo>
                  <a:lnTo>
                    <a:pt x="17" y="171"/>
                  </a:lnTo>
                  <a:lnTo>
                    <a:pt x="13" y="171"/>
                  </a:lnTo>
                  <a:lnTo>
                    <a:pt x="7" y="171"/>
                  </a:lnTo>
                  <a:lnTo>
                    <a:pt x="3" y="167"/>
                  </a:lnTo>
                  <a:lnTo>
                    <a:pt x="1" y="163"/>
                  </a:lnTo>
                  <a:lnTo>
                    <a:pt x="0" y="157"/>
                  </a:lnTo>
                  <a:lnTo>
                    <a:pt x="1" y="153"/>
                  </a:lnTo>
                  <a:lnTo>
                    <a:pt x="3" y="149"/>
                  </a:lnTo>
                  <a:lnTo>
                    <a:pt x="19" y="130"/>
                  </a:lnTo>
                  <a:lnTo>
                    <a:pt x="26" y="109"/>
                  </a:lnTo>
                  <a:lnTo>
                    <a:pt x="30" y="84"/>
                  </a:lnTo>
                  <a:lnTo>
                    <a:pt x="26" y="61"/>
                  </a:lnTo>
                  <a:lnTo>
                    <a:pt x="19" y="40"/>
                  </a:lnTo>
                  <a:lnTo>
                    <a:pt x="3" y="21"/>
                  </a:lnTo>
                  <a:lnTo>
                    <a:pt x="1" y="17"/>
                  </a:lnTo>
                  <a:lnTo>
                    <a:pt x="0" y="11"/>
                  </a:lnTo>
                  <a:lnTo>
                    <a:pt x="1" y="7"/>
                  </a:lnTo>
                  <a:lnTo>
                    <a:pt x="3" y="2"/>
                  </a:lnTo>
                  <a:lnTo>
                    <a:pt x="7" y="0"/>
                  </a:lnTo>
                  <a:lnTo>
                    <a:pt x="13"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1" name="Freeform 101"/>
            <p:cNvSpPr>
              <a:spLocks/>
            </p:cNvSpPr>
            <p:nvPr userDrawn="1"/>
          </p:nvSpPr>
          <p:spPr bwMode="auto">
            <a:xfrm>
              <a:off x="11195445" y="11719186"/>
              <a:ext cx="66675" cy="168275"/>
            </a:xfrm>
            <a:custGeom>
              <a:avLst/>
              <a:gdLst>
                <a:gd name="T0" fmla="*/ 13 w 42"/>
                <a:gd name="T1" fmla="*/ 0 h 106"/>
                <a:gd name="T2" fmla="*/ 19 w 42"/>
                <a:gd name="T3" fmla="*/ 2 h 106"/>
                <a:gd name="T4" fmla="*/ 23 w 42"/>
                <a:gd name="T5" fmla="*/ 4 h 106"/>
                <a:gd name="T6" fmla="*/ 38 w 42"/>
                <a:gd name="T7" fmla="*/ 27 h 106"/>
                <a:gd name="T8" fmla="*/ 42 w 42"/>
                <a:gd name="T9" fmla="*/ 52 h 106"/>
                <a:gd name="T10" fmla="*/ 38 w 42"/>
                <a:gd name="T11" fmla="*/ 79 h 106"/>
                <a:gd name="T12" fmla="*/ 23 w 42"/>
                <a:gd name="T13" fmla="*/ 102 h 106"/>
                <a:gd name="T14" fmla="*/ 19 w 42"/>
                <a:gd name="T15" fmla="*/ 104 h 106"/>
                <a:gd name="T16" fmla="*/ 13 w 42"/>
                <a:gd name="T17" fmla="*/ 106 h 106"/>
                <a:gd name="T18" fmla="*/ 10 w 42"/>
                <a:gd name="T19" fmla="*/ 104 h 106"/>
                <a:gd name="T20" fmla="*/ 4 w 42"/>
                <a:gd name="T21" fmla="*/ 102 h 106"/>
                <a:gd name="T22" fmla="*/ 2 w 42"/>
                <a:gd name="T23" fmla="*/ 96 h 106"/>
                <a:gd name="T24" fmla="*/ 0 w 42"/>
                <a:gd name="T25" fmla="*/ 93 h 106"/>
                <a:gd name="T26" fmla="*/ 2 w 42"/>
                <a:gd name="T27" fmla="*/ 87 h 106"/>
                <a:gd name="T28" fmla="*/ 4 w 42"/>
                <a:gd name="T29" fmla="*/ 83 h 106"/>
                <a:gd name="T30" fmla="*/ 10 w 42"/>
                <a:gd name="T31" fmla="*/ 77 h 106"/>
                <a:gd name="T32" fmla="*/ 13 w 42"/>
                <a:gd name="T33" fmla="*/ 69 h 106"/>
                <a:gd name="T34" fmla="*/ 15 w 42"/>
                <a:gd name="T35" fmla="*/ 62 h 106"/>
                <a:gd name="T36" fmla="*/ 17 w 42"/>
                <a:gd name="T37" fmla="*/ 52 h 106"/>
                <a:gd name="T38" fmla="*/ 15 w 42"/>
                <a:gd name="T39" fmla="*/ 45 h 106"/>
                <a:gd name="T40" fmla="*/ 13 w 42"/>
                <a:gd name="T41" fmla="*/ 37 h 106"/>
                <a:gd name="T42" fmla="*/ 10 w 42"/>
                <a:gd name="T43" fmla="*/ 29 h 106"/>
                <a:gd name="T44" fmla="*/ 4 w 42"/>
                <a:gd name="T45" fmla="*/ 23 h 106"/>
                <a:gd name="T46" fmla="*/ 2 w 42"/>
                <a:gd name="T47" fmla="*/ 18 h 106"/>
                <a:gd name="T48" fmla="*/ 0 w 42"/>
                <a:gd name="T49" fmla="*/ 14 h 106"/>
                <a:gd name="T50" fmla="*/ 2 w 42"/>
                <a:gd name="T51" fmla="*/ 8 h 106"/>
                <a:gd name="T52" fmla="*/ 4 w 42"/>
                <a:gd name="T53" fmla="*/ 4 h 106"/>
                <a:gd name="T54" fmla="*/ 10 w 42"/>
                <a:gd name="T55" fmla="*/ 2 h 106"/>
                <a:gd name="T56" fmla="*/ 13 w 42"/>
                <a:gd name="T5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106">
                  <a:moveTo>
                    <a:pt x="13" y="0"/>
                  </a:moveTo>
                  <a:lnTo>
                    <a:pt x="19" y="2"/>
                  </a:lnTo>
                  <a:lnTo>
                    <a:pt x="23" y="4"/>
                  </a:lnTo>
                  <a:lnTo>
                    <a:pt x="38" y="27"/>
                  </a:lnTo>
                  <a:lnTo>
                    <a:pt x="42" y="52"/>
                  </a:lnTo>
                  <a:lnTo>
                    <a:pt x="38" y="79"/>
                  </a:lnTo>
                  <a:lnTo>
                    <a:pt x="23" y="102"/>
                  </a:lnTo>
                  <a:lnTo>
                    <a:pt x="19" y="104"/>
                  </a:lnTo>
                  <a:lnTo>
                    <a:pt x="13" y="106"/>
                  </a:lnTo>
                  <a:lnTo>
                    <a:pt x="10" y="104"/>
                  </a:lnTo>
                  <a:lnTo>
                    <a:pt x="4" y="102"/>
                  </a:lnTo>
                  <a:lnTo>
                    <a:pt x="2" y="96"/>
                  </a:lnTo>
                  <a:lnTo>
                    <a:pt x="0" y="93"/>
                  </a:lnTo>
                  <a:lnTo>
                    <a:pt x="2" y="87"/>
                  </a:lnTo>
                  <a:lnTo>
                    <a:pt x="4" y="83"/>
                  </a:lnTo>
                  <a:lnTo>
                    <a:pt x="10" y="77"/>
                  </a:lnTo>
                  <a:lnTo>
                    <a:pt x="13" y="69"/>
                  </a:lnTo>
                  <a:lnTo>
                    <a:pt x="15" y="62"/>
                  </a:lnTo>
                  <a:lnTo>
                    <a:pt x="17" y="52"/>
                  </a:lnTo>
                  <a:lnTo>
                    <a:pt x="15" y="45"/>
                  </a:lnTo>
                  <a:lnTo>
                    <a:pt x="13" y="37"/>
                  </a:lnTo>
                  <a:lnTo>
                    <a:pt x="10" y="29"/>
                  </a:lnTo>
                  <a:lnTo>
                    <a:pt x="4" y="23"/>
                  </a:lnTo>
                  <a:lnTo>
                    <a:pt x="2" y="18"/>
                  </a:lnTo>
                  <a:lnTo>
                    <a:pt x="0" y="14"/>
                  </a:lnTo>
                  <a:lnTo>
                    <a:pt x="2" y="8"/>
                  </a:lnTo>
                  <a:lnTo>
                    <a:pt x="4" y="4"/>
                  </a:lnTo>
                  <a:lnTo>
                    <a:pt x="10" y="2"/>
                  </a:lnTo>
                  <a:lnTo>
                    <a:pt x="13"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2" name="Freeform 102"/>
            <p:cNvSpPr>
              <a:spLocks/>
            </p:cNvSpPr>
            <p:nvPr userDrawn="1"/>
          </p:nvSpPr>
          <p:spPr bwMode="auto">
            <a:xfrm>
              <a:off x="11019232" y="11735061"/>
              <a:ext cx="123825" cy="146050"/>
            </a:xfrm>
            <a:custGeom>
              <a:avLst/>
              <a:gdLst>
                <a:gd name="T0" fmla="*/ 78 w 78"/>
                <a:gd name="T1" fmla="*/ 0 h 92"/>
                <a:gd name="T2" fmla="*/ 78 w 78"/>
                <a:gd name="T3" fmla="*/ 92 h 92"/>
                <a:gd name="T4" fmla="*/ 28 w 78"/>
                <a:gd name="T5" fmla="*/ 71 h 92"/>
                <a:gd name="T6" fmla="*/ 0 w 78"/>
                <a:gd name="T7" fmla="*/ 71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1"/>
                  </a:lnTo>
                  <a:lnTo>
                    <a:pt x="0" y="71"/>
                  </a:lnTo>
                  <a:lnTo>
                    <a:pt x="0" y="27"/>
                  </a:lnTo>
                  <a:lnTo>
                    <a:pt x="30" y="25"/>
                  </a:lnTo>
                  <a:lnTo>
                    <a:pt x="7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3" name="Freeform 103"/>
            <p:cNvSpPr>
              <a:spLocks noEditPoints="1"/>
            </p:cNvSpPr>
            <p:nvPr userDrawn="1"/>
          </p:nvSpPr>
          <p:spPr bwMode="auto">
            <a:xfrm>
              <a:off x="11006532" y="11722361"/>
              <a:ext cx="149225" cy="171450"/>
            </a:xfrm>
            <a:custGeom>
              <a:avLst/>
              <a:gdLst>
                <a:gd name="T0" fmla="*/ 79 w 94"/>
                <a:gd name="T1" fmla="*/ 21 h 108"/>
                <a:gd name="T2" fmla="*/ 42 w 94"/>
                <a:gd name="T3" fmla="*/ 41 h 108"/>
                <a:gd name="T4" fmla="*/ 38 w 94"/>
                <a:gd name="T5" fmla="*/ 41 h 108"/>
                <a:gd name="T6" fmla="*/ 15 w 94"/>
                <a:gd name="T7" fmla="*/ 43 h 108"/>
                <a:gd name="T8" fmla="*/ 15 w 94"/>
                <a:gd name="T9" fmla="*/ 71 h 108"/>
                <a:gd name="T10" fmla="*/ 36 w 94"/>
                <a:gd name="T11" fmla="*/ 71 h 108"/>
                <a:gd name="T12" fmla="*/ 40 w 94"/>
                <a:gd name="T13" fmla="*/ 73 h 108"/>
                <a:gd name="T14" fmla="*/ 79 w 94"/>
                <a:gd name="T15" fmla="*/ 89 h 108"/>
                <a:gd name="T16" fmla="*/ 79 w 94"/>
                <a:gd name="T17" fmla="*/ 21 h 108"/>
                <a:gd name="T18" fmla="*/ 86 w 94"/>
                <a:gd name="T19" fmla="*/ 0 h 108"/>
                <a:gd name="T20" fmla="*/ 90 w 94"/>
                <a:gd name="T21" fmla="*/ 2 h 108"/>
                <a:gd name="T22" fmla="*/ 92 w 94"/>
                <a:gd name="T23" fmla="*/ 6 h 108"/>
                <a:gd name="T24" fmla="*/ 94 w 94"/>
                <a:gd name="T25" fmla="*/ 8 h 108"/>
                <a:gd name="T26" fmla="*/ 94 w 94"/>
                <a:gd name="T27" fmla="*/ 100 h 108"/>
                <a:gd name="T28" fmla="*/ 92 w 94"/>
                <a:gd name="T29" fmla="*/ 104 h 108"/>
                <a:gd name="T30" fmla="*/ 90 w 94"/>
                <a:gd name="T31" fmla="*/ 106 h 108"/>
                <a:gd name="T32" fmla="*/ 86 w 94"/>
                <a:gd name="T33" fmla="*/ 108 h 108"/>
                <a:gd name="T34" fmla="*/ 82 w 94"/>
                <a:gd name="T35" fmla="*/ 108 h 108"/>
                <a:gd name="T36" fmla="*/ 36 w 94"/>
                <a:gd name="T37" fmla="*/ 87 h 108"/>
                <a:gd name="T38" fmla="*/ 8 w 94"/>
                <a:gd name="T39" fmla="*/ 87 h 108"/>
                <a:gd name="T40" fmla="*/ 4 w 94"/>
                <a:gd name="T41" fmla="*/ 87 h 108"/>
                <a:gd name="T42" fmla="*/ 2 w 94"/>
                <a:gd name="T43" fmla="*/ 83 h 108"/>
                <a:gd name="T44" fmla="*/ 0 w 94"/>
                <a:gd name="T45" fmla="*/ 79 h 108"/>
                <a:gd name="T46" fmla="*/ 0 w 94"/>
                <a:gd name="T47" fmla="*/ 35 h 108"/>
                <a:gd name="T48" fmla="*/ 2 w 94"/>
                <a:gd name="T49" fmla="*/ 31 h 108"/>
                <a:gd name="T50" fmla="*/ 4 w 94"/>
                <a:gd name="T51" fmla="*/ 27 h 108"/>
                <a:gd name="T52" fmla="*/ 8 w 94"/>
                <a:gd name="T53" fmla="*/ 27 h 108"/>
                <a:gd name="T54" fmla="*/ 36 w 94"/>
                <a:gd name="T55" fmla="*/ 25 h 108"/>
                <a:gd name="T56" fmla="*/ 82 w 94"/>
                <a:gd name="T57" fmla="*/ 2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3"/>
                  </a:lnTo>
                  <a:lnTo>
                    <a:pt x="15" y="71"/>
                  </a:lnTo>
                  <a:lnTo>
                    <a:pt x="36" y="71"/>
                  </a:lnTo>
                  <a:lnTo>
                    <a:pt x="40" y="73"/>
                  </a:lnTo>
                  <a:lnTo>
                    <a:pt x="79" y="89"/>
                  </a:lnTo>
                  <a:lnTo>
                    <a:pt x="79" y="21"/>
                  </a:lnTo>
                  <a:close/>
                  <a:moveTo>
                    <a:pt x="86" y="0"/>
                  </a:moveTo>
                  <a:lnTo>
                    <a:pt x="90" y="2"/>
                  </a:lnTo>
                  <a:lnTo>
                    <a:pt x="92" y="6"/>
                  </a:lnTo>
                  <a:lnTo>
                    <a:pt x="94" y="8"/>
                  </a:lnTo>
                  <a:lnTo>
                    <a:pt x="94" y="100"/>
                  </a:lnTo>
                  <a:lnTo>
                    <a:pt x="92" y="104"/>
                  </a:lnTo>
                  <a:lnTo>
                    <a:pt x="90" y="106"/>
                  </a:lnTo>
                  <a:lnTo>
                    <a:pt x="86" y="108"/>
                  </a:lnTo>
                  <a:lnTo>
                    <a:pt x="82" y="108"/>
                  </a:lnTo>
                  <a:lnTo>
                    <a:pt x="36" y="87"/>
                  </a:lnTo>
                  <a:lnTo>
                    <a:pt x="8" y="87"/>
                  </a:lnTo>
                  <a:lnTo>
                    <a:pt x="4" y="87"/>
                  </a:lnTo>
                  <a:lnTo>
                    <a:pt x="2" y="83"/>
                  </a:lnTo>
                  <a:lnTo>
                    <a:pt x="0" y="79"/>
                  </a:lnTo>
                  <a:lnTo>
                    <a:pt x="0" y="35"/>
                  </a:lnTo>
                  <a:lnTo>
                    <a:pt x="2" y="31"/>
                  </a:lnTo>
                  <a:lnTo>
                    <a:pt x="4" y="27"/>
                  </a:lnTo>
                  <a:lnTo>
                    <a:pt x="8" y="27"/>
                  </a:lnTo>
                  <a:lnTo>
                    <a:pt x="36" y="25"/>
                  </a:lnTo>
                  <a:lnTo>
                    <a:pt x="82" y="2"/>
                  </a:lnTo>
                  <a:lnTo>
                    <a:pt x="86"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4" name="Freeform 104"/>
            <p:cNvSpPr>
              <a:spLocks noEditPoints="1"/>
            </p:cNvSpPr>
            <p:nvPr userDrawn="1"/>
          </p:nvSpPr>
          <p:spPr bwMode="auto">
            <a:xfrm>
              <a:off x="12176520" y="11555673"/>
              <a:ext cx="439738" cy="438150"/>
            </a:xfrm>
            <a:custGeom>
              <a:avLst/>
              <a:gdLst>
                <a:gd name="T0" fmla="*/ 138 w 277"/>
                <a:gd name="T1" fmla="*/ 21 h 276"/>
                <a:gd name="T2" fmla="*/ 106 w 277"/>
                <a:gd name="T3" fmla="*/ 25 h 276"/>
                <a:gd name="T4" fmla="*/ 79 w 277"/>
                <a:gd name="T5" fmla="*/ 36 h 276"/>
                <a:gd name="T6" fmla="*/ 54 w 277"/>
                <a:gd name="T7" fmla="*/ 55 h 276"/>
                <a:gd name="T8" fmla="*/ 37 w 277"/>
                <a:gd name="T9" fmla="*/ 78 h 276"/>
                <a:gd name="T10" fmla="*/ 23 w 277"/>
                <a:gd name="T11" fmla="*/ 107 h 276"/>
                <a:gd name="T12" fmla="*/ 19 w 277"/>
                <a:gd name="T13" fmla="*/ 138 h 276"/>
                <a:gd name="T14" fmla="*/ 23 w 277"/>
                <a:gd name="T15" fmla="*/ 171 h 276"/>
                <a:gd name="T16" fmla="*/ 37 w 277"/>
                <a:gd name="T17" fmla="*/ 197 h 276"/>
                <a:gd name="T18" fmla="*/ 54 w 277"/>
                <a:gd name="T19" fmla="*/ 222 h 276"/>
                <a:gd name="T20" fmla="*/ 79 w 277"/>
                <a:gd name="T21" fmla="*/ 240 h 276"/>
                <a:gd name="T22" fmla="*/ 106 w 277"/>
                <a:gd name="T23" fmla="*/ 253 h 276"/>
                <a:gd name="T24" fmla="*/ 138 w 277"/>
                <a:gd name="T25" fmla="*/ 257 h 276"/>
                <a:gd name="T26" fmla="*/ 169 w 277"/>
                <a:gd name="T27" fmla="*/ 253 h 276"/>
                <a:gd name="T28" fmla="*/ 198 w 277"/>
                <a:gd name="T29" fmla="*/ 240 h 276"/>
                <a:gd name="T30" fmla="*/ 221 w 277"/>
                <a:gd name="T31" fmla="*/ 222 h 276"/>
                <a:gd name="T32" fmla="*/ 240 w 277"/>
                <a:gd name="T33" fmla="*/ 197 h 276"/>
                <a:gd name="T34" fmla="*/ 252 w 277"/>
                <a:gd name="T35" fmla="*/ 171 h 276"/>
                <a:gd name="T36" fmla="*/ 256 w 277"/>
                <a:gd name="T37" fmla="*/ 138 h 276"/>
                <a:gd name="T38" fmla="*/ 252 w 277"/>
                <a:gd name="T39" fmla="*/ 107 h 276"/>
                <a:gd name="T40" fmla="*/ 240 w 277"/>
                <a:gd name="T41" fmla="*/ 78 h 276"/>
                <a:gd name="T42" fmla="*/ 221 w 277"/>
                <a:gd name="T43" fmla="*/ 55 h 276"/>
                <a:gd name="T44" fmla="*/ 198 w 277"/>
                <a:gd name="T45" fmla="*/ 36 h 276"/>
                <a:gd name="T46" fmla="*/ 169 w 277"/>
                <a:gd name="T47" fmla="*/ 25 h 276"/>
                <a:gd name="T48" fmla="*/ 138 w 277"/>
                <a:gd name="T49" fmla="*/ 21 h 276"/>
                <a:gd name="T50" fmla="*/ 138 w 277"/>
                <a:gd name="T51" fmla="*/ 0 h 276"/>
                <a:gd name="T52" fmla="*/ 175 w 277"/>
                <a:gd name="T53" fmla="*/ 5 h 276"/>
                <a:gd name="T54" fmla="*/ 208 w 277"/>
                <a:gd name="T55" fmla="*/ 19 h 276"/>
                <a:gd name="T56" fmla="*/ 236 w 277"/>
                <a:gd name="T57" fmla="*/ 40 h 276"/>
                <a:gd name="T58" fmla="*/ 257 w 277"/>
                <a:gd name="T59" fmla="*/ 69 h 276"/>
                <a:gd name="T60" fmla="*/ 271 w 277"/>
                <a:gd name="T61" fmla="*/ 101 h 276"/>
                <a:gd name="T62" fmla="*/ 277 w 277"/>
                <a:gd name="T63" fmla="*/ 138 h 276"/>
                <a:gd name="T64" fmla="*/ 271 w 277"/>
                <a:gd name="T65" fmla="*/ 174 h 276"/>
                <a:gd name="T66" fmla="*/ 257 w 277"/>
                <a:gd name="T67" fmla="*/ 209 h 276"/>
                <a:gd name="T68" fmla="*/ 236 w 277"/>
                <a:gd name="T69" fmla="*/ 236 h 276"/>
                <a:gd name="T70" fmla="*/ 208 w 277"/>
                <a:gd name="T71" fmla="*/ 259 h 276"/>
                <a:gd name="T72" fmla="*/ 175 w 277"/>
                <a:gd name="T73" fmla="*/ 272 h 276"/>
                <a:gd name="T74" fmla="*/ 138 w 277"/>
                <a:gd name="T75" fmla="*/ 276 h 276"/>
                <a:gd name="T76" fmla="*/ 102 w 277"/>
                <a:gd name="T77" fmla="*/ 272 h 276"/>
                <a:gd name="T78" fmla="*/ 67 w 277"/>
                <a:gd name="T79" fmla="*/ 259 h 276"/>
                <a:gd name="T80" fmla="*/ 41 w 277"/>
                <a:gd name="T81" fmla="*/ 236 h 276"/>
                <a:gd name="T82" fmla="*/ 17 w 277"/>
                <a:gd name="T83" fmla="*/ 209 h 276"/>
                <a:gd name="T84" fmla="*/ 4 w 277"/>
                <a:gd name="T85" fmla="*/ 174 h 276"/>
                <a:gd name="T86" fmla="*/ 0 w 277"/>
                <a:gd name="T87" fmla="*/ 138 h 276"/>
                <a:gd name="T88" fmla="*/ 4 w 277"/>
                <a:gd name="T89" fmla="*/ 101 h 276"/>
                <a:gd name="T90" fmla="*/ 17 w 277"/>
                <a:gd name="T91" fmla="*/ 69 h 276"/>
                <a:gd name="T92" fmla="*/ 41 w 277"/>
                <a:gd name="T93" fmla="*/ 40 h 276"/>
                <a:gd name="T94" fmla="*/ 67 w 277"/>
                <a:gd name="T95" fmla="*/ 19 h 276"/>
                <a:gd name="T96" fmla="*/ 102 w 277"/>
                <a:gd name="T97" fmla="*/ 5 h 276"/>
                <a:gd name="T98" fmla="*/ 138 w 277"/>
                <a:gd name="T9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276">
                  <a:moveTo>
                    <a:pt x="138" y="21"/>
                  </a:moveTo>
                  <a:lnTo>
                    <a:pt x="106" y="25"/>
                  </a:lnTo>
                  <a:lnTo>
                    <a:pt x="79" y="36"/>
                  </a:lnTo>
                  <a:lnTo>
                    <a:pt x="54" y="55"/>
                  </a:lnTo>
                  <a:lnTo>
                    <a:pt x="37" y="78"/>
                  </a:lnTo>
                  <a:lnTo>
                    <a:pt x="23" y="107"/>
                  </a:lnTo>
                  <a:lnTo>
                    <a:pt x="19" y="138"/>
                  </a:lnTo>
                  <a:lnTo>
                    <a:pt x="23" y="171"/>
                  </a:lnTo>
                  <a:lnTo>
                    <a:pt x="37" y="197"/>
                  </a:lnTo>
                  <a:lnTo>
                    <a:pt x="54" y="222"/>
                  </a:lnTo>
                  <a:lnTo>
                    <a:pt x="79" y="240"/>
                  </a:lnTo>
                  <a:lnTo>
                    <a:pt x="106" y="253"/>
                  </a:lnTo>
                  <a:lnTo>
                    <a:pt x="138" y="257"/>
                  </a:lnTo>
                  <a:lnTo>
                    <a:pt x="169" y="253"/>
                  </a:lnTo>
                  <a:lnTo>
                    <a:pt x="198" y="240"/>
                  </a:lnTo>
                  <a:lnTo>
                    <a:pt x="221" y="222"/>
                  </a:lnTo>
                  <a:lnTo>
                    <a:pt x="240" y="197"/>
                  </a:lnTo>
                  <a:lnTo>
                    <a:pt x="252" y="171"/>
                  </a:lnTo>
                  <a:lnTo>
                    <a:pt x="256" y="138"/>
                  </a:lnTo>
                  <a:lnTo>
                    <a:pt x="252" y="107"/>
                  </a:lnTo>
                  <a:lnTo>
                    <a:pt x="240" y="78"/>
                  </a:lnTo>
                  <a:lnTo>
                    <a:pt x="221" y="55"/>
                  </a:lnTo>
                  <a:lnTo>
                    <a:pt x="198" y="36"/>
                  </a:lnTo>
                  <a:lnTo>
                    <a:pt x="169" y="25"/>
                  </a:lnTo>
                  <a:lnTo>
                    <a:pt x="138" y="21"/>
                  </a:lnTo>
                  <a:close/>
                  <a:moveTo>
                    <a:pt x="138" y="0"/>
                  </a:moveTo>
                  <a:lnTo>
                    <a:pt x="175" y="5"/>
                  </a:lnTo>
                  <a:lnTo>
                    <a:pt x="208" y="19"/>
                  </a:lnTo>
                  <a:lnTo>
                    <a:pt x="236" y="40"/>
                  </a:lnTo>
                  <a:lnTo>
                    <a:pt x="257" y="69"/>
                  </a:lnTo>
                  <a:lnTo>
                    <a:pt x="271" y="101"/>
                  </a:lnTo>
                  <a:lnTo>
                    <a:pt x="277" y="138"/>
                  </a:lnTo>
                  <a:lnTo>
                    <a:pt x="271" y="174"/>
                  </a:lnTo>
                  <a:lnTo>
                    <a:pt x="257" y="209"/>
                  </a:lnTo>
                  <a:lnTo>
                    <a:pt x="236" y="236"/>
                  </a:lnTo>
                  <a:lnTo>
                    <a:pt x="208" y="259"/>
                  </a:lnTo>
                  <a:lnTo>
                    <a:pt x="175" y="272"/>
                  </a:lnTo>
                  <a:lnTo>
                    <a:pt x="138" y="276"/>
                  </a:lnTo>
                  <a:lnTo>
                    <a:pt x="102" y="272"/>
                  </a:lnTo>
                  <a:lnTo>
                    <a:pt x="67" y="259"/>
                  </a:lnTo>
                  <a:lnTo>
                    <a:pt x="41" y="236"/>
                  </a:lnTo>
                  <a:lnTo>
                    <a:pt x="17" y="209"/>
                  </a:lnTo>
                  <a:lnTo>
                    <a:pt x="4" y="174"/>
                  </a:lnTo>
                  <a:lnTo>
                    <a:pt x="0" y="138"/>
                  </a:lnTo>
                  <a:lnTo>
                    <a:pt x="4" y="101"/>
                  </a:lnTo>
                  <a:lnTo>
                    <a:pt x="17" y="69"/>
                  </a:lnTo>
                  <a:lnTo>
                    <a:pt x="41" y="40"/>
                  </a:lnTo>
                  <a:lnTo>
                    <a:pt x="67" y="19"/>
                  </a:lnTo>
                  <a:lnTo>
                    <a:pt x="102" y="5"/>
                  </a:lnTo>
                  <a:lnTo>
                    <a:pt x="138"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5" name="Freeform 105"/>
            <p:cNvSpPr>
              <a:spLocks/>
            </p:cNvSpPr>
            <p:nvPr userDrawn="1"/>
          </p:nvSpPr>
          <p:spPr bwMode="auto">
            <a:xfrm>
              <a:off x="12182870" y="11735061"/>
              <a:ext cx="423863" cy="69850"/>
            </a:xfrm>
            <a:custGeom>
              <a:avLst/>
              <a:gdLst>
                <a:gd name="T0" fmla="*/ 125 w 267"/>
                <a:gd name="T1" fmla="*/ 0 h 44"/>
                <a:gd name="T2" fmla="*/ 167 w 267"/>
                <a:gd name="T3" fmla="*/ 2 h 44"/>
                <a:gd name="T4" fmla="*/ 213 w 267"/>
                <a:gd name="T5" fmla="*/ 10 h 44"/>
                <a:gd name="T6" fmla="*/ 267 w 267"/>
                <a:gd name="T7" fmla="*/ 27 h 44"/>
                <a:gd name="T8" fmla="*/ 259 w 267"/>
                <a:gd name="T9" fmla="*/ 44 h 44"/>
                <a:gd name="T10" fmla="*/ 209 w 267"/>
                <a:gd name="T11" fmla="*/ 31 h 44"/>
                <a:gd name="T12" fmla="*/ 165 w 267"/>
                <a:gd name="T13" fmla="*/ 23 h 44"/>
                <a:gd name="T14" fmla="*/ 127 w 267"/>
                <a:gd name="T15" fmla="*/ 19 h 44"/>
                <a:gd name="T16" fmla="*/ 92 w 267"/>
                <a:gd name="T17" fmla="*/ 21 h 44"/>
                <a:gd name="T18" fmla="*/ 63 w 267"/>
                <a:gd name="T19" fmla="*/ 25 h 44"/>
                <a:gd name="T20" fmla="*/ 40 w 267"/>
                <a:gd name="T21" fmla="*/ 33 h 44"/>
                <a:gd name="T22" fmla="*/ 25 w 267"/>
                <a:gd name="T23" fmla="*/ 38 h 44"/>
                <a:gd name="T24" fmla="*/ 15 w 267"/>
                <a:gd name="T25" fmla="*/ 42 h 44"/>
                <a:gd name="T26" fmla="*/ 12 w 267"/>
                <a:gd name="T27" fmla="*/ 44 h 44"/>
                <a:gd name="T28" fmla="*/ 0 w 267"/>
                <a:gd name="T29" fmla="*/ 27 h 44"/>
                <a:gd name="T30" fmla="*/ 6 w 267"/>
                <a:gd name="T31" fmla="*/ 25 h 44"/>
                <a:gd name="T32" fmla="*/ 17 w 267"/>
                <a:gd name="T33" fmla="*/ 19 h 44"/>
                <a:gd name="T34" fmla="*/ 35 w 267"/>
                <a:gd name="T35" fmla="*/ 11 h 44"/>
                <a:gd name="T36" fmla="*/ 60 w 267"/>
                <a:gd name="T37" fmla="*/ 6 h 44"/>
                <a:gd name="T38" fmla="*/ 88 w 267"/>
                <a:gd name="T39" fmla="*/ 2 h 44"/>
                <a:gd name="T40" fmla="*/ 125 w 267"/>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7" h="44">
                  <a:moveTo>
                    <a:pt x="125" y="0"/>
                  </a:moveTo>
                  <a:lnTo>
                    <a:pt x="167" y="2"/>
                  </a:lnTo>
                  <a:lnTo>
                    <a:pt x="213" y="10"/>
                  </a:lnTo>
                  <a:lnTo>
                    <a:pt x="267" y="27"/>
                  </a:lnTo>
                  <a:lnTo>
                    <a:pt x="259" y="44"/>
                  </a:lnTo>
                  <a:lnTo>
                    <a:pt x="209" y="31"/>
                  </a:lnTo>
                  <a:lnTo>
                    <a:pt x="165" y="23"/>
                  </a:lnTo>
                  <a:lnTo>
                    <a:pt x="127" y="19"/>
                  </a:lnTo>
                  <a:lnTo>
                    <a:pt x="92" y="21"/>
                  </a:lnTo>
                  <a:lnTo>
                    <a:pt x="63" y="25"/>
                  </a:lnTo>
                  <a:lnTo>
                    <a:pt x="40" y="33"/>
                  </a:lnTo>
                  <a:lnTo>
                    <a:pt x="25" y="38"/>
                  </a:lnTo>
                  <a:lnTo>
                    <a:pt x="15" y="42"/>
                  </a:lnTo>
                  <a:lnTo>
                    <a:pt x="12" y="44"/>
                  </a:lnTo>
                  <a:lnTo>
                    <a:pt x="0" y="27"/>
                  </a:lnTo>
                  <a:lnTo>
                    <a:pt x="6" y="25"/>
                  </a:lnTo>
                  <a:lnTo>
                    <a:pt x="17" y="19"/>
                  </a:lnTo>
                  <a:lnTo>
                    <a:pt x="35" y="11"/>
                  </a:lnTo>
                  <a:lnTo>
                    <a:pt x="60" y="6"/>
                  </a:lnTo>
                  <a:lnTo>
                    <a:pt x="88" y="2"/>
                  </a:lnTo>
                  <a:lnTo>
                    <a:pt x="12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6" name="Freeform 106"/>
            <p:cNvSpPr>
              <a:spLocks/>
            </p:cNvSpPr>
            <p:nvPr userDrawn="1"/>
          </p:nvSpPr>
          <p:spPr bwMode="auto">
            <a:xfrm>
              <a:off x="12305107" y="11573136"/>
              <a:ext cx="79375" cy="406400"/>
            </a:xfrm>
            <a:custGeom>
              <a:avLst/>
              <a:gdLst>
                <a:gd name="T0" fmla="*/ 15 w 50"/>
                <a:gd name="T1" fmla="*/ 0 h 256"/>
                <a:gd name="T2" fmla="*/ 19 w 50"/>
                <a:gd name="T3" fmla="*/ 6 h 256"/>
                <a:gd name="T4" fmla="*/ 25 w 50"/>
                <a:gd name="T5" fmla="*/ 16 h 256"/>
                <a:gd name="T6" fmla="*/ 32 w 50"/>
                <a:gd name="T7" fmla="*/ 33 h 256"/>
                <a:gd name="T8" fmla="*/ 40 w 50"/>
                <a:gd name="T9" fmla="*/ 54 h 256"/>
                <a:gd name="T10" fmla="*/ 46 w 50"/>
                <a:gd name="T11" fmla="*/ 83 h 256"/>
                <a:gd name="T12" fmla="*/ 50 w 50"/>
                <a:gd name="T13" fmla="*/ 117 h 256"/>
                <a:gd name="T14" fmla="*/ 50 w 50"/>
                <a:gd name="T15" fmla="*/ 158 h 256"/>
                <a:gd name="T16" fmla="*/ 42 w 50"/>
                <a:gd name="T17" fmla="*/ 204 h 256"/>
                <a:gd name="T18" fmla="*/ 29 w 50"/>
                <a:gd name="T19" fmla="*/ 256 h 256"/>
                <a:gd name="T20" fmla="*/ 9 w 50"/>
                <a:gd name="T21" fmla="*/ 248 h 256"/>
                <a:gd name="T22" fmla="*/ 21 w 50"/>
                <a:gd name="T23" fmla="*/ 204 h 256"/>
                <a:gd name="T24" fmla="*/ 29 w 50"/>
                <a:gd name="T25" fmla="*/ 163 h 256"/>
                <a:gd name="T26" fmla="*/ 29 w 50"/>
                <a:gd name="T27" fmla="*/ 127 h 256"/>
                <a:gd name="T28" fmla="*/ 27 w 50"/>
                <a:gd name="T29" fmla="*/ 98 h 256"/>
                <a:gd name="T30" fmla="*/ 23 w 50"/>
                <a:gd name="T31" fmla="*/ 73 h 256"/>
                <a:gd name="T32" fmla="*/ 15 w 50"/>
                <a:gd name="T33" fmla="*/ 46 h 256"/>
                <a:gd name="T34" fmla="*/ 8 w 50"/>
                <a:gd name="T35" fmla="*/ 29 h 256"/>
                <a:gd name="T36" fmla="*/ 2 w 50"/>
                <a:gd name="T37" fmla="*/ 17 h 256"/>
                <a:gd name="T38" fmla="*/ 0 w 50"/>
                <a:gd name="T39" fmla="*/ 14 h 256"/>
                <a:gd name="T40" fmla="*/ 15 w 50"/>
                <a:gd name="T4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6">
                  <a:moveTo>
                    <a:pt x="15" y="0"/>
                  </a:moveTo>
                  <a:lnTo>
                    <a:pt x="19" y="6"/>
                  </a:lnTo>
                  <a:lnTo>
                    <a:pt x="25" y="16"/>
                  </a:lnTo>
                  <a:lnTo>
                    <a:pt x="32" y="33"/>
                  </a:lnTo>
                  <a:lnTo>
                    <a:pt x="40" y="54"/>
                  </a:lnTo>
                  <a:lnTo>
                    <a:pt x="46" y="83"/>
                  </a:lnTo>
                  <a:lnTo>
                    <a:pt x="50" y="117"/>
                  </a:lnTo>
                  <a:lnTo>
                    <a:pt x="50" y="158"/>
                  </a:lnTo>
                  <a:lnTo>
                    <a:pt x="42" y="204"/>
                  </a:lnTo>
                  <a:lnTo>
                    <a:pt x="29" y="256"/>
                  </a:lnTo>
                  <a:lnTo>
                    <a:pt x="9" y="248"/>
                  </a:lnTo>
                  <a:lnTo>
                    <a:pt x="21" y="204"/>
                  </a:lnTo>
                  <a:lnTo>
                    <a:pt x="29" y="163"/>
                  </a:lnTo>
                  <a:lnTo>
                    <a:pt x="29" y="127"/>
                  </a:lnTo>
                  <a:lnTo>
                    <a:pt x="27" y="98"/>
                  </a:lnTo>
                  <a:lnTo>
                    <a:pt x="23" y="73"/>
                  </a:lnTo>
                  <a:lnTo>
                    <a:pt x="15" y="46"/>
                  </a:lnTo>
                  <a:lnTo>
                    <a:pt x="8" y="29"/>
                  </a:lnTo>
                  <a:lnTo>
                    <a:pt x="2" y="17"/>
                  </a:lnTo>
                  <a:lnTo>
                    <a:pt x="0" y="14"/>
                  </a:lnTo>
                  <a:lnTo>
                    <a:pt x="1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7" name="Freeform 107"/>
            <p:cNvSpPr>
              <a:spLocks/>
            </p:cNvSpPr>
            <p:nvPr userDrawn="1"/>
          </p:nvSpPr>
          <p:spPr bwMode="auto">
            <a:xfrm>
              <a:off x="12417820" y="11576311"/>
              <a:ext cx="79375" cy="403225"/>
            </a:xfrm>
            <a:custGeom>
              <a:avLst/>
              <a:gdLst>
                <a:gd name="T0" fmla="*/ 34 w 50"/>
                <a:gd name="T1" fmla="*/ 0 h 254"/>
                <a:gd name="T2" fmla="*/ 50 w 50"/>
                <a:gd name="T3" fmla="*/ 12 h 254"/>
                <a:gd name="T4" fmla="*/ 48 w 50"/>
                <a:gd name="T5" fmla="*/ 15 h 254"/>
                <a:gd name="T6" fmla="*/ 44 w 50"/>
                <a:gd name="T7" fmla="*/ 23 h 254"/>
                <a:gd name="T8" fmla="*/ 36 w 50"/>
                <a:gd name="T9" fmla="*/ 39 h 254"/>
                <a:gd name="T10" fmla="*/ 31 w 50"/>
                <a:gd name="T11" fmla="*/ 60 h 254"/>
                <a:gd name="T12" fmla="*/ 25 w 50"/>
                <a:gd name="T13" fmla="*/ 87 h 254"/>
                <a:gd name="T14" fmla="*/ 21 w 50"/>
                <a:gd name="T15" fmla="*/ 119 h 254"/>
                <a:gd name="T16" fmla="*/ 21 w 50"/>
                <a:gd name="T17" fmla="*/ 156 h 254"/>
                <a:gd name="T18" fmla="*/ 27 w 50"/>
                <a:gd name="T19" fmla="*/ 200 h 254"/>
                <a:gd name="T20" fmla="*/ 40 w 50"/>
                <a:gd name="T21" fmla="*/ 248 h 254"/>
                <a:gd name="T22" fmla="*/ 21 w 50"/>
                <a:gd name="T23" fmla="*/ 254 h 254"/>
                <a:gd name="T24" fmla="*/ 8 w 50"/>
                <a:gd name="T25" fmla="*/ 202 h 254"/>
                <a:gd name="T26" fmla="*/ 2 w 50"/>
                <a:gd name="T27" fmla="*/ 156 h 254"/>
                <a:gd name="T28" fmla="*/ 0 w 50"/>
                <a:gd name="T29" fmla="*/ 115 h 254"/>
                <a:gd name="T30" fmla="*/ 4 w 50"/>
                <a:gd name="T31" fmla="*/ 81 h 254"/>
                <a:gd name="T32" fmla="*/ 9 w 50"/>
                <a:gd name="T33" fmla="*/ 54 h 254"/>
                <a:gd name="T34" fmla="*/ 17 w 50"/>
                <a:gd name="T35" fmla="*/ 31 h 254"/>
                <a:gd name="T36" fmla="*/ 25 w 50"/>
                <a:gd name="T37" fmla="*/ 14 h 254"/>
                <a:gd name="T38" fmla="*/ 31 w 50"/>
                <a:gd name="T39" fmla="*/ 4 h 254"/>
                <a:gd name="T40" fmla="*/ 34 w 50"/>
                <a:gd name="T4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4">
                  <a:moveTo>
                    <a:pt x="34" y="0"/>
                  </a:moveTo>
                  <a:lnTo>
                    <a:pt x="50" y="12"/>
                  </a:lnTo>
                  <a:lnTo>
                    <a:pt x="48" y="15"/>
                  </a:lnTo>
                  <a:lnTo>
                    <a:pt x="44" y="23"/>
                  </a:lnTo>
                  <a:lnTo>
                    <a:pt x="36" y="39"/>
                  </a:lnTo>
                  <a:lnTo>
                    <a:pt x="31" y="60"/>
                  </a:lnTo>
                  <a:lnTo>
                    <a:pt x="25" y="87"/>
                  </a:lnTo>
                  <a:lnTo>
                    <a:pt x="21" y="119"/>
                  </a:lnTo>
                  <a:lnTo>
                    <a:pt x="21" y="156"/>
                  </a:lnTo>
                  <a:lnTo>
                    <a:pt x="27" y="200"/>
                  </a:lnTo>
                  <a:lnTo>
                    <a:pt x="40" y="248"/>
                  </a:lnTo>
                  <a:lnTo>
                    <a:pt x="21" y="254"/>
                  </a:lnTo>
                  <a:lnTo>
                    <a:pt x="8" y="202"/>
                  </a:lnTo>
                  <a:lnTo>
                    <a:pt x="2" y="156"/>
                  </a:lnTo>
                  <a:lnTo>
                    <a:pt x="0" y="115"/>
                  </a:lnTo>
                  <a:lnTo>
                    <a:pt x="4" y="81"/>
                  </a:lnTo>
                  <a:lnTo>
                    <a:pt x="9" y="54"/>
                  </a:lnTo>
                  <a:lnTo>
                    <a:pt x="17" y="31"/>
                  </a:lnTo>
                  <a:lnTo>
                    <a:pt x="25" y="14"/>
                  </a:lnTo>
                  <a:lnTo>
                    <a:pt x="31" y="4"/>
                  </a:lnTo>
                  <a:lnTo>
                    <a:pt x="34"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4" name="Freeform 114"/>
            <p:cNvSpPr>
              <a:spLocks/>
            </p:cNvSpPr>
            <p:nvPr userDrawn="1"/>
          </p:nvSpPr>
          <p:spPr bwMode="auto">
            <a:xfrm>
              <a:off x="10565207" y="12692323"/>
              <a:ext cx="209550" cy="404813"/>
            </a:xfrm>
            <a:custGeom>
              <a:avLst/>
              <a:gdLst>
                <a:gd name="T0" fmla="*/ 128 w 132"/>
                <a:gd name="T1" fmla="*/ 0 h 255"/>
                <a:gd name="T2" fmla="*/ 80 w 132"/>
                <a:gd name="T3" fmla="*/ 106 h 255"/>
                <a:gd name="T4" fmla="*/ 132 w 132"/>
                <a:gd name="T5" fmla="*/ 127 h 255"/>
                <a:gd name="T6" fmla="*/ 0 w 132"/>
                <a:gd name="T7" fmla="*/ 255 h 255"/>
                <a:gd name="T8" fmla="*/ 53 w 132"/>
                <a:gd name="T9" fmla="*/ 152 h 255"/>
                <a:gd name="T10" fmla="*/ 0 w 132"/>
                <a:gd name="T11" fmla="*/ 134 h 255"/>
                <a:gd name="T12" fmla="*/ 128 w 132"/>
                <a:gd name="T13" fmla="*/ 0 h 255"/>
              </a:gdLst>
              <a:ahLst/>
              <a:cxnLst>
                <a:cxn ang="0">
                  <a:pos x="T0" y="T1"/>
                </a:cxn>
                <a:cxn ang="0">
                  <a:pos x="T2" y="T3"/>
                </a:cxn>
                <a:cxn ang="0">
                  <a:pos x="T4" y="T5"/>
                </a:cxn>
                <a:cxn ang="0">
                  <a:pos x="T6" y="T7"/>
                </a:cxn>
                <a:cxn ang="0">
                  <a:pos x="T8" y="T9"/>
                </a:cxn>
                <a:cxn ang="0">
                  <a:pos x="T10" y="T11"/>
                </a:cxn>
                <a:cxn ang="0">
                  <a:pos x="T12" y="T13"/>
                </a:cxn>
              </a:cxnLst>
              <a:rect l="0" t="0" r="r" b="b"/>
              <a:pathLst>
                <a:path w="132" h="255">
                  <a:moveTo>
                    <a:pt x="128" y="0"/>
                  </a:moveTo>
                  <a:lnTo>
                    <a:pt x="80" y="106"/>
                  </a:lnTo>
                  <a:lnTo>
                    <a:pt x="132" y="127"/>
                  </a:lnTo>
                  <a:lnTo>
                    <a:pt x="0" y="255"/>
                  </a:lnTo>
                  <a:lnTo>
                    <a:pt x="53" y="152"/>
                  </a:lnTo>
                  <a:lnTo>
                    <a:pt x="0" y="134"/>
                  </a:lnTo>
                  <a:lnTo>
                    <a:pt x="128"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5" name="Freeform 115"/>
            <p:cNvSpPr>
              <a:spLocks noEditPoints="1"/>
            </p:cNvSpPr>
            <p:nvPr userDrawn="1"/>
          </p:nvSpPr>
          <p:spPr bwMode="auto">
            <a:xfrm>
              <a:off x="10552507" y="12679623"/>
              <a:ext cx="231775" cy="430213"/>
            </a:xfrm>
            <a:custGeom>
              <a:avLst/>
              <a:gdLst>
                <a:gd name="T0" fmla="*/ 111 w 146"/>
                <a:gd name="T1" fmla="*/ 46 h 271"/>
                <a:gd name="T2" fmla="*/ 23 w 146"/>
                <a:gd name="T3" fmla="*/ 139 h 271"/>
                <a:gd name="T4" fmla="*/ 63 w 146"/>
                <a:gd name="T5" fmla="*/ 152 h 271"/>
                <a:gd name="T6" fmla="*/ 67 w 146"/>
                <a:gd name="T7" fmla="*/ 154 h 271"/>
                <a:gd name="T8" fmla="*/ 69 w 146"/>
                <a:gd name="T9" fmla="*/ 158 h 271"/>
                <a:gd name="T10" fmla="*/ 69 w 146"/>
                <a:gd name="T11" fmla="*/ 160 h 271"/>
                <a:gd name="T12" fmla="*/ 67 w 146"/>
                <a:gd name="T13" fmla="*/ 163 h 271"/>
                <a:gd name="T14" fmla="*/ 36 w 146"/>
                <a:gd name="T15" fmla="*/ 225 h 271"/>
                <a:gd name="T16" fmla="*/ 127 w 146"/>
                <a:gd name="T17" fmla="*/ 139 h 271"/>
                <a:gd name="T18" fmla="*/ 84 w 146"/>
                <a:gd name="T19" fmla="*/ 119 h 271"/>
                <a:gd name="T20" fmla="*/ 82 w 146"/>
                <a:gd name="T21" fmla="*/ 119 h 271"/>
                <a:gd name="T22" fmla="*/ 80 w 146"/>
                <a:gd name="T23" fmla="*/ 115 h 271"/>
                <a:gd name="T24" fmla="*/ 80 w 146"/>
                <a:gd name="T25" fmla="*/ 114 h 271"/>
                <a:gd name="T26" fmla="*/ 80 w 146"/>
                <a:gd name="T27" fmla="*/ 110 h 271"/>
                <a:gd name="T28" fmla="*/ 111 w 146"/>
                <a:gd name="T29" fmla="*/ 46 h 271"/>
                <a:gd name="T30" fmla="*/ 138 w 146"/>
                <a:gd name="T31" fmla="*/ 0 h 271"/>
                <a:gd name="T32" fmla="*/ 142 w 146"/>
                <a:gd name="T33" fmla="*/ 0 h 271"/>
                <a:gd name="T34" fmla="*/ 144 w 146"/>
                <a:gd name="T35" fmla="*/ 4 h 271"/>
                <a:gd name="T36" fmla="*/ 144 w 146"/>
                <a:gd name="T37" fmla="*/ 6 h 271"/>
                <a:gd name="T38" fmla="*/ 144 w 146"/>
                <a:gd name="T39" fmla="*/ 10 h 271"/>
                <a:gd name="T40" fmla="*/ 98 w 146"/>
                <a:gd name="T41" fmla="*/ 110 h 271"/>
                <a:gd name="T42" fmla="*/ 142 w 146"/>
                <a:gd name="T43" fmla="*/ 129 h 271"/>
                <a:gd name="T44" fmla="*/ 146 w 146"/>
                <a:gd name="T45" fmla="*/ 131 h 271"/>
                <a:gd name="T46" fmla="*/ 146 w 146"/>
                <a:gd name="T47" fmla="*/ 135 h 271"/>
                <a:gd name="T48" fmla="*/ 146 w 146"/>
                <a:gd name="T49" fmla="*/ 137 h 271"/>
                <a:gd name="T50" fmla="*/ 144 w 146"/>
                <a:gd name="T51" fmla="*/ 140 h 271"/>
                <a:gd name="T52" fmla="*/ 13 w 146"/>
                <a:gd name="T53" fmla="*/ 269 h 271"/>
                <a:gd name="T54" fmla="*/ 11 w 146"/>
                <a:gd name="T55" fmla="*/ 271 h 271"/>
                <a:gd name="T56" fmla="*/ 8 w 146"/>
                <a:gd name="T57" fmla="*/ 271 h 271"/>
                <a:gd name="T58" fmla="*/ 6 w 146"/>
                <a:gd name="T59" fmla="*/ 271 h 271"/>
                <a:gd name="T60" fmla="*/ 4 w 146"/>
                <a:gd name="T61" fmla="*/ 269 h 271"/>
                <a:gd name="T62" fmla="*/ 2 w 146"/>
                <a:gd name="T63" fmla="*/ 267 h 271"/>
                <a:gd name="T64" fmla="*/ 0 w 146"/>
                <a:gd name="T65" fmla="*/ 263 h 271"/>
                <a:gd name="T66" fmla="*/ 2 w 146"/>
                <a:gd name="T67" fmla="*/ 259 h 271"/>
                <a:gd name="T68" fmla="*/ 50 w 146"/>
                <a:gd name="T69" fmla="*/ 163 h 271"/>
                <a:gd name="T70" fmla="*/ 6 w 146"/>
                <a:gd name="T71" fmla="*/ 150 h 271"/>
                <a:gd name="T72" fmla="*/ 4 w 146"/>
                <a:gd name="T73" fmla="*/ 146 h 271"/>
                <a:gd name="T74" fmla="*/ 2 w 146"/>
                <a:gd name="T75" fmla="*/ 144 h 271"/>
                <a:gd name="T76" fmla="*/ 2 w 146"/>
                <a:gd name="T77" fmla="*/ 140 h 271"/>
                <a:gd name="T78" fmla="*/ 4 w 146"/>
                <a:gd name="T79" fmla="*/ 137 h 271"/>
                <a:gd name="T80" fmla="*/ 132 w 146"/>
                <a:gd name="T81" fmla="*/ 2 h 271"/>
                <a:gd name="T82" fmla="*/ 134 w 146"/>
                <a:gd name="T83" fmla="*/ 0 h 271"/>
                <a:gd name="T84" fmla="*/ 138 w 146"/>
                <a:gd name="T85"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6" h="271">
                  <a:moveTo>
                    <a:pt x="111" y="46"/>
                  </a:moveTo>
                  <a:lnTo>
                    <a:pt x="23" y="139"/>
                  </a:lnTo>
                  <a:lnTo>
                    <a:pt x="63" y="152"/>
                  </a:lnTo>
                  <a:lnTo>
                    <a:pt x="67" y="154"/>
                  </a:lnTo>
                  <a:lnTo>
                    <a:pt x="69" y="158"/>
                  </a:lnTo>
                  <a:lnTo>
                    <a:pt x="69" y="160"/>
                  </a:lnTo>
                  <a:lnTo>
                    <a:pt x="67" y="163"/>
                  </a:lnTo>
                  <a:lnTo>
                    <a:pt x="36" y="225"/>
                  </a:lnTo>
                  <a:lnTo>
                    <a:pt x="127" y="139"/>
                  </a:lnTo>
                  <a:lnTo>
                    <a:pt x="84" y="119"/>
                  </a:lnTo>
                  <a:lnTo>
                    <a:pt x="82" y="119"/>
                  </a:lnTo>
                  <a:lnTo>
                    <a:pt x="80" y="115"/>
                  </a:lnTo>
                  <a:lnTo>
                    <a:pt x="80" y="114"/>
                  </a:lnTo>
                  <a:lnTo>
                    <a:pt x="80" y="110"/>
                  </a:lnTo>
                  <a:lnTo>
                    <a:pt x="111" y="46"/>
                  </a:lnTo>
                  <a:close/>
                  <a:moveTo>
                    <a:pt x="138" y="0"/>
                  </a:moveTo>
                  <a:lnTo>
                    <a:pt x="142" y="0"/>
                  </a:lnTo>
                  <a:lnTo>
                    <a:pt x="144" y="4"/>
                  </a:lnTo>
                  <a:lnTo>
                    <a:pt x="144" y="6"/>
                  </a:lnTo>
                  <a:lnTo>
                    <a:pt x="144" y="10"/>
                  </a:lnTo>
                  <a:lnTo>
                    <a:pt x="98" y="110"/>
                  </a:lnTo>
                  <a:lnTo>
                    <a:pt x="142" y="129"/>
                  </a:lnTo>
                  <a:lnTo>
                    <a:pt x="146" y="131"/>
                  </a:lnTo>
                  <a:lnTo>
                    <a:pt x="146" y="135"/>
                  </a:lnTo>
                  <a:lnTo>
                    <a:pt x="146" y="137"/>
                  </a:lnTo>
                  <a:lnTo>
                    <a:pt x="144" y="140"/>
                  </a:lnTo>
                  <a:lnTo>
                    <a:pt x="13" y="269"/>
                  </a:lnTo>
                  <a:lnTo>
                    <a:pt x="11" y="271"/>
                  </a:lnTo>
                  <a:lnTo>
                    <a:pt x="8" y="271"/>
                  </a:lnTo>
                  <a:lnTo>
                    <a:pt x="6" y="271"/>
                  </a:lnTo>
                  <a:lnTo>
                    <a:pt x="4" y="269"/>
                  </a:lnTo>
                  <a:lnTo>
                    <a:pt x="2" y="267"/>
                  </a:lnTo>
                  <a:lnTo>
                    <a:pt x="0" y="263"/>
                  </a:lnTo>
                  <a:lnTo>
                    <a:pt x="2" y="259"/>
                  </a:lnTo>
                  <a:lnTo>
                    <a:pt x="50" y="163"/>
                  </a:lnTo>
                  <a:lnTo>
                    <a:pt x="6" y="150"/>
                  </a:lnTo>
                  <a:lnTo>
                    <a:pt x="4" y="146"/>
                  </a:lnTo>
                  <a:lnTo>
                    <a:pt x="2" y="144"/>
                  </a:lnTo>
                  <a:lnTo>
                    <a:pt x="2" y="140"/>
                  </a:lnTo>
                  <a:lnTo>
                    <a:pt x="4" y="137"/>
                  </a:lnTo>
                  <a:lnTo>
                    <a:pt x="132" y="2"/>
                  </a:lnTo>
                  <a:lnTo>
                    <a:pt x="134" y="0"/>
                  </a:lnTo>
                  <a:lnTo>
                    <a:pt x="138" y="0"/>
                  </a:lnTo>
                  <a:close/>
                </a:path>
              </a:pathLst>
            </a:custGeom>
            <a:solidFill>
              <a:srgbClr val="EBFA8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6" name="Freeform 116"/>
            <p:cNvSpPr>
              <a:spLocks noEditPoints="1"/>
            </p:cNvSpPr>
            <p:nvPr userDrawn="1"/>
          </p:nvSpPr>
          <p:spPr bwMode="auto">
            <a:xfrm>
              <a:off x="9469832" y="12847898"/>
              <a:ext cx="115888" cy="112713"/>
            </a:xfrm>
            <a:custGeom>
              <a:avLst/>
              <a:gdLst>
                <a:gd name="T0" fmla="*/ 37 w 73"/>
                <a:gd name="T1" fmla="*/ 21 h 71"/>
                <a:gd name="T2" fmla="*/ 31 w 73"/>
                <a:gd name="T3" fmla="*/ 21 h 71"/>
                <a:gd name="T4" fmla="*/ 25 w 73"/>
                <a:gd name="T5" fmla="*/ 25 h 71"/>
                <a:gd name="T6" fmla="*/ 21 w 73"/>
                <a:gd name="T7" fmla="*/ 29 h 71"/>
                <a:gd name="T8" fmla="*/ 21 w 73"/>
                <a:gd name="T9" fmla="*/ 34 h 71"/>
                <a:gd name="T10" fmla="*/ 21 w 73"/>
                <a:gd name="T11" fmla="*/ 38 h 71"/>
                <a:gd name="T12" fmla="*/ 21 w 73"/>
                <a:gd name="T13" fmla="*/ 44 h 71"/>
                <a:gd name="T14" fmla="*/ 25 w 73"/>
                <a:gd name="T15" fmla="*/ 48 h 71"/>
                <a:gd name="T16" fmla="*/ 29 w 73"/>
                <a:gd name="T17" fmla="*/ 52 h 71"/>
                <a:gd name="T18" fmla="*/ 35 w 73"/>
                <a:gd name="T19" fmla="*/ 52 h 71"/>
                <a:gd name="T20" fmla="*/ 39 w 73"/>
                <a:gd name="T21" fmla="*/ 52 h 71"/>
                <a:gd name="T22" fmla="*/ 44 w 73"/>
                <a:gd name="T23" fmla="*/ 52 h 71"/>
                <a:gd name="T24" fmla="*/ 48 w 73"/>
                <a:gd name="T25" fmla="*/ 48 h 71"/>
                <a:gd name="T26" fmla="*/ 52 w 73"/>
                <a:gd name="T27" fmla="*/ 42 h 71"/>
                <a:gd name="T28" fmla="*/ 52 w 73"/>
                <a:gd name="T29" fmla="*/ 36 h 71"/>
                <a:gd name="T30" fmla="*/ 52 w 73"/>
                <a:gd name="T31" fmla="*/ 31 h 71"/>
                <a:gd name="T32" fmla="*/ 48 w 73"/>
                <a:gd name="T33" fmla="*/ 25 h 71"/>
                <a:gd name="T34" fmla="*/ 42 w 73"/>
                <a:gd name="T35" fmla="*/ 21 h 71"/>
                <a:gd name="T36" fmla="*/ 37 w 73"/>
                <a:gd name="T37" fmla="*/ 21 h 71"/>
                <a:gd name="T38" fmla="*/ 37 w 73"/>
                <a:gd name="T39" fmla="*/ 0 h 71"/>
                <a:gd name="T40" fmla="*/ 46 w 73"/>
                <a:gd name="T41" fmla="*/ 2 h 71"/>
                <a:gd name="T42" fmla="*/ 54 w 73"/>
                <a:gd name="T43" fmla="*/ 6 h 71"/>
                <a:gd name="T44" fmla="*/ 62 w 73"/>
                <a:gd name="T45" fmla="*/ 11 h 71"/>
                <a:gd name="T46" fmla="*/ 69 w 73"/>
                <a:gd name="T47" fmla="*/ 23 h 71"/>
                <a:gd name="T48" fmla="*/ 73 w 73"/>
                <a:gd name="T49" fmla="*/ 36 h 71"/>
                <a:gd name="T50" fmla="*/ 69 w 73"/>
                <a:gd name="T51" fmla="*/ 50 h 71"/>
                <a:gd name="T52" fmla="*/ 62 w 73"/>
                <a:gd name="T53" fmla="*/ 61 h 71"/>
                <a:gd name="T54" fmla="*/ 46 w 73"/>
                <a:gd name="T55" fmla="*/ 71 h 71"/>
                <a:gd name="T56" fmla="*/ 27 w 73"/>
                <a:gd name="T57" fmla="*/ 71 h 71"/>
                <a:gd name="T58" fmla="*/ 12 w 73"/>
                <a:gd name="T59" fmla="*/ 61 h 71"/>
                <a:gd name="T60" fmla="*/ 6 w 73"/>
                <a:gd name="T61" fmla="*/ 54 h 71"/>
                <a:gd name="T62" fmla="*/ 2 w 73"/>
                <a:gd name="T63" fmla="*/ 46 h 71"/>
                <a:gd name="T64" fmla="*/ 0 w 73"/>
                <a:gd name="T65" fmla="*/ 36 h 71"/>
                <a:gd name="T66" fmla="*/ 2 w 73"/>
                <a:gd name="T67" fmla="*/ 27 h 71"/>
                <a:gd name="T68" fmla="*/ 6 w 73"/>
                <a:gd name="T69" fmla="*/ 19 h 71"/>
                <a:gd name="T70" fmla="*/ 12 w 73"/>
                <a:gd name="T71" fmla="*/ 11 h 71"/>
                <a:gd name="T72" fmla="*/ 19 w 73"/>
                <a:gd name="T73" fmla="*/ 6 h 71"/>
                <a:gd name="T74" fmla="*/ 27 w 73"/>
                <a:gd name="T75" fmla="*/ 2 h 71"/>
                <a:gd name="T76" fmla="*/ 37 w 7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71">
                  <a:moveTo>
                    <a:pt x="37" y="21"/>
                  </a:moveTo>
                  <a:lnTo>
                    <a:pt x="31" y="21"/>
                  </a:lnTo>
                  <a:lnTo>
                    <a:pt x="25" y="25"/>
                  </a:lnTo>
                  <a:lnTo>
                    <a:pt x="21" y="29"/>
                  </a:lnTo>
                  <a:lnTo>
                    <a:pt x="21" y="34"/>
                  </a:lnTo>
                  <a:lnTo>
                    <a:pt x="21" y="38"/>
                  </a:lnTo>
                  <a:lnTo>
                    <a:pt x="21" y="44"/>
                  </a:lnTo>
                  <a:lnTo>
                    <a:pt x="25" y="48"/>
                  </a:lnTo>
                  <a:lnTo>
                    <a:pt x="29" y="52"/>
                  </a:lnTo>
                  <a:lnTo>
                    <a:pt x="35" y="52"/>
                  </a:lnTo>
                  <a:lnTo>
                    <a:pt x="39" y="52"/>
                  </a:lnTo>
                  <a:lnTo>
                    <a:pt x="44" y="52"/>
                  </a:lnTo>
                  <a:lnTo>
                    <a:pt x="48" y="48"/>
                  </a:lnTo>
                  <a:lnTo>
                    <a:pt x="52" y="42"/>
                  </a:lnTo>
                  <a:lnTo>
                    <a:pt x="52" y="36"/>
                  </a:lnTo>
                  <a:lnTo>
                    <a:pt x="52" y="31"/>
                  </a:lnTo>
                  <a:lnTo>
                    <a:pt x="48" y="25"/>
                  </a:lnTo>
                  <a:lnTo>
                    <a:pt x="42" y="21"/>
                  </a:lnTo>
                  <a:lnTo>
                    <a:pt x="37" y="21"/>
                  </a:lnTo>
                  <a:close/>
                  <a:moveTo>
                    <a:pt x="37" y="0"/>
                  </a:moveTo>
                  <a:lnTo>
                    <a:pt x="46" y="2"/>
                  </a:lnTo>
                  <a:lnTo>
                    <a:pt x="54" y="6"/>
                  </a:lnTo>
                  <a:lnTo>
                    <a:pt x="62" y="11"/>
                  </a:lnTo>
                  <a:lnTo>
                    <a:pt x="69" y="23"/>
                  </a:lnTo>
                  <a:lnTo>
                    <a:pt x="73" y="36"/>
                  </a:lnTo>
                  <a:lnTo>
                    <a:pt x="69" y="50"/>
                  </a:lnTo>
                  <a:lnTo>
                    <a:pt x="62" y="61"/>
                  </a:lnTo>
                  <a:lnTo>
                    <a:pt x="46" y="71"/>
                  </a:lnTo>
                  <a:lnTo>
                    <a:pt x="27" y="71"/>
                  </a:lnTo>
                  <a:lnTo>
                    <a:pt x="12" y="61"/>
                  </a:lnTo>
                  <a:lnTo>
                    <a:pt x="6" y="54"/>
                  </a:lnTo>
                  <a:lnTo>
                    <a:pt x="2" y="46"/>
                  </a:lnTo>
                  <a:lnTo>
                    <a:pt x="0" y="36"/>
                  </a:lnTo>
                  <a:lnTo>
                    <a:pt x="2" y="27"/>
                  </a:lnTo>
                  <a:lnTo>
                    <a:pt x="6" y="19"/>
                  </a:lnTo>
                  <a:lnTo>
                    <a:pt x="12" y="11"/>
                  </a:lnTo>
                  <a:lnTo>
                    <a:pt x="19" y="6"/>
                  </a:lnTo>
                  <a:lnTo>
                    <a:pt x="27" y="2"/>
                  </a:lnTo>
                  <a:lnTo>
                    <a:pt x="37"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7" name="Freeform 117"/>
            <p:cNvSpPr>
              <a:spLocks/>
            </p:cNvSpPr>
            <p:nvPr userDrawn="1"/>
          </p:nvSpPr>
          <p:spPr bwMode="auto">
            <a:xfrm>
              <a:off x="9512695" y="12670098"/>
              <a:ext cx="30163" cy="144463"/>
            </a:xfrm>
            <a:custGeom>
              <a:avLst/>
              <a:gdLst>
                <a:gd name="T0" fmla="*/ 10 w 19"/>
                <a:gd name="T1" fmla="*/ 0 h 91"/>
                <a:gd name="T2" fmla="*/ 15 w 19"/>
                <a:gd name="T3" fmla="*/ 2 h 91"/>
                <a:gd name="T4" fmla="*/ 17 w 19"/>
                <a:gd name="T5" fmla="*/ 4 h 91"/>
                <a:gd name="T6" fmla="*/ 19 w 19"/>
                <a:gd name="T7" fmla="*/ 10 h 91"/>
                <a:gd name="T8" fmla="*/ 19 w 19"/>
                <a:gd name="T9" fmla="*/ 81 h 91"/>
                <a:gd name="T10" fmla="*/ 17 w 19"/>
                <a:gd name="T11" fmla="*/ 87 h 91"/>
                <a:gd name="T12" fmla="*/ 15 w 19"/>
                <a:gd name="T13" fmla="*/ 91 h 91"/>
                <a:gd name="T14" fmla="*/ 10 w 19"/>
                <a:gd name="T15" fmla="*/ 91 h 91"/>
                <a:gd name="T16" fmla="*/ 4 w 19"/>
                <a:gd name="T17" fmla="*/ 91 h 91"/>
                <a:gd name="T18" fmla="*/ 2 w 19"/>
                <a:gd name="T19" fmla="*/ 87 h 91"/>
                <a:gd name="T20" fmla="*/ 0 w 19"/>
                <a:gd name="T21" fmla="*/ 81 h 91"/>
                <a:gd name="T22" fmla="*/ 0 w 19"/>
                <a:gd name="T23" fmla="*/ 10 h 91"/>
                <a:gd name="T24" fmla="*/ 2 w 19"/>
                <a:gd name="T25" fmla="*/ 4 h 91"/>
                <a:gd name="T26" fmla="*/ 4 w 19"/>
                <a:gd name="T27" fmla="*/ 2 h 91"/>
                <a:gd name="T28" fmla="*/ 10 w 19"/>
                <a:gd name="T2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1">
                  <a:moveTo>
                    <a:pt x="10" y="0"/>
                  </a:moveTo>
                  <a:lnTo>
                    <a:pt x="15" y="2"/>
                  </a:lnTo>
                  <a:lnTo>
                    <a:pt x="17" y="4"/>
                  </a:lnTo>
                  <a:lnTo>
                    <a:pt x="19" y="10"/>
                  </a:lnTo>
                  <a:lnTo>
                    <a:pt x="19" y="81"/>
                  </a:lnTo>
                  <a:lnTo>
                    <a:pt x="17" y="87"/>
                  </a:lnTo>
                  <a:lnTo>
                    <a:pt x="15" y="91"/>
                  </a:lnTo>
                  <a:lnTo>
                    <a:pt x="10" y="91"/>
                  </a:lnTo>
                  <a:lnTo>
                    <a:pt x="4" y="91"/>
                  </a:lnTo>
                  <a:lnTo>
                    <a:pt x="2" y="87"/>
                  </a:lnTo>
                  <a:lnTo>
                    <a:pt x="0" y="81"/>
                  </a:lnTo>
                  <a:lnTo>
                    <a:pt x="0" y="10"/>
                  </a:lnTo>
                  <a:lnTo>
                    <a:pt x="2" y="4"/>
                  </a:lnTo>
                  <a:lnTo>
                    <a:pt x="4"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8" name="Freeform 118"/>
            <p:cNvSpPr>
              <a:spLocks/>
            </p:cNvSpPr>
            <p:nvPr userDrawn="1"/>
          </p:nvSpPr>
          <p:spPr bwMode="auto">
            <a:xfrm>
              <a:off x="9512695" y="13014586"/>
              <a:ext cx="30163" cy="147638"/>
            </a:xfrm>
            <a:custGeom>
              <a:avLst/>
              <a:gdLst>
                <a:gd name="T0" fmla="*/ 10 w 19"/>
                <a:gd name="T1" fmla="*/ 0 h 93"/>
                <a:gd name="T2" fmla="*/ 14 w 19"/>
                <a:gd name="T3" fmla="*/ 2 h 93"/>
                <a:gd name="T4" fmla="*/ 17 w 19"/>
                <a:gd name="T5" fmla="*/ 6 h 93"/>
                <a:gd name="T6" fmla="*/ 19 w 19"/>
                <a:gd name="T7" fmla="*/ 12 h 93"/>
                <a:gd name="T8" fmla="*/ 19 w 19"/>
                <a:gd name="T9" fmla="*/ 83 h 93"/>
                <a:gd name="T10" fmla="*/ 17 w 19"/>
                <a:gd name="T11" fmla="*/ 89 h 93"/>
                <a:gd name="T12" fmla="*/ 14 w 19"/>
                <a:gd name="T13" fmla="*/ 91 h 93"/>
                <a:gd name="T14" fmla="*/ 10 w 19"/>
                <a:gd name="T15" fmla="*/ 93 h 93"/>
                <a:gd name="T16" fmla="*/ 4 w 19"/>
                <a:gd name="T17" fmla="*/ 91 h 93"/>
                <a:gd name="T18" fmla="*/ 0 w 19"/>
                <a:gd name="T19" fmla="*/ 89 h 93"/>
                <a:gd name="T20" fmla="*/ 0 w 19"/>
                <a:gd name="T21" fmla="*/ 83 h 93"/>
                <a:gd name="T22" fmla="*/ 0 w 19"/>
                <a:gd name="T23" fmla="*/ 12 h 93"/>
                <a:gd name="T24" fmla="*/ 0 w 19"/>
                <a:gd name="T25" fmla="*/ 6 h 93"/>
                <a:gd name="T26" fmla="*/ 4 w 19"/>
                <a:gd name="T27" fmla="*/ 2 h 93"/>
                <a:gd name="T28" fmla="*/ 10 w 19"/>
                <a:gd name="T2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93">
                  <a:moveTo>
                    <a:pt x="10" y="0"/>
                  </a:moveTo>
                  <a:lnTo>
                    <a:pt x="14" y="2"/>
                  </a:lnTo>
                  <a:lnTo>
                    <a:pt x="17" y="6"/>
                  </a:lnTo>
                  <a:lnTo>
                    <a:pt x="19" y="12"/>
                  </a:lnTo>
                  <a:lnTo>
                    <a:pt x="19" y="83"/>
                  </a:lnTo>
                  <a:lnTo>
                    <a:pt x="17" y="89"/>
                  </a:lnTo>
                  <a:lnTo>
                    <a:pt x="14" y="91"/>
                  </a:lnTo>
                  <a:lnTo>
                    <a:pt x="10" y="93"/>
                  </a:lnTo>
                  <a:lnTo>
                    <a:pt x="4" y="91"/>
                  </a:lnTo>
                  <a:lnTo>
                    <a:pt x="0" y="89"/>
                  </a:lnTo>
                  <a:lnTo>
                    <a:pt x="0" y="83"/>
                  </a:lnTo>
                  <a:lnTo>
                    <a:pt x="0" y="12"/>
                  </a:lnTo>
                  <a:lnTo>
                    <a:pt x="0" y="6"/>
                  </a:lnTo>
                  <a:lnTo>
                    <a:pt x="4"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9" name="Freeform 119"/>
            <p:cNvSpPr>
              <a:spLocks/>
            </p:cNvSpPr>
            <p:nvPr userDrawn="1"/>
          </p:nvSpPr>
          <p:spPr bwMode="auto">
            <a:xfrm>
              <a:off x="9287270" y="12890761"/>
              <a:ext cx="146050" cy="30163"/>
            </a:xfrm>
            <a:custGeom>
              <a:avLst/>
              <a:gdLst>
                <a:gd name="T0" fmla="*/ 10 w 92"/>
                <a:gd name="T1" fmla="*/ 0 h 19"/>
                <a:gd name="T2" fmla="*/ 81 w 92"/>
                <a:gd name="T3" fmla="*/ 0 h 19"/>
                <a:gd name="T4" fmla="*/ 86 w 92"/>
                <a:gd name="T5" fmla="*/ 2 h 19"/>
                <a:gd name="T6" fmla="*/ 90 w 92"/>
                <a:gd name="T7" fmla="*/ 4 h 19"/>
                <a:gd name="T8" fmla="*/ 92 w 92"/>
                <a:gd name="T9" fmla="*/ 9 h 19"/>
                <a:gd name="T10" fmla="*/ 90 w 92"/>
                <a:gd name="T11" fmla="*/ 15 h 19"/>
                <a:gd name="T12" fmla="*/ 86 w 92"/>
                <a:gd name="T13" fmla="*/ 17 h 19"/>
                <a:gd name="T14" fmla="*/ 81 w 92"/>
                <a:gd name="T15" fmla="*/ 19 h 19"/>
                <a:gd name="T16" fmla="*/ 10 w 92"/>
                <a:gd name="T17" fmla="*/ 19 h 19"/>
                <a:gd name="T18" fmla="*/ 6 w 92"/>
                <a:gd name="T19" fmla="*/ 17 h 19"/>
                <a:gd name="T20" fmla="*/ 2 w 92"/>
                <a:gd name="T21" fmla="*/ 15 h 19"/>
                <a:gd name="T22" fmla="*/ 0 w 92"/>
                <a:gd name="T23" fmla="*/ 9 h 19"/>
                <a:gd name="T24" fmla="*/ 2 w 92"/>
                <a:gd name="T25" fmla="*/ 4 h 19"/>
                <a:gd name="T26" fmla="*/ 6 w 92"/>
                <a:gd name="T27" fmla="*/ 2 h 19"/>
                <a:gd name="T28" fmla="*/ 10 w 9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9">
                  <a:moveTo>
                    <a:pt x="10" y="0"/>
                  </a:moveTo>
                  <a:lnTo>
                    <a:pt x="81" y="0"/>
                  </a:lnTo>
                  <a:lnTo>
                    <a:pt x="86" y="2"/>
                  </a:lnTo>
                  <a:lnTo>
                    <a:pt x="90" y="4"/>
                  </a:lnTo>
                  <a:lnTo>
                    <a:pt x="92" y="9"/>
                  </a:lnTo>
                  <a:lnTo>
                    <a:pt x="90" y="15"/>
                  </a:lnTo>
                  <a:lnTo>
                    <a:pt x="86" y="17"/>
                  </a:lnTo>
                  <a:lnTo>
                    <a:pt x="81" y="19"/>
                  </a:lnTo>
                  <a:lnTo>
                    <a:pt x="10" y="19"/>
                  </a:lnTo>
                  <a:lnTo>
                    <a:pt x="6" y="17"/>
                  </a:lnTo>
                  <a:lnTo>
                    <a:pt x="2" y="15"/>
                  </a:lnTo>
                  <a:lnTo>
                    <a:pt x="0" y="9"/>
                  </a:lnTo>
                  <a:lnTo>
                    <a:pt x="2" y="4"/>
                  </a:lnTo>
                  <a:lnTo>
                    <a:pt x="6"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0" name="Freeform 120"/>
            <p:cNvSpPr>
              <a:spLocks/>
            </p:cNvSpPr>
            <p:nvPr userDrawn="1"/>
          </p:nvSpPr>
          <p:spPr bwMode="auto">
            <a:xfrm>
              <a:off x="9634932" y="12890761"/>
              <a:ext cx="142875" cy="30163"/>
            </a:xfrm>
            <a:custGeom>
              <a:avLst/>
              <a:gdLst>
                <a:gd name="T0" fmla="*/ 10 w 90"/>
                <a:gd name="T1" fmla="*/ 0 h 19"/>
                <a:gd name="T2" fmla="*/ 81 w 90"/>
                <a:gd name="T3" fmla="*/ 0 h 19"/>
                <a:gd name="T4" fmla="*/ 86 w 90"/>
                <a:gd name="T5" fmla="*/ 2 h 19"/>
                <a:gd name="T6" fmla="*/ 90 w 90"/>
                <a:gd name="T7" fmla="*/ 6 h 19"/>
                <a:gd name="T8" fmla="*/ 90 w 90"/>
                <a:gd name="T9" fmla="*/ 9 h 19"/>
                <a:gd name="T10" fmla="*/ 90 w 90"/>
                <a:gd name="T11" fmla="*/ 15 h 19"/>
                <a:gd name="T12" fmla="*/ 86 w 90"/>
                <a:gd name="T13" fmla="*/ 19 h 19"/>
                <a:gd name="T14" fmla="*/ 81 w 90"/>
                <a:gd name="T15" fmla="*/ 19 h 19"/>
                <a:gd name="T16" fmla="*/ 10 w 90"/>
                <a:gd name="T17" fmla="*/ 19 h 19"/>
                <a:gd name="T18" fmla="*/ 4 w 90"/>
                <a:gd name="T19" fmla="*/ 19 h 19"/>
                <a:gd name="T20" fmla="*/ 0 w 90"/>
                <a:gd name="T21" fmla="*/ 15 h 19"/>
                <a:gd name="T22" fmla="*/ 0 w 90"/>
                <a:gd name="T23" fmla="*/ 9 h 19"/>
                <a:gd name="T24" fmla="*/ 0 w 90"/>
                <a:gd name="T25" fmla="*/ 6 h 19"/>
                <a:gd name="T26" fmla="*/ 4 w 90"/>
                <a:gd name="T27" fmla="*/ 2 h 19"/>
                <a:gd name="T28" fmla="*/ 10 w 90"/>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9">
                  <a:moveTo>
                    <a:pt x="10" y="0"/>
                  </a:moveTo>
                  <a:lnTo>
                    <a:pt x="81" y="0"/>
                  </a:lnTo>
                  <a:lnTo>
                    <a:pt x="86" y="2"/>
                  </a:lnTo>
                  <a:lnTo>
                    <a:pt x="90" y="6"/>
                  </a:lnTo>
                  <a:lnTo>
                    <a:pt x="90" y="9"/>
                  </a:lnTo>
                  <a:lnTo>
                    <a:pt x="90" y="15"/>
                  </a:lnTo>
                  <a:lnTo>
                    <a:pt x="86" y="19"/>
                  </a:lnTo>
                  <a:lnTo>
                    <a:pt x="81" y="19"/>
                  </a:lnTo>
                  <a:lnTo>
                    <a:pt x="10" y="19"/>
                  </a:lnTo>
                  <a:lnTo>
                    <a:pt x="4" y="19"/>
                  </a:lnTo>
                  <a:lnTo>
                    <a:pt x="0" y="15"/>
                  </a:lnTo>
                  <a:lnTo>
                    <a:pt x="0" y="9"/>
                  </a:lnTo>
                  <a:lnTo>
                    <a:pt x="0" y="6"/>
                  </a:lnTo>
                  <a:lnTo>
                    <a:pt x="4" y="2"/>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1" name="Freeform 121"/>
            <p:cNvSpPr>
              <a:spLocks/>
            </p:cNvSpPr>
            <p:nvPr userDrawn="1"/>
          </p:nvSpPr>
          <p:spPr bwMode="auto">
            <a:xfrm>
              <a:off x="9592070" y="12722486"/>
              <a:ext cx="109538" cy="112713"/>
            </a:xfrm>
            <a:custGeom>
              <a:avLst/>
              <a:gdLst>
                <a:gd name="T0" fmla="*/ 58 w 69"/>
                <a:gd name="T1" fmla="*/ 0 h 71"/>
                <a:gd name="T2" fmla="*/ 61 w 69"/>
                <a:gd name="T3" fmla="*/ 0 h 71"/>
                <a:gd name="T4" fmla="*/ 65 w 69"/>
                <a:gd name="T5" fmla="*/ 2 h 71"/>
                <a:gd name="T6" fmla="*/ 67 w 69"/>
                <a:gd name="T7" fmla="*/ 6 h 71"/>
                <a:gd name="T8" fmla="*/ 69 w 69"/>
                <a:gd name="T9" fmla="*/ 10 h 71"/>
                <a:gd name="T10" fmla="*/ 67 w 69"/>
                <a:gd name="T11" fmla="*/ 14 h 71"/>
                <a:gd name="T12" fmla="*/ 65 w 69"/>
                <a:gd name="T13" fmla="*/ 15 h 71"/>
                <a:gd name="T14" fmla="*/ 17 w 69"/>
                <a:gd name="T15" fmla="*/ 69 h 71"/>
                <a:gd name="T16" fmla="*/ 13 w 69"/>
                <a:gd name="T17" fmla="*/ 71 h 71"/>
                <a:gd name="T18" fmla="*/ 10 w 69"/>
                <a:gd name="T19" fmla="*/ 71 h 71"/>
                <a:gd name="T20" fmla="*/ 6 w 69"/>
                <a:gd name="T21" fmla="*/ 71 h 71"/>
                <a:gd name="T22" fmla="*/ 2 w 69"/>
                <a:gd name="T23" fmla="*/ 69 h 71"/>
                <a:gd name="T24" fmla="*/ 0 w 69"/>
                <a:gd name="T25" fmla="*/ 65 h 71"/>
                <a:gd name="T26" fmla="*/ 0 w 69"/>
                <a:gd name="T27" fmla="*/ 62 h 71"/>
                <a:gd name="T28" fmla="*/ 0 w 69"/>
                <a:gd name="T29" fmla="*/ 58 h 71"/>
                <a:gd name="T30" fmla="*/ 2 w 69"/>
                <a:gd name="T31" fmla="*/ 56 h 71"/>
                <a:gd name="T32" fmla="*/ 52 w 69"/>
                <a:gd name="T33" fmla="*/ 2 h 71"/>
                <a:gd name="T34" fmla="*/ 54 w 69"/>
                <a:gd name="T35" fmla="*/ 0 h 71"/>
                <a:gd name="T36" fmla="*/ 58 w 69"/>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1">
                  <a:moveTo>
                    <a:pt x="58" y="0"/>
                  </a:moveTo>
                  <a:lnTo>
                    <a:pt x="61" y="0"/>
                  </a:lnTo>
                  <a:lnTo>
                    <a:pt x="65" y="2"/>
                  </a:lnTo>
                  <a:lnTo>
                    <a:pt x="67" y="6"/>
                  </a:lnTo>
                  <a:lnTo>
                    <a:pt x="69" y="10"/>
                  </a:lnTo>
                  <a:lnTo>
                    <a:pt x="67" y="14"/>
                  </a:lnTo>
                  <a:lnTo>
                    <a:pt x="65" y="15"/>
                  </a:lnTo>
                  <a:lnTo>
                    <a:pt x="17" y="69"/>
                  </a:lnTo>
                  <a:lnTo>
                    <a:pt x="13" y="71"/>
                  </a:lnTo>
                  <a:lnTo>
                    <a:pt x="10" y="71"/>
                  </a:lnTo>
                  <a:lnTo>
                    <a:pt x="6" y="71"/>
                  </a:lnTo>
                  <a:lnTo>
                    <a:pt x="2" y="69"/>
                  </a:lnTo>
                  <a:lnTo>
                    <a:pt x="0" y="65"/>
                  </a:lnTo>
                  <a:lnTo>
                    <a:pt x="0" y="62"/>
                  </a:lnTo>
                  <a:lnTo>
                    <a:pt x="0" y="58"/>
                  </a:lnTo>
                  <a:lnTo>
                    <a:pt x="2" y="56"/>
                  </a:lnTo>
                  <a:lnTo>
                    <a:pt x="52" y="2"/>
                  </a:lnTo>
                  <a:lnTo>
                    <a:pt x="54" y="0"/>
                  </a:lnTo>
                  <a:lnTo>
                    <a:pt x="58"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2" name="Freeform 122"/>
            <p:cNvSpPr>
              <a:spLocks/>
            </p:cNvSpPr>
            <p:nvPr userDrawn="1"/>
          </p:nvSpPr>
          <p:spPr bwMode="auto">
            <a:xfrm>
              <a:off x="9353945" y="12976486"/>
              <a:ext cx="109538" cy="112713"/>
            </a:xfrm>
            <a:custGeom>
              <a:avLst/>
              <a:gdLst>
                <a:gd name="T0" fmla="*/ 60 w 69"/>
                <a:gd name="T1" fmla="*/ 0 h 71"/>
                <a:gd name="T2" fmla="*/ 64 w 69"/>
                <a:gd name="T3" fmla="*/ 0 h 71"/>
                <a:gd name="T4" fmla="*/ 66 w 69"/>
                <a:gd name="T5" fmla="*/ 1 h 71"/>
                <a:gd name="T6" fmla="*/ 67 w 69"/>
                <a:gd name="T7" fmla="*/ 5 h 71"/>
                <a:gd name="T8" fmla="*/ 69 w 69"/>
                <a:gd name="T9" fmla="*/ 9 h 71"/>
                <a:gd name="T10" fmla="*/ 69 w 69"/>
                <a:gd name="T11" fmla="*/ 13 h 71"/>
                <a:gd name="T12" fmla="*/ 67 w 69"/>
                <a:gd name="T13" fmla="*/ 15 h 71"/>
                <a:gd name="T14" fmla="*/ 18 w 69"/>
                <a:gd name="T15" fmla="*/ 69 h 71"/>
                <a:gd name="T16" fmla="*/ 14 w 69"/>
                <a:gd name="T17" fmla="*/ 71 h 71"/>
                <a:gd name="T18" fmla="*/ 10 w 69"/>
                <a:gd name="T19" fmla="*/ 71 h 71"/>
                <a:gd name="T20" fmla="*/ 6 w 69"/>
                <a:gd name="T21" fmla="*/ 71 h 71"/>
                <a:gd name="T22" fmla="*/ 4 w 69"/>
                <a:gd name="T23" fmla="*/ 69 h 71"/>
                <a:gd name="T24" fmla="*/ 2 w 69"/>
                <a:gd name="T25" fmla="*/ 65 h 71"/>
                <a:gd name="T26" fmla="*/ 0 w 69"/>
                <a:gd name="T27" fmla="*/ 61 h 71"/>
                <a:gd name="T28" fmla="*/ 0 w 69"/>
                <a:gd name="T29" fmla="*/ 57 h 71"/>
                <a:gd name="T30" fmla="*/ 4 w 69"/>
                <a:gd name="T31" fmla="*/ 55 h 71"/>
                <a:gd name="T32" fmla="*/ 52 w 69"/>
                <a:gd name="T33" fmla="*/ 1 h 71"/>
                <a:gd name="T34" fmla="*/ 56 w 69"/>
                <a:gd name="T35" fmla="*/ 0 h 71"/>
                <a:gd name="T36" fmla="*/ 60 w 69"/>
                <a:gd name="T3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1">
                  <a:moveTo>
                    <a:pt x="60" y="0"/>
                  </a:moveTo>
                  <a:lnTo>
                    <a:pt x="64" y="0"/>
                  </a:lnTo>
                  <a:lnTo>
                    <a:pt x="66" y="1"/>
                  </a:lnTo>
                  <a:lnTo>
                    <a:pt x="67" y="5"/>
                  </a:lnTo>
                  <a:lnTo>
                    <a:pt x="69" y="9"/>
                  </a:lnTo>
                  <a:lnTo>
                    <a:pt x="69" y="13"/>
                  </a:lnTo>
                  <a:lnTo>
                    <a:pt x="67" y="15"/>
                  </a:lnTo>
                  <a:lnTo>
                    <a:pt x="18" y="69"/>
                  </a:lnTo>
                  <a:lnTo>
                    <a:pt x="14" y="71"/>
                  </a:lnTo>
                  <a:lnTo>
                    <a:pt x="10" y="71"/>
                  </a:lnTo>
                  <a:lnTo>
                    <a:pt x="6" y="71"/>
                  </a:lnTo>
                  <a:lnTo>
                    <a:pt x="4" y="69"/>
                  </a:lnTo>
                  <a:lnTo>
                    <a:pt x="2" y="65"/>
                  </a:lnTo>
                  <a:lnTo>
                    <a:pt x="0" y="61"/>
                  </a:lnTo>
                  <a:lnTo>
                    <a:pt x="0" y="57"/>
                  </a:lnTo>
                  <a:lnTo>
                    <a:pt x="4" y="55"/>
                  </a:lnTo>
                  <a:lnTo>
                    <a:pt x="52" y="1"/>
                  </a:lnTo>
                  <a:lnTo>
                    <a:pt x="56" y="0"/>
                  </a:lnTo>
                  <a:lnTo>
                    <a:pt x="6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3" name="Freeform 123"/>
            <p:cNvSpPr>
              <a:spLocks/>
            </p:cNvSpPr>
            <p:nvPr userDrawn="1"/>
          </p:nvSpPr>
          <p:spPr bwMode="auto">
            <a:xfrm>
              <a:off x="9353945" y="12728836"/>
              <a:ext cx="115888" cy="109538"/>
            </a:xfrm>
            <a:custGeom>
              <a:avLst/>
              <a:gdLst>
                <a:gd name="T0" fmla="*/ 10 w 73"/>
                <a:gd name="T1" fmla="*/ 0 h 69"/>
                <a:gd name="T2" fmla="*/ 14 w 73"/>
                <a:gd name="T3" fmla="*/ 0 h 69"/>
                <a:gd name="T4" fmla="*/ 18 w 73"/>
                <a:gd name="T5" fmla="*/ 2 h 69"/>
                <a:gd name="T6" fmla="*/ 69 w 73"/>
                <a:gd name="T7" fmla="*/ 52 h 69"/>
                <a:gd name="T8" fmla="*/ 71 w 73"/>
                <a:gd name="T9" fmla="*/ 56 h 69"/>
                <a:gd name="T10" fmla="*/ 73 w 73"/>
                <a:gd name="T11" fmla="*/ 58 h 69"/>
                <a:gd name="T12" fmla="*/ 71 w 73"/>
                <a:gd name="T13" fmla="*/ 61 h 69"/>
                <a:gd name="T14" fmla="*/ 69 w 73"/>
                <a:gd name="T15" fmla="*/ 65 h 69"/>
                <a:gd name="T16" fmla="*/ 67 w 73"/>
                <a:gd name="T17" fmla="*/ 67 h 69"/>
                <a:gd name="T18" fmla="*/ 64 w 73"/>
                <a:gd name="T19" fmla="*/ 69 h 69"/>
                <a:gd name="T20" fmla="*/ 60 w 73"/>
                <a:gd name="T21" fmla="*/ 67 h 69"/>
                <a:gd name="T22" fmla="*/ 56 w 73"/>
                <a:gd name="T23" fmla="*/ 65 h 69"/>
                <a:gd name="T24" fmla="*/ 4 w 73"/>
                <a:gd name="T25" fmla="*/ 17 h 69"/>
                <a:gd name="T26" fmla="*/ 2 w 73"/>
                <a:gd name="T27" fmla="*/ 13 h 69"/>
                <a:gd name="T28" fmla="*/ 0 w 73"/>
                <a:gd name="T29" fmla="*/ 10 h 69"/>
                <a:gd name="T30" fmla="*/ 0 w 73"/>
                <a:gd name="T31" fmla="*/ 6 h 69"/>
                <a:gd name="T32" fmla="*/ 4 w 73"/>
                <a:gd name="T33" fmla="*/ 4 h 69"/>
                <a:gd name="T34" fmla="*/ 6 w 73"/>
                <a:gd name="T35" fmla="*/ 0 h 69"/>
                <a:gd name="T36" fmla="*/ 10 w 73"/>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69">
                  <a:moveTo>
                    <a:pt x="10" y="0"/>
                  </a:moveTo>
                  <a:lnTo>
                    <a:pt x="14" y="0"/>
                  </a:lnTo>
                  <a:lnTo>
                    <a:pt x="18" y="2"/>
                  </a:lnTo>
                  <a:lnTo>
                    <a:pt x="69" y="52"/>
                  </a:lnTo>
                  <a:lnTo>
                    <a:pt x="71" y="56"/>
                  </a:lnTo>
                  <a:lnTo>
                    <a:pt x="73" y="58"/>
                  </a:lnTo>
                  <a:lnTo>
                    <a:pt x="71" y="61"/>
                  </a:lnTo>
                  <a:lnTo>
                    <a:pt x="69" y="65"/>
                  </a:lnTo>
                  <a:lnTo>
                    <a:pt x="67" y="67"/>
                  </a:lnTo>
                  <a:lnTo>
                    <a:pt x="64" y="69"/>
                  </a:lnTo>
                  <a:lnTo>
                    <a:pt x="60" y="67"/>
                  </a:lnTo>
                  <a:lnTo>
                    <a:pt x="56" y="65"/>
                  </a:lnTo>
                  <a:lnTo>
                    <a:pt x="4" y="17"/>
                  </a:lnTo>
                  <a:lnTo>
                    <a:pt x="2" y="13"/>
                  </a:lnTo>
                  <a:lnTo>
                    <a:pt x="0" y="10"/>
                  </a:lnTo>
                  <a:lnTo>
                    <a:pt x="0" y="6"/>
                  </a:lnTo>
                  <a:lnTo>
                    <a:pt x="4" y="4"/>
                  </a:lnTo>
                  <a:lnTo>
                    <a:pt x="6" y="0"/>
                  </a:lnTo>
                  <a:lnTo>
                    <a:pt x="10"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4" name="Freeform 124"/>
            <p:cNvSpPr>
              <a:spLocks/>
            </p:cNvSpPr>
            <p:nvPr userDrawn="1"/>
          </p:nvSpPr>
          <p:spPr bwMode="auto">
            <a:xfrm>
              <a:off x="9607945" y="12966961"/>
              <a:ext cx="115888" cy="106363"/>
            </a:xfrm>
            <a:custGeom>
              <a:avLst/>
              <a:gdLst>
                <a:gd name="T0" fmla="*/ 9 w 73"/>
                <a:gd name="T1" fmla="*/ 0 h 67"/>
                <a:gd name="T2" fmla="*/ 13 w 73"/>
                <a:gd name="T3" fmla="*/ 0 h 67"/>
                <a:gd name="T4" fmla="*/ 17 w 73"/>
                <a:gd name="T5" fmla="*/ 2 h 67"/>
                <a:gd name="T6" fmla="*/ 69 w 73"/>
                <a:gd name="T7" fmla="*/ 52 h 67"/>
                <a:gd name="T8" fmla="*/ 71 w 73"/>
                <a:gd name="T9" fmla="*/ 54 h 67"/>
                <a:gd name="T10" fmla="*/ 73 w 73"/>
                <a:gd name="T11" fmla="*/ 57 h 67"/>
                <a:gd name="T12" fmla="*/ 71 w 73"/>
                <a:gd name="T13" fmla="*/ 61 h 67"/>
                <a:gd name="T14" fmla="*/ 69 w 73"/>
                <a:gd name="T15" fmla="*/ 65 h 67"/>
                <a:gd name="T16" fmla="*/ 67 w 73"/>
                <a:gd name="T17" fmla="*/ 67 h 67"/>
                <a:gd name="T18" fmla="*/ 63 w 73"/>
                <a:gd name="T19" fmla="*/ 67 h 67"/>
                <a:gd name="T20" fmla="*/ 59 w 73"/>
                <a:gd name="T21" fmla="*/ 67 h 67"/>
                <a:gd name="T22" fmla="*/ 55 w 73"/>
                <a:gd name="T23" fmla="*/ 65 h 67"/>
                <a:gd name="T24" fmla="*/ 3 w 73"/>
                <a:gd name="T25" fmla="*/ 15 h 67"/>
                <a:gd name="T26" fmla="*/ 2 w 73"/>
                <a:gd name="T27" fmla="*/ 13 h 67"/>
                <a:gd name="T28" fmla="*/ 0 w 73"/>
                <a:gd name="T29" fmla="*/ 9 h 67"/>
                <a:gd name="T30" fmla="*/ 0 w 73"/>
                <a:gd name="T31" fmla="*/ 6 h 67"/>
                <a:gd name="T32" fmla="*/ 2 w 73"/>
                <a:gd name="T33" fmla="*/ 2 h 67"/>
                <a:gd name="T34" fmla="*/ 5 w 73"/>
                <a:gd name="T35" fmla="*/ 0 h 67"/>
                <a:gd name="T36" fmla="*/ 9 w 73"/>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67">
                  <a:moveTo>
                    <a:pt x="9" y="0"/>
                  </a:moveTo>
                  <a:lnTo>
                    <a:pt x="13" y="0"/>
                  </a:lnTo>
                  <a:lnTo>
                    <a:pt x="17" y="2"/>
                  </a:lnTo>
                  <a:lnTo>
                    <a:pt x="69" y="52"/>
                  </a:lnTo>
                  <a:lnTo>
                    <a:pt x="71" y="54"/>
                  </a:lnTo>
                  <a:lnTo>
                    <a:pt x="73" y="57"/>
                  </a:lnTo>
                  <a:lnTo>
                    <a:pt x="71" y="61"/>
                  </a:lnTo>
                  <a:lnTo>
                    <a:pt x="69" y="65"/>
                  </a:lnTo>
                  <a:lnTo>
                    <a:pt x="67" y="67"/>
                  </a:lnTo>
                  <a:lnTo>
                    <a:pt x="63" y="67"/>
                  </a:lnTo>
                  <a:lnTo>
                    <a:pt x="59" y="67"/>
                  </a:lnTo>
                  <a:lnTo>
                    <a:pt x="55" y="65"/>
                  </a:lnTo>
                  <a:lnTo>
                    <a:pt x="3" y="15"/>
                  </a:lnTo>
                  <a:lnTo>
                    <a:pt x="2" y="13"/>
                  </a:lnTo>
                  <a:lnTo>
                    <a:pt x="0" y="9"/>
                  </a:lnTo>
                  <a:lnTo>
                    <a:pt x="0" y="6"/>
                  </a:lnTo>
                  <a:lnTo>
                    <a:pt x="2" y="2"/>
                  </a:lnTo>
                  <a:lnTo>
                    <a:pt x="5" y="0"/>
                  </a:lnTo>
                  <a:lnTo>
                    <a:pt x="9"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4" name="Freeform 134"/>
            <p:cNvSpPr>
              <a:spLocks/>
            </p:cNvSpPr>
            <p:nvPr userDrawn="1"/>
          </p:nvSpPr>
          <p:spPr bwMode="auto">
            <a:xfrm>
              <a:off x="11481195" y="12606598"/>
              <a:ext cx="692150" cy="682625"/>
            </a:xfrm>
            <a:custGeom>
              <a:avLst/>
              <a:gdLst>
                <a:gd name="T0" fmla="*/ 167 w 436"/>
                <a:gd name="T1" fmla="*/ 0 h 430"/>
                <a:gd name="T2" fmla="*/ 167 w 436"/>
                <a:gd name="T3" fmla="*/ 33 h 430"/>
                <a:gd name="T4" fmla="*/ 131 w 436"/>
                <a:gd name="T5" fmla="*/ 48 h 430"/>
                <a:gd name="T6" fmla="*/ 98 w 436"/>
                <a:gd name="T7" fmla="*/ 71 h 430"/>
                <a:gd name="T8" fmla="*/ 71 w 436"/>
                <a:gd name="T9" fmla="*/ 98 h 430"/>
                <a:gd name="T10" fmla="*/ 50 w 436"/>
                <a:gd name="T11" fmla="*/ 133 h 430"/>
                <a:gd name="T12" fmla="*/ 37 w 436"/>
                <a:gd name="T13" fmla="*/ 171 h 430"/>
                <a:gd name="T14" fmla="*/ 33 w 436"/>
                <a:gd name="T15" fmla="*/ 211 h 430"/>
                <a:gd name="T16" fmla="*/ 37 w 436"/>
                <a:gd name="T17" fmla="*/ 254 h 430"/>
                <a:gd name="T18" fmla="*/ 50 w 436"/>
                <a:gd name="T19" fmla="*/ 294 h 430"/>
                <a:gd name="T20" fmla="*/ 73 w 436"/>
                <a:gd name="T21" fmla="*/ 329 h 430"/>
                <a:gd name="T22" fmla="*/ 102 w 436"/>
                <a:gd name="T23" fmla="*/ 357 h 430"/>
                <a:gd name="T24" fmla="*/ 137 w 436"/>
                <a:gd name="T25" fmla="*/ 378 h 430"/>
                <a:gd name="T26" fmla="*/ 175 w 436"/>
                <a:gd name="T27" fmla="*/ 392 h 430"/>
                <a:gd name="T28" fmla="*/ 217 w 436"/>
                <a:gd name="T29" fmla="*/ 398 h 430"/>
                <a:gd name="T30" fmla="*/ 262 w 436"/>
                <a:gd name="T31" fmla="*/ 392 h 430"/>
                <a:gd name="T32" fmla="*/ 300 w 436"/>
                <a:gd name="T33" fmla="*/ 378 h 430"/>
                <a:gd name="T34" fmla="*/ 335 w 436"/>
                <a:gd name="T35" fmla="*/ 357 h 430"/>
                <a:gd name="T36" fmla="*/ 363 w 436"/>
                <a:gd name="T37" fmla="*/ 329 h 430"/>
                <a:gd name="T38" fmla="*/ 384 w 436"/>
                <a:gd name="T39" fmla="*/ 294 h 430"/>
                <a:gd name="T40" fmla="*/ 400 w 436"/>
                <a:gd name="T41" fmla="*/ 254 h 430"/>
                <a:gd name="T42" fmla="*/ 404 w 436"/>
                <a:gd name="T43" fmla="*/ 211 h 430"/>
                <a:gd name="T44" fmla="*/ 400 w 436"/>
                <a:gd name="T45" fmla="*/ 171 h 430"/>
                <a:gd name="T46" fmla="*/ 386 w 436"/>
                <a:gd name="T47" fmla="*/ 133 h 430"/>
                <a:gd name="T48" fmla="*/ 365 w 436"/>
                <a:gd name="T49" fmla="*/ 98 h 430"/>
                <a:gd name="T50" fmla="*/ 338 w 436"/>
                <a:gd name="T51" fmla="*/ 71 h 430"/>
                <a:gd name="T52" fmla="*/ 306 w 436"/>
                <a:gd name="T53" fmla="*/ 48 h 430"/>
                <a:gd name="T54" fmla="*/ 269 w 436"/>
                <a:gd name="T55" fmla="*/ 33 h 430"/>
                <a:gd name="T56" fmla="*/ 269 w 436"/>
                <a:gd name="T57" fmla="*/ 0 h 430"/>
                <a:gd name="T58" fmla="*/ 315 w 436"/>
                <a:gd name="T59" fmla="*/ 17 h 430"/>
                <a:gd name="T60" fmla="*/ 356 w 436"/>
                <a:gd name="T61" fmla="*/ 42 h 430"/>
                <a:gd name="T62" fmla="*/ 388 w 436"/>
                <a:gd name="T63" fmla="*/ 77 h 430"/>
                <a:gd name="T64" fmla="*/ 413 w 436"/>
                <a:gd name="T65" fmla="*/ 117 h 430"/>
                <a:gd name="T66" fmla="*/ 431 w 436"/>
                <a:gd name="T67" fmla="*/ 161 h 430"/>
                <a:gd name="T68" fmla="*/ 436 w 436"/>
                <a:gd name="T69" fmla="*/ 211 h 430"/>
                <a:gd name="T70" fmla="*/ 431 w 436"/>
                <a:gd name="T71" fmla="*/ 261 h 430"/>
                <a:gd name="T72" fmla="*/ 413 w 436"/>
                <a:gd name="T73" fmla="*/ 307 h 430"/>
                <a:gd name="T74" fmla="*/ 388 w 436"/>
                <a:gd name="T75" fmla="*/ 348 h 430"/>
                <a:gd name="T76" fmla="*/ 354 w 436"/>
                <a:gd name="T77" fmla="*/ 382 h 430"/>
                <a:gd name="T78" fmla="*/ 313 w 436"/>
                <a:gd name="T79" fmla="*/ 407 h 430"/>
                <a:gd name="T80" fmla="*/ 267 w 436"/>
                <a:gd name="T81" fmla="*/ 425 h 430"/>
                <a:gd name="T82" fmla="*/ 217 w 436"/>
                <a:gd name="T83" fmla="*/ 430 h 430"/>
                <a:gd name="T84" fmla="*/ 167 w 436"/>
                <a:gd name="T85" fmla="*/ 425 h 430"/>
                <a:gd name="T86" fmla="*/ 123 w 436"/>
                <a:gd name="T87" fmla="*/ 407 h 430"/>
                <a:gd name="T88" fmla="*/ 83 w 436"/>
                <a:gd name="T89" fmla="*/ 382 h 430"/>
                <a:gd name="T90" fmla="*/ 48 w 436"/>
                <a:gd name="T91" fmla="*/ 348 h 430"/>
                <a:gd name="T92" fmla="*/ 23 w 436"/>
                <a:gd name="T93" fmla="*/ 307 h 430"/>
                <a:gd name="T94" fmla="*/ 6 w 436"/>
                <a:gd name="T95" fmla="*/ 261 h 430"/>
                <a:gd name="T96" fmla="*/ 0 w 436"/>
                <a:gd name="T97" fmla="*/ 211 h 430"/>
                <a:gd name="T98" fmla="*/ 6 w 436"/>
                <a:gd name="T99" fmla="*/ 161 h 430"/>
                <a:gd name="T100" fmla="*/ 22 w 436"/>
                <a:gd name="T101" fmla="*/ 117 h 430"/>
                <a:gd name="T102" fmla="*/ 48 w 436"/>
                <a:gd name="T103" fmla="*/ 77 h 430"/>
                <a:gd name="T104" fmla="*/ 81 w 436"/>
                <a:gd name="T105" fmla="*/ 42 h 430"/>
                <a:gd name="T106" fmla="*/ 121 w 436"/>
                <a:gd name="T107" fmla="*/ 17 h 430"/>
                <a:gd name="T108" fmla="*/ 167 w 436"/>
                <a:gd name="T109" fmla="*/ 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6" h="430">
                  <a:moveTo>
                    <a:pt x="167" y="0"/>
                  </a:moveTo>
                  <a:lnTo>
                    <a:pt x="167" y="33"/>
                  </a:lnTo>
                  <a:lnTo>
                    <a:pt x="131" y="48"/>
                  </a:lnTo>
                  <a:lnTo>
                    <a:pt x="98" y="71"/>
                  </a:lnTo>
                  <a:lnTo>
                    <a:pt x="71" y="98"/>
                  </a:lnTo>
                  <a:lnTo>
                    <a:pt x="50" y="133"/>
                  </a:lnTo>
                  <a:lnTo>
                    <a:pt x="37" y="171"/>
                  </a:lnTo>
                  <a:lnTo>
                    <a:pt x="33" y="211"/>
                  </a:lnTo>
                  <a:lnTo>
                    <a:pt x="37" y="254"/>
                  </a:lnTo>
                  <a:lnTo>
                    <a:pt x="50" y="294"/>
                  </a:lnTo>
                  <a:lnTo>
                    <a:pt x="73" y="329"/>
                  </a:lnTo>
                  <a:lnTo>
                    <a:pt x="102" y="357"/>
                  </a:lnTo>
                  <a:lnTo>
                    <a:pt x="137" y="378"/>
                  </a:lnTo>
                  <a:lnTo>
                    <a:pt x="175" y="392"/>
                  </a:lnTo>
                  <a:lnTo>
                    <a:pt x="217" y="398"/>
                  </a:lnTo>
                  <a:lnTo>
                    <a:pt x="262" y="392"/>
                  </a:lnTo>
                  <a:lnTo>
                    <a:pt x="300" y="378"/>
                  </a:lnTo>
                  <a:lnTo>
                    <a:pt x="335" y="357"/>
                  </a:lnTo>
                  <a:lnTo>
                    <a:pt x="363" y="329"/>
                  </a:lnTo>
                  <a:lnTo>
                    <a:pt x="384" y="294"/>
                  </a:lnTo>
                  <a:lnTo>
                    <a:pt x="400" y="254"/>
                  </a:lnTo>
                  <a:lnTo>
                    <a:pt x="404" y="211"/>
                  </a:lnTo>
                  <a:lnTo>
                    <a:pt x="400" y="171"/>
                  </a:lnTo>
                  <a:lnTo>
                    <a:pt x="386" y="133"/>
                  </a:lnTo>
                  <a:lnTo>
                    <a:pt x="365" y="98"/>
                  </a:lnTo>
                  <a:lnTo>
                    <a:pt x="338" y="71"/>
                  </a:lnTo>
                  <a:lnTo>
                    <a:pt x="306" y="48"/>
                  </a:lnTo>
                  <a:lnTo>
                    <a:pt x="269" y="33"/>
                  </a:lnTo>
                  <a:lnTo>
                    <a:pt x="269" y="0"/>
                  </a:lnTo>
                  <a:lnTo>
                    <a:pt x="315" y="17"/>
                  </a:lnTo>
                  <a:lnTo>
                    <a:pt x="356" y="42"/>
                  </a:lnTo>
                  <a:lnTo>
                    <a:pt x="388" y="77"/>
                  </a:lnTo>
                  <a:lnTo>
                    <a:pt x="413" y="117"/>
                  </a:lnTo>
                  <a:lnTo>
                    <a:pt x="431" y="161"/>
                  </a:lnTo>
                  <a:lnTo>
                    <a:pt x="436" y="211"/>
                  </a:lnTo>
                  <a:lnTo>
                    <a:pt x="431" y="261"/>
                  </a:lnTo>
                  <a:lnTo>
                    <a:pt x="413" y="307"/>
                  </a:lnTo>
                  <a:lnTo>
                    <a:pt x="388" y="348"/>
                  </a:lnTo>
                  <a:lnTo>
                    <a:pt x="354" y="382"/>
                  </a:lnTo>
                  <a:lnTo>
                    <a:pt x="313" y="407"/>
                  </a:lnTo>
                  <a:lnTo>
                    <a:pt x="267" y="425"/>
                  </a:lnTo>
                  <a:lnTo>
                    <a:pt x="217" y="430"/>
                  </a:lnTo>
                  <a:lnTo>
                    <a:pt x="167" y="425"/>
                  </a:lnTo>
                  <a:lnTo>
                    <a:pt x="123" y="407"/>
                  </a:lnTo>
                  <a:lnTo>
                    <a:pt x="83" y="382"/>
                  </a:lnTo>
                  <a:lnTo>
                    <a:pt x="48" y="348"/>
                  </a:lnTo>
                  <a:lnTo>
                    <a:pt x="23" y="307"/>
                  </a:lnTo>
                  <a:lnTo>
                    <a:pt x="6" y="261"/>
                  </a:lnTo>
                  <a:lnTo>
                    <a:pt x="0" y="211"/>
                  </a:lnTo>
                  <a:lnTo>
                    <a:pt x="6" y="161"/>
                  </a:lnTo>
                  <a:lnTo>
                    <a:pt x="22" y="117"/>
                  </a:lnTo>
                  <a:lnTo>
                    <a:pt x="48" y="77"/>
                  </a:lnTo>
                  <a:lnTo>
                    <a:pt x="81" y="42"/>
                  </a:lnTo>
                  <a:lnTo>
                    <a:pt x="121" y="17"/>
                  </a:lnTo>
                  <a:lnTo>
                    <a:pt x="167"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5" name="Freeform 135"/>
            <p:cNvSpPr>
              <a:spLocks/>
            </p:cNvSpPr>
            <p:nvPr userDrawn="1"/>
          </p:nvSpPr>
          <p:spPr bwMode="auto">
            <a:xfrm>
              <a:off x="11811395" y="12490711"/>
              <a:ext cx="49213" cy="307975"/>
            </a:xfrm>
            <a:custGeom>
              <a:avLst/>
              <a:gdLst>
                <a:gd name="T0" fmla="*/ 15 w 31"/>
                <a:gd name="T1" fmla="*/ 0 h 194"/>
                <a:gd name="T2" fmla="*/ 21 w 31"/>
                <a:gd name="T3" fmla="*/ 0 h 194"/>
                <a:gd name="T4" fmla="*/ 27 w 31"/>
                <a:gd name="T5" fmla="*/ 4 h 194"/>
                <a:gd name="T6" fmla="*/ 31 w 31"/>
                <a:gd name="T7" fmla="*/ 10 h 194"/>
                <a:gd name="T8" fmla="*/ 31 w 31"/>
                <a:gd name="T9" fmla="*/ 16 h 194"/>
                <a:gd name="T10" fmla="*/ 31 w 31"/>
                <a:gd name="T11" fmla="*/ 177 h 194"/>
                <a:gd name="T12" fmla="*/ 31 w 31"/>
                <a:gd name="T13" fmla="*/ 183 h 194"/>
                <a:gd name="T14" fmla="*/ 27 w 31"/>
                <a:gd name="T15" fmla="*/ 188 h 194"/>
                <a:gd name="T16" fmla="*/ 21 w 31"/>
                <a:gd name="T17" fmla="*/ 192 h 194"/>
                <a:gd name="T18" fmla="*/ 15 w 31"/>
                <a:gd name="T19" fmla="*/ 194 h 194"/>
                <a:gd name="T20" fmla="*/ 9 w 31"/>
                <a:gd name="T21" fmla="*/ 192 h 194"/>
                <a:gd name="T22" fmla="*/ 4 w 31"/>
                <a:gd name="T23" fmla="*/ 188 h 194"/>
                <a:gd name="T24" fmla="*/ 0 w 31"/>
                <a:gd name="T25" fmla="*/ 183 h 194"/>
                <a:gd name="T26" fmla="*/ 0 w 31"/>
                <a:gd name="T27" fmla="*/ 177 h 194"/>
                <a:gd name="T28" fmla="*/ 0 w 31"/>
                <a:gd name="T29" fmla="*/ 16 h 194"/>
                <a:gd name="T30" fmla="*/ 0 w 31"/>
                <a:gd name="T31" fmla="*/ 10 h 194"/>
                <a:gd name="T32" fmla="*/ 4 w 31"/>
                <a:gd name="T33" fmla="*/ 4 h 194"/>
                <a:gd name="T34" fmla="*/ 9 w 31"/>
                <a:gd name="T35" fmla="*/ 0 h 194"/>
                <a:gd name="T36" fmla="*/ 15 w 31"/>
                <a:gd name="T3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4">
                  <a:moveTo>
                    <a:pt x="15" y="0"/>
                  </a:moveTo>
                  <a:lnTo>
                    <a:pt x="21" y="0"/>
                  </a:lnTo>
                  <a:lnTo>
                    <a:pt x="27" y="4"/>
                  </a:lnTo>
                  <a:lnTo>
                    <a:pt x="31" y="10"/>
                  </a:lnTo>
                  <a:lnTo>
                    <a:pt x="31" y="16"/>
                  </a:lnTo>
                  <a:lnTo>
                    <a:pt x="31" y="177"/>
                  </a:lnTo>
                  <a:lnTo>
                    <a:pt x="31" y="183"/>
                  </a:lnTo>
                  <a:lnTo>
                    <a:pt x="27" y="188"/>
                  </a:lnTo>
                  <a:lnTo>
                    <a:pt x="21" y="192"/>
                  </a:lnTo>
                  <a:lnTo>
                    <a:pt x="15" y="194"/>
                  </a:lnTo>
                  <a:lnTo>
                    <a:pt x="9" y="192"/>
                  </a:lnTo>
                  <a:lnTo>
                    <a:pt x="4" y="188"/>
                  </a:lnTo>
                  <a:lnTo>
                    <a:pt x="0" y="183"/>
                  </a:lnTo>
                  <a:lnTo>
                    <a:pt x="0" y="177"/>
                  </a:lnTo>
                  <a:lnTo>
                    <a:pt x="0" y="16"/>
                  </a:lnTo>
                  <a:lnTo>
                    <a:pt x="0" y="10"/>
                  </a:lnTo>
                  <a:lnTo>
                    <a:pt x="4" y="4"/>
                  </a:lnTo>
                  <a:lnTo>
                    <a:pt x="9" y="0"/>
                  </a:lnTo>
                  <a:lnTo>
                    <a:pt x="1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6" name="Freeform 136"/>
            <p:cNvSpPr>
              <a:spLocks noEditPoints="1"/>
            </p:cNvSpPr>
            <p:nvPr userDrawn="1"/>
          </p:nvSpPr>
          <p:spPr bwMode="auto">
            <a:xfrm>
              <a:off x="9844482" y="13792461"/>
              <a:ext cx="555625" cy="555625"/>
            </a:xfrm>
            <a:custGeom>
              <a:avLst/>
              <a:gdLst>
                <a:gd name="T0" fmla="*/ 271 w 350"/>
                <a:gd name="T1" fmla="*/ 246 h 350"/>
                <a:gd name="T2" fmla="*/ 275 w 350"/>
                <a:gd name="T3" fmla="*/ 219 h 350"/>
                <a:gd name="T4" fmla="*/ 58 w 350"/>
                <a:gd name="T5" fmla="*/ 152 h 350"/>
                <a:gd name="T6" fmla="*/ 194 w 350"/>
                <a:gd name="T7" fmla="*/ 62 h 350"/>
                <a:gd name="T8" fmla="*/ 189 w 350"/>
                <a:gd name="T9" fmla="*/ 77 h 350"/>
                <a:gd name="T10" fmla="*/ 181 w 350"/>
                <a:gd name="T11" fmla="*/ 69 h 350"/>
                <a:gd name="T12" fmla="*/ 175 w 350"/>
                <a:gd name="T13" fmla="*/ 27 h 350"/>
                <a:gd name="T14" fmla="*/ 164 w 350"/>
                <a:gd name="T15" fmla="*/ 39 h 350"/>
                <a:gd name="T16" fmla="*/ 133 w 350"/>
                <a:gd name="T17" fmla="*/ 60 h 350"/>
                <a:gd name="T18" fmla="*/ 137 w 350"/>
                <a:gd name="T19" fmla="*/ 37 h 350"/>
                <a:gd name="T20" fmla="*/ 118 w 350"/>
                <a:gd name="T21" fmla="*/ 46 h 350"/>
                <a:gd name="T22" fmla="*/ 100 w 350"/>
                <a:gd name="T23" fmla="*/ 58 h 350"/>
                <a:gd name="T24" fmla="*/ 77 w 350"/>
                <a:gd name="T25" fmla="*/ 64 h 350"/>
                <a:gd name="T26" fmla="*/ 100 w 350"/>
                <a:gd name="T27" fmla="*/ 62 h 350"/>
                <a:gd name="T28" fmla="*/ 112 w 350"/>
                <a:gd name="T29" fmla="*/ 77 h 350"/>
                <a:gd name="T30" fmla="*/ 96 w 350"/>
                <a:gd name="T31" fmla="*/ 92 h 350"/>
                <a:gd name="T32" fmla="*/ 56 w 350"/>
                <a:gd name="T33" fmla="*/ 131 h 350"/>
                <a:gd name="T34" fmla="*/ 46 w 350"/>
                <a:gd name="T35" fmla="*/ 129 h 350"/>
                <a:gd name="T36" fmla="*/ 33 w 350"/>
                <a:gd name="T37" fmla="*/ 148 h 350"/>
                <a:gd name="T38" fmla="*/ 46 w 350"/>
                <a:gd name="T39" fmla="*/ 163 h 350"/>
                <a:gd name="T40" fmla="*/ 68 w 350"/>
                <a:gd name="T41" fmla="*/ 165 h 350"/>
                <a:gd name="T42" fmla="*/ 98 w 350"/>
                <a:gd name="T43" fmla="*/ 181 h 350"/>
                <a:gd name="T44" fmla="*/ 131 w 350"/>
                <a:gd name="T45" fmla="*/ 202 h 350"/>
                <a:gd name="T46" fmla="*/ 123 w 350"/>
                <a:gd name="T47" fmla="*/ 234 h 350"/>
                <a:gd name="T48" fmla="*/ 98 w 350"/>
                <a:gd name="T49" fmla="*/ 279 h 350"/>
                <a:gd name="T50" fmla="*/ 94 w 350"/>
                <a:gd name="T51" fmla="*/ 292 h 350"/>
                <a:gd name="T52" fmla="*/ 66 w 350"/>
                <a:gd name="T53" fmla="*/ 223 h 350"/>
                <a:gd name="T54" fmla="*/ 54 w 350"/>
                <a:gd name="T55" fmla="*/ 181 h 350"/>
                <a:gd name="T56" fmla="*/ 37 w 350"/>
                <a:gd name="T57" fmla="*/ 167 h 350"/>
                <a:gd name="T58" fmla="*/ 175 w 350"/>
                <a:gd name="T59" fmla="*/ 323 h 350"/>
                <a:gd name="T60" fmla="*/ 302 w 350"/>
                <a:gd name="T61" fmla="*/ 135 h 350"/>
                <a:gd name="T62" fmla="*/ 292 w 350"/>
                <a:gd name="T63" fmla="*/ 137 h 350"/>
                <a:gd name="T64" fmla="*/ 283 w 350"/>
                <a:gd name="T65" fmla="*/ 158 h 350"/>
                <a:gd name="T66" fmla="*/ 254 w 350"/>
                <a:gd name="T67" fmla="*/ 133 h 350"/>
                <a:gd name="T68" fmla="*/ 277 w 350"/>
                <a:gd name="T69" fmla="*/ 163 h 350"/>
                <a:gd name="T70" fmla="*/ 273 w 350"/>
                <a:gd name="T71" fmla="*/ 186 h 350"/>
                <a:gd name="T72" fmla="*/ 263 w 350"/>
                <a:gd name="T73" fmla="*/ 225 h 350"/>
                <a:gd name="T74" fmla="*/ 250 w 350"/>
                <a:gd name="T75" fmla="*/ 250 h 350"/>
                <a:gd name="T76" fmla="*/ 221 w 350"/>
                <a:gd name="T77" fmla="*/ 257 h 350"/>
                <a:gd name="T78" fmla="*/ 217 w 350"/>
                <a:gd name="T79" fmla="*/ 211 h 350"/>
                <a:gd name="T80" fmla="*/ 181 w 350"/>
                <a:gd name="T81" fmla="*/ 181 h 350"/>
                <a:gd name="T82" fmla="*/ 162 w 350"/>
                <a:gd name="T83" fmla="*/ 152 h 350"/>
                <a:gd name="T84" fmla="*/ 177 w 350"/>
                <a:gd name="T85" fmla="*/ 119 h 350"/>
                <a:gd name="T86" fmla="*/ 200 w 350"/>
                <a:gd name="T87" fmla="*/ 106 h 350"/>
                <a:gd name="T88" fmla="*/ 223 w 350"/>
                <a:gd name="T89" fmla="*/ 119 h 350"/>
                <a:gd name="T90" fmla="*/ 250 w 350"/>
                <a:gd name="T91" fmla="*/ 119 h 350"/>
                <a:gd name="T92" fmla="*/ 240 w 350"/>
                <a:gd name="T93" fmla="*/ 106 h 350"/>
                <a:gd name="T94" fmla="*/ 227 w 350"/>
                <a:gd name="T95" fmla="*/ 96 h 350"/>
                <a:gd name="T96" fmla="*/ 225 w 350"/>
                <a:gd name="T97" fmla="*/ 100 h 350"/>
                <a:gd name="T98" fmla="*/ 212 w 350"/>
                <a:gd name="T99" fmla="*/ 94 h 350"/>
                <a:gd name="T100" fmla="*/ 187 w 350"/>
                <a:gd name="T101" fmla="*/ 108 h 350"/>
                <a:gd name="T102" fmla="*/ 181 w 350"/>
                <a:gd name="T103" fmla="*/ 92 h 350"/>
                <a:gd name="T104" fmla="*/ 192 w 350"/>
                <a:gd name="T105" fmla="*/ 81 h 350"/>
                <a:gd name="T106" fmla="*/ 215 w 350"/>
                <a:gd name="T107" fmla="*/ 67 h 350"/>
                <a:gd name="T108" fmla="*/ 231 w 350"/>
                <a:gd name="T109" fmla="*/ 60 h 350"/>
                <a:gd name="T110" fmla="*/ 225 w 350"/>
                <a:gd name="T111" fmla="*/ 48 h 350"/>
                <a:gd name="T112" fmla="*/ 219 w 350"/>
                <a:gd name="T113" fmla="*/ 65 h 350"/>
                <a:gd name="T114" fmla="*/ 208 w 350"/>
                <a:gd name="T115" fmla="*/ 50 h 350"/>
                <a:gd name="T116" fmla="*/ 215 w 350"/>
                <a:gd name="T117" fmla="*/ 4 h 350"/>
                <a:gd name="T118" fmla="*/ 285 w 350"/>
                <a:gd name="T119" fmla="*/ 311 h 350"/>
                <a:gd name="T120" fmla="*/ 0 w 350"/>
                <a:gd name="T121" fmla="*/ 17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 h="350">
                  <a:moveTo>
                    <a:pt x="277" y="219"/>
                  </a:moveTo>
                  <a:lnTo>
                    <a:pt x="279" y="219"/>
                  </a:lnTo>
                  <a:lnTo>
                    <a:pt x="281" y="221"/>
                  </a:lnTo>
                  <a:lnTo>
                    <a:pt x="283" y="225"/>
                  </a:lnTo>
                  <a:lnTo>
                    <a:pt x="281" y="231"/>
                  </a:lnTo>
                  <a:lnTo>
                    <a:pt x="281" y="234"/>
                  </a:lnTo>
                  <a:lnTo>
                    <a:pt x="279" y="238"/>
                  </a:lnTo>
                  <a:lnTo>
                    <a:pt x="277" y="242"/>
                  </a:lnTo>
                  <a:lnTo>
                    <a:pt x="273" y="246"/>
                  </a:lnTo>
                  <a:lnTo>
                    <a:pt x="271" y="246"/>
                  </a:lnTo>
                  <a:lnTo>
                    <a:pt x="269" y="244"/>
                  </a:lnTo>
                  <a:lnTo>
                    <a:pt x="267" y="240"/>
                  </a:lnTo>
                  <a:lnTo>
                    <a:pt x="267" y="238"/>
                  </a:lnTo>
                  <a:lnTo>
                    <a:pt x="269" y="236"/>
                  </a:lnTo>
                  <a:lnTo>
                    <a:pt x="271" y="234"/>
                  </a:lnTo>
                  <a:lnTo>
                    <a:pt x="273" y="233"/>
                  </a:lnTo>
                  <a:lnTo>
                    <a:pt x="273" y="229"/>
                  </a:lnTo>
                  <a:lnTo>
                    <a:pt x="273" y="225"/>
                  </a:lnTo>
                  <a:lnTo>
                    <a:pt x="275" y="223"/>
                  </a:lnTo>
                  <a:lnTo>
                    <a:pt x="275" y="219"/>
                  </a:lnTo>
                  <a:lnTo>
                    <a:pt x="277" y="219"/>
                  </a:lnTo>
                  <a:close/>
                  <a:moveTo>
                    <a:pt x="52" y="142"/>
                  </a:moveTo>
                  <a:lnTo>
                    <a:pt x="56" y="144"/>
                  </a:lnTo>
                  <a:lnTo>
                    <a:pt x="60" y="144"/>
                  </a:lnTo>
                  <a:lnTo>
                    <a:pt x="64" y="148"/>
                  </a:lnTo>
                  <a:lnTo>
                    <a:pt x="66" y="150"/>
                  </a:lnTo>
                  <a:lnTo>
                    <a:pt x="66" y="152"/>
                  </a:lnTo>
                  <a:lnTo>
                    <a:pt x="66" y="152"/>
                  </a:lnTo>
                  <a:lnTo>
                    <a:pt x="62" y="152"/>
                  </a:lnTo>
                  <a:lnTo>
                    <a:pt x="58" y="152"/>
                  </a:lnTo>
                  <a:lnTo>
                    <a:pt x="54" y="152"/>
                  </a:lnTo>
                  <a:lnTo>
                    <a:pt x="50" y="150"/>
                  </a:lnTo>
                  <a:lnTo>
                    <a:pt x="46" y="150"/>
                  </a:lnTo>
                  <a:lnTo>
                    <a:pt x="45" y="148"/>
                  </a:lnTo>
                  <a:lnTo>
                    <a:pt x="45" y="144"/>
                  </a:lnTo>
                  <a:lnTo>
                    <a:pt x="48" y="142"/>
                  </a:lnTo>
                  <a:lnTo>
                    <a:pt x="52" y="142"/>
                  </a:lnTo>
                  <a:close/>
                  <a:moveTo>
                    <a:pt x="192" y="58"/>
                  </a:moveTo>
                  <a:lnTo>
                    <a:pt x="192" y="60"/>
                  </a:lnTo>
                  <a:lnTo>
                    <a:pt x="194" y="62"/>
                  </a:lnTo>
                  <a:lnTo>
                    <a:pt x="194" y="65"/>
                  </a:lnTo>
                  <a:lnTo>
                    <a:pt x="196" y="67"/>
                  </a:lnTo>
                  <a:lnTo>
                    <a:pt x="198" y="71"/>
                  </a:lnTo>
                  <a:lnTo>
                    <a:pt x="200" y="73"/>
                  </a:lnTo>
                  <a:lnTo>
                    <a:pt x="198" y="75"/>
                  </a:lnTo>
                  <a:lnTo>
                    <a:pt x="196" y="77"/>
                  </a:lnTo>
                  <a:lnTo>
                    <a:pt x="192" y="77"/>
                  </a:lnTo>
                  <a:lnTo>
                    <a:pt x="190" y="79"/>
                  </a:lnTo>
                  <a:lnTo>
                    <a:pt x="189" y="79"/>
                  </a:lnTo>
                  <a:lnTo>
                    <a:pt x="189" y="77"/>
                  </a:lnTo>
                  <a:lnTo>
                    <a:pt x="189" y="77"/>
                  </a:lnTo>
                  <a:lnTo>
                    <a:pt x="190" y="75"/>
                  </a:lnTo>
                  <a:lnTo>
                    <a:pt x="189" y="75"/>
                  </a:lnTo>
                  <a:lnTo>
                    <a:pt x="187" y="75"/>
                  </a:lnTo>
                  <a:lnTo>
                    <a:pt x="185" y="75"/>
                  </a:lnTo>
                  <a:lnTo>
                    <a:pt x="183" y="75"/>
                  </a:lnTo>
                  <a:lnTo>
                    <a:pt x="181" y="75"/>
                  </a:lnTo>
                  <a:lnTo>
                    <a:pt x="181" y="73"/>
                  </a:lnTo>
                  <a:lnTo>
                    <a:pt x="179" y="71"/>
                  </a:lnTo>
                  <a:lnTo>
                    <a:pt x="181" y="69"/>
                  </a:lnTo>
                  <a:lnTo>
                    <a:pt x="183" y="69"/>
                  </a:lnTo>
                  <a:lnTo>
                    <a:pt x="185" y="69"/>
                  </a:lnTo>
                  <a:lnTo>
                    <a:pt x="187" y="67"/>
                  </a:lnTo>
                  <a:lnTo>
                    <a:pt x="189" y="64"/>
                  </a:lnTo>
                  <a:lnTo>
                    <a:pt x="189" y="62"/>
                  </a:lnTo>
                  <a:lnTo>
                    <a:pt x="189" y="60"/>
                  </a:lnTo>
                  <a:lnTo>
                    <a:pt x="190" y="60"/>
                  </a:lnTo>
                  <a:lnTo>
                    <a:pt x="190" y="58"/>
                  </a:lnTo>
                  <a:lnTo>
                    <a:pt x="192" y="58"/>
                  </a:lnTo>
                  <a:close/>
                  <a:moveTo>
                    <a:pt x="175" y="27"/>
                  </a:moveTo>
                  <a:lnTo>
                    <a:pt x="173" y="27"/>
                  </a:lnTo>
                  <a:lnTo>
                    <a:pt x="173" y="29"/>
                  </a:lnTo>
                  <a:lnTo>
                    <a:pt x="173" y="31"/>
                  </a:lnTo>
                  <a:lnTo>
                    <a:pt x="175" y="35"/>
                  </a:lnTo>
                  <a:lnTo>
                    <a:pt x="173" y="37"/>
                  </a:lnTo>
                  <a:lnTo>
                    <a:pt x="171" y="39"/>
                  </a:lnTo>
                  <a:lnTo>
                    <a:pt x="171" y="39"/>
                  </a:lnTo>
                  <a:lnTo>
                    <a:pt x="167" y="39"/>
                  </a:lnTo>
                  <a:lnTo>
                    <a:pt x="166" y="39"/>
                  </a:lnTo>
                  <a:lnTo>
                    <a:pt x="164" y="39"/>
                  </a:lnTo>
                  <a:lnTo>
                    <a:pt x="162" y="39"/>
                  </a:lnTo>
                  <a:lnTo>
                    <a:pt x="160" y="42"/>
                  </a:lnTo>
                  <a:lnTo>
                    <a:pt x="158" y="44"/>
                  </a:lnTo>
                  <a:lnTo>
                    <a:pt x="156" y="48"/>
                  </a:lnTo>
                  <a:lnTo>
                    <a:pt x="152" y="50"/>
                  </a:lnTo>
                  <a:lnTo>
                    <a:pt x="148" y="54"/>
                  </a:lnTo>
                  <a:lnTo>
                    <a:pt x="142" y="56"/>
                  </a:lnTo>
                  <a:lnTo>
                    <a:pt x="139" y="58"/>
                  </a:lnTo>
                  <a:lnTo>
                    <a:pt x="135" y="60"/>
                  </a:lnTo>
                  <a:lnTo>
                    <a:pt x="133" y="60"/>
                  </a:lnTo>
                  <a:lnTo>
                    <a:pt x="131" y="58"/>
                  </a:lnTo>
                  <a:lnTo>
                    <a:pt x="131" y="56"/>
                  </a:lnTo>
                  <a:lnTo>
                    <a:pt x="133" y="54"/>
                  </a:lnTo>
                  <a:lnTo>
                    <a:pt x="133" y="52"/>
                  </a:lnTo>
                  <a:lnTo>
                    <a:pt x="131" y="48"/>
                  </a:lnTo>
                  <a:lnTo>
                    <a:pt x="131" y="46"/>
                  </a:lnTo>
                  <a:lnTo>
                    <a:pt x="131" y="44"/>
                  </a:lnTo>
                  <a:lnTo>
                    <a:pt x="133" y="40"/>
                  </a:lnTo>
                  <a:lnTo>
                    <a:pt x="135" y="39"/>
                  </a:lnTo>
                  <a:lnTo>
                    <a:pt x="137" y="37"/>
                  </a:lnTo>
                  <a:lnTo>
                    <a:pt x="139" y="35"/>
                  </a:lnTo>
                  <a:lnTo>
                    <a:pt x="137" y="33"/>
                  </a:lnTo>
                  <a:lnTo>
                    <a:pt x="137" y="33"/>
                  </a:lnTo>
                  <a:lnTo>
                    <a:pt x="125" y="37"/>
                  </a:lnTo>
                  <a:lnTo>
                    <a:pt x="116" y="40"/>
                  </a:lnTo>
                  <a:lnTo>
                    <a:pt x="116" y="40"/>
                  </a:lnTo>
                  <a:lnTo>
                    <a:pt x="118" y="42"/>
                  </a:lnTo>
                  <a:lnTo>
                    <a:pt x="116" y="44"/>
                  </a:lnTo>
                  <a:lnTo>
                    <a:pt x="118" y="46"/>
                  </a:lnTo>
                  <a:lnTo>
                    <a:pt x="118" y="46"/>
                  </a:lnTo>
                  <a:lnTo>
                    <a:pt x="119" y="46"/>
                  </a:lnTo>
                  <a:lnTo>
                    <a:pt x="121" y="46"/>
                  </a:lnTo>
                  <a:lnTo>
                    <a:pt x="123" y="48"/>
                  </a:lnTo>
                  <a:lnTo>
                    <a:pt x="123" y="48"/>
                  </a:lnTo>
                  <a:lnTo>
                    <a:pt x="121" y="52"/>
                  </a:lnTo>
                  <a:lnTo>
                    <a:pt x="118" y="54"/>
                  </a:lnTo>
                  <a:lnTo>
                    <a:pt x="114" y="56"/>
                  </a:lnTo>
                  <a:lnTo>
                    <a:pt x="110" y="58"/>
                  </a:lnTo>
                  <a:lnTo>
                    <a:pt x="104" y="58"/>
                  </a:lnTo>
                  <a:lnTo>
                    <a:pt x="100" y="58"/>
                  </a:lnTo>
                  <a:lnTo>
                    <a:pt x="98" y="56"/>
                  </a:lnTo>
                  <a:lnTo>
                    <a:pt x="98" y="52"/>
                  </a:lnTo>
                  <a:lnTo>
                    <a:pt x="98" y="50"/>
                  </a:lnTo>
                  <a:lnTo>
                    <a:pt x="100" y="48"/>
                  </a:lnTo>
                  <a:lnTo>
                    <a:pt x="102" y="46"/>
                  </a:lnTo>
                  <a:lnTo>
                    <a:pt x="104" y="46"/>
                  </a:lnTo>
                  <a:lnTo>
                    <a:pt x="104" y="46"/>
                  </a:lnTo>
                  <a:lnTo>
                    <a:pt x="98" y="48"/>
                  </a:lnTo>
                  <a:lnTo>
                    <a:pt x="89" y="54"/>
                  </a:lnTo>
                  <a:lnTo>
                    <a:pt x="77" y="64"/>
                  </a:lnTo>
                  <a:lnTo>
                    <a:pt x="68" y="75"/>
                  </a:lnTo>
                  <a:lnTo>
                    <a:pt x="70" y="75"/>
                  </a:lnTo>
                  <a:lnTo>
                    <a:pt x="71" y="73"/>
                  </a:lnTo>
                  <a:lnTo>
                    <a:pt x="75" y="71"/>
                  </a:lnTo>
                  <a:lnTo>
                    <a:pt x="81" y="69"/>
                  </a:lnTo>
                  <a:lnTo>
                    <a:pt x="85" y="65"/>
                  </a:lnTo>
                  <a:lnTo>
                    <a:pt x="91" y="64"/>
                  </a:lnTo>
                  <a:lnTo>
                    <a:pt x="94" y="62"/>
                  </a:lnTo>
                  <a:lnTo>
                    <a:pt x="98" y="60"/>
                  </a:lnTo>
                  <a:lnTo>
                    <a:pt x="100" y="62"/>
                  </a:lnTo>
                  <a:lnTo>
                    <a:pt x="100" y="62"/>
                  </a:lnTo>
                  <a:lnTo>
                    <a:pt x="100" y="64"/>
                  </a:lnTo>
                  <a:lnTo>
                    <a:pt x="102" y="65"/>
                  </a:lnTo>
                  <a:lnTo>
                    <a:pt x="104" y="65"/>
                  </a:lnTo>
                  <a:lnTo>
                    <a:pt x="106" y="65"/>
                  </a:lnTo>
                  <a:lnTo>
                    <a:pt x="110" y="67"/>
                  </a:lnTo>
                  <a:lnTo>
                    <a:pt x="112" y="69"/>
                  </a:lnTo>
                  <a:lnTo>
                    <a:pt x="114" y="71"/>
                  </a:lnTo>
                  <a:lnTo>
                    <a:pt x="114" y="75"/>
                  </a:lnTo>
                  <a:lnTo>
                    <a:pt x="112" y="77"/>
                  </a:lnTo>
                  <a:lnTo>
                    <a:pt x="112" y="79"/>
                  </a:lnTo>
                  <a:lnTo>
                    <a:pt x="110" y="81"/>
                  </a:lnTo>
                  <a:lnTo>
                    <a:pt x="108" y="81"/>
                  </a:lnTo>
                  <a:lnTo>
                    <a:pt x="104" y="83"/>
                  </a:lnTo>
                  <a:lnTo>
                    <a:pt x="102" y="83"/>
                  </a:lnTo>
                  <a:lnTo>
                    <a:pt x="98" y="83"/>
                  </a:lnTo>
                  <a:lnTo>
                    <a:pt x="96" y="85"/>
                  </a:lnTo>
                  <a:lnTo>
                    <a:pt x="94" y="87"/>
                  </a:lnTo>
                  <a:lnTo>
                    <a:pt x="96" y="90"/>
                  </a:lnTo>
                  <a:lnTo>
                    <a:pt x="96" y="92"/>
                  </a:lnTo>
                  <a:lnTo>
                    <a:pt x="96" y="94"/>
                  </a:lnTo>
                  <a:lnTo>
                    <a:pt x="98" y="96"/>
                  </a:lnTo>
                  <a:lnTo>
                    <a:pt x="96" y="96"/>
                  </a:lnTo>
                  <a:lnTo>
                    <a:pt x="94" y="98"/>
                  </a:lnTo>
                  <a:lnTo>
                    <a:pt x="93" y="98"/>
                  </a:lnTo>
                  <a:lnTo>
                    <a:pt x="85" y="100"/>
                  </a:lnTo>
                  <a:lnTo>
                    <a:pt x="75" y="108"/>
                  </a:lnTo>
                  <a:lnTo>
                    <a:pt x="66" y="117"/>
                  </a:lnTo>
                  <a:lnTo>
                    <a:pt x="58" y="127"/>
                  </a:lnTo>
                  <a:lnTo>
                    <a:pt x="56" y="131"/>
                  </a:lnTo>
                  <a:lnTo>
                    <a:pt x="56" y="133"/>
                  </a:lnTo>
                  <a:lnTo>
                    <a:pt x="56" y="135"/>
                  </a:lnTo>
                  <a:lnTo>
                    <a:pt x="56" y="137"/>
                  </a:lnTo>
                  <a:lnTo>
                    <a:pt x="56" y="137"/>
                  </a:lnTo>
                  <a:lnTo>
                    <a:pt x="52" y="138"/>
                  </a:lnTo>
                  <a:lnTo>
                    <a:pt x="50" y="138"/>
                  </a:lnTo>
                  <a:lnTo>
                    <a:pt x="50" y="137"/>
                  </a:lnTo>
                  <a:lnTo>
                    <a:pt x="50" y="135"/>
                  </a:lnTo>
                  <a:lnTo>
                    <a:pt x="48" y="133"/>
                  </a:lnTo>
                  <a:lnTo>
                    <a:pt x="46" y="129"/>
                  </a:lnTo>
                  <a:lnTo>
                    <a:pt x="45" y="127"/>
                  </a:lnTo>
                  <a:lnTo>
                    <a:pt x="43" y="127"/>
                  </a:lnTo>
                  <a:lnTo>
                    <a:pt x="41" y="127"/>
                  </a:lnTo>
                  <a:lnTo>
                    <a:pt x="37" y="129"/>
                  </a:lnTo>
                  <a:lnTo>
                    <a:pt x="35" y="131"/>
                  </a:lnTo>
                  <a:lnTo>
                    <a:pt x="31" y="142"/>
                  </a:lnTo>
                  <a:lnTo>
                    <a:pt x="29" y="152"/>
                  </a:lnTo>
                  <a:lnTo>
                    <a:pt x="31" y="152"/>
                  </a:lnTo>
                  <a:lnTo>
                    <a:pt x="33" y="150"/>
                  </a:lnTo>
                  <a:lnTo>
                    <a:pt x="33" y="148"/>
                  </a:lnTo>
                  <a:lnTo>
                    <a:pt x="35" y="146"/>
                  </a:lnTo>
                  <a:lnTo>
                    <a:pt x="37" y="146"/>
                  </a:lnTo>
                  <a:lnTo>
                    <a:pt x="37" y="146"/>
                  </a:lnTo>
                  <a:lnTo>
                    <a:pt x="39" y="148"/>
                  </a:lnTo>
                  <a:lnTo>
                    <a:pt x="41" y="152"/>
                  </a:lnTo>
                  <a:lnTo>
                    <a:pt x="41" y="154"/>
                  </a:lnTo>
                  <a:lnTo>
                    <a:pt x="45" y="158"/>
                  </a:lnTo>
                  <a:lnTo>
                    <a:pt x="46" y="160"/>
                  </a:lnTo>
                  <a:lnTo>
                    <a:pt x="46" y="161"/>
                  </a:lnTo>
                  <a:lnTo>
                    <a:pt x="46" y="163"/>
                  </a:lnTo>
                  <a:lnTo>
                    <a:pt x="45" y="163"/>
                  </a:lnTo>
                  <a:lnTo>
                    <a:pt x="45" y="165"/>
                  </a:lnTo>
                  <a:lnTo>
                    <a:pt x="45" y="167"/>
                  </a:lnTo>
                  <a:lnTo>
                    <a:pt x="45" y="169"/>
                  </a:lnTo>
                  <a:lnTo>
                    <a:pt x="45" y="169"/>
                  </a:lnTo>
                  <a:lnTo>
                    <a:pt x="46" y="171"/>
                  </a:lnTo>
                  <a:lnTo>
                    <a:pt x="50" y="169"/>
                  </a:lnTo>
                  <a:lnTo>
                    <a:pt x="56" y="167"/>
                  </a:lnTo>
                  <a:lnTo>
                    <a:pt x="62" y="165"/>
                  </a:lnTo>
                  <a:lnTo>
                    <a:pt x="68" y="165"/>
                  </a:lnTo>
                  <a:lnTo>
                    <a:pt x="71" y="167"/>
                  </a:lnTo>
                  <a:lnTo>
                    <a:pt x="75" y="167"/>
                  </a:lnTo>
                  <a:lnTo>
                    <a:pt x="79" y="169"/>
                  </a:lnTo>
                  <a:lnTo>
                    <a:pt x="81" y="169"/>
                  </a:lnTo>
                  <a:lnTo>
                    <a:pt x="83" y="171"/>
                  </a:lnTo>
                  <a:lnTo>
                    <a:pt x="87" y="173"/>
                  </a:lnTo>
                  <a:lnTo>
                    <a:pt x="89" y="173"/>
                  </a:lnTo>
                  <a:lnTo>
                    <a:pt x="93" y="175"/>
                  </a:lnTo>
                  <a:lnTo>
                    <a:pt x="96" y="177"/>
                  </a:lnTo>
                  <a:lnTo>
                    <a:pt x="98" y="181"/>
                  </a:lnTo>
                  <a:lnTo>
                    <a:pt x="100" y="183"/>
                  </a:lnTo>
                  <a:lnTo>
                    <a:pt x="102" y="185"/>
                  </a:lnTo>
                  <a:lnTo>
                    <a:pt x="104" y="188"/>
                  </a:lnTo>
                  <a:lnTo>
                    <a:pt x="106" y="192"/>
                  </a:lnTo>
                  <a:lnTo>
                    <a:pt x="110" y="194"/>
                  </a:lnTo>
                  <a:lnTo>
                    <a:pt x="116" y="196"/>
                  </a:lnTo>
                  <a:lnTo>
                    <a:pt x="119" y="196"/>
                  </a:lnTo>
                  <a:lnTo>
                    <a:pt x="125" y="198"/>
                  </a:lnTo>
                  <a:lnTo>
                    <a:pt x="129" y="200"/>
                  </a:lnTo>
                  <a:lnTo>
                    <a:pt x="131" y="202"/>
                  </a:lnTo>
                  <a:lnTo>
                    <a:pt x="131" y="204"/>
                  </a:lnTo>
                  <a:lnTo>
                    <a:pt x="129" y="208"/>
                  </a:lnTo>
                  <a:lnTo>
                    <a:pt x="129" y="211"/>
                  </a:lnTo>
                  <a:lnTo>
                    <a:pt x="127" y="215"/>
                  </a:lnTo>
                  <a:lnTo>
                    <a:pt x="125" y="217"/>
                  </a:lnTo>
                  <a:lnTo>
                    <a:pt x="123" y="219"/>
                  </a:lnTo>
                  <a:lnTo>
                    <a:pt x="123" y="223"/>
                  </a:lnTo>
                  <a:lnTo>
                    <a:pt x="125" y="227"/>
                  </a:lnTo>
                  <a:lnTo>
                    <a:pt x="125" y="231"/>
                  </a:lnTo>
                  <a:lnTo>
                    <a:pt x="123" y="234"/>
                  </a:lnTo>
                  <a:lnTo>
                    <a:pt x="119" y="242"/>
                  </a:lnTo>
                  <a:lnTo>
                    <a:pt x="112" y="250"/>
                  </a:lnTo>
                  <a:lnTo>
                    <a:pt x="110" y="254"/>
                  </a:lnTo>
                  <a:lnTo>
                    <a:pt x="108" y="257"/>
                  </a:lnTo>
                  <a:lnTo>
                    <a:pt x="108" y="263"/>
                  </a:lnTo>
                  <a:lnTo>
                    <a:pt x="106" y="267"/>
                  </a:lnTo>
                  <a:lnTo>
                    <a:pt x="102" y="271"/>
                  </a:lnTo>
                  <a:lnTo>
                    <a:pt x="100" y="273"/>
                  </a:lnTo>
                  <a:lnTo>
                    <a:pt x="98" y="277"/>
                  </a:lnTo>
                  <a:lnTo>
                    <a:pt x="98" y="279"/>
                  </a:lnTo>
                  <a:lnTo>
                    <a:pt x="96" y="282"/>
                  </a:lnTo>
                  <a:lnTo>
                    <a:pt x="98" y="286"/>
                  </a:lnTo>
                  <a:lnTo>
                    <a:pt x="100" y="288"/>
                  </a:lnTo>
                  <a:lnTo>
                    <a:pt x="102" y="290"/>
                  </a:lnTo>
                  <a:lnTo>
                    <a:pt x="104" y="292"/>
                  </a:lnTo>
                  <a:lnTo>
                    <a:pt x="104" y="294"/>
                  </a:lnTo>
                  <a:lnTo>
                    <a:pt x="102" y="296"/>
                  </a:lnTo>
                  <a:lnTo>
                    <a:pt x="100" y="296"/>
                  </a:lnTo>
                  <a:lnTo>
                    <a:pt x="96" y="294"/>
                  </a:lnTo>
                  <a:lnTo>
                    <a:pt x="94" y="292"/>
                  </a:lnTo>
                  <a:lnTo>
                    <a:pt x="91" y="288"/>
                  </a:lnTo>
                  <a:lnTo>
                    <a:pt x="87" y="284"/>
                  </a:lnTo>
                  <a:lnTo>
                    <a:pt x="85" y="281"/>
                  </a:lnTo>
                  <a:lnTo>
                    <a:pt x="83" y="277"/>
                  </a:lnTo>
                  <a:lnTo>
                    <a:pt x="81" y="275"/>
                  </a:lnTo>
                  <a:lnTo>
                    <a:pt x="81" y="275"/>
                  </a:lnTo>
                  <a:lnTo>
                    <a:pt x="79" y="269"/>
                  </a:lnTo>
                  <a:lnTo>
                    <a:pt x="77" y="256"/>
                  </a:lnTo>
                  <a:lnTo>
                    <a:pt x="71" y="240"/>
                  </a:lnTo>
                  <a:lnTo>
                    <a:pt x="66" y="223"/>
                  </a:lnTo>
                  <a:lnTo>
                    <a:pt x="56" y="209"/>
                  </a:lnTo>
                  <a:lnTo>
                    <a:pt x="54" y="208"/>
                  </a:lnTo>
                  <a:lnTo>
                    <a:pt x="52" y="204"/>
                  </a:lnTo>
                  <a:lnTo>
                    <a:pt x="50" y="200"/>
                  </a:lnTo>
                  <a:lnTo>
                    <a:pt x="48" y="196"/>
                  </a:lnTo>
                  <a:lnTo>
                    <a:pt x="48" y="190"/>
                  </a:lnTo>
                  <a:lnTo>
                    <a:pt x="48" y="188"/>
                  </a:lnTo>
                  <a:lnTo>
                    <a:pt x="50" y="186"/>
                  </a:lnTo>
                  <a:lnTo>
                    <a:pt x="52" y="185"/>
                  </a:lnTo>
                  <a:lnTo>
                    <a:pt x="54" y="181"/>
                  </a:lnTo>
                  <a:lnTo>
                    <a:pt x="56" y="181"/>
                  </a:lnTo>
                  <a:lnTo>
                    <a:pt x="54" y="179"/>
                  </a:lnTo>
                  <a:lnTo>
                    <a:pt x="54" y="175"/>
                  </a:lnTo>
                  <a:lnTo>
                    <a:pt x="52" y="173"/>
                  </a:lnTo>
                  <a:lnTo>
                    <a:pt x="52" y="171"/>
                  </a:lnTo>
                  <a:lnTo>
                    <a:pt x="50" y="171"/>
                  </a:lnTo>
                  <a:lnTo>
                    <a:pt x="48" y="173"/>
                  </a:lnTo>
                  <a:lnTo>
                    <a:pt x="45" y="173"/>
                  </a:lnTo>
                  <a:lnTo>
                    <a:pt x="41" y="171"/>
                  </a:lnTo>
                  <a:lnTo>
                    <a:pt x="37" y="167"/>
                  </a:lnTo>
                  <a:lnTo>
                    <a:pt x="33" y="161"/>
                  </a:lnTo>
                  <a:lnTo>
                    <a:pt x="31" y="158"/>
                  </a:lnTo>
                  <a:lnTo>
                    <a:pt x="29" y="158"/>
                  </a:lnTo>
                  <a:lnTo>
                    <a:pt x="27" y="175"/>
                  </a:lnTo>
                  <a:lnTo>
                    <a:pt x="33" y="213"/>
                  </a:lnTo>
                  <a:lnTo>
                    <a:pt x="48" y="250"/>
                  </a:lnTo>
                  <a:lnTo>
                    <a:pt x="71" y="279"/>
                  </a:lnTo>
                  <a:lnTo>
                    <a:pt x="100" y="302"/>
                  </a:lnTo>
                  <a:lnTo>
                    <a:pt x="137" y="317"/>
                  </a:lnTo>
                  <a:lnTo>
                    <a:pt x="175" y="323"/>
                  </a:lnTo>
                  <a:lnTo>
                    <a:pt x="214" y="317"/>
                  </a:lnTo>
                  <a:lnTo>
                    <a:pt x="250" y="302"/>
                  </a:lnTo>
                  <a:lnTo>
                    <a:pt x="279" y="279"/>
                  </a:lnTo>
                  <a:lnTo>
                    <a:pt x="302" y="250"/>
                  </a:lnTo>
                  <a:lnTo>
                    <a:pt x="317" y="213"/>
                  </a:lnTo>
                  <a:lnTo>
                    <a:pt x="323" y="175"/>
                  </a:lnTo>
                  <a:lnTo>
                    <a:pt x="321" y="161"/>
                  </a:lnTo>
                  <a:lnTo>
                    <a:pt x="319" y="148"/>
                  </a:lnTo>
                  <a:lnTo>
                    <a:pt x="313" y="142"/>
                  </a:lnTo>
                  <a:lnTo>
                    <a:pt x="302" y="135"/>
                  </a:lnTo>
                  <a:lnTo>
                    <a:pt x="290" y="129"/>
                  </a:lnTo>
                  <a:lnTo>
                    <a:pt x="281" y="123"/>
                  </a:lnTo>
                  <a:lnTo>
                    <a:pt x="275" y="123"/>
                  </a:lnTo>
                  <a:lnTo>
                    <a:pt x="275" y="125"/>
                  </a:lnTo>
                  <a:lnTo>
                    <a:pt x="275" y="127"/>
                  </a:lnTo>
                  <a:lnTo>
                    <a:pt x="277" y="131"/>
                  </a:lnTo>
                  <a:lnTo>
                    <a:pt x="281" y="133"/>
                  </a:lnTo>
                  <a:lnTo>
                    <a:pt x="283" y="135"/>
                  </a:lnTo>
                  <a:lnTo>
                    <a:pt x="286" y="137"/>
                  </a:lnTo>
                  <a:lnTo>
                    <a:pt x="292" y="137"/>
                  </a:lnTo>
                  <a:lnTo>
                    <a:pt x="294" y="137"/>
                  </a:lnTo>
                  <a:lnTo>
                    <a:pt x="296" y="137"/>
                  </a:lnTo>
                  <a:lnTo>
                    <a:pt x="298" y="138"/>
                  </a:lnTo>
                  <a:lnTo>
                    <a:pt x="298" y="140"/>
                  </a:lnTo>
                  <a:lnTo>
                    <a:pt x="298" y="142"/>
                  </a:lnTo>
                  <a:lnTo>
                    <a:pt x="296" y="146"/>
                  </a:lnTo>
                  <a:lnTo>
                    <a:pt x="294" y="150"/>
                  </a:lnTo>
                  <a:lnTo>
                    <a:pt x="290" y="152"/>
                  </a:lnTo>
                  <a:lnTo>
                    <a:pt x="286" y="156"/>
                  </a:lnTo>
                  <a:lnTo>
                    <a:pt x="283" y="158"/>
                  </a:lnTo>
                  <a:lnTo>
                    <a:pt x="279" y="160"/>
                  </a:lnTo>
                  <a:lnTo>
                    <a:pt x="275" y="158"/>
                  </a:lnTo>
                  <a:lnTo>
                    <a:pt x="273" y="156"/>
                  </a:lnTo>
                  <a:lnTo>
                    <a:pt x="269" y="150"/>
                  </a:lnTo>
                  <a:lnTo>
                    <a:pt x="265" y="144"/>
                  </a:lnTo>
                  <a:lnTo>
                    <a:pt x="262" y="138"/>
                  </a:lnTo>
                  <a:lnTo>
                    <a:pt x="258" y="135"/>
                  </a:lnTo>
                  <a:lnTo>
                    <a:pt x="256" y="133"/>
                  </a:lnTo>
                  <a:lnTo>
                    <a:pt x="254" y="131"/>
                  </a:lnTo>
                  <a:lnTo>
                    <a:pt x="254" y="133"/>
                  </a:lnTo>
                  <a:lnTo>
                    <a:pt x="254" y="135"/>
                  </a:lnTo>
                  <a:lnTo>
                    <a:pt x="256" y="138"/>
                  </a:lnTo>
                  <a:lnTo>
                    <a:pt x="258" y="142"/>
                  </a:lnTo>
                  <a:lnTo>
                    <a:pt x="260" y="146"/>
                  </a:lnTo>
                  <a:lnTo>
                    <a:pt x="262" y="150"/>
                  </a:lnTo>
                  <a:lnTo>
                    <a:pt x="263" y="156"/>
                  </a:lnTo>
                  <a:lnTo>
                    <a:pt x="265" y="160"/>
                  </a:lnTo>
                  <a:lnTo>
                    <a:pt x="269" y="163"/>
                  </a:lnTo>
                  <a:lnTo>
                    <a:pt x="273" y="163"/>
                  </a:lnTo>
                  <a:lnTo>
                    <a:pt x="277" y="163"/>
                  </a:lnTo>
                  <a:lnTo>
                    <a:pt x="279" y="163"/>
                  </a:lnTo>
                  <a:lnTo>
                    <a:pt x="283" y="163"/>
                  </a:lnTo>
                  <a:lnTo>
                    <a:pt x="283" y="165"/>
                  </a:lnTo>
                  <a:lnTo>
                    <a:pt x="285" y="167"/>
                  </a:lnTo>
                  <a:lnTo>
                    <a:pt x="283" y="169"/>
                  </a:lnTo>
                  <a:lnTo>
                    <a:pt x="283" y="171"/>
                  </a:lnTo>
                  <a:lnTo>
                    <a:pt x="281" y="173"/>
                  </a:lnTo>
                  <a:lnTo>
                    <a:pt x="279" y="177"/>
                  </a:lnTo>
                  <a:lnTo>
                    <a:pt x="277" y="181"/>
                  </a:lnTo>
                  <a:lnTo>
                    <a:pt x="273" y="186"/>
                  </a:lnTo>
                  <a:lnTo>
                    <a:pt x="269" y="190"/>
                  </a:lnTo>
                  <a:lnTo>
                    <a:pt x="267" y="196"/>
                  </a:lnTo>
                  <a:lnTo>
                    <a:pt x="263" y="200"/>
                  </a:lnTo>
                  <a:lnTo>
                    <a:pt x="262" y="204"/>
                  </a:lnTo>
                  <a:lnTo>
                    <a:pt x="262" y="208"/>
                  </a:lnTo>
                  <a:lnTo>
                    <a:pt x="263" y="213"/>
                  </a:lnTo>
                  <a:lnTo>
                    <a:pt x="263" y="219"/>
                  </a:lnTo>
                  <a:lnTo>
                    <a:pt x="265" y="221"/>
                  </a:lnTo>
                  <a:lnTo>
                    <a:pt x="265" y="223"/>
                  </a:lnTo>
                  <a:lnTo>
                    <a:pt x="263" y="225"/>
                  </a:lnTo>
                  <a:lnTo>
                    <a:pt x="262" y="227"/>
                  </a:lnTo>
                  <a:lnTo>
                    <a:pt x="260" y="229"/>
                  </a:lnTo>
                  <a:lnTo>
                    <a:pt x="256" y="231"/>
                  </a:lnTo>
                  <a:lnTo>
                    <a:pt x="254" y="234"/>
                  </a:lnTo>
                  <a:lnTo>
                    <a:pt x="254" y="238"/>
                  </a:lnTo>
                  <a:lnTo>
                    <a:pt x="254" y="240"/>
                  </a:lnTo>
                  <a:lnTo>
                    <a:pt x="254" y="242"/>
                  </a:lnTo>
                  <a:lnTo>
                    <a:pt x="254" y="246"/>
                  </a:lnTo>
                  <a:lnTo>
                    <a:pt x="250" y="248"/>
                  </a:lnTo>
                  <a:lnTo>
                    <a:pt x="250" y="250"/>
                  </a:lnTo>
                  <a:lnTo>
                    <a:pt x="248" y="252"/>
                  </a:lnTo>
                  <a:lnTo>
                    <a:pt x="246" y="256"/>
                  </a:lnTo>
                  <a:lnTo>
                    <a:pt x="244" y="259"/>
                  </a:lnTo>
                  <a:lnTo>
                    <a:pt x="242" y="261"/>
                  </a:lnTo>
                  <a:lnTo>
                    <a:pt x="240" y="265"/>
                  </a:lnTo>
                  <a:lnTo>
                    <a:pt x="237" y="267"/>
                  </a:lnTo>
                  <a:lnTo>
                    <a:pt x="231" y="267"/>
                  </a:lnTo>
                  <a:lnTo>
                    <a:pt x="227" y="265"/>
                  </a:lnTo>
                  <a:lnTo>
                    <a:pt x="225" y="261"/>
                  </a:lnTo>
                  <a:lnTo>
                    <a:pt x="221" y="257"/>
                  </a:lnTo>
                  <a:lnTo>
                    <a:pt x="221" y="252"/>
                  </a:lnTo>
                  <a:lnTo>
                    <a:pt x="219" y="250"/>
                  </a:lnTo>
                  <a:lnTo>
                    <a:pt x="219" y="246"/>
                  </a:lnTo>
                  <a:lnTo>
                    <a:pt x="219" y="242"/>
                  </a:lnTo>
                  <a:lnTo>
                    <a:pt x="217" y="236"/>
                  </a:lnTo>
                  <a:lnTo>
                    <a:pt x="217" y="233"/>
                  </a:lnTo>
                  <a:lnTo>
                    <a:pt x="215" y="227"/>
                  </a:lnTo>
                  <a:lnTo>
                    <a:pt x="215" y="223"/>
                  </a:lnTo>
                  <a:lnTo>
                    <a:pt x="217" y="219"/>
                  </a:lnTo>
                  <a:lnTo>
                    <a:pt x="217" y="211"/>
                  </a:lnTo>
                  <a:lnTo>
                    <a:pt x="215" y="198"/>
                  </a:lnTo>
                  <a:lnTo>
                    <a:pt x="212" y="186"/>
                  </a:lnTo>
                  <a:lnTo>
                    <a:pt x="208" y="179"/>
                  </a:lnTo>
                  <a:lnTo>
                    <a:pt x="204" y="177"/>
                  </a:lnTo>
                  <a:lnTo>
                    <a:pt x="200" y="177"/>
                  </a:lnTo>
                  <a:lnTo>
                    <a:pt x="196" y="177"/>
                  </a:lnTo>
                  <a:lnTo>
                    <a:pt x="190" y="177"/>
                  </a:lnTo>
                  <a:lnTo>
                    <a:pt x="187" y="179"/>
                  </a:lnTo>
                  <a:lnTo>
                    <a:pt x="185" y="179"/>
                  </a:lnTo>
                  <a:lnTo>
                    <a:pt x="181" y="181"/>
                  </a:lnTo>
                  <a:lnTo>
                    <a:pt x="179" y="181"/>
                  </a:lnTo>
                  <a:lnTo>
                    <a:pt x="177" y="179"/>
                  </a:lnTo>
                  <a:lnTo>
                    <a:pt x="177" y="177"/>
                  </a:lnTo>
                  <a:lnTo>
                    <a:pt x="175" y="175"/>
                  </a:lnTo>
                  <a:lnTo>
                    <a:pt x="171" y="171"/>
                  </a:lnTo>
                  <a:lnTo>
                    <a:pt x="167" y="165"/>
                  </a:lnTo>
                  <a:lnTo>
                    <a:pt x="166" y="161"/>
                  </a:lnTo>
                  <a:lnTo>
                    <a:pt x="164" y="158"/>
                  </a:lnTo>
                  <a:lnTo>
                    <a:pt x="162" y="154"/>
                  </a:lnTo>
                  <a:lnTo>
                    <a:pt x="162" y="152"/>
                  </a:lnTo>
                  <a:lnTo>
                    <a:pt x="162" y="150"/>
                  </a:lnTo>
                  <a:lnTo>
                    <a:pt x="164" y="150"/>
                  </a:lnTo>
                  <a:lnTo>
                    <a:pt x="164" y="148"/>
                  </a:lnTo>
                  <a:lnTo>
                    <a:pt x="166" y="146"/>
                  </a:lnTo>
                  <a:lnTo>
                    <a:pt x="166" y="140"/>
                  </a:lnTo>
                  <a:lnTo>
                    <a:pt x="167" y="137"/>
                  </a:lnTo>
                  <a:lnTo>
                    <a:pt x="169" y="131"/>
                  </a:lnTo>
                  <a:lnTo>
                    <a:pt x="171" y="129"/>
                  </a:lnTo>
                  <a:lnTo>
                    <a:pt x="173" y="123"/>
                  </a:lnTo>
                  <a:lnTo>
                    <a:pt x="177" y="119"/>
                  </a:lnTo>
                  <a:lnTo>
                    <a:pt x="181" y="115"/>
                  </a:lnTo>
                  <a:lnTo>
                    <a:pt x="183" y="113"/>
                  </a:lnTo>
                  <a:lnTo>
                    <a:pt x="185" y="112"/>
                  </a:lnTo>
                  <a:lnTo>
                    <a:pt x="187" y="112"/>
                  </a:lnTo>
                  <a:lnTo>
                    <a:pt x="190" y="112"/>
                  </a:lnTo>
                  <a:lnTo>
                    <a:pt x="194" y="112"/>
                  </a:lnTo>
                  <a:lnTo>
                    <a:pt x="194" y="110"/>
                  </a:lnTo>
                  <a:lnTo>
                    <a:pt x="196" y="110"/>
                  </a:lnTo>
                  <a:lnTo>
                    <a:pt x="198" y="108"/>
                  </a:lnTo>
                  <a:lnTo>
                    <a:pt x="200" y="106"/>
                  </a:lnTo>
                  <a:lnTo>
                    <a:pt x="204" y="106"/>
                  </a:lnTo>
                  <a:lnTo>
                    <a:pt x="208" y="106"/>
                  </a:lnTo>
                  <a:lnTo>
                    <a:pt x="212" y="106"/>
                  </a:lnTo>
                  <a:lnTo>
                    <a:pt x="214" y="108"/>
                  </a:lnTo>
                  <a:lnTo>
                    <a:pt x="214" y="110"/>
                  </a:lnTo>
                  <a:lnTo>
                    <a:pt x="214" y="112"/>
                  </a:lnTo>
                  <a:lnTo>
                    <a:pt x="214" y="113"/>
                  </a:lnTo>
                  <a:lnTo>
                    <a:pt x="215" y="115"/>
                  </a:lnTo>
                  <a:lnTo>
                    <a:pt x="219" y="117"/>
                  </a:lnTo>
                  <a:lnTo>
                    <a:pt x="223" y="119"/>
                  </a:lnTo>
                  <a:lnTo>
                    <a:pt x="225" y="119"/>
                  </a:lnTo>
                  <a:lnTo>
                    <a:pt x="227" y="119"/>
                  </a:lnTo>
                  <a:lnTo>
                    <a:pt x="227" y="119"/>
                  </a:lnTo>
                  <a:lnTo>
                    <a:pt x="229" y="117"/>
                  </a:lnTo>
                  <a:lnTo>
                    <a:pt x="231" y="117"/>
                  </a:lnTo>
                  <a:lnTo>
                    <a:pt x="235" y="117"/>
                  </a:lnTo>
                  <a:lnTo>
                    <a:pt x="238" y="117"/>
                  </a:lnTo>
                  <a:lnTo>
                    <a:pt x="242" y="119"/>
                  </a:lnTo>
                  <a:lnTo>
                    <a:pt x="246" y="119"/>
                  </a:lnTo>
                  <a:lnTo>
                    <a:pt x="250" y="119"/>
                  </a:lnTo>
                  <a:lnTo>
                    <a:pt x="252" y="119"/>
                  </a:lnTo>
                  <a:lnTo>
                    <a:pt x="254" y="117"/>
                  </a:lnTo>
                  <a:lnTo>
                    <a:pt x="254" y="115"/>
                  </a:lnTo>
                  <a:lnTo>
                    <a:pt x="254" y="113"/>
                  </a:lnTo>
                  <a:lnTo>
                    <a:pt x="254" y="110"/>
                  </a:lnTo>
                  <a:lnTo>
                    <a:pt x="252" y="108"/>
                  </a:lnTo>
                  <a:lnTo>
                    <a:pt x="250" y="106"/>
                  </a:lnTo>
                  <a:lnTo>
                    <a:pt x="248" y="106"/>
                  </a:lnTo>
                  <a:lnTo>
                    <a:pt x="244" y="106"/>
                  </a:lnTo>
                  <a:lnTo>
                    <a:pt x="240" y="106"/>
                  </a:lnTo>
                  <a:lnTo>
                    <a:pt x="238" y="106"/>
                  </a:lnTo>
                  <a:lnTo>
                    <a:pt x="238" y="104"/>
                  </a:lnTo>
                  <a:lnTo>
                    <a:pt x="238" y="102"/>
                  </a:lnTo>
                  <a:lnTo>
                    <a:pt x="237" y="100"/>
                  </a:lnTo>
                  <a:lnTo>
                    <a:pt x="235" y="102"/>
                  </a:lnTo>
                  <a:lnTo>
                    <a:pt x="235" y="102"/>
                  </a:lnTo>
                  <a:lnTo>
                    <a:pt x="233" y="102"/>
                  </a:lnTo>
                  <a:lnTo>
                    <a:pt x="231" y="102"/>
                  </a:lnTo>
                  <a:lnTo>
                    <a:pt x="229" y="100"/>
                  </a:lnTo>
                  <a:lnTo>
                    <a:pt x="227" y="96"/>
                  </a:lnTo>
                  <a:lnTo>
                    <a:pt x="225" y="92"/>
                  </a:lnTo>
                  <a:lnTo>
                    <a:pt x="221" y="90"/>
                  </a:lnTo>
                  <a:lnTo>
                    <a:pt x="217" y="89"/>
                  </a:lnTo>
                  <a:lnTo>
                    <a:pt x="215" y="89"/>
                  </a:lnTo>
                  <a:lnTo>
                    <a:pt x="215" y="90"/>
                  </a:lnTo>
                  <a:lnTo>
                    <a:pt x="217" y="92"/>
                  </a:lnTo>
                  <a:lnTo>
                    <a:pt x="219" y="94"/>
                  </a:lnTo>
                  <a:lnTo>
                    <a:pt x="221" y="96"/>
                  </a:lnTo>
                  <a:lnTo>
                    <a:pt x="225" y="98"/>
                  </a:lnTo>
                  <a:lnTo>
                    <a:pt x="225" y="100"/>
                  </a:lnTo>
                  <a:lnTo>
                    <a:pt x="225" y="102"/>
                  </a:lnTo>
                  <a:lnTo>
                    <a:pt x="223" y="104"/>
                  </a:lnTo>
                  <a:lnTo>
                    <a:pt x="221" y="104"/>
                  </a:lnTo>
                  <a:lnTo>
                    <a:pt x="219" y="106"/>
                  </a:lnTo>
                  <a:lnTo>
                    <a:pt x="219" y="106"/>
                  </a:lnTo>
                  <a:lnTo>
                    <a:pt x="219" y="104"/>
                  </a:lnTo>
                  <a:lnTo>
                    <a:pt x="219" y="100"/>
                  </a:lnTo>
                  <a:lnTo>
                    <a:pt x="217" y="98"/>
                  </a:lnTo>
                  <a:lnTo>
                    <a:pt x="214" y="96"/>
                  </a:lnTo>
                  <a:lnTo>
                    <a:pt x="212" y="94"/>
                  </a:lnTo>
                  <a:lnTo>
                    <a:pt x="208" y="92"/>
                  </a:lnTo>
                  <a:lnTo>
                    <a:pt x="208" y="92"/>
                  </a:lnTo>
                  <a:lnTo>
                    <a:pt x="206" y="90"/>
                  </a:lnTo>
                  <a:lnTo>
                    <a:pt x="202" y="92"/>
                  </a:lnTo>
                  <a:lnTo>
                    <a:pt x="200" y="94"/>
                  </a:lnTo>
                  <a:lnTo>
                    <a:pt x="196" y="96"/>
                  </a:lnTo>
                  <a:lnTo>
                    <a:pt x="196" y="98"/>
                  </a:lnTo>
                  <a:lnTo>
                    <a:pt x="194" y="102"/>
                  </a:lnTo>
                  <a:lnTo>
                    <a:pt x="190" y="106"/>
                  </a:lnTo>
                  <a:lnTo>
                    <a:pt x="187" y="108"/>
                  </a:lnTo>
                  <a:lnTo>
                    <a:pt x="183" y="106"/>
                  </a:lnTo>
                  <a:lnTo>
                    <a:pt x="183" y="106"/>
                  </a:lnTo>
                  <a:lnTo>
                    <a:pt x="183" y="104"/>
                  </a:lnTo>
                  <a:lnTo>
                    <a:pt x="183" y="104"/>
                  </a:lnTo>
                  <a:lnTo>
                    <a:pt x="183" y="102"/>
                  </a:lnTo>
                  <a:lnTo>
                    <a:pt x="181" y="100"/>
                  </a:lnTo>
                  <a:lnTo>
                    <a:pt x="179" y="98"/>
                  </a:lnTo>
                  <a:lnTo>
                    <a:pt x="179" y="96"/>
                  </a:lnTo>
                  <a:lnTo>
                    <a:pt x="181" y="94"/>
                  </a:lnTo>
                  <a:lnTo>
                    <a:pt x="181" y="92"/>
                  </a:lnTo>
                  <a:lnTo>
                    <a:pt x="183" y="92"/>
                  </a:lnTo>
                  <a:lnTo>
                    <a:pt x="189" y="92"/>
                  </a:lnTo>
                  <a:lnTo>
                    <a:pt x="190" y="92"/>
                  </a:lnTo>
                  <a:lnTo>
                    <a:pt x="194" y="90"/>
                  </a:lnTo>
                  <a:lnTo>
                    <a:pt x="194" y="87"/>
                  </a:lnTo>
                  <a:lnTo>
                    <a:pt x="192" y="85"/>
                  </a:lnTo>
                  <a:lnTo>
                    <a:pt x="190" y="85"/>
                  </a:lnTo>
                  <a:lnTo>
                    <a:pt x="190" y="83"/>
                  </a:lnTo>
                  <a:lnTo>
                    <a:pt x="190" y="81"/>
                  </a:lnTo>
                  <a:lnTo>
                    <a:pt x="192" y="81"/>
                  </a:lnTo>
                  <a:lnTo>
                    <a:pt x="194" y="79"/>
                  </a:lnTo>
                  <a:lnTo>
                    <a:pt x="196" y="77"/>
                  </a:lnTo>
                  <a:lnTo>
                    <a:pt x="200" y="75"/>
                  </a:lnTo>
                  <a:lnTo>
                    <a:pt x="202" y="73"/>
                  </a:lnTo>
                  <a:lnTo>
                    <a:pt x="204" y="71"/>
                  </a:lnTo>
                  <a:lnTo>
                    <a:pt x="206" y="69"/>
                  </a:lnTo>
                  <a:lnTo>
                    <a:pt x="208" y="67"/>
                  </a:lnTo>
                  <a:lnTo>
                    <a:pt x="212" y="67"/>
                  </a:lnTo>
                  <a:lnTo>
                    <a:pt x="214" y="67"/>
                  </a:lnTo>
                  <a:lnTo>
                    <a:pt x="215" y="67"/>
                  </a:lnTo>
                  <a:lnTo>
                    <a:pt x="215" y="69"/>
                  </a:lnTo>
                  <a:lnTo>
                    <a:pt x="217" y="69"/>
                  </a:lnTo>
                  <a:lnTo>
                    <a:pt x="219" y="67"/>
                  </a:lnTo>
                  <a:lnTo>
                    <a:pt x="223" y="67"/>
                  </a:lnTo>
                  <a:lnTo>
                    <a:pt x="225" y="67"/>
                  </a:lnTo>
                  <a:lnTo>
                    <a:pt x="227" y="65"/>
                  </a:lnTo>
                  <a:lnTo>
                    <a:pt x="227" y="64"/>
                  </a:lnTo>
                  <a:lnTo>
                    <a:pt x="227" y="62"/>
                  </a:lnTo>
                  <a:lnTo>
                    <a:pt x="229" y="60"/>
                  </a:lnTo>
                  <a:lnTo>
                    <a:pt x="231" y="60"/>
                  </a:lnTo>
                  <a:lnTo>
                    <a:pt x="235" y="58"/>
                  </a:lnTo>
                  <a:lnTo>
                    <a:pt x="237" y="58"/>
                  </a:lnTo>
                  <a:lnTo>
                    <a:pt x="237" y="56"/>
                  </a:lnTo>
                  <a:lnTo>
                    <a:pt x="237" y="52"/>
                  </a:lnTo>
                  <a:lnTo>
                    <a:pt x="237" y="50"/>
                  </a:lnTo>
                  <a:lnTo>
                    <a:pt x="233" y="46"/>
                  </a:lnTo>
                  <a:lnTo>
                    <a:pt x="231" y="44"/>
                  </a:lnTo>
                  <a:lnTo>
                    <a:pt x="229" y="44"/>
                  </a:lnTo>
                  <a:lnTo>
                    <a:pt x="227" y="44"/>
                  </a:lnTo>
                  <a:lnTo>
                    <a:pt x="225" y="48"/>
                  </a:lnTo>
                  <a:lnTo>
                    <a:pt x="223" y="48"/>
                  </a:lnTo>
                  <a:lnTo>
                    <a:pt x="223" y="48"/>
                  </a:lnTo>
                  <a:lnTo>
                    <a:pt x="221" y="50"/>
                  </a:lnTo>
                  <a:lnTo>
                    <a:pt x="221" y="54"/>
                  </a:lnTo>
                  <a:lnTo>
                    <a:pt x="223" y="56"/>
                  </a:lnTo>
                  <a:lnTo>
                    <a:pt x="223" y="56"/>
                  </a:lnTo>
                  <a:lnTo>
                    <a:pt x="223" y="58"/>
                  </a:lnTo>
                  <a:lnTo>
                    <a:pt x="221" y="60"/>
                  </a:lnTo>
                  <a:lnTo>
                    <a:pt x="221" y="64"/>
                  </a:lnTo>
                  <a:lnTo>
                    <a:pt x="219" y="65"/>
                  </a:lnTo>
                  <a:lnTo>
                    <a:pt x="217" y="65"/>
                  </a:lnTo>
                  <a:lnTo>
                    <a:pt x="215" y="65"/>
                  </a:lnTo>
                  <a:lnTo>
                    <a:pt x="215" y="64"/>
                  </a:lnTo>
                  <a:lnTo>
                    <a:pt x="214" y="62"/>
                  </a:lnTo>
                  <a:lnTo>
                    <a:pt x="210" y="60"/>
                  </a:lnTo>
                  <a:lnTo>
                    <a:pt x="206" y="60"/>
                  </a:lnTo>
                  <a:lnTo>
                    <a:pt x="206" y="58"/>
                  </a:lnTo>
                  <a:lnTo>
                    <a:pt x="206" y="54"/>
                  </a:lnTo>
                  <a:lnTo>
                    <a:pt x="206" y="52"/>
                  </a:lnTo>
                  <a:lnTo>
                    <a:pt x="208" y="50"/>
                  </a:lnTo>
                  <a:lnTo>
                    <a:pt x="210" y="50"/>
                  </a:lnTo>
                  <a:lnTo>
                    <a:pt x="212" y="50"/>
                  </a:lnTo>
                  <a:lnTo>
                    <a:pt x="215" y="46"/>
                  </a:lnTo>
                  <a:lnTo>
                    <a:pt x="219" y="42"/>
                  </a:lnTo>
                  <a:lnTo>
                    <a:pt x="221" y="39"/>
                  </a:lnTo>
                  <a:lnTo>
                    <a:pt x="225" y="37"/>
                  </a:lnTo>
                  <a:lnTo>
                    <a:pt x="200" y="31"/>
                  </a:lnTo>
                  <a:lnTo>
                    <a:pt x="175" y="27"/>
                  </a:lnTo>
                  <a:close/>
                  <a:moveTo>
                    <a:pt x="175" y="0"/>
                  </a:moveTo>
                  <a:lnTo>
                    <a:pt x="215" y="4"/>
                  </a:lnTo>
                  <a:lnTo>
                    <a:pt x="252" y="17"/>
                  </a:lnTo>
                  <a:lnTo>
                    <a:pt x="285" y="39"/>
                  </a:lnTo>
                  <a:lnTo>
                    <a:pt x="311" y="65"/>
                  </a:lnTo>
                  <a:lnTo>
                    <a:pt x="333" y="98"/>
                  </a:lnTo>
                  <a:lnTo>
                    <a:pt x="346" y="135"/>
                  </a:lnTo>
                  <a:lnTo>
                    <a:pt x="350" y="175"/>
                  </a:lnTo>
                  <a:lnTo>
                    <a:pt x="346" y="215"/>
                  </a:lnTo>
                  <a:lnTo>
                    <a:pt x="333" y="252"/>
                  </a:lnTo>
                  <a:lnTo>
                    <a:pt x="311" y="284"/>
                  </a:lnTo>
                  <a:lnTo>
                    <a:pt x="285" y="311"/>
                  </a:lnTo>
                  <a:lnTo>
                    <a:pt x="252" y="332"/>
                  </a:lnTo>
                  <a:lnTo>
                    <a:pt x="215" y="346"/>
                  </a:lnTo>
                  <a:lnTo>
                    <a:pt x="175" y="350"/>
                  </a:lnTo>
                  <a:lnTo>
                    <a:pt x="135" y="346"/>
                  </a:lnTo>
                  <a:lnTo>
                    <a:pt x="98" y="332"/>
                  </a:lnTo>
                  <a:lnTo>
                    <a:pt x="66" y="311"/>
                  </a:lnTo>
                  <a:lnTo>
                    <a:pt x="39" y="284"/>
                  </a:lnTo>
                  <a:lnTo>
                    <a:pt x="18" y="252"/>
                  </a:lnTo>
                  <a:lnTo>
                    <a:pt x="4" y="215"/>
                  </a:lnTo>
                  <a:lnTo>
                    <a:pt x="0" y="175"/>
                  </a:lnTo>
                  <a:lnTo>
                    <a:pt x="4" y="135"/>
                  </a:lnTo>
                  <a:lnTo>
                    <a:pt x="18" y="98"/>
                  </a:lnTo>
                  <a:lnTo>
                    <a:pt x="39" y="65"/>
                  </a:lnTo>
                  <a:lnTo>
                    <a:pt x="66" y="39"/>
                  </a:lnTo>
                  <a:lnTo>
                    <a:pt x="98" y="17"/>
                  </a:lnTo>
                  <a:lnTo>
                    <a:pt x="135" y="4"/>
                  </a:lnTo>
                  <a:lnTo>
                    <a:pt x="175" y="0"/>
                  </a:lnTo>
                  <a:close/>
                </a:path>
              </a:pathLst>
            </a:custGeom>
            <a:solidFill>
              <a:srgbClr val="037D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0" name="Freeform 140"/>
            <p:cNvSpPr>
              <a:spLocks/>
            </p:cNvSpPr>
            <p:nvPr userDrawn="1"/>
          </p:nvSpPr>
          <p:spPr bwMode="auto">
            <a:xfrm>
              <a:off x="12241607" y="13719436"/>
              <a:ext cx="346075" cy="682625"/>
            </a:xfrm>
            <a:custGeom>
              <a:avLst/>
              <a:gdLst>
                <a:gd name="T0" fmla="*/ 215 w 218"/>
                <a:gd name="T1" fmla="*/ 0 h 430"/>
                <a:gd name="T2" fmla="*/ 132 w 218"/>
                <a:gd name="T3" fmla="*/ 179 h 430"/>
                <a:gd name="T4" fmla="*/ 218 w 218"/>
                <a:gd name="T5" fmla="*/ 215 h 430"/>
                <a:gd name="T6" fmla="*/ 0 w 218"/>
                <a:gd name="T7" fmla="*/ 430 h 430"/>
                <a:gd name="T8" fmla="*/ 88 w 218"/>
                <a:gd name="T9" fmla="*/ 257 h 430"/>
                <a:gd name="T10" fmla="*/ 0 w 218"/>
                <a:gd name="T11" fmla="*/ 227 h 430"/>
                <a:gd name="T12" fmla="*/ 215 w 218"/>
                <a:gd name="T13" fmla="*/ 0 h 430"/>
              </a:gdLst>
              <a:ahLst/>
              <a:cxnLst>
                <a:cxn ang="0">
                  <a:pos x="T0" y="T1"/>
                </a:cxn>
                <a:cxn ang="0">
                  <a:pos x="T2" y="T3"/>
                </a:cxn>
                <a:cxn ang="0">
                  <a:pos x="T4" y="T5"/>
                </a:cxn>
                <a:cxn ang="0">
                  <a:pos x="T6" y="T7"/>
                </a:cxn>
                <a:cxn ang="0">
                  <a:pos x="T8" y="T9"/>
                </a:cxn>
                <a:cxn ang="0">
                  <a:pos x="T10" y="T11"/>
                </a:cxn>
                <a:cxn ang="0">
                  <a:pos x="T12" y="T13"/>
                </a:cxn>
              </a:cxnLst>
              <a:rect l="0" t="0" r="r" b="b"/>
              <a:pathLst>
                <a:path w="218" h="430">
                  <a:moveTo>
                    <a:pt x="215" y="0"/>
                  </a:moveTo>
                  <a:lnTo>
                    <a:pt x="132" y="179"/>
                  </a:lnTo>
                  <a:lnTo>
                    <a:pt x="218" y="215"/>
                  </a:lnTo>
                  <a:lnTo>
                    <a:pt x="0" y="430"/>
                  </a:lnTo>
                  <a:lnTo>
                    <a:pt x="88" y="257"/>
                  </a:lnTo>
                  <a:lnTo>
                    <a:pt x="0" y="227"/>
                  </a:lnTo>
                  <a:lnTo>
                    <a:pt x="215"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1" name="Freeform 141"/>
            <p:cNvSpPr>
              <a:spLocks noEditPoints="1"/>
            </p:cNvSpPr>
            <p:nvPr userDrawn="1"/>
          </p:nvSpPr>
          <p:spPr bwMode="auto">
            <a:xfrm>
              <a:off x="12219382" y="13701973"/>
              <a:ext cx="390525" cy="722313"/>
            </a:xfrm>
            <a:custGeom>
              <a:avLst/>
              <a:gdLst>
                <a:gd name="T0" fmla="*/ 184 w 246"/>
                <a:gd name="T1" fmla="*/ 76 h 455"/>
                <a:gd name="T2" fmla="*/ 37 w 246"/>
                <a:gd name="T3" fmla="*/ 232 h 455"/>
                <a:gd name="T4" fmla="*/ 106 w 246"/>
                <a:gd name="T5" fmla="*/ 255 h 455"/>
                <a:gd name="T6" fmla="*/ 111 w 246"/>
                <a:gd name="T7" fmla="*/ 259 h 455"/>
                <a:gd name="T8" fmla="*/ 113 w 246"/>
                <a:gd name="T9" fmla="*/ 263 h 455"/>
                <a:gd name="T10" fmla="*/ 115 w 246"/>
                <a:gd name="T11" fmla="*/ 268 h 455"/>
                <a:gd name="T12" fmla="*/ 113 w 246"/>
                <a:gd name="T13" fmla="*/ 274 h 455"/>
                <a:gd name="T14" fmla="*/ 60 w 246"/>
                <a:gd name="T15" fmla="*/ 378 h 455"/>
                <a:gd name="T16" fmla="*/ 211 w 246"/>
                <a:gd name="T17" fmla="*/ 230 h 455"/>
                <a:gd name="T18" fmla="*/ 142 w 246"/>
                <a:gd name="T19" fmla="*/ 201 h 455"/>
                <a:gd name="T20" fmla="*/ 136 w 246"/>
                <a:gd name="T21" fmla="*/ 199 h 455"/>
                <a:gd name="T22" fmla="*/ 134 w 246"/>
                <a:gd name="T23" fmla="*/ 194 h 455"/>
                <a:gd name="T24" fmla="*/ 134 w 246"/>
                <a:gd name="T25" fmla="*/ 190 h 455"/>
                <a:gd name="T26" fmla="*/ 134 w 246"/>
                <a:gd name="T27" fmla="*/ 184 h 455"/>
                <a:gd name="T28" fmla="*/ 184 w 246"/>
                <a:gd name="T29" fmla="*/ 76 h 455"/>
                <a:gd name="T30" fmla="*/ 229 w 246"/>
                <a:gd name="T31" fmla="*/ 0 h 455"/>
                <a:gd name="T32" fmla="*/ 232 w 246"/>
                <a:gd name="T33" fmla="*/ 0 h 455"/>
                <a:gd name="T34" fmla="*/ 236 w 246"/>
                <a:gd name="T35" fmla="*/ 1 h 455"/>
                <a:gd name="T36" fmla="*/ 240 w 246"/>
                <a:gd name="T37" fmla="*/ 3 h 455"/>
                <a:gd name="T38" fmla="*/ 242 w 246"/>
                <a:gd name="T39" fmla="*/ 7 h 455"/>
                <a:gd name="T40" fmla="*/ 242 w 246"/>
                <a:gd name="T41" fmla="*/ 13 h 455"/>
                <a:gd name="T42" fmla="*/ 240 w 246"/>
                <a:gd name="T43" fmla="*/ 17 h 455"/>
                <a:gd name="T44" fmla="*/ 163 w 246"/>
                <a:gd name="T45" fmla="*/ 182 h 455"/>
                <a:gd name="T46" fmla="*/ 238 w 246"/>
                <a:gd name="T47" fmla="*/ 215 h 455"/>
                <a:gd name="T48" fmla="*/ 242 w 246"/>
                <a:gd name="T49" fmla="*/ 217 h 455"/>
                <a:gd name="T50" fmla="*/ 244 w 246"/>
                <a:gd name="T51" fmla="*/ 220 h 455"/>
                <a:gd name="T52" fmla="*/ 246 w 246"/>
                <a:gd name="T53" fmla="*/ 224 h 455"/>
                <a:gd name="T54" fmla="*/ 246 w 246"/>
                <a:gd name="T55" fmla="*/ 228 h 455"/>
                <a:gd name="T56" fmla="*/ 244 w 246"/>
                <a:gd name="T57" fmla="*/ 232 h 455"/>
                <a:gd name="T58" fmla="*/ 242 w 246"/>
                <a:gd name="T59" fmla="*/ 236 h 455"/>
                <a:gd name="T60" fmla="*/ 23 w 246"/>
                <a:gd name="T61" fmla="*/ 451 h 455"/>
                <a:gd name="T62" fmla="*/ 17 w 246"/>
                <a:gd name="T63" fmla="*/ 453 h 455"/>
                <a:gd name="T64" fmla="*/ 14 w 246"/>
                <a:gd name="T65" fmla="*/ 455 h 455"/>
                <a:gd name="T66" fmla="*/ 10 w 246"/>
                <a:gd name="T67" fmla="*/ 455 h 455"/>
                <a:gd name="T68" fmla="*/ 6 w 246"/>
                <a:gd name="T69" fmla="*/ 453 h 455"/>
                <a:gd name="T70" fmla="*/ 2 w 246"/>
                <a:gd name="T71" fmla="*/ 449 h 455"/>
                <a:gd name="T72" fmla="*/ 0 w 246"/>
                <a:gd name="T73" fmla="*/ 445 h 455"/>
                <a:gd name="T74" fmla="*/ 0 w 246"/>
                <a:gd name="T75" fmla="*/ 441 h 455"/>
                <a:gd name="T76" fmla="*/ 2 w 246"/>
                <a:gd name="T77" fmla="*/ 435 h 455"/>
                <a:gd name="T78" fmla="*/ 85 w 246"/>
                <a:gd name="T79" fmla="*/ 276 h 455"/>
                <a:gd name="T80" fmla="*/ 10 w 246"/>
                <a:gd name="T81" fmla="*/ 249 h 455"/>
                <a:gd name="T82" fmla="*/ 6 w 246"/>
                <a:gd name="T83" fmla="*/ 247 h 455"/>
                <a:gd name="T84" fmla="*/ 2 w 246"/>
                <a:gd name="T85" fmla="*/ 245 h 455"/>
                <a:gd name="T86" fmla="*/ 2 w 246"/>
                <a:gd name="T87" fmla="*/ 242 h 455"/>
                <a:gd name="T88" fmla="*/ 0 w 246"/>
                <a:gd name="T89" fmla="*/ 238 h 455"/>
                <a:gd name="T90" fmla="*/ 2 w 246"/>
                <a:gd name="T91" fmla="*/ 232 h 455"/>
                <a:gd name="T92" fmla="*/ 4 w 246"/>
                <a:gd name="T93" fmla="*/ 230 h 455"/>
                <a:gd name="T94" fmla="*/ 221 w 246"/>
                <a:gd name="T95" fmla="*/ 3 h 455"/>
                <a:gd name="T96" fmla="*/ 223 w 246"/>
                <a:gd name="T97" fmla="*/ 0 h 455"/>
                <a:gd name="T98" fmla="*/ 229 w 246"/>
                <a:gd name="T9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6" h="455">
                  <a:moveTo>
                    <a:pt x="184" y="76"/>
                  </a:moveTo>
                  <a:lnTo>
                    <a:pt x="37" y="232"/>
                  </a:lnTo>
                  <a:lnTo>
                    <a:pt x="106" y="255"/>
                  </a:lnTo>
                  <a:lnTo>
                    <a:pt x="111" y="259"/>
                  </a:lnTo>
                  <a:lnTo>
                    <a:pt x="113" y="263"/>
                  </a:lnTo>
                  <a:lnTo>
                    <a:pt x="115" y="268"/>
                  </a:lnTo>
                  <a:lnTo>
                    <a:pt x="113" y="274"/>
                  </a:lnTo>
                  <a:lnTo>
                    <a:pt x="60" y="378"/>
                  </a:lnTo>
                  <a:lnTo>
                    <a:pt x="211" y="230"/>
                  </a:lnTo>
                  <a:lnTo>
                    <a:pt x="142" y="201"/>
                  </a:lnTo>
                  <a:lnTo>
                    <a:pt x="136" y="199"/>
                  </a:lnTo>
                  <a:lnTo>
                    <a:pt x="134" y="194"/>
                  </a:lnTo>
                  <a:lnTo>
                    <a:pt x="134" y="190"/>
                  </a:lnTo>
                  <a:lnTo>
                    <a:pt x="134" y="184"/>
                  </a:lnTo>
                  <a:lnTo>
                    <a:pt x="184" y="76"/>
                  </a:lnTo>
                  <a:close/>
                  <a:moveTo>
                    <a:pt x="229" y="0"/>
                  </a:moveTo>
                  <a:lnTo>
                    <a:pt x="232" y="0"/>
                  </a:lnTo>
                  <a:lnTo>
                    <a:pt x="236" y="1"/>
                  </a:lnTo>
                  <a:lnTo>
                    <a:pt x="240" y="3"/>
                  </a:lnTo>
                  <a:lnTo>
                    <a:pt x="242" y="7"/>
                  </a:lnTo>
                  <a:lnTo>
                    <a:pt x="242" y="13"/>
                  </a:lnTo>
                  <a:lnTo>
                    <a:pt x="240" y="17"/>
                  </a:lnTo>
                  <a:lnTo>
                    <a:pt x="163" y="182"/>
                  </a:lnTo>
                  <a:lnTo>
                    <a:pt x="238" y="215"/>
                  </a:lnTo>
                  <a:lnTo>
                    <a:pt x="242" y="217"/>
                  </a:lnTo>
                  <a:lnTo>
                    <a:pt x="244" y="220"/>
                  </a:lnTo>
                  <a:lnTo>
                    <a:pt x="246" y="224"/>
                  </a:lnTo>
                  <a:lnTo>
                    <a:pt x="246" y="228"/>
                  </a:lnTo>
                  <a:lnTo>
                    <a:pt x="244" y="232"/>
                  </a:lnTo>
                  <a:lnTo>
                    <a:pt x="242" y="236"/>
                  </a:lnTo>
                  <a:lnTo>
                    <a:pt x="23" y="451"/>
                  </a:lnTo>
                  <a:lnTo>
                    <a:pt x="17" y="453"/>
                  </a:lnTo>
                  <a:lnTo>
                    <a:pt x="14" y="455"/>
                  </a:lnTo>
                  <a:lnTo>
                    <a:pt x="10" y="455"/>
                  </a:lnTo>
                  <a:lnTo>
                    <a:pt x="6" y="453"/>
                  </a:lnTo>
                  <a:lnTo>
                    <a:pt x="2" y="449"/>
                  </a:lnTo>
                  <a:lnTo>
                    <a:pt x="0" y="445"/>
                  </a:lnTo>
                  <a:lnTo>
                    <a:pt x="0" y="441"/>
                  </a:lnTo>
                  <a:lnTo>
                    <a:pt x="2" y="435"/>
                  </a:lnTo>
                  <a:lnTo>
                    <a:pt x="85" y="276"/>
                  </a:lnTo>
                  <a:lnTo>
                    <a:pt x="10" y="249"/>
                  </a:lnTo>
                  <a:lnTo>
                    <a:pt x="6" y="247"/>
                  </a:lnTo>
                  <a:lnTo>
                    <a:pt x="2" y="245"/>
                  </a:lnTo>
                  <a:lnTo>
                    <a:pt x="2" y="242"/>
                  </a:lnTo>
                  <a:lnTo>
                    <a:pt x="0" y="238"/>
                  </a:lnTo>
                  <a:lnTo>
                    <a:pt x="2" y="232"/>
                  </a:lnTo>
                  <a:lnTo>
                    <a:pt x="4" y="230"/>
                  </a:lnTo>
                  <a:lnTo>
                    <a:pt x="221" y="3"/>
                  </a:lnTo>
                  <a:lnTo>
                    <a:pt x="223" y="0"/>
                  </a:lnTo>
                  <a:lnTo>
                    <a:pt x="229" y="0"/>
                  </a:lnTo>
                  <a:close/>
                </a:path>
              </a:pathLst>
            </a:custGeom>
            <a:solidFill>
              <a:srgbClr val="D19100"/>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2" name="Freeform 142"/>
            <p:cNvSpPr>
              <a:spLocks noEditPoints="1"/>
            </p:cNvSpPr>
            <p:nvPr userDrawn="1"/>
          </p:nvSpPr>
          <p:spPr bwMode="auto">
            <a:xfrm>
              <a:off x="11228782" y="14030586"/>
              <a:ext cx="88900" cy="88900"/>
            </a:xfrm>
            <a:custGeom>
              <a:avLst/>
              <a:gdLst>
                <a:gd name="T0" fmla="*/ 29 w 56"/>
                <a:gd name="T1" fmla="*/ 15 h 56"/>
                <a:gd name="T2" fmla="*/ 23 w 56"/>
                <a:gd name="T3" fmla="*/ 17 h 56"/>
                <a:gd name="T4" fmla="*/ 19 w 56"/>
                <a:gd name="T5" fmla="*/ 19 h 56"/>
                <a:gd name="T6" fmla="*/ 17 w 56"/>
                <a:gd name="T7" fmla="*/ 23 h 56"/>
                <a:gd name="T8" fmla="*/ 17 w 56"/>
                <a:gd name="T9" fmla="*/ 29 h 56"/>
                <a:gd name="T10" fmla="*/ 17 w 56"/>
                <a:gd name="T11" fmla="*/ 33 h 56"/>
                <a:gd name="T12" fmla="*/ 19 w 56"/>
                <a:gd name="T13" fmla="*/ 36 h 56"/>
                <a:gd name="T14" fmla="*/ 25 w 56"/>
                <a:gd name="T15" fmla="*/ 40 h 56"/>
                <a:gd name="T16" fmla="*/ 29 w 56"/>
                <a:gd name="T17" fmla="*/ 40 h 56"/>
                <a:gd name="T18" fmla="*/ 33 w 56"/>
                <a:gd name="T19" fmla="*/ 40 h 56"/>
                <a:gd name="T20" fmla="*/ 38 w 56"/>
                <a:gd name="T21" fmla="*/ 36 h 56"/>
                <a:gd name="T22" fmla="*/ 40 w 56"/>
                <a:gd name="T23" fmla="*/ 33 h 56"/>
                <a:gd name="T24" fmla="*/ 42 w 56"/>
                <a:gd name="T25" fmla="*/ 29 h 56"/>
                <a:gd name="T26" fmla="*/ 40 w 56"/>
                <a:gd name="T27" fmla="*/ 23 h 56"/>
                <a:gd name="T28" fmla="*/ 38 w 56"/>
                <a:gd name="T29" fmla="*/ 19 h 56"/>
                <a:gd name="T30" fmla="*/ 33 w 56"/>
                <a:gd name="T31" fmla="*/ 17 h 56"/>
                <a:gd name="T32" fmla="*/ 29 w 56"/>
                <a:gd name="T33" fmla="*/ 15 h 56"/>
                <a:gd name="T34" fmla="*/ 29 w 56"/>
                <a:gd name="T35" fmla="*/ 0 h 56"/>
                <a:gd name="T36" fmla="*/ 37 w 56"/>
                <a:gd name="T37" fmla="*/ 2 h 56"/>
                <a:gd name="T38" fmla="*/ 42 w 56"/>
                <a:gd name="T39" fmla="*/ 4 h 56"/>
                <a:gd name="T40" fmla="*/ 48 w 56"/>
                <a:gd name="T41" fmla="*/ 8 h 56"/>
                <a:gd name="T42" fmla="*/ 56 w 56"/>
                <a:gd name="T43" fmla="*/ 21 h 56"/>
                <a:gd name="T44" fmla="*/ 56 w 56"/>
                <a:gd name="T45" fmla="*/ 36 h 56"/>
                <a:gd name="T46" fmla="*/ 48 w 56"/>
                <a:gd name="T47" fmla="*/ 48 h 56"/>
                <a:gd name="T48" fmla="*/ 37 w 56"/>
                <a:gd name="T49" fmla="*/ 56 h 56"/>
                <a:gd name="T50" fmla="*/ 21 w 56"/>
                <a:gd name="T51" fmla="*/ 56 h 56"/>
                <a:gd name="T52" fmla="*/ 10 w 56"/>
                <a:gd name="T53" fmla="*/ 48 h 56"/>
                <a:gd name="T54" fmla="*/ 4 w 56"/>
                <a:gd name="T55" fmla="*/ 42 h 56"/>
                <a:gd name="T56" fmla="*/ 2 w 56"/>
                <a:gd name="T57" fmla="*/ 36 h 56"/>
                <a:gd name="T58" fmla="*/ 0 w 56"/>
                <a:gd name="T59" fmla="*/ 29 h 56"/>
                <a:gd name="T60" fmla="*/ 2 w 56"/>
                <a:gd name="T61" fmla="*/ 21 h 56"/>
                <a:gd name="T62" fmla="*/ 4 w 56"/>
                <a:gd name="T63" fmla="*/ 13 h 56"/>
                <a:gd name="T64" fmla="*/ 10 w 56"/>
                <a:gd name="T65" fmla="*/ 8 h 56"/>
                <a:gd name="T66" fmla="*/ 15 w 56"/>
                <a:gd name="T67" fmla="*/ 4 h 56"/>
                <a:gd name="T68" fmla="*/ 21 w 56"/>
                <a:gd name="T69" fmla="*/ 2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7"/>
                  </a:lnTo>
                  <a:lnTo>
                    <a:pt x="19" y="19"/>
                  </a:lnTo>
                  <a:lnTo>
                    <a:pt x="17" y="23"/>
                  </a:lnTo>
                  <a:lnTo>
                    <a:pt x="17" y="29"/>
                  </a:lnTo>
                  <a:lnTo>
                    <a:pt x="17" y="33"/>
                  </a:lnTo>
                  <a:lnTo>
                    <a:pt x="19" y="36"/>
                  </a:lnTo>
                  <a:lnTo>
                    <a:pt x="25" y="40"/>
                  </a:lnTo>
                  <a:lnTo>
                    <a:pt x="29" y="40"/>
                  </a:lnTo>
                  <a:lnTo>
                    <a:pt x="33" y="40"/>
                  </a:lnTo>
                  <a:lnTo>
                    <a:pt x="38" y="36"/>
                  </a:lnTo>
                  <a:lnTo>
                    <a:pt x="40" y="33"/>
                  </a:lnTo>
                  <a:lnTo>
                    <a:pt x="42" y="29"/>
                  </a:lnTo>
                  <a:lnTo>
                    <a:pt x="40" y="23"/>
                  </a:lnTo>
                  <a:lnTo>
                    <a:pt x="38" y="19"/>
                  </a:lnTo>
                  <a:lnTo>
                    <a:pt x="33" y="17"/>
                  </a:lnTo>
                  <a:lnTo>
                    <a:pt x="29" y="15"/>
                  </a:lnTo>
                  <a:close/>
                  <a:moveTo>
                    <a:pt x="29" y="0"/>
                  </a:moveTo>
                  <a:lnTo>
                    <a:pt x="37" y="2"/>
                  </a:lnTo>
                  <a:lnTo>
                    <a:pt x="42" y="4"/>
                  </a:lnTo>
                  <a:lnTo>
                    <a:pt x="48" y="8"/>
                  </a:lnTo>
                  <a:lnTo>
                    <a:pt x="56" y="21"/>
                  </a:lnTo>
                  <a:lnTo>
                    <a:pt x="56" y="36"/>
                  </a:lnTo>
                  <a:lnTo>
                    <a:pt x="48" y="48"/>
                  </a:lnTo>
                  <a:lnTo>
                    <a:pt x="37" y="56"/>
                  </a:lnTo>
                  <a:lnTo>
                    <a:pt x="21" y="56"/>
                  </a:lnTo>
                  <a:lnTo>
                    <a:pt x="10" y="48"/>
                  </a:lnTo>
                  <a:lnTo>
                    <a:pt x="4" y="42"/>
                  </a:lnTo>
                  <a:lnTo>
                    <a:pt x="2" y="36"/>
                  </a:lnTo>
                  <a:lnTo>
                    <a:pt x="0" y="29"/>
                  </a:lnTo>
                  <a:lnTo>
                    <a:pt x="2" y="21"/>
                  </a:lnTo>
                  <a:lnTo>
                    <a:pt x="4" y="13"/>
                  </a:lnTo>
                  <a:lnTo>
                    <a:pt x="10" y="8"/>
                  </a:lnTo>
                  <a:lnTo>
                    <a:pt x="15" y="4"/>
                  </a:lnTo>
                  <a:lnTo>
                    <a:pt x="21" y="2"/>
                  </a:lnTo>
                  <a:lnTo>
                    <a:pt x="29"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3" name="Freeform 143"/>
            <p:cNvSpPr>
              <a:spLocks/>
            </p:cNvSpPr>
            <p:nvPr userDrawn="1"/>
          </p:nvSpPr>
          <p:spPr bwMode="auto">
            <a:xfrm>
              <a:off x="11262120" y="13894061"/>
              <a:ext cx="25400" cy="112713"/>
            </a:xfrm>
            <a:custGeom>
              <a:avLst/>
              <a:gdLst>
                <a:gd name="T0" fmla="*/ 8 w 16"/>
                <a:gd name="T1" fmla="*/ 0 h 71"/>
                <a:gd name="T2" fmla="*/ 12 w 16"/>
                <a:gd name="T3" fmla="*/ 0 h 71"/>
                <a:gd name="T4" fmla="*/ 14 w 16"/>
                <a:gd name="T5" fmla="*/ 3 h 71"/>
                <a:gd name="T6" fmla="*/ 16 w 16"/>
                <a:gd name="T7" fmla="*/ 7 h 71"/>
                <a:gd name="T8" fmla="*/ 16 w 16"/>
                <a:gd name="T9" fmla="*/ 63 h 71"/>
                <a:gd name="T10" fmla="*/ 14 w 16"/>
                <a:gd name="T11" fmla="*/ 67 h 71"/>
                <a:gd name="T12" fmla="*/ 12 w 16"/>
                <a:gd name="T13" fmla="*/ 69 h 71"/>
                <a:gd name="T14" fmla="*/ 8 w 16"/>
                <a:gd name="T15" fmla="*/ 71 h 71"/>
                <a:gd name="T16" fmla="*/ 4 w 16"/>
                <a:gd name="T17" fmla="*/ 69 h 71"/>
                <a:gd name="T18" fmla="*/ 2 w 16"/>
                <a:gd name="T19" fmla="*/ 67 h 71"/>
                <a:gd name="T20" fmla="*/ 0 w 16"/>
                <a:gd name="T21" fmla="*/ 63 h 71"/>
                <a:gd name="T22" fmla="*/ 0 w 16"/>
                <a:gd name="T23" fmla="*/ 7 h 71"/>
                <a:gd name="T24" fmla="*/ 2 w 16"/>
                <a:gd name="T25" fmla="*/ 3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4" y="3"/>
                  </a:lnTo>
                  <a:lnTo>
                    <a:pt x="16" y="7"/>
                  </a:lnTo>
                  <a:lnTo>
                    <a:pt x="16" y="63"/>
                  </a:lnTo>
                  <a:lnTo>
                    <a:pt x="14" y="67"/>
                  </a:lnTo>
                  <a:lnTo>
                    <a:pt x="12" y="69"/>
                  </a:lnTo>
                  <a:lnTo>
                    <a:pt x="8" y="71"/>
                  </a:lnTo>
                  <a:lnTo>
                    <a:pt x="4" y="69"/>
                  </a:lnTo>
                  <a:lnTo>
                    <a:pt x="2" y="67"/>
                  </a:lnTo>
                  <a:lnTo>
                    <a:pt x="0" y="63"/>
                  </a:lnTo>
                  <a:lnTo>
                    <a:pt x="0" y="7"/>
                  </a:lnTo>
                  <a:lnTo>
                    <a:pt x="2" y="3"/>
                  </a:lnTo>
                  <a:lnTo>
                    <a:pt x="4" y="0"/>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4" name="Freeform 144"/>
            <p:cNvSpPr>
              <a:spLocks/>
            </p:cNvSpPr>
            <p:nvPr userDrawn="1"/>
          </p:nvSpPr>
          <p:spPr bwMode="auto">
            <a:xfrm>
              <a:off x="11262120" y="14162348"/>
              <a:ext cx="25400" cy="112713"/>
            </a:xfrm>
            <a:custGeom>
              <a:avLst/>
              <a:gdLst>
                <a:gd name="T0" fmla="*/ 8 w 16"/>
                <a:gd name="T1" fmla="*/ 0 h 71"/>
                <a:gd name="T2" fmla="*/ 12 w 16"/>
                <a:gd name="T3" fmla="*/ 1 h 71"/>
                <a:gd name="T4" fmla="*/ 14 w 16"/>
                <a:gd name="T5" fmla="*/ 3 h 71"/>
                <a:gd name="T6" fmla="*/ 16 w 16"/>
                <a:gd name="T7" fmla="*/ 7 h 71"/>
                <a:gd name="T8" fmla="*/ 16 w 16"/>
                <a:gd name="T9" fmla="*/ 63 h 71"/>
                <a:gd name="T10" fmla="*/ 14 w 16"/>
                <a:gd name="T11" fmla="*/ 67 h 71"/>
                <a:gd name="T12" fmla="*/ 12 w 16"/>
                <a:gd name="T13" fmla="*/ 69 h 71"/>
                <a:gd name="T14" fmla="*/ 8 w 16"/>
                <a:gd name="T15" fmla="*/ 71 h 71"/>
                <a:gd name="T16" fmla="*/ 4 w 16"/>
                <a:gd name="T17" fmla="*/ 69 h 71"/>
                <a:gd name="T18" fmla="*/ 2 w 16"/>
                <a:gd name="T19" fmla="*/ 67 h 71"/>
                <a:gd name="T20" fmla="*/ 0 w 16"/>
                <a:gd name="T21" fmla="*/ 63 h 71"/>
                <a:gd name="T22" fmla="*/ 0 w 16"/>
                <a:gd name="T23" fmla="*/ 7 h 71"/>
                <a:gd name="T24" fmla="*/ 2 w 16"/>
                <a:gd name="T25" fmla="*/ 3 h 71"/>
                <a:gd name="T26" fmla="*/ 4 w 16"/>
                <a:gd name="T27" fmla="*/ 1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1"/>
                  </a:lnTo>
                  <a:lnTo>
                    <a:pt x="14" y="3"/>
                  </a:lnTo>
                  <a:lnTo>
                    <a:pt x="16" y="7"/>
                  </a:lnTo>
                  <a:lnTo>
                    <a:pt x="16" y="63"/>
                  </a:lnTo>
                  <a:lnTo>
                    <a:pt x="14" y="67"/>
                  </a:lnTo>
                  <a:lnTo>
                    <a:pt x="12" y="69"/>
                  </a:lnTo>
                  <a:lnTo>
                    <a:pt x="8" y="71"/>
                  </a:lnTo>
                  <a:lnTo>
                    <a:pt x="4" y="69"/>
                  </a:lnTo>
                  <a:lnTo>
                    <a:pt x="2" y="67"/>
                  </a:lnTo>
                  <a:lnTo>
                    <a:pt x="0" y="63"/>
                  </a:lnTo>
                  <a:lnTo>
                    <a:pt x="0" y="7"/>
                  </a:lnTo>
                  <a:lnTo>
                    <a:pt x="2" y="3"/>
                  </a:lnTo>
                  <a:lnTo>
                    <a:pt x="4" y="1"/>
                  </a:lnTo>
                  <a:lnTo>
                    <a:pt x="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5" name="Freeform 145"/>
            <p:cNvSpPr>
              <a:spLocks/>
            </p:cNvSpPr>
            <p:nvPr userDrawn="1"/>
          </p:nvSpPr>
          <p:spPr bwMode="auto">
            <a:xfrm>
              <a:off x="11089082" y="14063923"/>
              <a:ext cx="112713" cy="23813"/>
            </a:xfrm>
            <a:custGeom>
              <a:avLst/>
              <a:gdLst>
                <a:gd name="T0" fmla="*/ 7 w 71"/>
                <a:gd name="T1" fmla="*/ 0 h 15"/>
                <a:gd name="T2" fmla="*/ 63 w 71"/>
                <a:gd name="T3" fmla="*/ 0 h 15"/>
                <a:gd name="T4" fmla="*/ 67 w 71"/>
                <a:gd name="T5" fmla="*/ 0 h 15"/>
                <a:gd name="T6" fmla="*/ 69 w 71"/>
                <a:gd name="T7" fmla="*/ 4 h 15"/>
                <a:gd name="T8" fmla="*/ 71 w 71"/>
                <a:gd name="T9" fmla="*/ 8 h 15"/>
                <a:gd name="T10" fmla="*/ 69 w 71"/>
                <a:gd name="T11" fmla="*/ 12 h 15"/>
                <a:gd name="T12" fmla="*/ 67 w 71"/>
                <a:gd name="T13" fmla="*/ 14 h 15"/>
                <a:gd name="T14" fmla="*/ 63 w 71"/>
                <a:gd name="T15" fmla="*/ 15 h 15"/>
                <a:gd name="T16" fmla="*/ 7 w 71"/>
                <a:gd name="T17" fmla="*/ 15 h 15"/>
                <a:gd name="T18" fmla="*/ 4 w 71"/>
                <a:gd name="T19" fmla="*/ 14 h 15"/>
                <a:gd name="T20" fmla="*/ 0 w 71"/>
                <a:gd name="T21" fmla="*/ 12 h 15"/>
                <a:gd name="T22" fmla="*/ 0 w 71"/>
                <a:gd name="T23" fmla="*/ 8 h 15"/>
                <a:gd name="T24" fmla="*/ 0 w 71"/>
                <a:gd name="T25" fmla="*/ 4 h 15"/>
                <a:gd name="T26" fmla="*/ 4 w 71"/>
                <a:gd name="T27" fmla="*/ 0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0"/>
                  </a:lnTo>
                  <a:lnTo>
                    <a:pt x="69" y="4"/>
                  </a:lnTo>
                  <a:lnTo>
                    <a:pt x="71" y="8"/>
                  </a:lnTo>
                  <a:lnTo>
                    <a:pt x="69" y="12"/>
                  </a:lnTo>
                  <a:lnTo>
                    <a:pt x="67" y="14"/>
                  </a:lnTo>
                  <a:lnTo>
                    <a:pt x="63" y="15"/>
                  </a:lnTo>
                  <a:lnTo>
                    <a:pt x="7" y="15"/>
                  </a:lnTo>
                  <a:lnTo>
                    <a:pt x="4" y="14"/>
                  </a:lnTo>
                  <a:lnTo>
                    <a:pt x="0" y="12"/>
                  </a:lnTo>
                  <a:lnTo>
                    <a:pt x="0" y="8"/>
                  </a:lnTo>
                  <a:lnTo>
                    <a:pt x="0" y="4"/>
                  </a:lnTo>
                  <a:lnTo>
                    <a:pt x="4" y="0"/>
                  </a:lnTo>
                  <a:lnTo>
                    <a:pt x="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6" name="Freeform 146"/>
            <p:cNvSpPr>
              <a:spLocks/>
            </p:cNvSpPr>
            <p:nvPr userDrawn="1"/>
          </p:nvSpPr>
          <p:spPr bwMode="auto">
            <a:xfrm>
              <a:off x="11357370" y="14063923"/>
              <a:ext cx="112713" cy="23813"/>
            </a:xfrm>
            <a:custGeom>
              <a:avLst/>
              <a:gdLst>
                <a:gd name="T0" fmla="*/ 7 w 71"/>
                <a:gd name="T1" fmla="*/ 0 h 15"/>
                <a:gd name="T2" fmla="*/ 63 w 71"/>
                <a:gd name="T3" fmla="*/ 0 h 15"/>
                <a:gd name="T4" fmla="*/ 67 w 71"/>
                <a:gd name="T5" fmla="*/ 0 h 15"/>
                <a:gd name="T6" fmla="*/ 69 w 71"/>
                <a:gd name="T7" fmla="*/ 4 h 15"/>
                <a:gd name="T8" fmla="*/ 71 w 71"/>
                <a:gd name="T9" fmla="*/ 8 h 15"/>
                <a:gd name="T10" fmla="*/ 69 w 71"/>
                <a:gd name="T11" fmla="*/ 12 h 15"/>
                <a:gd name="T12" fmla="*/ 67 w 71"/>
                <a:gd name="T13" fmla="*/ 14 h 15"/>
                <a:gd name="T14" fmla="*/ 63 w 71"/>
                <a:gd name="T15" fmla="*/ 15 h 15"/>
                <a:gd name="T16" fmla="*/ 7 w 71"/>
                <a:gd name="T17" fmla="*/ 15 h 15"/>
                <a:gd name="T18" fmla="*/ 4 w 71"/>
                <a:gd name="T19" fmla="*/ 14 h 15"/>
                <a:gd name="T20" fmla="*/ 0 w 71"/>
                <a:gd name="T21" fmla="*/ 12 h 15"/>
                <a:gd name="T22" fmla="*/ 0 w 71"/>
                <a:gd name="T23" fmla="*/ 8 h 15"/>
                <a:gd name="T24" fmla="*/ 0 w 71"/>
                <a:gd name="T25" fmla="*/ 4 h 15"/>
                <a:gd name="T26" fmla="*/ 4 w 71"/>
                <a:gd name="T27" fmla="*/ 0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0"/>
                  </a:lnTo>
                  <a:lnTo>
                    <a:pt x="69" y="4"/>
                  </a:lnTo>
                  <a:lnTo>
                    <a:pt x="71" y="8"/>
                  </a:lnTo>
                  <a:lnTo>
                    <a:pt x="69" y="12"/>
                  </a:lnTo>
                  <a:lnTo>
                    <a:pt x="67" y="14"/>
                  </a:lnTo>
                  <a:lnTo>
                    <a:pt x="63" y="15"/>
                  </a:lnTo>
                  <a:lnTo>
                    <a:pt x="7" y="15"/>
                  </a:lnTo>
                  <a:lnTo>
                    <a:pt x="4" y="14"/>
                  </a:lnTo>
                  <a:lnTo>
                    <a:pt x="0" y="12"/>
                  </a:lnTo>
                  <a:lnTo>
                    <a:pt x="0" y="8"/>
                  </a:lnTo>
                  <a:lnTo>
                    <a:pt x="0" y="4"/>
                  </a:lnTo>
                  <a:lnTo>
                    <a:pt x="4" y="0"/>
                  </a:lnTo>
                  <a:lnTo>
                    <a:pt x="7"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7" name="Freeform 147"/>
            <p:cNvSpPr>
              <a:spLocks/>
            </p:cNvSpPr>
            <p:nvPr userDrawn="1"/>
          </p:nvSpPr>
          <p:spPr bwMode="auto">
            <a:xfrm>
              <a:off x="11324032" y="13933748"/>
              <a:ext cx="84138" cy="87313"/>
            </a:xfrm>
            <a:custGeom>
              <a:avLst/>
              <a:gdLst>
                <a:gd name="T0" fmla="*/ 48 w 53"/>
                <a:gd name="T1" fmla="*/ 0 h 55"/>
                <a:gd name="T2" fmla="*/ 51 w 53"/>
                <a:gd name="T3" fmla="*/ 1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2 w 53"/>
                <a:gd name="T19" fmla="*/ 53 h 55"/>
                <a:gd name="T20" fmla="*/ 0 w 53"/>
                <a:gd name="T21" fmla="*/ 49 h 55"/>
                <a:gd name="T22" fmla="*/ 0 w 53"/>
                <a:gd name="T23" fmla="*/ 46 h 55"/>
                <a:gd name="T24" fmla="*/ 2 w 53"/>
                <a:gd name="T25" fmla="*/ 42 h 55"/>
                <a:gd name="T26" fmla="*/ 40 w 53"/>
                <a:gd name="T27" fmla="*/ 1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1"/>
                  </a:lnTo>
                  <a:lnTo>
                    <a:pt x="53" y="5"/>
                  </a:lnTo>
                  <a:lnTo>
                    <a:pt x="53" y="9"/>
                  </a:lnTo>
                  <a:lnTo>
                    <a:pt x="51" y="13"/>
                  </a:lnTo>
                  <a:lnTo>
                    <a:pt x="13" y="53"/>
                  </a:lnTo>
                  <a:lnTo>
                    <a:pt x="11" y="55"/>
                  </a:lnTo>
                  <a:lnTo>
                    <a:pt x="7" y="55"/>
                  </a:lnTo>
                  <a:lnTo>
                    <a:pt x="5" y="55"/>
                  </a:lnTo>
                  <a:lnTo>
                    <a:pt x="2" y="53"/>
                  </a:lnTo>
                  <a:lnTo>
                    <a:pt x="0" y="49"/>
                  </a:lnTo>
                  <a:lnTo>
                    <a:pt x="0" y="46"/>
                  </a:lnTo>
                  <a:lnTo>
                    <a:pt x="2" y="42"/>
                  </a:lnTo>
                  <a:lnTo>
                    <a:pt x="40" y="1"/>
                  </a:lnTo>
                  <a:lnTo>
                    <a:pt x="44" y="0"/>
                  </a:lnTo>
                  <a:lnTo>
                    <a:pt x="4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8" name="Freeform 148"/>
            <p:cNvSpPr>
              <a:spLocks/>
            </p:cNvSpPr>
            <p:nvPr userDrawn="1"/>
          </p:nvSpPr>
          <p:spPr bwMode="auto">
            <a:xfrm>
              <a:off x="11139882" y="14127423"/>
              <a:ext cx="85725" cy="92075"/>
            </a:xfrm>
            <a:custGeom>
              <a:avLst/>
              <a:gdLst>
                <a:gd name="T0" fmla="*/ 48 w 54"/>
                <a:gd name="T1" fmla="*/ 0 h 58"/>
                <a:gd name="T2" fmla="*/ 50 w 54"/>
                <a:gd name="T3" fmla="*/ 2 h 58"/>
                <a:gd name="T4" fmla="*/ 52 w 54"/>
                <a:gd name="T5" fmla="*/ 6 h 58"/>
                <a:gd name="T6" fmla="*/ 54 w 54"/>
                <a:gd name="T7" fmla="*/ 10 h 58"/>
                <a:gd name="T8" fmla="*/ 52 w 54"/>
                <a:gd name="T9" fmla="*/ 14 h 58"/>
                <a:gd name="T10" fmla="*/ 14 w 54"/>
                <a:gd name="T11" fmla="*/ 54 h 58"/>
                <a:gd name="T12" fmla="*/ 10 w 54"/>
                <a:gd name="T13" fmla="*/ 56 h 58"/>
                <a:gd name="T14" fmla="*/ 8 w 54"/>
                <a:gd name="T15" fmla="*/ 58 h 58"/>
                <a:gd name="T16" fmla="*/ 4 w 54"/>
                <a:gd name="T17" fmla="*/ 56 h 58"/>
                <a:gd name="T18" fmla="*/ 2 w 54"/>
                <a:gd name="T19" fmla="*/ 54 h 58"/>
                <a:gd name="T20" fmla="*/ 0 w 54"/>
                <a:gd name="T21" fmla="*/ 52 h 58"/>
                <a:gd name="T22" fmla="*/ 0 w 54"/>
                <a:gd name="T23" fmla="*/ 48 h 58"/>
                <a:gd name="T24" fmla="*/ 2 w 54"/>
                <a:gd name="T25" fmla="*/ 45 h 58"/>
                <a:gd name="T26" fmla="*/ 41 w 54"/>
                <a:gd name="T27" fmla="*/ 4 h 58"/>
                <a:gd name="T28" fmla="*/ 45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0" y="2"/>
                  </a:lnTo>
                  <a:lnTo>
                    <a:pt x="52" y="6"/>
                  </a:lnTo>
                  <a:lnTo>
                    <a:pt x="54" y="10"/>
                  </a:lnTo>
                  <a:lnTo>
                    <a:pt x="52" y="14"/>
                  </a:lnTo>
                  <a:lnTo>
                    <a:pt x="14" y="54"/>
                  </a:lnTo>
                  <a:lnTo>
                    <a:pt x="10" y="56"/>
                  </a:lnTo>
                  <a:lnTo>
                    <a:pt x="8" y="58"/>
                  </a:lnTo>
                  <a:lnTo>
                    <a:pt x="4" y="56"/>
                  </a:lnTo>
                  <a:lnTo>
                    <a:pt x="2" y="54"/>
                  </a:lnTo>
                  <a:lnTo>
                    <a:pt x="0" y="52"/>
                  </a:lnTo>
                  <a:lnTo>
                    <a:pt x="0" y="48"/>
                  </a:lnTo>
                  <a:lnTo>
                    <a:pt x="2" y="45"/>
                  </a:lnTo>
                  <a:lnTo>
                    <a:pt x="41" y="4"/>
                  </a:lnTo>
                  <a:lnTo>
                    <a:pt x="45" y="2"/>
                  </a:lnTo>
                  <a:lnTo>
                    <a:pt x="48"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9" name="Freeform 149"/>
            <p:cNvSpPr>
              <a:spLocks/>
            </p:cNvSpPr>
            <p:nvPr userDrawn="1"/>
          </p:nvSpPr>
          <p:spPr bwMode="auto">
            <a:xfrm>
              <a:off x="11139882" y="13938511"/>
              <a:ext cx="88900" cy="82550"/>
            </a:xfrm>
            <a:custGeom>
              <a:avLst/>
              <a:gdLst>
                <a:gd name="T0" fmla="*/ 10 w 56"/>
                <a:gd name="T1" fmla="*/ 0 h 52"/>
                <a:gd name="T2" fmla="*/ 14 w 56"/>
                <a:gd name="T3" fmla="*/ 2 h 52"/>
                <a:gd name="T4" fmla="*/ 54 w 56"/>
                <a:gd name="T5" fmla="*/ 41 h 52"/>
                <a:gd name="T6" fmla="*/ 56 w 56"/>
                <a:gd name="T7" fmla="*/ 43 h 52"/>
                <a:gd name="T8" fmla="*/ 56 w 56"/>
                <a:gd name="T9" fmla="*/ 46 h 52"/>
                <a:gd name="T10" fmla="*/ 54 w 56"/>
                <a:gd name="T11" fmla="*/ 50 h 52"/>
                <a:gd name="T12" fmla="*/ 52 w 56"/>
                <a:gd name="T13" fmla="*/ 52 h 52"/>
                <a:gd name="T14" fmla="*/ 48 w 56"/>
                <a:gd name="T15" fmla="*/ 52 h 52"/>
                <a:gd name="T16" fmla="*/ 46 w 56"/>
                <a:gd name="T17" fmla="*/ 52 h 52"/>
                <a:gd name="T18" fmla="*/ 43 w 56"/>
                <a:gd name="T19" fmla="*/ 50 h 52"/>
                <a:gd name="T20" fmla="*/ 2 w 56"/>
                <a:gd name="T21" fmla="*/ 12 h 52"/>
                <a:gd name="T22" fmla="*/ 0 w 56"/>
                <a:gd name="T23" fmla="*/ 10 h 52"/>
                <a:gd name="T24" fmla="*/ 0 w 56"/>
                <a:gd name="T25" fmla="*/ 6 h 52"/>
                <a:gd name="T26" fmla="*/ 2 w 56"/>
                <a:gd name="T27" fmla="*/ 2 h 52"/>
                <a:gd name="T28" fmla="*/ 6 w 56"/>
                <a:gd name="T29" fmla="*/ 0 h 52"/>
                <a:gd name="T30" fmla="*/ 10 w 56"/>
                <a:gd name="T3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2">
                  <a:moveTo>
                    <a:pt x="10" y="0"/>
                  </a:moveTo>
                  <a:lnTo>
                    <a:pt x="14" y="2"/>
                  </a:lnTo>
                  <a:lnTo>
                    <a:pt x="54" y="41"/>
                  </a:lnTo>
                  <a:lnTo>
                    <a:pt x="56" y="43"/>
                  </a:lnTo>
                  <a:lnTo>
                    <a:pt x="56" y="46"/>
                  </a:lnTo>
                  <a:lnTo>
                    <a:pt x="54" y="50"/>
                  </a:lnTo>
                  <a:lnTo>
                    <a:pt x="52" y="52"/>
                  </a:lnTo>
                  <a:lnTo>
                    <a:pt x="48" y="52"/>
                  </a:lnTo>
                  <a:lnTo>
                    <a:pt x="46" y="52"/>
                  </a:lnTo>
                  <a:lnTo>
                    <a:pt x="43" y="50"/>
                  </a:lnTo>
                  <a:lnTo>
                    <a:pt x="2" y="12"/>
                  </a:lnTo>
                  <a:lnTo>
                    <a:pt x="0" y="10"/>
                  </a:lnTo>
                  <a:lnTo>
                    <a:pt x="0" y="6"/>
                  </a:lnTo>
                  <a:lnTo>
                    <a:pt x="2" y="2"/>
                  </a:lnTo>
                  <a:lnTo>
                    <a:pt x="6" y="0"/>
                  </a:lnTo>
                  <a:lnTo>
                    <a:pt x="10"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0" name="Freeform 150"/>
            <p:cNvSpPr>
              <a:spLocks/>
            </p:cNvSpPr>
            <p:nvPr userDrawn="1"/>
          </p:nvSpPr>
          <p:spPr bwMode="auto">
            <a:xfrm>
              <a:off x="11335145" y="14122661"/>
              <a:ext cx="88900" cy="84138"/>
            </a:xfrm>
            <a:custGeom>
              <a:avLst/>
              <a:gdLst>
                <a:gd name="T0" fmla="*/ 10 w 56"/>
                <a:gd name="T1" fmla="*/ 0 h 53"/>
                <a:gd name="T2" fmla="*/ 14 w 56"/>
                <a:gd name="T3" fmla="*/ 1 h 53"/>
                <a:gd name="T4" fmla="*/ 54 w 56"/>
                <a:gd name="T5" fmla="*/ 40 h 53"/>
                <a:gd name="T6" fmla="*/ 56 w 56"/>
                <a:gd name="T7" fmla="*/ 44 h 53"/>
                <a:gd name="T8" fmla="*/ 56 w 56"/>
                <a:gd name="T9" fmla="*/ 48 h 53"/>
                <a:gd name="T10" fmla="*/ 54 w 56"/>
                <a:gd name="T11" fmla="*/ 49 h 53"/>
                <a:gd name="T12" fmla="*/ 52 w 56"/>
                <a:gd name="T13" fmla="*/ 51 h 53"/>
                <a:gd name="T14" fmla="*/ 48 w 56"/>
                <a:gd name="T15" fmla="*/ 53 h 53"/>
                <a:gd name="T16" fmla="*/ 46 w 56"/>
                <a:gd name="T17" fmla="*/ 51 h 53"/>
                <a:gd name="T18" fmla="*/ 44 w 56"/>
                <a:gd name="T19" fmla="*/ 51 h 53"/>
                <a:gd name="T20" fmla="*/ 4 w 56"/>
                <a:gd name="T21" fmla="*/ 13 h 53"/>
                <a:gd name="T22" fmla="*/ 0 w 56"/>
                <a:gd name="T23" fmla="*/ 9 h 53"/>
                <a:gd name="T24" fmla="*/ 0 w 56"/>
                <a:gd name="T25" fmla="*/ 5 h 53"/>
                <a:gd name="T26" fmla="*/ 2 w 56"/>
                <a:gd name="T27" fmla="*/ 1 h 53"/>
                <a:gd name="T28" fmla="*/ 6 w 56"/>
                <a:gd name="T29" fmla="*/ 0 h 53"/>
                <a:gd name="T30" fmla="*/ 10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10" y="0"/>
                  </a:moveTo>
                  <a:lnTo>
                    <a:pt x="14" y="1"/>
                  </a:lnTo>
                  <a:lnTo>
                    <a:pt x="54" y="40"/>
                  </a:lnTo>
                  <a:lnTo>
                    <a:pt x="56" y="44"/>
                  </a:lnTo>
                  <a:lnTo>
                    <a:pt x="56" y="48"/>
                  </a:lnTo>
                  <a:lnTo>
                    <a:pt x="54" y="49"/>
                  </a:lnTo>
                  <a:lnTo>
                    <a:pt x="52" y="51"/>
                  </a:lnTo>
                  <a:lnTo>
                    <a:pt x="48" y="53"/>
                  </a:lnTo>
                  <a:lnTo>
                    <a:pt x="46" y="51"/>
                  </a:lnTo>
                  <a:lnTo>
                    <a:pt x="44" y="51"/>
                  </a:lnTo>
                  <a:lnTo>
                    <a:pt x="4" y="13"/>
                  </a:lnTo>
                  <a:lnTo>
                    <a:pt x="0" y="9"/>
                  </a:lnTo>
                  <a:lnTo>
                    <a:pt x="0" y="5"/>
                  </a:lnTo>
                  <a:lnTo>
                    <a:pt x="2" y="1"/>
                  </a:lnTo>
                  <a:lnTo>
                    <a:pt x="6" y="0"/>
                  </a:lnTo>
                  <a:lnTo>
                    <a:pt x="10" y="0"/>
                  </a:lnTo>
                  <a:close/>
                </a:path>
              </a:pathLst>
            </a:custGeom>
            <a:solidFill>
              <a:srgbClr val="8A47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sp>
        <p:nvSpPr>
          <p:cNvPr id="242" name="Rectangle 241"/>
          <p:cNvSpPr/>
          <p:nvPr userDrawn="1"/>
        </p:nvSpPr>
        <p:spPr>
          <a:xfrm>
            <a:off x="0" y="6266556"/>
            <a:ext cx="12192000" cy="591444"/>
          </a:xfrm>
          <a:prstGeom prst="rect">
            <a:avLst/>
          </a:prstGeom>
          <a:gradFill>
            <a:gsLst>
              <a:gs pos="0">
                <a:srgbClr val="5D4B78"/>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3547872"/>
          </a:xfrm>
          <a:prstGeom prst="rect">
            <a:avLst/>
          </a:prstGeom>
          <a:effectLst>
            <a:outerShdw blurRad="50800" dist="38100" dir="5400000" algn="t" rotWithShape="0">
              <a:prstClr val="black">
                <a:alpha val="40000"/>
              </a:prstClr>
            </a:outerShdw>
          </a:effectLst>
        </p:spPr>
      </p:pic>
      <p:sp>
        <p:nvSpPr>
          <p:cNvPr id="2" name="Title 1"/>
          <p:cNvSpPr>
            <a:spLocks noGrp="1"/>
          </p:cNvSpPr>
          <p:nvPr userDrawn="1">
            <p:ph type="title" hasCustomPrompt="1"/>
          </p:nvPr>
        </p:nvSpPr>
        <p:spPr>
          <a:xfrm>
            <a:off x="4876800" y="304800"/>
            <a:ext cx="6477000" cy="816470"/>
          </a:xfrm>
        </p:spPr>
        <p:txBody>
          <a:bodyPr>
            <a:noAutofit/>
          </a:bodyPr>
          <a:lstStyle>
            <a:lvl1pPr algn="ctr">
              <a:defRPr b="1">
                <a:ln w="12700">
                  <a:solidFill>
                    <a:schemeClr val="bg1"/>
                  </a:solidFill>
                </a:ln>
                <a:solidFill>
                  <a:schemeClr val="accent1"/>
                </a:solidFill>
              </a:defRPr>
            </a:lvl1pPr>
          </a:lstStyle>
          <a:p>
            <a:r>
              <a:rPr lang="en-US" dirty="0"/>
              <a:t>Enter Title Here</a:t>
            </a:r>
            <a:endParaRPr lang="en-GB" dirty="0"/>
          </a:p>
        </p:txBody>
      </p:sp>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Freeform 6"/>
          <p:cNvSpPr>
            <a:spLocks noEditPoints="1"/>
          </p:cNvSpPr>
          <p:nvPr userDrawn="1"/>
        </p:nvSpPr>
        <p:spPr bwMode="auto">
          <a:xfrm>
            <a:off x="819554" y="260648"/>
            <a:ext cx="2216106" cy="775490"/>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pic>
        <p:nvPicPr>
          <p:cNvPr id="243" name="Picture 242">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1664323056"/>
      </p:ext>
    </p:extLst>
  </p:cSld>
  <p:clrMapOvr>
    <a:masterClrMapping/>
  </p:clrMapOvr>
  <p:hf sldNum="0" hdr="0" ftr="0"/>
  <p:extLst mod="1">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Large Page">
    <p:bg>
      <p:bgPr>
        <a:solidFill>
          <a:srgbClr val="9C5877"/>
        </a:solidFill>
        <a:effectLst/>
      </p:bgPr>
    </p:bg>
    <p:spTree>
      <p:nvGrpSpPr>
        <p:cNvPr id="1" name=""/>
        <p:cNvGrpSpPr/>
        <p:nvPr/>
      </p:nvGrpSpPr>
      <p:grpSpPr>
        <a:xfrm>
          <a:off x="0" y="0"/>
          <a:ext cx="0" cy="0"/>
          <a:chOff x="0" y="0"/>
          <a:chExt cx="0" cy="0"/>
        </a:xfrm>
      </p:grpSpPr>
      <p:grpSp>
        <p:nvGrpSpPr>
          <p:cNvPr id="12" name="Group 11"/>
          <p:cNvGrpSpPr/>
          <p:nvPr userDrawn="1"/>
        </p:nvGrpSpPr>
        <p:grpSpPr>
          <a:xfrm>
            <a:off x="-90515" y="-229406"/>
            <a:ext cx="12379203" cy="7330814"/>
            <a:chOff x="-90515" y="-229406"/>
            <a:chExt cx="12379203" cy="7330814"/>
          </a:xfrm>
          <a:solidFill>
            <a:srgbClr val="B6889D"/>
          </a:solidFill>
        </p:grpSpPr>
        <p:grpSp>
          <p:nvGrpSpPr>
            <p:cNvPr id="13" name="Group 12"/>
            <p:cNvGrpSpPr/>
            <p:nvPr userDrawn="1"/>
          </p:nvGrpSpPr>
          <p:grpSpPr>
            <a:xfrm>
              <a:off x="-90515" y="1895996"/>
              <a:ext cx="12379203" cy="5205412"/>
              <a:chOff x="-211014" y="1895996"/>
              <a:chExt cx="12379203" cy="5205412"/>
            </a:xfrm>
            <a:grpFill/>
          </p:grpSpPr>
          <p:sp>
            <p:nvSpPr>
              <p:cNvPr id="80"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8"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9"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0"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1"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2"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14" name="Group 13"/>
            <p:cNvGrpSpPr/>
            <p:nvPr userDrawn="1"/>
          </p:nvGrpSpPr>
          <p:grpSpPr>
            <a:xfrm>
              <a:off x="-73052" y="-229406"/>
              <a:ext cx="12342690" cy="1658938"/>
              <a:chOff x="-73052" y="-229406"/>
              <a:chExt cx="12342690" cy="1658938"/>
            </a:xfrm>
            <a:grpFill/>
          </p:grpSpPr>
          <p:sp>
            <p:nvSpPr>
              <p:cNvPr id="15"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3" name="Rectangle 242"/>
          <p:cNvSpPr/>
          <p:nvPr userDrawn="1"/>
        </p:nvSpPr>
        <p:spPr>
          <a:xfrm>
            <a:off x="0" y="6329622"/>
            <a:ext cx="12192000" cy="528378"/>
          </a:xfrm>
          <a:prstGeom prst="rect">
            <a:avLst/>
          </a:prstGeom>
          <a:gradFill>
            <a:gsLst>
              <a:gs pos="0">
                <a:srgbClr val="9C5877"/>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Freeform 8"/>
          <p:cNvSpPr>
            <a:spLocks/>
          </p:cNvSpPr>
          <p:nvPr userDrawn="1"/>
        </p:nvSpPr>
        <p:spPr bwMode="auto">
          <a:xfrm rot="21330845">
            <a:off x="886899" y="-4647524"/>
            <a:ext cx="10418202" cy="15022237"/>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7" name="Rectangle 6"/>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sp>
        <p:nvSpPr>
          <p:cNvPr id="244" name="Picture Placeholder 239"/>
          <p:cNvSpPr>
            <a:spLocks noGrp="1"/>
          </p:cNvSpPr>
          <p:nvPr>
            <p:ph type="pic" sz="quarter" idx="12" hasCustomPrompt="1"/>
          </p:nvPr>
        </p:nvSpPr>
        <p:spPr>
          <a:xfrm>
            <a:off x="3043438" y="2081709"/>
            <a:ext cx="3081363" cy="3995702"/>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5" name="Picture Placeholder 239"/>
          <p:cNvSpPr>
            <a:spLocks noGrp="1"/>
          </p:cNvSpPr>
          <p:nvPr>
            <p:ph type="pic" sz="quarter" idx="13" hasCustomPrompt="1"/>
          </p:nvPr>
        </p:nvSpPr>
        <p:spPr>
          <a:xfrm>
            <a:off x="6729060" y="2081709"/>
            <a:ext cx="3081363" cy="3995702"/>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6" name="Text Placeholder 245"/>
          <p:cNvSpPr>
            <a:spLocks noGrp="1"/>
          </p:cNvSpPr>
          <p:nvPr>
            <p:ph type="body" sz="quarter" idx="16" hasCustomPrompt="1"/>
          </p:nvPr>
        </p:nvSpPr>
        <p:spPr>
          <a:xfrm rot="-600000">
            <a:off x="1601010" y="1788754"/>
            <a:ext cx="3442744" cy="535531"/>
          </a:xfrm>
          <a:solidFill>
            <a:schemeClr val="accent1"/>
          </a:solidFill>
        </p:spPr>
        <p:txBody>
          <a:bodyPr>
            <a:spAutoFit/>
          </a:bodyPr>
          <a:lstStyle>
            <a:lvl1pPr>
              <a:defRPr sz="1600" b="0" baseline="0">
                <a:solidFill>
                  <a:schemeClr val="bg1"/>
                </a:solidFill>
                <a:latin typeface="Sketch Block" panose="02000000000000000000" pitchFamily="2" charset="0"/>
              </a:defRPr>
            </a:lvl1pPr>
          </a:lstStyle>
          <a:p>
            <a:pPr lvl="0"/>
            <a:r>
              <a:rPr lang="en-US" dirty="0"/>
              <a:t>Lorem ipsum </a:t>
            </a:r>
            <a:r>
              <a:rPr lang="en-US" dirty="0" err="1"/>
              <a:t>igniment</a:t>
            </a:r>
            <a:r>
              <a:rPr lang="en-US" dirty="0"/>
              <a:t>. Ed qui </a:t>
            </a:r>
            <a:r>
              <a:rPr lang="en-US" dirty="0" err="1"/>
              <a:t>ime</a:t>
            </a:r>
            <a:r>
              <a:rPr lang="en-US" dirty="0"/>
              <a:t> </a:t>
            </a:r>
            <a:r>
              <a:rPr lang="en-US" dirty="0" err="1"/>
              <a:t>aut</a:t>
            </a:r>
            <a:r>
              <a:rPr lang="en-US" dirty="0"/>
              <a:t> quam </a:t>
            </a:r>
            <a:r>
              <a:rPr lang="en-US" dirty="0" err="1"/>
              <a:t>volor</a:t>
            </a:r>
            <a:r>
              <a:rPr lang="en-US" dirty="0"/>
              <a:t> </a:t>
            </a:r>
            <a:r>
              <a:rPr lang="en-US" dirty="0" err="1"/>
              <a:t>sequis</a:t>
            </a:r>
            <a:r>
              <a:rPr lang="en-US" dirty="0"/>
              <a:t> e</a:t>
            </a:r>
            <a:endParaRPr lang="en-GB" dirty="0"/>
          </a:p>
        </p:txBody>
      </p:sp>
      <p:pic>
        <p:nvPicPr>
          <p:cNvPr id="248" name="Picture 247">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37901">
            <a:off x="8533423" y="6409443"/>
            <a:ext cx="2703576" cy="292608"/>
          </a:xfrm>
          <a:prstGeom prst="rect">
            <a:avLst/>
          </a:prstGeom>
        </p:spPr>
      </p:pic>
    </p:spTree>
    <p:extLst>
      <p:ext uri="{BB962C8B-B14F-4D97-AF65-F5344CB8AC3E}">
        <p14:creationId xmlns:p14="http://schemas.microsoft.com/office/powerpoint/2010/main" val="10522439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Grey Background">
    <p:bg>
      <p:bgPr>
        <a:solidFill>
          <a:srgbClr val="A6A7B5"/>
        </a:solidFill>
        <a:effectLst/>
      </p:bgPr>
    </p:bg>
    <p:spTree>
      <p:nvGrpSpPr>
        <p:cNvPr id="1" name=""/>
        <p:cNvGrpSpPr/>
        <p:nvPr/>
      </p:nvGrpSpPr>
      <p:grpSpPr>
        <a:xfrm>
          <a:off x="0" y="0"/>
          <a:ext cx="0" cy="0"/>
          <a:chOff x="0" y="0"/>
          <a:chExt cx="0" cy="0"/>
        </a:xfrm>
      </p:grpSpPr>
      <p:grpSp>
        <p:nvGrpSpPr>
          <p:cNvPr id="7" name="Group 6"/>
          <p:cNvGrpSpPr/>
          <p:nvPr userDrawn="1"/>
        </p:nvGrpSpPr>
        <p:grpSpPr>
          <a:xfrm>
            <a:off x="-90515" y="-229406"/>
            <a:ext cx="12379203" cy="7330814"/>
            <a:chOff x="-90515" y="-229406"/>
            <a:chExt cx="12379203" cy="7330814"/>
          </a:xfrm>
          <a:solidFill>
            <a:srgbClr val="C1C1CA"/>
          </a:solidFill>
        </p:grpSpPr>
        <p:grpSp>
          <p:nvGrpSpPr>
            <p:cNvPr id="8" name="Group 7"/>
            <p:cNvGrpSpPr/>
            <p:nvPr userDrawn="1"/>
          </p:nvGrpSpPr>
          <p:grpSpPr>
            <a:xfrm>
              <a:off x="-90515" y="1895996"/>
              <a:ext cx="12379203" cy="5205412"/>
              <a:chOff x="-211014" y="1895996"/>
              <a:chExt cx="12379203" cy="5205412"/>
            </a:xfrm>
            <a:grpFill/>
          </p:grpSpPr>
          <p:sp>
            <p:nvSpPr>
              <p:cNvPr id="7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9" name="Group 8"/>
            <p:cNvGrpSpPr/>
            <p:nvPr userDrawn="1"/>
          </p:nvGrpSpPr>
          <p:grpSpPr>
            <a:xfrm>
              <a:off x="-73052" y="-229406"/>
              <a:ext cx="12342690" cy="1658938"/>
              <a:chOff x="-73052" y="-229406"/>
              <a:chExt cx="12342690" cy="1658938"/>
            </a:xfrm>
            <a:grpFill/>
          </p:grpSpPr>
          <p:sp>
            <p:nvSpPr>
              <p:cNvPr id="1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38" name="Rectangle 237"/>
          <p:cNvSpPr/>
          <p:nvPr userDrawn="1"/>
        </p:nvSpPr>
        <p:spPr>
          <a:xfrm>
            <a:off x="0" y="6329622"/>
            <a:ext cx="12192000" cy="528378"/>
          </a:xfrm>
          <a:prstGeom prst="rect">
            <a:avLst/>
          </a:prstGeom>
          <a:gradFill>
            <a:gsLst>
              <a:gs pos="0">
                <a:srgbClr val="A6A7B5"/>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0" name="Picture 239">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4750015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ue Page">
    <p:bg>
      <p:bgPr>
        <a:solidFill>
          <a:srgbClr val="9FD5D9"/>
        </a:solidFill>
        <a:effectLst/>
      </p:bgPr>
    </p:bg>
    <p:spTree>
      <p:nvGrpSpPr>
        <p:cNvPr id="1" name=""/>
        <p:cNvGrpSpPr/>
        <p:nvPr/>
      </p:nvGrpSpPr>
      <p:grpSpPr>
        <a:xfrm>
          <a:off x="0" y="0"/>
          <a:ext cx="0" cy="0"/>
          <a:chOff x="0" y="0"/>
          <a:chExt cx="0" cy="0"/>
        </a:xfrm>
      </p:grpSpPr>
      <p:grpSp>
        <p:nvGrpSpPr>
          <p:cNvPr id="340" name="Group 339"/>
          <p:cNvGrpSpPr/>
          <p:nvPr userDrawn="1"/>
        </p:nvGrpSpPr>
        <p:grpSpPr>
          <a:xfrm>
            <a:off x="-90515" y="-229406"/>
            <a:ext cx="12379203" cy="7330814"/>
            <a:chOff x="-90515" y="-229406"/>
            <a:chExt cx="12379203" cy="7330814"/>
          </a:xfrm>
          <a:solidFill>
            <a:srgbClr val="C0E3E5"/>
          </a:solidFill>
        </p:grpSpPr>
        <p:grpSp>
          <p:nvGrpSpPr>
            <p:cNvPr id="9" name="Group 8"/>
            <p:cNvGrpSpPr/>
            <p:nvPr userDrawn="1"/>
          </p:nvGrpSpPr>
          <p:grpSpPr>
            <a:xfrm>
              <a:off x="-90515" y="1895996"/>
              <a:ext cx="12379203" cy="5205412"/>
              <a:chOff x="-211014" y="1895996"/>
              <a:chExt cx="12379203" cy="5205412"/>
            </a:xfrm>
            <a:grpFill/>
          </p:grpSpPr>
          <p:sp>
            <p:nvSpPr>
              <p:cNvPr id="10"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339" name="Group 338"/>
            <p:cNvGrpSpPr/>
            <p:nvPr userDrawn="1"/>
          </p:nvGrpSpPr>
          <p:grpSpPr>
            <a:xfrm>
              <a:off x="-73052" y="-229406"/>
              <a:ext cx="12342690" cy="1658938"/>
              <a:chOff x="-73052" y="-229406"/>
              <a:chExt cx="12342690" cy="1658938"/>
            </a:xfrm>
            <a:grpFill/>
          </p:grpSpPr>
          <p:sp>
            <p:nvSpPr>
              <p:cNvPr id="203"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0"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39" name="Rectangle 238"/>
          <p:cNvSpPr/>
          <p:nvPr userDrawn="1"/>
        </p:nvSpPr>
        <p:spPr>
          <a:xfrm>
            <a:off x="0" y="6329622"/>
            <a:ext cx="12192000" cy="528378"/>
          </a:xfrm>
          <a:prstGeom prst="rect">
            <a:avLst/>
          </a:prstGeom>
          <a:gradFill>
            <a:gsLst>
              <a:gs pos="0">
                <a:srgbClr val="9FD5D9"/>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reeform 346"/>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344" name="Picture 343"/>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345" name="Rectangle 344"/>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346"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sp>
        <p:nvSpPr>
          <p:cNvPr id="240" name="Text Placeholder 245"/>
          <p:cNvSpPr>
            <a:spLocks noGrp="1"/>
          </p:cNvSpPr>
          <p:nvPr>
            <p:ph type="body" sz="quarter" idx="19" hasCustomPrompt="1"/>
          </p:nvPr>
        </p:nvSpPr>
        <p:spPr>
          <a:xfrm rot="21300000">
            <a:off x="6442020" y="3934104"/>
            <a:ext cx="3931886" cy="2192874"/>
          </a:xfrm>
          <a:solidFill>
            <a:schemeClr val="accent2"/>
          </a:solidFill>
          <a:ln w="85725">
            <a:solidFill>
              <a:schemeClr val="bg1"/>
            </a:solidFill>
            <a:miter lim="800000"/>
          </a:ln>
          <a:effectLst>
            <a:outerShdw blurRad="50800" dist="38100" dir="2700000" algn="tl" rotWithShape="0">
              <a:prstClr val="black">
                <a:alpha val="40000"/>
              </a:prstClr>
            </a:outerShdw>
          </a:effectLst>
        </p:spPr>
        <p:txBody>
          <a:bodyPr tIns="540000">
            <a:noAutofit/>
          </a:bodyPr>
          <a:lstStyle>
            <a:lvl1pPr marL="180975" indent="-180975">
              <a:buFont typeface="Arial" panose="020B0604020202020204" pitchFamily="34" charset="0"/>
              <a:buChar char="•"/>
              <a:defRPr>
                <a:solidFill>
                  <a:schemeClr val="bg1"/>
                </a:solidFill>
              </a:defRPr>
            </a:lvl1pPr>
          </a:lstStyle>
          <a:p>
            <a:pPr lvl="0"/>
            <a:r>
              <a:rPr lang="en-US" dirty="0"/>
              <a:t>Enter text here</a:t>
            </a:r>
            <a:endParaRPr lang="en-GB" dirty="0"/>
          </a:p>
        </p:txBody>
      </p:sp>
      <p:sp>
        <p:nvSpPr>
          <p:cNvPr id="241" name="Picture Placeholder 239"/>
          <p:cNvSpPr>
            <a:spLocks noGrp="1"/>
          </p:cNvSpPr>
          <p:nvPr>
            <p:ph type="pic" sz="quarter" idx="20" hasCustomPrompt="1"/>
          </p:nvPr>
        </p:nvSpPr>
        <p:spPr>
          <a:xfrm rot="389805">
            <a:off x="9821706" y="4170769"/>
            <a:ext cx="1546104" cy="1546104"/>
          </a:xfrm>
          <a:solidFill>
            <a:schemeClr val="accent4"/>
          </a:solidFill>
          <a:ln w="85725">
            <a:solidFill>
              <a:schemeClr val="bg1"/>
            </a:solidFill>
            <a:miter lim="800000"/>
          </a:ln>
          <a:effectLst>
            <a:outerShdw blurRad="50800" dist="38100" dir="2700000" algn="tl" rotWithShape="0">
              <a:prstClr val="black">
                <a:alpha val="40000"/>
              </a:prstClr>
            </a:outerShdw>
          </a:effectLst>
        </p:spPr>
        <p:txBody>
          <a:bodyPr tIns="108000">
            <a:noAutofit/>
          </a:bodyPr>
          <a:lstStyle>
            <a:lvl1pPr algn="ctr">
              <a:lnSpc>
                <a:spcPct val="100000"/>
              </a:lnSpc>
              <a:defRPr sz="1200"/>
            </a:lvl1pPr>
          </a:lstStyle>
          <a:p>
            <a:r>
              <a:rPr lang="en-GB" dirty="0"/>
              <a:t>Click on the icon to insert an image</a:t>
            </a:r>
          </a:p>
        </p:txBody>
      </p:sp>
      <p:sp>
        <p:nvSpPr>
          <p:cNvPr id="242" name="Text Placeholder 10"/>
          <p:cNvSpPr>
            <a:spLocks noGrp="1"/>
          </p:cNvSpPr>
          <p:nvPr>
            <p:ph type="body" sz="quarter" idx="21" hasCustomPrompt="1"/>
          </p:nvPr>
        </p:nvSpPr>
        <p:spPr>
          <a:xfrm rot="21300000">
            <a:off x="6415622" y="3985570"/>
            <a:ext cx="3825603" cy="473088"/>
          </a:xfrm>
        </p:spPr>
        <p:txBody>
          <a:bodyPr anchor="b">
            <a:noAutofit/>
          </a:bodyPr>
          <a:lstStyle>
            <a:lvl1pPr>
              <a:defRPr sz="1800" b="1">
                <a:solidFill>
                  <a:schemeClr val="bg1"/>
                </a:solidFill>
              </a:defRPr>
            </a:lvl1pPr>
          </a:lstStyle>
          <a:p>
            <a:pPr lvl="0"/>
            <a:r>
              <a:rPr lang="en-US" dirty="0"/>
              <a:t>Sub Header</a:t>
            </a:r>
            <a:endParaRPr lang="en-GB" dirty="0"/>
          </a:p>
        </p:txBody>
      </p:sp>
      <p:sp>
        <p:nvSpPr>
          <p:cNvPr id="246" name="Picture Placeholder 239"/>
          <p:cNvSpPr>
            <a:spLocks noGrp="1"/>
          </p:cNvSpPr>
          <p:nvPr>
            <p:ph type="pic" sz="quarter" idx="12" hasCustomPrompt="1"/>
          </p:nvPr>
        </p:nvSpPr>
        <p:spPr>
          <a:xfrm>
            <a:off x="1347761" y="185454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7" name="Text Placeholder 245"/>
          <p:cNvSpPr>
            <a:spLocks noGrp="1"/>
          </p:cNvSpPr>
          <p:nvPr>
            <p:ph type="body" sz="quarter" idx="16" hasCustomPrompt="1"/>
          </p:nvPr>
        </p:nvSpPr>
        <p:spPr>
          <a:xfrm rot="-360000">
            <a:off x="515049" y="164374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8" name="Picture Placeholder 239"/>
          <p:cNvSpPr>
            <a:spLocks noGrp="1"/>
          </p:cNvSpPr>
          <p:nvPr>
            <p:ph type="pic" sz="quarter" idx="17" hasCustomPrompt="1"/>
          </p:nvPr>
        </p:nvSpPr>
        <p:spPr>
          <a:xfrm>
            <a:off x="1347761" y="438965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9" name="Text Placeholder 245"/>
          <p:cNvSpPr>
            <a:spLocks noGrp="1"/>
          </p:cNvSpPr>
          <p:nvPr>
            <p:ph type="body" sz="quarter" idx="18" hasCustomPrompt="1"/>
          </p:nvPr>
        </p:nvSpPr>
        <p:spPr>
          <a:xfrm rot="-360000">
            <a:off x="515049" y="417885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pic>
        <p:nvPicPr>
          <p:cNvPr id="253" name="Picture 252">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37901">
            <a:off x="8888131" y="6228109"/>
            <a:ext cx="2703576" cy="292608"/>
          </a:xfrm>
          <a:prstGeom prst="rect">
            <a:avLst/>
          </a:prstGeom>
        </p:spPr>
      </p:pic>
      <p:sp>
        <p:nvSpPr>
          <p:cNvPr id="252" name="Text Placeholder 245"/>
          <p:cNvSpPr>
            <a:spLocks noGrp="1"/>
          </p:cNvSpPr>
          <p:nvPr>
            <p:ph type="body" sz="quarter" idx="22" hasCustomPrompt="1"/>
          </p:nvPr>
        </p:nvSpPr>
        <p:spPr>
          <a:xfrm rot="21300000">
            <a:off x="6174002" y="1625746"/>
            <a:ext cx="3407525" cy="349120"/>
          </a:xfrm>
          <a:solidFill>
            <a:schemeClr val="accent2"/>
          </a:solidFill>
          <a:ln w="85725">
            <a:solidFill>
              <a:schemeClr val="bg1"/>
            </a:solidFill>
            <a:miter lim="800000"/>
          </a:ln>
          <a:effectLst>
            <a:outerShdw blurRad="50800" dist="38100" dir="2700000" algn="tl" rotWithShape="0">
              <a:prstClr val="black">
                <a:alpha val="40000"/>
              </a:prstClr>
            </a:outerShdw>
          </a:effectLst>
        </p:spPr>
        <p:txBody>
          <a:bodyPr lIns="180000" tIns="108000">
            <a:spAutoFit/>
          </a:bodyPr>
          <a:lstStyle>
            <a:lvl1pPr marL="0" indent="0">
              <a:buFont typeface="Arial" panose="020B0604020202020204" pitchFamily="34" charset="0"/>
              <a:buNone/>
              <a:defRPr sz="1400">
                <a:solidFill>
                  <a:schemeClr val="bg1"/>
                </a:solidFill>
              </a:defRPr>
            </a:lvl1pPr>
          </a:lstStyle>
          <a:p>
            <a:pPr lvl="0"/>
            <a:r>
              <a:rPr lang="en-US" dirty="0"/>
              <a:t>Enter text here</a:t>
            </a:r>
            <a:endParaRPr lang="en-GB" dirty="0"/>
          </a:p>
        </p:txBody>
      </p:sp>
      <p:sp>
        <p:nvSpPr>
          <p:cNvPr id="254" name="Text Placeholder 245"/>
          <p:cNvSpPr>
            <a:spLocks noGrp="1"/>
          </p:cNvSpPr>
          <p:nvPr>
            <p:ph type="body" sz="quarter" idx="23" hasCustomPrompt="1"/>
          </p:nvPr>
        </p:nvSpPr>
        <p:spPr>
          <a:xfrm rot="21300000">
            <a:off x="6753436" y="2364035"/>
            <a:ext cx="3407525" cy="349120"/>
          </a:xfrm>
          <a:solidFill>
            <a:schemeClr val="accent1"/>
          </a:solidFill>
          <a:ln w="85725">
            <a:solidFill>
              <a:schemeClr val="bg1"/>
            </a:solidFill>
            <a:miter lim="800000"/>
          </a:ln>
          <a:effectLst>
            <a:outerShdw blurRad="50800" dist="38100" dir="2700000" algn="tl" rotWithShape="0">
              <a:prstClr val="black">
                <a:alpha val="40000"/>
              </a:prstClr>
            </a:outerShdw>
          </a:effectLst>
        </p:spPr>
        <p:txBody>
          <a:bodyPr lIns="180000" tIns="108000">
            <a:spAutoFit/>
          </a:bodyPr>
          <a:lstStyle>
            <a:lvl1pPr marL="0" indent="0">
              <a:buFont typeface="Arial" panose="020B0604020202020204" pitchFamily="34" charset="0"/>
              <a:buNone/>
              <a:defRPr sz="1400">
                <a:solidFill>
                  <a:schemeClr val="bg1"/>
                </a:solidFill>
              </a:defRPr>
            </a:lvl1pPr>
          </a:lstStyle>
          <a:p>
            <a:pPr lvl="0"/>
            <a:r>
              <a:rPr lang="en-US" dirty="0"/>
              <a:t>Enter text here</a:t>
            </a:r>
            <a:endParaRPr lang="en-GB" dirty="0"/>
          </a:p>
        </p:txBody>
      </p:sp>
      <p:sp>
        <p:nvSpPr>
          <p:cNvPr id="255" name="Text Placeholder 245"/>
          <p:cNvSpPr>
            <a:spLocks noGrp="1"/>
          </p:cNvSpPr>
          <p:nvPr>
            <p:ph type="body" sz="quarter" idx="24" hasCustomPrompt="1"/>
          </p:nvPr>
        </p:nvSpPr>
        <p:spPr>
          <a:xfrm rot="21300000">
            <a:off x="7494813" y="3064148"/>
            <a:ext cx="3407525" cy="349120"/>
          </a:xfrm>
          <a:solidFill>
            <a:schemeClr val="accent6"/>
          </a:solidFill>
          <a:ln w="85725">
            <a:solidFill>
              <a:schemeClr val="bg1"/>
            </a:solidFill>
            <a:miter lim="800000"/>
          </a:ln>
          <a:effectLst>
            <a:outerShdw blurRad="50800" dist="38100" dir="2700000" algn="tl" rotWithShape="0">
              <a:prstClr val="black">
                <a:alpha val="40000"/>
              </a:prstClr>
            </a:outerShdw>
          </a:effectLst>
        </p:spPr>
        <p:txBody>
          <a:bodyPr lIns="180000" tIns="108000">
            <a:spAutoFit/>
          </a:bodyPr>
          <a:lstStyle>
            <a:lvl1pPr marL="0" indent="0">
              <a:buFont typeface="Arial" panose="020B0604020202020204" pitchFamily="34" charset="0"/>
              <a:buNone/>
              <a:defRPr sz="1400">
                <a:solidFill>
                  <a:schemeClr val="bg1"/>
                </a:solidFill>
              </a:defRPr>
            </a:lvl1pPr>
          </a:lstStyle>
          <a:p>
            <a:pPr lvl="0"/>
            <a:r>
              <a:rPr lang="en-US" dirty="0"/>
              <a:t>Enter text here</a:t>
            </a:r>
            <a:endParaRPr lang="en-GB" dirty="0"/>
          </a:p>
        </p:txBody>
      </p:sp>
    </p:spTree>
    <p:extLst>
      <p:ext uri="{BB962C8B-B14F-4D97-AF65-F5344CB8AC3E}">
        <p14:creationId xmlns:p14="http://schemas.microsoft.com/office/powerpoint/2010/main" val="3800759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2">
                                            <p:bg/>
                                          </p:spTgt>
                                        </p:tgtEl>
                                        <p:attrNameLst>
                                          <p:attrName>style.visibility</p:attrName>
                                        </p:attrNameLst>
                                      </p:cBhvr>
                                      <p:to>
                                        <p:strVal val="visible"/>
                                      </p:to>
                                    </p:set>
                                    <p:animEffect transition="in" filter="fade">
                                      <p:cBhvr>
                                        <p:cTn id="7" dur="500"/>
                                        <p:tgtEl>
                                          <p:spTgt spid="252">
                                            <p:bg/>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2">
                                            <p:txEl>
                                              <p:pRg st="0" end="0"/>
                                            </p:txEl>
                                          </p:spTgt>
                                        </p:tgtEl>
                                        <p:attrNameLst>
                                          <p:attrName>style.visibility</p:attrName>
                                        </p:attrNameLst>
                                      </p:cBhvr>
                                      <p:to>
                                        <p:strVal val="visible"/>
                                      </p:to>
                                    </p:set>
                                    <p:animEffect transition="in" filter="fade">
                                      <p:cBhvr>
                                        <p:cTn id="11" dur="500"/>
                                        <p:tgtEl>
                                          <p:spTgt spid="252">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4">
                                            <p:bg/>
                                          </p:spTgt>
                                        </p:tgtEl>
                                        <p:attrNameLst>
                                          <p:attrName>style.visibility</p:attrName>
                                        </p:attrNameLst>
                                      </p:cBhvr>
                                      <p:to>
                                        <p:strVal val="visible"/>
                                      </p:to>
                                    </p:set>
                                    <p:animEffect transition="in" filter="fade">
                                      <p:cBhvr>
                                        <p:cTn id="15" dur="500"/>
                                        <p:tgtEl>
                                          <p:spTgt spid="254">
                                            <p:bg/>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4">
                                            <p:txEl>
                                              <p:pRg st="0" end="0"/>
                                            </p:txEl>
                                          </p:spTgt>
                                        </p:tgtEl>
                                        <p:attrNameLst>
                                          <p:attrName>style.visibility</p:attrName>
                                        </p:attrNameLst>
                                      </p:cBhvr>
                                      <p:to>
                                        <p:strVal val="visible"/>
                                      </p:to>
                                    </p:set>
                                    <p:animEffect transition="in" filter="fade">
                                      <p:cBhvr>
                                        <p:cTn id="19" dur="500"/>
                                        <p:tgtEl>
                                          <p:spTgt spid="254">
                                            <p:txEl>
                                              <p:pRg st="0" end="0"/>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5">
                                            <p:bg/>
                                          </p:spTgt>
                                        </p:tgtEl>
                                        <p:attrNameLst>
                                          <p:attrName>style.visibility</p:attrName>
                                        </p:attrNameLst>
                                      </p:cBhvr>
                                      <p:to>
                                        <p:strVal val="visible"/>
                                      </p:to>
                                    </p:set>
                                    <p:animEffect transition="in" filter="fade">
                                      <p:cBhvr>
                                        <p:cTn id="23" dur="500"/>
                                        <p:tgtEl>
                                          <p:spTgt spid="255">
                                            <p:bg/>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55">
                                            <p:txEl>
                                              <p:pRg st="0" end="0"/>
                                            </p:txEl>
                                          </p:spTgt>
                                        </p:tgtEl>
                                        <p:attrNameLst>
                                          <p:attrName>style.visibility</p:attrName>
                                        </p:attrNameLst>
                                      </p:cBhvr>
                                      <p:to>
                                        <p:strVal val="visible"/>
                                      </p:to>
                                    </p:set>
                                    <p:animEffect transition="in" filter="fade">
                                      <p:cBhvr>
                                        <p:cTn id="27" dur="500"/>
                                        <p:tgtEl>
                                          <p:spTgt spid="2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build="p" animBg="1">
        <p:tmplLst>
          <p:tmpl>
            <p:tnLst>
              <p:par>
                <p:cTn presetID="10" presetClass="entr" presetSubtype="0" fill="hold" nodeType="afterEffect">
                  <p:stCondLst>
                    <p:cond delay="0"/>
                  </p:stCondLst>
                  <p:childTnLst>
                    <p:set>
                      <p:cBhvr>
                        <p:cTn dur="1" fill="hold">
                          <p:stCondLst>
                            <p:cond delay="0"/>
                          </p:stCondLst>
                        </p:cTn>
                        <p:tgtEl>
                          <p:spTgt spid="252"/>
                        </p:tgtEl>
                        <p:attrNameLst>
                          <p:attrName>style.visibility</p:attrName>
                        </p:attrNameLst>
                      </p:cBhvr>
                      <p:to>
                        <p:strVal val="visible"/>
                      </p:to>
                    </p:set>
                    <p:animEffect transition="in" filter="fade">
                      <p:cBhvr>
                        <p:cTn dur="500"/>
                        <p:tgtEl>
                          <p:spTgt spid="252"/>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52"/>
                        </p:tgtEl>
                        <p:attrNameLst>
                          <p:attrName>style.visibility</p:attrName>
                        </p:attrNameLst>
                      </p:cBhvr>
                      <p:to>
                        <p:strVal val="visible"/>
                      </p:to>
                    </p:set>
                    <p:animEffect transition="in" filter="fade">
                      <p:cBhvr>
                        <p:cTn dur="500"/>
                        <p:tgtEl>
                          <p:spTgt spid="252"/>
                        </p:tgtEl>
                      </p:cBhvr>
                    </p:animEffect>
                  </p:childTnLst>
                </p:cTn>
              </p:par>
            </p:tnLst>
          </p:tmpl>
        </p:tmplLst>
      </p:bldP>
      <p:bldP spid="254" grpId="0" build="p" animBg="1">
        <p:tmplLst>
          <p:tmpl>
            <p:tnLst>
              <p:par>
                <p:cTn presetID="10" presetClass="entr" presetSubtype="0" fill="hold" nodeType="afterEffect">
                  <p:stCondLst>
                    <p:cond delay="0"/>
                  </p:stCondLst>
                  <p:childTnLst>
                    <p:set>
                      <p:cBhvr>
                        <p:cTn dur="1" fill="hold">
                          <p:stCondLst>
                            <p:cond delay="0"/>
                          </p:stCondLst>
                        </p:cTn>
                        <p:tgtEl>
                          <p:spTgt spid="254"/>
                        </p:tgtEl>
                        <p:attrNameLst>
                          <p:attrName>style.visibility</p:attrName>
                        </p:attrNameLst>
                      </p:cBhvr>
                      <p:to>
                        <p:strVal val="visible"/>
                      </p:to>
                    </p:set>
                    <p:animEffect transition="in" filter="fade">
                      <p:cBhvr>
                        <p:cTn dur="500"/>
                        <p:tgtEl>
                          <p:spTgt spid="254"/>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54"/>
                        </p:tgtEl>
                        <p:attrNameLst>
                          <p:attrName>style.visibility</p:attrName>
                        </p:attrNameLst>
                      </p:cBhvr>
                      <p:to>
                        <p:strVal val="visible"/>
                      </p:to>
                    </p:set>
                    <p:animEffect transition="in" filter="fade">
                      <p:cBhvr>
                        <p:cTn dur="500"/>
                        <p:tgtEl>
                          <p:spTgt spid="254"/>
                        </p:tgtEl>
                      </p:cBhvr>
                    </p:animEffect>
                  </p:childTnLst>
                </p:cTn>
              </p:par>
            </p:tnLst>
          </p:tmpl>
        </p:tmplLst>
      </p:bldP>
      <p:bldP spid="255" grpId="0" build="p" animBg="1">
        <p:tmplLst>
          <p:tmpl>
            <p:tnLst>
              <p:par>
                <p:cTn presetID="10" presetClass="entr" presetSubtype="0" fill="hold" nodeType="afterEffect">
                  <p:stCondLst>
                    <p:cond delay="0"/>
                  </p:stCondLst>
                  <p:childTnLst>
                    <p:set>
                      <p:cBhvr>
                        <p:cTn dur="1" fill="hold">
                          <p:stCondLst>
                            <p:cond delay="0"/>
                          </p:stCondLst>
                        </p:cTn>
                        <p:tgtEl>
                          <p:spTgt spid="255"/>
                        </p:tgtEl>
                        <p:attrNameLst>
                          <p:attrName>style.visibility</p:attrName>
                        </p:attrNameLst>
                      </p:cBhvr>
                      <p:to>
                        <p:strVal val="visible"/>
                      </p:to>
                    </p:set>
                    <p:animEffect transition="in" filter="fade">
                      <p:cBhvr>
                        <p:cTn dur="500"/>
                        <p:tgtEl>
                          <p:spTgt spid="255"/>
                        </p:tgtEl>
                      </p:cBhvr>
                    </p:animEffect>
                  </p:childTnLst>
                </p:cTn>
              </p:par>
            </p:tnLst>
          </p:tmpl>
          <p:tmpl lvl="1">
            <p:tnLst>
              <p:par>
                <p:cTn presetID="10" presetClass="entr" presetSubtype="0" fill="hold" nodeType="afterEffect">
                  <p:stCondLst>
                    <p:cond delay="0"/>
                  </p:stCondLst>
                  <p:childTnLst>
                    <p:set>
                      <p:cBhvr>
                        <p:cTn dur="1" fill="hold">
                          <p:stCondLst>
                            <p:cond delay="0"/>
                          </p:stCondLst>
                        </p:cTn>
                        <p:tgtEl>
                          <p:spTgt spid="255"/>
                        </p:tgtEl>
                        <p:attrNameLst>
                          <p:attrName>style.visibility</p:attrName>
                        </p:attrNameLst>
                      </p:cBhvr>
                      <p:to>
                        <p:strVal val="visible"/>
                      </p:to>
                    </p:set>
                    <p:animEffect transition="in" filter="fade">
                      <p:cBhvr>
                        <p:cTn dur="500"/>
                        <p:tgtEl>
                          <p:spTgt spid="255"/>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Blue with Icons">
    <p:bg>
      <p:bgPr>
        <a:solidFill>
          <a:srgbClr val="9FD5D9"/>
        </a:solidFill>
        <a:effectLst/>
      </p:bgPr>
    </p:bg>
    <p:spTree>
      <p:nvGrpSpPr>
        <p:cNvPr id="1" name=""/>
        <p:cNvGrpSpPr/>
        <p:nvPr/>
      </p:nvGrpSpPr>
      <p:grpSpPr>
        <a:xfrm>
          <a:off x="0" y="0"/>
          <a:ext cx="0" cy="0"/>
          <a:chOff x="0" y="0"/>
          <a:chExt cx="0" cy="0"/>
        </a:xfrm>
      </p:grpSpPr>
      <p:grpSp>
        <p:nvGrpSpPr>
          <p:cNvPr id="340" name="Group 339"/>
          <p:cNvGrpSpPr/>
          <p:nvPr userDrawn="1"/>
        </p:nvGrpSpPr>
        <p:grpSpPr>
          <a:xfrm>
            <a:off x="-90515" y="-229406"/>
            <a:ext cx="12379203" cy="7330814"/>
            <a:chOff x="-90515" y="-229406"/>
            <a:chExt cx="12379203" cy="7330814"/>
          </a:xfrm>
          <a:solidFill>
            <a:srgbClr val="C0E3E5"/>
          </a:solidFill>
        </p:grpSpPr>
        <p:grpSp>
          <p:nvGrpSpPr>
            <p:cNvPr id="9" name="Group 8"/>
            <p:cNvGrpSpPr/>
            <p:nvPr userDrawn="1"/>
          </p:nvGrpSpPr>
          <p:grpSpPr>
            <a:xfrm>
              <a:off x="-90515" y="1895996"/>
              <a:ext cx="12379203" cy="5205412"/>
              <a:chOff x="-211014" y="1895996"/>
              <a:chExt cx="12379203" cy="5205412"/>
            </a:xfrm>
            <a:grpFill/>
          </p:grpSpPr>
          <p:sp>
            <p:nvSpPr>
              <p:cNvPr id="10"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339" name="Group 338"/>
            <p:cNvGrpSpPr/>
            <p:nvPr userDrawn="1"/>
          </p:nvGrpSpPr>
          <p:grpSpPr>
            <a:xfrm>
              <a:off x="-73052" y="-229406"/>
              <a:ext cx="12342690" cy="1658938"/>
              <a:chOff x="-73052" y="-229406"/>
              <a:chExt cx="12342690" cy="1658938"/>
            </a:xfrm>
            <a:grpFill/>
          </p:grpSpPr>
          <p:sp>
            <p:nvSpPr>
              <p:cNvPr id="203"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0"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70" name="Rectangle 269"/>
          <p:cNvSpPr/>
          <p:nvPr userDrawn="1"/>
        </p:nvSpPr>
        <p:spPr>
          <a:xfrm>
            <a:off x="0" y="6329622"/>
            <a:ext cx="12192000" cy="528378"/>
          </a:xfrm>
          <a:prstGeom prst="rect">
            <a:avLst/>
          </a:prstGeom>
          <a:gradFill>
            <a:gsLst>
              <a:gs pos="0">
                <a:srgbClr val="9FD5D9"/>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reeform 346"/>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344" name="Picture 343"/>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345" name="Rectangle 344"/>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346"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71" name="Picture 27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1329386">
            <a:off x="6321084" y="3575740"/>
            <a:ext cx="5198031" cy="3182199"/>
          </a:xfrm>
          <a:prstGeom prst="rect">
            <a:avLst/>
          </a:prstGeom>
        </p:spPr>
      </p:pic>
      <p:pic>
        <p:nvPicPr>
          <p:cNvPr id="243" name="Picture 242">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rot="21337901">
            <a:off x="8888131" y="6228109"/>
            <a:ext cx="2703576" cy="292608"/>
          </a:xfrm>
          <a:prstGeom prst="rect">
            <a:avLst/>
          </a:prstGeom>
        </p:spPr>
      </p:pic>
    </p:spTree>
    <p:extLst>
      <p:ext uri="{BB962C8B-B14F-4D97-AF65-F5344CB8AC3E}">
        <p14:creationId xmlns:p14="http://schemas.microsoft.com/office/powerpoint/2010/main" val="26855392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Lime Page">
    <p:bg>
      <p:bgPr>
        <a:solidFill>
          <a:srgbClr val="E6E166"/>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EEB9C"/>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2" name="Rectangle 241"/>
          <p:cNvSpPr/>
          <p:nvPr userDrawn="1"/>
        </p:nvSpPr>
        <p:spPr>
          <a:xfrm>
            <a:off x="0" y="6329622"/>
            <a:ext cx="12192000" cy="528378"/>
          </a:xfrm>
          <a:prstGeom prst="rect">
            <a:avLst/>
          </a:prstGeom>
          <a:gradFill>
            <a:gsLst>
              <a:gs pos="0">
                <a:srgbClr val="E6E166"/>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sp>
        <p:nvSpPr>
          <p:cNvPr id="245" name="Picture Placeholder 239"/>
          <p:cNvSpPr>
            <a:spLocks noGrp="1"/>
          </p:cNvSpPr>
          <p:nvPr>
            <p:ph type="pic" sz="quarter" idx="17" hasCustomPrompt="1"/>
          </p:nvPr>
        </p:nvSpPr>
        <p:spPr>
          <a:xfrm>
            <a:off x="1347761" y="2961602"/>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6" name="Text Placeholder 245"/>
          <p:cNvSpPr>
            <a:spLocks noGrp="1"/>
          </p:cNvSpPr>
          <p:nvPr>
            <p:ph type="body" sz="quarter" idx="18" hasCustomPrompt="1"/>
          </p:nvPr>
        </p:nvSpPr>
        <p:spPr>
          <a:xfrm rot="-360000">
            <a:off x="515049" y="2750802"/>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7" name="Text Placeholder 245"/>
          <p:cNvSpPr>
            <a:spLocks noGrp="1"/>
          </p:cNvSpPr>
          <p:nvPr>
            <p:ph type="body" sz="quarter" idx="19" hasCustomPrompt="1"/>
          </p:nvPr>
        </p:nvSpPr>
        <p:spPr>
          <a:xfrm rot="21300000">
            <a:off x="6469820" y="4570834"/>
            <a:ext cx="3931886" cy="1554930"/>
          </a:xfrm>
          <a:solidFill>
            <a:schemeClr val="accent3"/>
          </a:solidFill>
          <a:ln w="85725">
            <a:solidFill>
              <a:schemeClr val="bg1"/>
            </a:solidFill>
            <a:miter lim="800000"/>
          </a:ln>
          <a:effectLst>
            <a:outerShdw blurRad="50800" dist="38100" dir="2700000" algn="tl" rotWithShape="0">
              <a:prstClr val="black">
                <a:alpha val="40000"/>
              </a:prstClr>
            </a:outerShdw>
          </a:effectLst>
        </p:spPr>
        <p:txBody>
          <a:bodyPr tIns="180000" rIns="684000" bIns="0">
            <a:noAutofit/>
          </a:bodyPr>
          <a:lstStyle>
            <a:lvl1pPr marL="0" indent="0">
              <a:buFont typeface="Arial" panose="020B0604020202020204" pitchFamily="34" charset="0"/>
              <a:buNone/>
              <a:defRPr sz="1200">
                <a:solidFill>
                  <a:schemeClr val="bg1"/>
                </a:solidFill>
              </a:defRPr>
            </a:lvl1pPr>
          </a:lstStyle>
          <a:p>
            <a:pPr lvl="0"/>
            <a:r>
              <a:rPr lang="en-US" dirty="0"/>
              <a:t>Enter text here</a:t>
            </a:r>
            <a:endParaRPr lang="en-GB" dirty="0"/>
          </a:p>
        </p:txBody>
      </p:sp>
      <p:sp>
        <p:nvSpPr>
          <p:cNvPr id="249" name="Text Placeholder 10"/>
          <p:cNvSpPr>
            <a:spLocks noGrp="1"/>
          </p:cNvSpPr>
          <p:nvPr>
            <p:ph type="body" sz="quarter" idx="21" hasCustomPrompt="1"/>
          </p:nvPr>
        </p:nvSpPr>
        <p:spPr>
          <a:xfrm rot="21300000">
            <a:off x="6415622" y="3985570"/>
            <a:ext cx="3825603" cy="473088"/>
          </a:xfrm>
        </p:spPr>
        <p:txBody>
          <a:bodyPr anchor="b">
            <a:noAutofit/>
          </a:bodyPr>
          <a:lstStyle>
            <a:lvl1pPr>
              <a:defRPr sz="1800" b="0">
                <a:solidFill>
                  <a:schemeClr val="bg1"/>
                </a:solidFill>
              </a:defRPr>
            </a:lvl1pPr>
          </a:lstStyle>
          <a:p>
            <a:pPr lvl="0"/>
            <a:r>
              <a:rPr lang="en-US" dirty="0"/>
              <a:t>Sub Header</a:t>
            </a:r>
            <a:endParaRPr lang="en-GB" dirty="0"/>
          </a:p>
        </p:txBody>
      </p:sp>
      <p:sp>
        <p:nvSpPr>
          <p:cNvPr id="250" name="Text Placeholder 245"/>
          <p:cNvSpPr>
            <a:spLocks noGrp="1"/>
          </p:cNvSpPr>
          <p:nvPr>
            <p:ph type="body" sz="quarter" idx="14" hasCustomPrompt="1"/>
          </p:nvPr>
        </p:nvSpPr>
        <p:spPr>
          <a:xfrm rot="21300000">
            <a:off x="6236753" y="1706657"/>
            <a:ext cx="3931619" cy="1049609"/>
          </a:xfrm>
        </p:spPr>
        <p:txBody>
          <a:bodyPr>
            <a:noAutofit/>
          </a:bodyPr>
          <a:lstStyle>
            <a:lvl1pPr>
              <a:defRPr/>
            </a:lvl1pPr>
          </a:lstStyle>
          <a:p>
            <a:pPr lvl="0"/>
            <a:r>
              <a:rPr lang="en-US" dirty="0"/>
              <a:t>Enter text here</a:t>
            </a:r>
            <a:endParaRPr lang="en-GB" dirty="0"/>
          </a:p>
        </p:txBody>
      </p:sp>
      <p:sp>
        <p:nvSpPr>
          <p:cNvPr id="251" name="Text Placeholder 245"/>
          <p:cNvSpPr>
            <a:spLocks noGrp="1"/>
          </p:cNvSpPr>
          <p:nvPr>
            <p:ph type="body" sz="quarter" idx="22" hasCustomPrompt="1"/>
          </p:nvPr>
        </p:nvSpPr>
        <p:spPr>
          <a:xfrm rot="21300000">
            <a:off x="6304767" y="2842212"/>
            <a:ext cx="3931886" cy="1560347"/>
          </a:xfrm>
          <a:solidFill>
            <a:schemeClr val="accent2"/>
          </a:solidFill>
          <a:ln w="85725">
            <a:solidFill>
              <a:schemeClr val="bg1"/>
            </a:solidFill>
            <a:miter lim="800000"/>
          </a:ln>
          <a:effectLst>
            <a:outerShdw blurRad="50800" dist="38100" dir="2700000" algn="tl" rotWithShape="0">
              <a:prstClr val="black">
                <a:alpha val="40000"/>
              </a:prstClr>
            </a:outerShdw>
          </a:effectLst>
        </p:spPr>
        <p:txBody>
          <a:bodyPr tIns="144000" rIns="684000" bIns="0">
            <a:noAutofit/>
          </a:bodyPr>
          <a:lstStyle>
            <a:lvl1pPr marL="0" indent="0">
              <a:buFont typeface="Arial" panose="020B0604020202020204" pitchFamily="34" charset="0"/>
              <a:buNone/>
              <a:defRPr sz="1200">
                <a:solidFill>
                  <a:schemeClr val="bg1"/>
                </a:solidFill>
              </a:defRPr>
            </a:lvl1pPr>
          </a:lstStyle>
          <a:p>
            <a:pPr lvl="0"/>
            <a:r>
              <a:rPr lang="en-US" dirty="0"/>
              <a:t>Enter text here</a:t>
            </a:r>
            <a:endParaRPr lang="en-GB" dirty="0"/>
          </a:p>
        </p:txBody>
      </p:sp>
      <p:sp>
        <p:nvSpPr>
          <p:cNvPr id="248" name="Picture Placeholder 239"/>
          <p:cNvSpPr>
            <a:spLocks noGrp="1"/>
          </p:cNvSpPr>
          <p:nvPr>
            <p:ph type="pic" sz="quarter" idx="20" hasCustomPrompt="1"/>
          </p:nvPr>
        </p:nvSpPr>
        <p:spPr>
          <a:xfrm rot="389805">
            <a:off x="9795945" y="3412011"/>
            <a:ext cx="1546104" cy="1546104"/>
          </a:xfrm>
          <a:solidFill>
            <a:schemeClr val="accent4"/>
          </a:solidFill>
          <a:ln w="85725">
            <a:solidFill>
              <a:schemeClr val="bg1"/>
            </a:solidFill>
            <a:miter lim="800000"/>
          </a:ln>
          <a:effectLst>
            <a:outerShdw blurRad="50800" dist="38100" dir="2700000" algn="tl" rotWithShape="0">
              <a:prstClr val="black">
                <a:alpha val="40000"/>
              </a:prstClr>
            </a:outerShdw>
          </a:effectLst>
        </p:spPr>
        <p:txBody>
          <a:bodyPr tIns="108000">
            <a:noAutofit/>
          </a:bodyPr>
          <a:lstStyle>
            <a:lvl1pPr algn="ctr">
              <a:lnSpc>
                <a:spcPct val="100000"/>
              </a:lnSpc>
              <a:defRPr sz="1200"/>
            </a:lvl1pPr>
          </a:lstStyle>
          <a:p>
            <a:r>
              <a:rPr lang="en-GB" dirty="0"/>
              <a:t>Click on the icon to insert an image</a:t>
            </a:r>
          </a:p>
        </p:txBody>
      </p:sp>
      <p:pic>
        <p:nvPicPr>
          <p:cNvPr id="253" name="Picture 252">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242285134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ime with Icons">
    <p:bg>
      <p:bgPr>
        <a:solidFill>
          <a:srgbClr val="E6E166"/>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EEB9C"/>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3" name="Rectangle 242"/>
          <p:cNvSpPr/>
          <p:nvPr userDrawn="1"/>
        </p:nvSpPr>
        <p:spPr>
          <a:xfrm>
            <a:off x="0" y="6329622"/>
            <a:ext cx="12192000" cy="528378"/>
          </a:xfrm>
          <a:prstGeom prst="rect">
            <a:avLst/>
          </a:prstGeom>
          <a:gradFill>
            <a:gsLst>
              <a:gs pos="0">
                <a:srgbClr val="E6E166"/>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4" name="Picture 24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1329386">
            <a:off x="6321084" y="3575740"/>
            <a:ext cx="5198031" cy="3182199"/>
          </a:xfrm>
          <a:prstGeom prst="rect">
            <a:avLst/>
          </a:prstGeom>
        </p:spPr>
      </p:pic>
      <p:sp>
        <p:nvSpPr>
          <p:cNvPr id="242" name="Picture Placeholder 239"/>
          <p:cNvSpPr>
            <a:spLocks noGrp="1"/>
          </p:cNvSpPr>
          <p:nvPr>
            <p:ph type="pic" sz="quarter" idx="12" hasCustomPrompt="1"/>
          </p:nvPr>
        </p:nvSpPr>
        <p:spPr>
          <a:xfrm>
            <a:off x="1347761" y="185454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5" name="Text Placeholder 245"/>
          <p:cNvSpPr>
            <a:spLocks noGrp="1"/>
          </p:cNvSpPr>
          <p:nvPr>
            <p:ph type="body" sz="quarter" idx="16" hasCustomPrompt="1"/>
          </p:nvPr>
        </p:nvSpPr>
        <p:spPr>
          <a:xfrm rot="-360000">
            <a:off x="515049" y="164374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6" name="Picture Placeholder 239"/>
          <p:cNvSpPr>
            <a:spLocks noGrp="1"/>
          </p:cNvSpPr>
          <p:nvPr>
            <p:ph type="pic" sz="quarter" idx="17" hasCustomPrompt="1"/>
          </p:nvPr>
        </p:nvSpPr>
        <p:spPr>
          <a:xfrm>
            <a:off x="1347761" y="438965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7" name="Text Placeholder 245"/>
          <p:cNvSpPr>
            <a:spLocks noGrp="1"/>
          </p:cNvSpPr>
          <p:nvPr>
            <p:ph type="body" sz="quarter" idx="18" hasCustomPrompt="1"/>
          </p:nvPr>
        </p:nvSpPr>
        <p:spPr>
          <a:xfrm rot="-360000">
            <a:off x="515049" y="417885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8" name="Text Placeholder 245"/>
          <p:cNvSpPr>
            <a:spLocks noGrp="1"/>
          </p:cNvSpPr>
          <p:nvPr>
            <p:ph type="body" sz="quarter" idx="14" hasCustomPrompt="1"/>
          </p:nvPr>
        </p:nvSpPr>
        <p:spPr>
          <a:xfrm rot="21300000">
            <a:off x="6334050" y="1700236"/>
            <a:ext cx="4968000" cy="4422102"/>
          </a:xfrm>
        </p:spPr>
        <p:txBody>
          <a:bodyPr>
            <a:noAutofit/>
          </a:bodyPr>
          <a:lstStyle>
            <a:lvl1pPr>
              <a:defRPr/>
            </a:lvl1pPr>
          </a:lstStyle>
          <a:p>
            <a:pPr lvl="0"/>
            <a:r>
              <a:rPr lang="en-US" dirty="0"/>
              <a:t>Enter text here</a:t>
            </a:r>
            <a:endParaRPr lang="en-GB" dirty="0"/>
          </a:p>
        </p:txBody>
      </p:sp>
      <p:pic>
        <p:nvPicPr>
          <p:cNvPr id="251" name="Picture 250">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29268697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Orange Page">
    <p:bg>
      <p:bgPr>
        <a:solidFill>
          <a:srgbClr val="E1B35F"/>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ACA92"/>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2" name="Rectangle 241"/>
          <p:cNvSpPr/>
          <p:nvPr userDrawn="1"/>
        </p:nvSpPr>
        <p:spPr>
          <a:xfrm>
            <a:off x="0" y="6329622"/>
            <a:ext cx="12192000" cy="528378"/>
          </a:xfrm>
          <a:prstGeom prst="rect">
            <a:avLst/>
          </a:prstGeom>
          <a:gradFill>
            <a:gsLst>
              <a:gs pos="0">
                <a:srgbClr val="E1B35F"/>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5" name="Picture 244">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9591026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range with Icons">
    <p:bg>
      <p:bgPr>
        <a:solidFill>
          <a:srgbClr val="E1B35F"/>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ACA92"/>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3" name="Rectangle 242"/>
          <p:cNvSpPr/>
          <p:nvPr userDrawn="1"/>
        </p:nvSpPr>
        <p:spPr>
          <a:xfrm>
            <a:off x="0" y="6329622"/>
            <a:ext cx="12192000" cy="528378"/>
          </a:xfrm>
          <a:prstGeom prst="rect">
            <a:avLst/>
          </a:prstGeom>
          <a:gradFill>
            <a:gsLst>
              <a:gs pos="0">
                <a:srgbClr val="E1B35F"/>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4" name="Picture 24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1329386">
            <a:off x="6321084" y="3575740"/>
            <a:ext cx="5198031" cy="3182199"/>
          </a:xfrm>
          <a:prstGeom prst="rect">
            <a:avLst/>
          </a:prstGeom>
        </p:spPr>
      </p:pic>
      <p:pic>
        <p:nvPicPr>
          <p:cNvPr id="246" name="Picture 245">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382786224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emon Page">
    <p:bg>
      <p:bgPr>
        <a:solidFill>
          <a:srgbClr val="DEC263"/>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8D496"/>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2" name="Rectangle 241"/>
          <p:cNvSpPr/>
          <p:nvPr userDrawn="1"/>
        </p:nvSpPr>
        <p:spPr>
          <a:xfrm>
            <a:off x="0" y="6329622"/>
            <a:ext cx="12192000" cy="528378"/>
          </a:xfrm>
          <a:prstGeom prst="rect">
            <a:avLst/>
          </a:prstGeom>
          <a:gradFill>
            <a:gsLst>
              <a:gs pos="0">
                <a:srgbClr val="DEC263"/>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4" name="Picture 243">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14070751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p:bg>
      <p:bgPr>
        <a:solidFill>
          <a:schemeClr val="accent1"/>
        </a:solidFill>
        <a:effectLst/>
      </p:bgPr>
    </p:bg>
    <p:spTree>
      <p:nvGrpSpPr>
        <p:cNvPr id="1" name=""/>
        <p:cNvGrpSpPr/>
        <p:nvPr/>
      </p:nvGrpSpPr>
      <p:grpSpPr>
        <a:xfrm>
          <a:off x="0" y="0"/>
          <a:ext cx="0" cy="0"/>
          <a:chOff x="0" y="0"/>
          <a:chExt cx="0" cy="0"/>
        </a:xfrm>
      </p:grpSpPr>
      <p:sp>
        <p:nvSpPr>
          <p:cNvPr id="478" name="Rectangle 477"/>
          <p:cNvSpPr/>
          <p:nvPr userDrawn="1"/>
        </p:nvSpPr>
        <p:spPr>
          <a:xfrm>
            <a:off x="0" y="6329622"/>
            <a:ext cx="12192000" cy="528378"/>
          </a:xfrm>
          <a:prstGeom prst="rect">
            <a:avLst/>
          </a:prstGeom>
          <a:gradFill>
            <a:gsLst>
              <a:gs pos="0">
                <a:srgbClr val="5D4B78"/>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Text Placeholder 15"/>
          <p:cNvSpPr>
            <a:spLocks noGrp="1"/>
          </p:cNvSpPr>
          <p:nvPr>
            <p:ph type="body" sz="quarter" idx="11" hasCustomPrompt="1"/>
          </p:nvPr>
        </p:nvSpPr>
        <p:spPr>
          <a:xfrm>
            <a:off x="4246713" y="5857500"/>
            <a:ext cx="3698574" cy="903662"/>
          </a:xfrm>
          <a:solidFill>
            <a:schemeClr val="accent5"/>
          </a:solidFill>
          <a:effectLst>
            <a:outerShdw blurRad="63500" sx="102000" sy="102000" algn="ctr" rotWithShape="0">
              <a:prstClr val="black">
                <a:alpha val="40000"/>
              </a:prstClr>
            </a:outerShdw>
          </a:effectLst>
        </p:spPr>
        <p:txBody>
          <a:bodyPr>
            <a:noAutofit/>
          </a:bodyPr>
          <a:lstStyle>
            <a:lvl1pPr algn="ctr">
              <a:defRPr sz="3200" baseline="0">
                <a:solidFill>
                  <a:schemeClr val="bg1"/>
                </a:solidFill>
                <a:latin typeface="Sketch Block" panose="02000000000000000000" pitchFamily="2" charset="0"/>
              </a:defRPr>
            </a:lvl1pPr>
          </a:lstStyle>
          <a:p>
            <a:pPr lvl="0"/>
            <a:r>
              <a:rPr lang="en-US" dirty="0"/>
              <a:t>Presenter Name</a:t>
            </a:r>
            <a:endParaRPr lang="en-GB" dirty="0"/>
          </a:p>
        </p:txBody>
      </p:sp>
      <p:grpSp>
        <p:nvGrpSpPr>
          <p:cNvPr id="247" name="Group 246"/>
          <p:cNvGrpSpPr/>
          <p:nvPr userDrawn="1"/>
        </p:nvGrpSpPr>
        <p:grpSpPr>
          <a:xfrm>
            <a:off x="-90515" y="-229406"/>
            <a:ext cx="12379203" cy="7330814"/>
            <a:chOff x="-90515" y="-229406"/>
            <a:chExt cx="12379203" cy="7330814"/>
          </a:xfrm>
          <a:solidFill>
            <a:schemeClr val="bg1"/>
          </a:solidFill>
        </p:grpSpPr>
        <p:grpSp>
          <p:nvGrpSpPr>
            <p:cNvPr id="248" name="Group 247"/>
            <p:cNvGrpSpPr/>
            <p:nvPr userDrawn="1"/>
          </p:nvGrpSpPr>
          <p:grpSpPr>
            <a:xfrm>
              <a:off x="-90515" y="1895996"/>
              <a:ext cx="12379203" cy="5205412"/>
              <a:chOff x="-211014" y="1895996"/>
              <a:chExt cx="12379203" cy="5205412"/>
            </a:xfrm>
            <a:grpFill/>
          </p:grpSpPr>
          <p:sp>
            <p:nvSpPr>
              <p:cNvPr id="31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249" name="Group 248"/>
            <p:cNvGrpSpPr/>
            <p:nvPr userDrawn="1"/>
          </p:nvGrpSpPr>
          <p:grpSpPr>
            <a:xfrm>
              <a:off x="-73052" y="-229406"/>
              <a:ext cx="12342690" cy="1658938"/>
              <a:chOff x="-73052" y="-229406"/>
              <a:chExt cx="12342690" cy="1658938"/>
            </a:xfrm>
            <a:grpFill/>
          </p:grpSpPr>
          <p:sp>
            <p:nvSpPr>
              <p:cNvPr id="25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pic>
        <p:nvPicPr>
          <p:cNvPr id="479" name="Picture 478"/>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3547872"/>
          </a:xfrm>
          <a:prstGeom prst="rect">
            <a:avLst/>
          </a:prstGeom>
          <a:effectLst>
            <a:outerShdw blurRad="50800" dist="38100" dir="5400000" algn="t" rotWithShape="0">
              <a:prstClr val="black">
                <a:alpha val="40000"/>
              </a:prstClr>
            </a:outerShdw>
          </a:effectLst>
        </p:spPr>
      </p:pic>
      <p:sp>
        <p:nvSpPr>
          <p:cNvPr id="480" name="Rectangle 479"/>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481" name="Freeform 6"/>
          <p:cNvSpPr>
            <a:spLocks noEditPoints="1"/>
          </p:cNvSpPr>
          <p:nvPr userDrawn="1"/>
        </p:nvSpPr>
        <p:spPr bwMode="auto">
          <a:xfrm>
            <a:off x="819554" y="260648"/>
            <a:ext cx="2216106" cy="775490"/>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 name="Date Placeholder 2"/>
          <p:cNvSpPr>
            <a:spLocks noGrp="1"/>
          </p:cNvSpPr>
          <p:nvPr>
            <p:ph type="dt" sz="half" idx="10"/>
          </p:nvPr>
        </p:nvSpPr>
        <p:spPr>
          <a:xfrm>
            <a:off x="5318275" y="6335972"/>
            <a:ext cx="1555450" cy="365125"/>
          </a:xfrm>
        </p:spPr>
        <p:txBody>
          <a:bodyPr>
            <a:noAutofit/>
          </a:bodyPr>
          <a:lstStyle>
            <a:lvl1pPr algn="ctr">
              <a:defRPr sz="2000">
                <a:solidFill>
                  <a:schemeClr val="bg1"/>
                </a:solidFill>
                <a:latin typeface="Sketch Block" panose="02000000000000000000" pitchFamily="2" charset="0"/>
              </a:defRPr>
            </a:lvl1pPr>
          </a:lstStyle>
          <a:p>
            <a:fld id="{25A1E4AC-797A-4E70-B24B-1C5542E98B7D}" type="datetime1">
              <a:rPr lang="en-GB" smtClean="0"/>
              <a:pPr/>
              <a:t>01/10/2017</a:t>
            </a:fld>
            <a:endParaRPr lang="en-GB" dirty="0"/>
          </a:p>
        </p:txBody>
      </p:sp>
      <p:sp>
        <p:nvSpPr>
          <p:cNvPr id="2" name="Title 1"/>
          <p:cNvSpPr>
            <a:spLocks noGrp="1"/>
          </p:cNvSpPr>
          <p:nvPr>
            <p:ph type="title" hasCustomPrompt="1"/>
          </p:nvPr>
        </p:nvSpPr>
        <p:spPr>
          <a:xfrm>
            <a:off x="4876800" y="304800"/>
            <a:ext cx="7231868" cy="816470"/>
          </a:xfrm>
        </p:spPr>
        <p:txBody>
          <a:bodyPr>
            <a:noAutofit/>
          </a:bodyPr>
          <a:lstStyle>
            <a:lvl1pPr algn="l">
              <a:defRPr baseline="0">
                <a:ln w="12700">
                  <a:solidFill>
                    <a:schemeClr val="bg1"/>
                  </a:solidFill>
                </a:ln>
                <a:solidFill>
                  <a:schemeClr val="accent1"/>
                </a:solidFill>
              </a:defRPr>
            </a:lvl1pPr>
          </a:lstStyle>
          <a:p>
            <a:r>
              <a:rPr lang="en-US" dirty="0"/>
              <a:t>Presentation Title</a:t>
            </a:r>
            <a:endParaRPr lang="en-GB" dirty="0"/>
          </a:p>
        </p:txBody>
      </p:sp>
      <p:sp>
        <p:nvSpPr>
          <p:cNvPr id="484" name="Picture Placeholder 239"/>
          <p:cNvSpPr>
            <a:spLocks noGrp="1"/>
          </p:cNvSpPr>
          <p:nvPr>
            <p:ph type="pic" sz="quarter" idx="12" hasCustomPrompt="1"/>
          </p:nvPr>
        </p:nvSpPr>
        <p:spPr>
          <a:xfrm>
            <a:off x="2101823" y="1223757"/>
            <a:ext cx="7989012" cy="4411443"/>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a:noAutofit/>
          </a:bodyPr>
          <a:lstStyle>
            <a:lvl1pPr algn="ctr">
              <a:defRPr sz="1200"/>
            </a:lvl1pPr>
          </a:lstStyle>
          <a:p>
            <a:r>
              <a:rPr lang="en-GB" dirty="0"/>
              <a:t/>
            </a:r>
            <a:br>
              <a:rPr lang="en-GB" dirty="0"/>
            </a:br>
            <a:r>
              <a:rPr lang="en-GB" dirty="0"/>
              <a:t/>
            </a:r>
            <a:br>
              <a:rPr lang="en-GB" dirty="0"/>
            </a:br>
            <a:r>
              <a:rPr lang="en-GB" dirty="0"/>
              <a:t>Click on the icon to insert an image</a:t>
            </a:r>
          </a:p>
        </p:txBody>
      </p:sp>
    </p:spTree>
    <p:extLst>
      <p:ext uri="{BB962C8B-B14F-4D97-AF65-F5344CB8AC3E}">
        <p14:creationId xmlns:p14="http://schemas.microsoft.com/office/powerpoint/2010/main" val="801493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withEffect">
                                  <p:stCondLst>
                                    <p:cond delay="0"/>
                                  </p:stCondLst>
                                  <p:childTnLst>
                                    <p:set>
                                      <p:cBhvr>
                                        <p:cTn id="6" dur="1" fill="hold">
                                          <p:stCondLst>
                                            <p:cond delay="0"/>
                                          </p:stCondLst>
                                        </p:cTn>
                                        <p:tgtEl>
                                          <p:spTgt spid="484"/>
                                        </p:tgtEl>
                                        <p:attrNameLst>
                                          <p:attrName>style.visibility</p:attrName>
                                        </p:attrNameLst>
                                      </p:cBhvr>
                                      <p:to>
                                        <p:strVal val="visible"/>
                                      </p:to>
                                    </p:set>
                                    <p:anim calcmode="lin" valueType="num">
                                      <p:cBhvr additive="base">
                                        <p:cTn id="7" dur="1000" fill="hold"/>
                                        <p:tgtEl>
                                          <p:spTgt spid="484"/>
                                        </p:tgtEl>
                                        <p:attrNameLst>
                                          <p:attrName>ppt_x</p:attrName>
                                        </p:attrNameLst>
                                      </p:cBhvr>
                                      <p:tavLst>
                                        <p:tav tm="0">
                                          <p:val>
                                            <p:strVal val="0-#ppt_w/2"/>
                                          </p:val>
                                        </p:tav>
                                        <p:tav tm="100000">
                                          <p:val>
                                            <p:strVal val="#ppt_x"/>
                                          </p:val>
                                        </p:tav>
                                      </p:tavLst>
                                    </p:anim>
                                    <p:anim calcmode="lin" valueType="num">
                                      <p:cBhvr additive="base">
                                        <p:cTn id="8" dur="1000" fill="hold"/>
                                        <p:tgtEl>
                                          <p:spTgt spid="4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 grpId="0" animBg="1"/>
    </p:bldLst>
  </p:timing>
  <p:hf sldNum="0" hdr="0" ftr="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Lemon with Icons">
    <p:bg>
      <p:bgPr>
        <a:solidFill>
          <a:srgbClr val="DEC263"/>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8D496"/>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3" name="Rectangle 242"/>
          <p:cNvSpPr/>
          <p:nvPr userDrawn="1"/>
        </p:nvSpPr>
        <p:spPr>
          <a:xfrm>
            <a:off x="0" y="6329622"/>
            <a:ext cx="12192000" cy="528378"/>
          </a:xfrm>
          <a:prstGeom prst="rect">
            <a:avLst/>
          </a:prstGeom>
          <a:gradFill>
            <a:gsLst>
              <a:gs pos="0">
                <a:srgbClr val="DEC263"/>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4" name="Picture 243"/>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21329386">
            <a:off x="6321084" y="3575740"/>
            <a:ext cx="5198031" cy="3182199"/>
          </a:xfrm>
          <a:prstGeom prst="rect">
            <a:avLst/>
          </a:prstGeom>
        </p:spPr>
      </p:pic>
      <p:pic>
        <p:nvPicPr>
          <p:cNvPr id="245" name="Picture 244">
            <a:hlinkClick r:id="rId4"/>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33776384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userDrawn="1">
  <p:cSld name="2_Diagram">
    <p:bg>
      <p:bgPr>
        <a:solidFill>
          <a:srgbClr val="A6A7B5"/>
        </a:solidFill>
        <a:effectLst/>
      </p:bgPr>
    </p:bg>
    <p:spTree>
      <p:nvGrpSpPr>
        <p:cNvPr id="1" name=""/>
        <p:cNvGrpSpPr/>
        <p:nvPr/>
      </p:nvGrpSpPr>
      <p:grpSpPr>
        <a:xfrm>
          <a:off x="0" y="0"/>
          <a:ext cx="0" cy="0"/>
          <a:chOff x="0" y="0"/>
          <a:chExt cx="0" cy="0"/>
        </a:xfrm>
      </p:grpSpPr>
      <p:grpSp>
        <p:nvGrpSpPr>
          <p:cNvPr id="7" name="Group 6"/>
          <p:cNvGrpSpPr/>
          <p:nvPr userDrawn="1"/>
        </p:nvGrpSpPr>
        <p:grpSpPr>
          <a:xfrm>
            <a:off x="-90515" y="-229406"/>
            <a:ext cx="12379203" cy="7330814"/>
            <a:chOff x="-90515" y="-229406"/>
            <a:chExt cx="12379203" cy="7330814"/>
          </a:xfrm>
          <a:solidFill>
            <a:srgbClr val="C1C1CA"/>
          </a:solidFill>
        </p:grpSpPr>
        <p:grpSp>
          <p:nvGrpSpPr>
            <p:cNvPr id="8" name="Group 7"/>
            <p:cNvGrpSpPr/>
            <p:nvPr userDrawn="1"/>
          </p:nvGrpSpPr>
          <p:grpSpPr>
            <a:xfrm>
              <a:off x="-90515" y="1895996"/>
              <a:ext cx="12379203" cy="5205412"/>
              <a:chOff x="-211014" y="1895996"/>
              <a:chExt cx="12379203" cy="5205412"/>
            </a:xfrm>
            <a:grpFill/>
          </p:grpSpPr>
          <p:sp>
            <p:nvSpPr>
              <p:cNvPr id="7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9" name="Group 8"/>
            <p:cNvGrpSpPr/>
            <p:nvPr userDrawn="1"/>
          </p:nvGrpSpPr>
          <p:grpSpPr>
            <a:xfrm>
              <a:off x="-73052" y="-229406"/>
              <a:ext cx="12342690" cy="1658938"/>
              <a:chOff x="-73052" y="-229406"/>
              <a:chExt cx="12342690" cy="1658938"/>
            </a:xfrm>
            <a:grpFill/>
          </p:grpSpPr>
          <p:sp>
            <p:nvSpPr>
              <p:cNvPr id="1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1" name="Rectangle 240"/>
          <p:cNvSpPr/>
          <p:nvPr userDrawn="1"/>
        </p:nvSpPr>
        <p:spPr>
          <a:xfrm>
            <a:off x="0" y="6329622"/>
            <a:ext cx="12192000" cy="528378"/>
          </a:xfrm>
          <a:prstGeom prst="rect">
            <a:avLst/>
          </a:prstGeom>
          <a:gradFill>
            <a:gsLst>
              <a:gs pos="0">
                <a:srgbClr val="A6A7B5"/>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Diagram Slide Title</a:t>
            </a:r>
            <a:endParaRPr lang="en-GB" dirty="0"/>
          </a:p>
        </p:txBody>
      </p:sp>
      <p:sp>
        <p:nvSpPr>
          <p:cNvPr id="242" name="Picture Placeholder 239"/>
          <p:cNvSpPr>
            <a:spLocks noGrp="1"/>
          </p:cNvSpPr>
          <p:nvPr>
            <p:ph type="pic" sz="quarter" idx="14" hasCustomPrompt="1"/>
          </p:nvPr>
        </p:nvSpPr>
        <p:spPr>
          <a:xfrm rot="-360000">
            <a:off x="435499" y="1927353"/>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44" name="Picture Placeholder 239"/>
          <p:cNvSpPr>
            <a:spLocks noGrp="1"/>
          </p:cNvSpPr>
          <p:nvPr>
            <p:ph type="pic" sz="quarter" idx="17" hasCustomPrompt="1"/>
          </p:nvPr>
        </p:nvSpPr>
        <p:spPr>
          <a:xfrm rot="394112">
            <a:off x="2387757" y="2088523"/>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48" name="Picture Placeholder 239"/>
          <p:cNvSpPr>
            <a:spLocks noGrp="1"/>
          </p:cNvSpPr>
          <p:nvPr>
            <p:ph type="pic" sz="quarter" idx="19" hasCustomPrompt="1"/>
          </p:nvPr>
        </p:nvSpPr>
        <p:spPr>
          <a:xfrm rot="-360000">
            <a:off x="4340015" y="1927355"/>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52" name="Picture Placeholder 239"/>
          <p:cNvSpPr>
            <a:spLocks noGrp="1"/>
          </p:cNvSpPr>
          <p:nvPr>
            <p:ph type="pic" sz="quarter" idx="23" hasCustomPrompt="1"/>
          </p:nvPr>
        </p:nvSpPr>
        <p:spPr>
          <a:xfrm rot="-360000">
            <a:off x="8244531" y="1927355"/>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67" name="Text Placeholder 245"/>
          <p:cNvSpPr>
            <a:spLocks noGrp="1"/>
          </p:cNvSpPr>
          <p:nvPr>
            <p:ph type="body" sz="quarter" idx="16" hasCustomPrompt="1"/>
          </p:nvPr>
        </p:nvSpPr>
        <p:spPr>
          <a:xfrm rot="-360000">
            <a:off x="148245" y="1753101"/>
            <a:ext cx="1780078"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68" name="Text Placeholder 245"/>
          <p:cNvSpPr>
            <a:spLocks noGrp="1"/>
          </p:cNvSpPr>
          <p:nvPr>
            <p:ph type="body" sz="quarter" idx="32" hasCustomPrompt="1"/>
          </p:nvPr>
        </p:nvSpPr>
        <p:spPr>
          <a:xfrm rot="363068">
            <a:off x="2285138" y="1887555"/>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69" name="Picture Placeholder 239"/>
          <p:cNvSpPr>
            <a:spLocks noGrp="1"/>
          </p:cNvSpPr>
          <p:nvPr>
            <p:ph type="pic" sz="quarter" idx="33" hasCustomPrompt="1"/>
          </p:nvPr>
        </p:nvSpPr>
        <p:spPr>
          <a:xfrm rot="394112">
            <a:off x="6340758" y="2088523"/>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70" name="Text Placeholder 245"/>
          <p:cNvSpPr>
            <a:spLocks noGrp="1"/>
          </p:cNvSpPr>
          <p:nvPr>
            <p:ph type="body" sz="quarter" idx="34" hasCustomPrompt="1"/>
          </p:nvPr>
        </p:nvSpPr>
        <p:spPr>
          <a:xfrm rot="363068">
            <a:off x="6238139" y="1887555"/>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71" name="Picture Placeholder 239"/>
          <p:cNvSpPr>
            <a:spLocks noGrp="1"/>
          </p:cNvSpPr>
          <p:nvPr>
            <p:ph type="pic" sz="quarter" idx="35" hasCustomPrompt="1"/>
          </p:nvPr>
        </p:nvSpPr>
        <p:spPr>
          <a:xfrm rot="394112">
            <a:off x="10244427" y="2088523"/>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72" name="Text Placeholder 245"/>
          <p:cNvSpPr>
            <a:spLocks noGrp="1"/>
          </p:cNvSpPr>
          <p:nvPr>
            <p:ph type="body" sz="quarter" idx="36" hasCustomPrompt="1"/>
          </p:nvPr>
        </p:nvSpPr>
        <p:spPr>
          <a:xfrm rot="363068">
            <a:off x="10141808" y="1887555"/>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73" name="Text Placeholder 245"/>
          <p:cNvSpPr>
            <a:spLocks noGrp="1"/>
          </p:cNvSpPr>
          <p:nvPr>
            <p:ph type="body" sz="quarter" idx="37" hasCustomPrompt="1"/>
          </p:nvPr>
        </p:nvSpPr>
        <p:spPr>
          <a:xfrm rot="-360000">
            <a:off x="4087148" y="1764709"/>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74" name="Text Placeholder 245"/>
          <p:cNvSpPr>
            <a:spLocks noGrp="1"/>
          </p:cNvSpPr>
          <p:nvPr>
            <p:ph type="body" sz="quarter" idx="38" hasCustomPrompt="1"/>
          </p:nvPr>
        </p:nvSpPr>
        <p:spPr>
          <a:xfrm rot="-360000">
            <a:off x="7986252" y="1764709"/>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75" name="Picture Placeholder 239"/>
          <p:cNvSpPr>
            <a:spLocks noGrp="1"/>
          </p:cNvSpPr>
          <p:nvPr>
            <p:ph type="pic" sz="quarter" idx="39" hasCustomPrompt="1"/>
          </p:nvPr>
        </p:nvSpPr>
        <p:spPr>
          <a:xfrm rot="-360000">
            <a:off x="435500" y="4388920"/>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76" name="Picture Placeholder 239"/>
          <p:cNvSpPr>
            <a:spLocks noGrp="1"/>
          </p:cNvSpPr>
          <p:nvPr>
            <p:ph type="pic" sz="quarter" idx="40" hasCustomPrompt="1"/>
          </p:nvPr>
        </p:nvSpPr>
        <p:spPr>
          <a:xfrm rot="394112">
            <a:off x="2387758" y="4550090"/>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77" name="Picture Placeholder 239"/>
          <p:cNvSpPr>
            <a:spLocks noGrp="1"/>
          </p:cNvSpPr>
          <p:nvPr>
            <p:ph type="pic" sz="quarter" idx="41" hasCustomPrompt="1"/>
          </p:nvPr>
        </p:nvSpPr>
        <p:spPr>
          <a:xfrm rot="-360000">
            <a:off x="4340016" y="4388922"/>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78" name="Picture Placeholder 239"/>
          <p:cNvSpPr>
            <a:spLocks noGrp="1"/>
          </p:cNvSpPr>
          <p:nvPr>
            <p:ph type="pic" sz="quarter" idx="42" hasCustomPrompt="1"/>
          </p:nvPr>
        </p:nvSpPr>
        <p:spPr>
          <a:xfrm rot="-360000">
            <a:off x="8244532" y="4388922"/>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79" name="Text Placeholder 245"/>
          <p:cNvSpPr>
            <a:spLocks noGrp="1"/>
          </p:cNvSpPr>
          <p:nvPr>
            <p:ph type="body" sz="quarter" idx="43" hasCustomPrompt="1"/>
          </p:nvPr>
        </p:nvSpPr>
        <p:spPr>
          <a:xfrm rot="-360000">
            <a:off x="148854" y="4226276"/>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80" name="Text Placeholder 245"/>
          <p:cNvSpPr>
            <a:spLocks noGrp="1"/>
          </p:cNvSpPr>
          <p:nvPr>
            <p:ph type="body" sz="quarter" idx="44" hasCustomPrompt="1"/>
          </p:nvPr>
        </p:nvSpPr>
        <p:spPr>
          <a:xfrm rot="363068">
            <a:off x="2285139" y="4349122"/>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81" name="Picture Placeholder 239"/>
          <p:cNvSpPr>
            <a:spLocks noGrp="1"/>
          </p:cNvSpPr>
          <p:nvPr>
            <p:ph type="pic" sz="quarter" idx="45" hasCustomPrompt="1"/>
          </p:nvPr>
        </p:nvSpPr>
        <p:spPr>
          <a:xfrm rot="394112">
            <a:off x="6340759" y="4550090"/>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82" name="Text Placeholder 245"/>
          <p:cNvSpPr>
            <a:spLocks noGrp="1"/>
          </p:cNvSpPr>
          <p:nvPr>
            <p:ph type="body" sz="quarter" idx="46" hasCustomPrompt="1"/>
          </p:nvPr>
        </p:nvSpPr>
        <p:spPr>
          <a:xfrm rot="363068">
            <a:off x="6238140" y="4349122"/>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83" name="Picture Placeholder 239"/>
          <p:cNvSpPr>
            <a:spLocks noGrp="1"/>
          </p:cNvSpPr>
          <p:nvPr>
            <p:ph type="pic" sz="quarter" idx="47" hasCustomPrompt="1"/>
          </p:nvPr>
        </p:nvSpPr>
        <p:spPr>
          <a:xfrm rot="394112">
            <a:off x="10244428" y="4550090"/>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84" name="Text Placeholder 245"/>
          <p:cNvSpPr>
            <a:spLocks noGrp="1"/>
          </p:cNvSpPr>
          <p:nvPr>
            <p:ph type="body" sz="quarter" idx="48" hasCustomPrompt="1"/>
          </p:nvPr>
        </p:nvSpPr>
        <p:spPr>
          <a:xfrm rot="363068">
            <a:off x="10141809" y="4349122"/>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85" name="Text Placeholder 245"/>
          <p:cNvSpPr>
            <a:spLocks noGrp="1"/>
          </p:cNvSpPr>
          <p:nvPr>
            <p:ph type="body" sz="quarter" idx="49" hasCustomPrompt="1"/>
          </p:nvPr>
        </p:nvSpPr>
        <p:spPr>
          <a:xfrm rot="-360000">
            <a:off x="4087149" y="4226276"/>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sp>
        <p:nvSpPr>
          <p:cNvPr id="286" name="Text Placeholder 245"/>
          <p:cNvSpPr>
            <a:spLocks noGrp="1"/>
          </p:cNvSpPr>
          <p:nvPr>
            <p:ph type="body" sz="quarter" idx="50" hasCustomPrompt="1"/>
          </p:nvPr>
        </p:nvSpPr>
        <p:spPr>
          <a:xfrm rot="-360000">
            <a:off x="7986253" y="4226276"/>
            <a:ext cx="1557974" cy="286232"/>
          </a:xfrm>
          <a:solidFill>
            <a:schemeClr val="accent5"/>
          </a:solidFill>
        </p:spPr>
        <p:txBody>
          <a:bodyPr wrap="square">
            <a:spAutoFit/>
          </a:bodyPr>
          <a:lstStyle>
            <a:lvl1pPr algn="l">
              <a:defRPr sz="1400" b="0">
                <a:solidFill>
                  <a:schemeClr val="bg1"/>
                </a:solidFill>
                <a:latin typeface="Sketch Block" panose="02000000000000000000" pitchFamily="2" charset="0"/>
              </a:defRPr>
            </a:lvl1pPr>
          </a:lstStyle>
          <a:p>
            <a:pPr lvl="0"/>
            <a:r>
              <a:rPr lang="en-US" dirty="0"/>
              <a:t>Lorem ipsum</a:t>
            </a:r>
            <a:endParaRPr lang="en-GB" dirty="0"/>
          </a:p>
        </p:txBody>
      </p:sp>
      <p:pic>
        <p:nvPicPr>
          <p:cNvPr id="264" name="Picture 263">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1749699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withEffect">
                                  <p:stCondLst>
                                    <p:cond delay="0"/>
                                  </p:stCondLst>
                                  <p:childTnLst>
                                    <p:set>
                                      <p:cBhvr>
                                        <p:cTn id="6" dur="1" fill="hold">
                                          <p:stCondLst>
                                            <p:cond delay="0"/>
                                          </p:stCondLst>
                                        </p:cTn>
                                        <p:tgtEl>
                                          <p:spTgt spid="242"/>
                                        </p:tgtEl>
                                        <p:attrNameLst>
                                          <p:attrName>style.visibility</p:attrName>
                                        </p:attrNameLst>
                                      </p:cBhvr>
                                      <p:to>
                                        <p:strVal val="visible"/>
                                      </p:to>
                                    </p:set>
                                    <p:anim calcmode="lin" valueType="num">
                                      <p:cBhvr additive="base">
                                        <p:cTn id="7" dur="500" fill="hold"/>
                                        <p:tgtEl>
                                          <p:spTgt spid="242"/>
                                        </p:tgtEl>
                                        <p:attrNameLst>
                                          <p:attrName>ppt_x</p:attrName>
                                        </p:attrNameLst>
                                      </p:cBhvr>
                                      <p:tavLst>
                                        <p:tav tm="0">
                                          <p:val>
                                            <p:strVal val="0-#ppt_w/2"/>
                                          </p:val>
                                        </p:tav>
                                        <p:tav tm="100000">
                                          <p:val>
                                            <p:strVal val="#ppt_x"/>
                                          </p:val>
                                        </p:tav>
                                      </p:tavLst>
                                    </p:anim>
                                    <p:anim calcmode="lin" valueType="num">
                                      <p:cBhvr additive="base">
                                        <p:cTn id="8" dur="500" fill="hold"/>
                                        <p:tgtEl>
                                          <p:spTgt spid="242"/>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244"/>
                                        </p:tgtEl>
                                        <p:attrNameLst>
                                          <p:attrName>style.visibility</p:attrName>
                                        </p:attrNameLst>
                                      </p:cBhvr>
                                      <p:to>
                                        <p:strVal val="visible"/>
                                      </p:to>
                                    </p:set>
                                    <p:anim calcmode="lin" valueType="num">
                                      <p:cBhvr additive="base">
                                        <p:cTn id="11" dur="500" fill="hold"/>
                                        <p:tgtEl>
                                          <p:spTgt spid="244"/>
                                        </p:tgtEl>
                                        <p:attrNameLst>
                                          <p:attrName>ppt_x</p:attrName>
                                        </p:attrNameLst>
                                      </p:cBhvr>
                                      <p:tavLst>
                                        <p:tav tm="0">
                                          <p:val>
                                            <p:strVal val="0-#ppt_w/2"/>
                                          </p:val>
                                        </p:tav>
                                        <p:tav tm="100000">
                                          <p:val>
                                            <p:strVal val="#ppt_x"/>
                                          </p:val>
                                        </p:tav>
                                      </p:tavLst>
                                    </p:anim>
                                    <p:anim calcmode="lin" valueType="num">
                                      <p:cBhvr additive="base">
                                        <p:cTn id="12" dur="500" fill="hold"/>
                                        <p:tgtEl>
                                          <p:spTgt spid="244"/>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0" nodeType="withEffect">
                                  <p:stCondLst>
                                    <p:cond delay="0"/>
                                  </p:stCondLst>
                                  <p:childTnLst>
                                    <p:set>
                                      <p:cBhvr>
                                        <p:cTn id="14" dur="1" fill="hold">
                                          <p:stCondLst>
                                            <p:cond delay="0"/>
                                          </p:stCondLst>
                                        </p:cTn>
                                        <p:tgtEl>
                                          <p:spTgt spid="248"/>
                                        </p:tgtEl>
                                        <p:attrNameLst>
                                          <p:attrName>style.visibility</p:attrName>
                                        </p:attrNameLst>
                                      </p:cBhvr>
                                      <p:to>
                                        <p:strVal val="visible"/>
                                      </p:to>
                                    </p:set>
                                    <p:anim calcmode="lin" valueType="num">
                                      <p:cBhvr additive="base">
                                        <p:cTn id="15" dur="500" fill="hold"/>
                                        <p:tgtEl>
                                          <p:spTgt spid="248"/>
                                        </p:tgtEl>
                                        <p:attrNameLst>
                                          <p:attrName>ppt_x</p:attrName>
                                        </p:attrNameLst>
                                      </p:cBhvr>
                                      <p:tavLst>
                                        <p:tav tm="0">
                                          <p:val>
                                            <p:strVal val="0-#ppt_w/2"/>
                                          </p:val>
                                        </p:tav>
                                        <p:tav tm="100000">
                                          <p:val>
                                            <p:strVal val="#ppt_x"/>
                                          </p:val>
                                        </p:tav>
                                      </p:tavLst>
                                    </p:anim>
                                    <p:anim calcmode="lin" valueType="num">
                                      <p:cBhvr additive="base">
                                        <p:cTn id="16" dur="500" fill="hold"/>
                                        <p:tgtEl>
                                          <p:spTgt spid="248"/>
                                        </p:tgtEl>
                                        <p:attrNameLst>
                                          <p:attrName>ppt_y</p:attrName>
                                        </p:attrNameLst>
                                      </p:cBhvr>
                                      <p:tavLst>
                                        <p:tav tm="0">
                                          <p:val>
                                            <p:strVal val="#ppt_y"/>
                                          </p:val>
                                        </p:tav>
                                        <p:tav tm="100000">
                                          <p:val>
                                            <p:strVal val="#ppt_y"/>
                                          </p:val>
                                        </p:tav>
                                      </p:tavLst>
                                    </p:anim>
                                  </p:childTnLst>
                                </p:cTn>
                              </p:par>
                              <p:par>
                                <p:cTn id="17" presetID="2" presetClass="entr" presetSubtype="8" accel="50000" decel="50000" fill="hold" grpId="0" nodeType="withEffect">
                                  <p:stCondLst>
                                    <p:cond delay="0"/>
                                  </p:stCondLst>
                                  <p:childTnLst>
                                    <p:set>
                                      <p:cBhvr>
                                        <p:cTn id="18" dur="1" fill="hold">
                                          <p:stCondLst>
                                            <p:cond delay="0"/>
                                          </p:stCondLst>
                                        </p:cTn>
                                        <p:tgtEl>
                                          <p:spTgt spid="269"/>
                                        </p:tgtEl>
                                        <p:attrNameLst>
                                          <p:attrName>style.visibility</p:attrName>
                                        </p:attrNameLst>
                                      </p:cBhvr>
                                      <p:to>
                                        <p:strVal val="visible"/>
                                      </p:to>
                                    </p:set>
                                    <p:anim calcmode="lin" valueType="num">
                                      <p:cBhvr additive="base">
                                        <p:cTn id="19" dur="500" fill="hold"/>
                                        <p:tgtEl>
                                          <p:spTgt spid="269"/>
                                        </p:tgtEl>
                                        <p:attrNameLst>
                                          <p:attrName>ppt_x</p:attrName>
                                        </p:attrNameLst>
                                      </p:cBhvr>
                                      <p:tavLst>
                                        <p:tav tm="0">
                                          <p:val>
                                            <p:strVal val="0-#ppt_w/2"/>
                                          </p:val>
                                        </p:tav>
                                        <p:tav tm="100000">
                                          <p:val>
                                            <p:strVal val="#ppt_x"/>
                                          </p:val>
                                        </p:tav>
                                      </p:tavLst>
                                    </p:anim>
                                    <p:anim calcmode="lin" valueType="num">
                                      <p:cBhvr additive="base">
                                        <p:cTn id="20" dur="500" fill="hold"/>
                                        <p:tgtEl>
                                          <p:spTgt spid="269"/>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0" nodeType="withEffect">
                                  <p:stCondLst>
                                    <p:cond delay="0"/>
                                  </p:stCondLst>
                                  <p:childTnLst>
                                    <p:set>
                                      <p:cBhvr>
                                        <p:cTn id="22" dur="1" fill="hold">
                                          <p:stCondLst>
                                            <p:cond delay="0"/>
                                          </p:stCondLst>
                                        </p:cTn>
                                        <p:tgtEl>
                                          <p:spTgt spid="252"/>
                                        </p:tgtEl>
                                        <p:attrNameLst>
                                          <p:attrName>style.visibility</p:attrName>
                                        </p:attrNameLst>
                                      </p:cBhvr>
                                      <p:to>
                                        <p:strVal val="visible"/>
                                      </p:to>
                                    </p:set>
                                    <p:anim calcmode="lin" valueType="num">
                                      <p:cBhvr additive="base">
                                        <p:cTn id="23" dur="500" fill="hold"/>
                                        <p:tgtEl>
                                          <p:spTgt spid="252"/>
                                        </p:tgtEl>
                                        <p:attrNameLst>
                                          <p:attrName>ppt_x</p:attrName>
                                        </p:attrNameLst>
                                      </p:cBhvr>
                                      <p:tavLst>
                                        <p:tav tm="0">
                                          <p:val>
                                            <p:strVal val="1+#ppt_w/2"/>
                                          </p:val>
                                        </p:tav>
                                        <p:tav tm="100000">
                                          <p:val>
                                            <p:strVal val="#ppt_x"/>
                                          </p:val>
                                        </p:tav>
                                      </p:tavLst>
                                    </p:anim>
                                    <p:anim calcmode="lin" valueType="num">
                                      <p:cBhvr additive="base">
                                        <p:cTn id="24" dur="500" fill="hold"/>
                                        <p:tgtEl>
                                          <p:spTgt spid="252"/>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0" nodeType="withEffect">
                                  <p:stCondLst>
                                    <p:cond delay="0"/>
                                  </p:stCondLst>
                                  <p:childTnLst>
                                    <p:set>
                                      <p:cBhvr>
                                        <p:cTn id="26" dur="1" fill="hold">
                                          <p:stCondLst>
                                            <p:cond delay="0"/>
                                          </p:stCondLst>
                                        </p:cTn>
                                        <p:tgtEl>
                                          <p:spTgt spid="271"/>
                                        </p:tgtEl>
                                        <p:attrNameLst>
                                          <p:attrName>style.visibility</p:attrName>
                                        </p:attrNameLst>
                                      </p:cBhvr>
                                      <p:to>
                                        <p:strVal val="visible"/>
                                      </p:to>
                                    </p:set>
                                    <p:anim calcmode="lin" valueType="num">
                                      <p:cBhvr additive="base">
                                        <p:cTn id="27" dur="500" fill="hold"/>
                                        <p:tgtEl>
                                          <p:spTgt spid="271"/>
                                        </p:tgtEl>
                                        <p:attrNameLst>
                                          <p:attrName>ppt_x</p:attrName>
                                        </p:attrNameLst>
                                      </p:cBhvr>
                                      <p:tavLst>
                                        <p:tav tm="0">
                                          <p:val>
                                            <p:strVal val="1+#ppt_w/2"/>
                                          </p:val>
                                        </p:tav>
                                        <p:tav tm="100000">
                                          <p:val>
                                            <p:strVal val="#ppt_x"/>
                                          </p:val>
                                        </p:tav>
                                      </p:tavLst>
                                    </p:anim>
                                    <p:anim calcmode="lin" valueType="num">
                                      <p:cBhvr additive="base">
                                        <p:cTn id="28" dur="500" fill="hold"/>
                                        <p:tgtEl>
                                          <p:spTgt spid="271"/>
                                        </p:tgtEl>
                                        <p:attrNameLst>
                                          <p:attrName>ppt_y</p:attrName>
                                        </p:attrNameLst>
                                      </p:cBhvr>
                                      <p:tavLst>
                                        <p:tav tm="0">
                                          <p:val>
                                            <p:strVal val="#ppt_y"/>
                                          </p:val>
                                        </p:tav>
                                        <p:tav tm="100000">
                                          <p:val>
                                            <p:strVal val="#ppt_y"/>
                                          </p:val>
                                        </p:tav>
                                      </p:tavLst>
                                    </p:anim>
                                  </p:childTnLst>
                                </p:cTn>
                              </p:par>
                              <p:par>
                                <p:cTn id="29" presetID="2" presetClass="entr" presetSubtype="8" accel="50000" decel="50000" fill="hold" grpId="0" nodeType="withEffect">
                                  <p:stCondLst>
                                    <p:cond delay="0"/>
                                  </p:stCondLst>
                                  <p:childTnLst>
                                    <p:set>
                                      <p:cBhvr>
                                        <p:cTn id="30" dur="1" fill="hold">
                                          <p:stCondLst>
                                            <p:cond delay="0"/>
                                          </p:stCondLst>
                                        </p:cTn>
                                        <p:tgtEl>
                                          <p:spTgt spid="275"/>
                                        </p:tgtEl>
                                        <p:attrNameLst>
                                          <p:attrName>style.visibility</p:attrName>
                                        </p:attrNameLst>
                                      </p:cBhvr>
                                      <p:to>
                                        <p:strVal val="visible"/>
                                      </p:to>
                                    </p:set>
                                    <p:anim calcmode="lin" valueType="num">
                                      <p:cBhvr additive="base">
                                        <p:cTn id="31" dur="500" fill="hold"/>
                                        <p:tgtEl>
                                          <p:spTgt spid="275"/>
                                        </p:tgtEl>
                                        <p:attrNameLst>
                                          <p:attrName>ppt_x</p:attrName>
                                        </p:attrNameLst>
                                      </p:cBhvr>
                                      <p:tavLst>
                                        <p:tav tm="0">
                                          <p:val>
                                            <p:strVal val="0-#ppt_w/2"/>
                                          </p:val>
                                        </p:tav>
                                        <p:tav tm="100000">
                                          <p:val>
                                            <p:strVal val="#ppt_x"/>
                                          </p:val>
                                        </p:tav>
                                      </p:tavLst>
                                    </p:anim>
                                    <p:anim calcmode="lin" valueType="num">
                                      <p:cBhvr additive="base">
                                        <p:cTn id="32" dur="500" fill="hold"/>
                                        <p:tgtEl>
                                          <p:spTgt spid="275"/>
                                        </p:tgtEl>
                                        <p:attrNameLst>
                                          <p:attrName>ppt_y</p:attrName>
                                        </p:attrNameLst>
                                      </p:cBhvr>
                                      <p:tavLst>
                                        <p:tav tm="0">
                                          <p:val>
                                            <p:strVal val="#ppt_y"/>
                                          </p:val>
                                        </p:tav>
                                        <p:tav tm="100000">
                                          <p:val>
                                            <p:strVal val="#ppt_y"/>
                                          </p:val>
                                        </p:tav>
                                      </p:tavLst>
                                    </p:anim>
                                  </p:childTnLst>
                                </p:cTn>
                              </p:par>
                              <p:par>
                                <p:cTn id="33" presetID="2" presetClass="entr" presetSubtype="8" accel="50000" decel="50000" fill="hold" grpId="0" nodeType="withEffect">
                                  <p:stCondLst>
                                    <p:cond delay="0"/>
                                  </p:stCondLst>
                                  <p:childTnLst>
                                    <p:set>
                                      <p:cBhvr>
                                        <p:cTn id="34" dur="1" fill="hold">
                                          <p:stCondLst>
                                            <p:cond delay="0"/>
                                          </p:stCondLst>
                                        </p:cTn>
                                        <p:tgtEl>
                                          <p:spTgt spid="276"/>
                                        </p:tgtEl>
                                        <p:attrNameLst>
                                          <p:attrName>style.visibility</p:attrName>
                                        </p:attrNameLst>
                                      </p:cBhvr>
                                      <p:to>
                                        <p:strVal val="visible"/>
                                      </p:to>
                                    </p:set>
                                    <p:anim calcmode="lin" valueType="num">
                                      <p:cBhvr additive="base">
                                        <p:cTn id="35" dur="500" fill="hold"/>
                                        <p:tgtEl>
                                          <p:spTgt spid="276"/>
                                        </p:tgtEl>
                                        <p:attrNameLst>
                                          <p:attrName>ppt_x</p:attrName>
                                        </p:attrNameLst>
                                      </p:cBhvr>
                                      <p:tavLst>
                                        <p:tav tm="0">
                                          <p:val>
                                            <p:strVal val="0-#ppt_w/2"/>
                                          </p:val>
                                        </p:tav>
                                        <p:tav tm="100000">
                                          <p:val>
                                            <p:strVal val="#ppt_x"/>
                                          </p:val>
                                        </p:tav>
                                      </p:tavLst>
                                    </p:anim>
                                    <p:anim calcmode="lin" valueType="num">
                                      <p:cBhvr additive="base">
                                        <p:cTn id="36" dur="500" fill="hold"/>
                                        <p:tgtEl>
                                          <p:spTgt spid="276"/>
                                        </p:tgtEl>
                                        <p:attrNameLst>
                                          <p:attrName>ppt_y</p:attrName>
                                        </p:attrNameLst>
                                      </p:cBhvr>
                                      <p:tavLst>
                                        <p:tav tm="0">
                                          <p:val>
                                            <p:strVal val="#ppt_y"/>
                                          </p:val>
                                        </p:tav>
                                        <p:tav tm="100000">
                                          <p:val>
                                            <p:strVal val="#ppt_y"/>
                                          </p:val>
                                        </p:tav>
                                      </p:tavLst>
                                    </p:anim>
                                  </p:childTnLst>
                                </p:cTn>
                              </p:par>
                              <p:par>
                                <p:cTn id="37" presetID="2" presetClass="entr" presetSubtype="8" accel="50000" decel="50000" fill="hold" grpId="0" nodeType="withEffect">
                                  <p:stCondLst>
                                    <p:cond delay="0"/>
                                  </p:stCondLst>
                                  <p:childTnLst>
                                    <p:set>
                                      <p:cBhvr>
                                        <p:cTn id="38" dur="1" fill="hold">
                                          <p:stCondLst>
                                            <p:cond delay="0"/>
                                          </p:stCondLst>
                                        </p:cTn>
                                        <p:tgtEl>
                                          <p:spTgt spid="277"/>
                                        </p:tgtEl>
                                        <p:attrNameLst>
                                          <p:attrName>style.visibility</p:attrName>
                                        </p:attrNameLst>
                                      </p:cBhvr>
                                      <p:to>
                                        <p:strVal val="visible"/>
                                      </p:to>
                                    </p:set>
                                    <p:anim calcmode="lin" valueType="num">
                                      <p:cBhvr additive="base">
                                        <p:cTn id="39" dur="500" fill="hold"/>
                                        <p:tgtEl>
                                          <p:spTgt spid="277"/>
                                        </p:tgtEl>
                                        <p:attrNameLst>
                                          <p:attrName>ppt_x</p:attrName>
                                        </p:attrNameLst>
                                      </p:cBhvr>
                                      <p:tavLst>
                                        <p:tav tm="0">
                                          <p:val>
                                            <p:strVal val="0-#ppt_w/2"/>
                                          </p:val>
                                        </p:tav>
                                        <p:tav tm="100000">
                                          <p:val>
                                            <p:strVal val="#ppt_x"/>
                                          </p:val>
                                        </p:tav>
                                      </p:tavLst>
                                    </p:anim>
                                    <p:anim calcmode="lin" valueType="num">
                                      <p:cBhvr additive="base">
                                        <p:cTn id="40" dur="500" fill="hold"/>
                                        <p:tgtEl>
                                          <p:spTgt spid="277"/>
                                        </p:tgtEl>
                                        <p:attrNameLst>
                                          <p:attrName>ppt_y</p:attrName>
                                        </p:attrNameLst>
                                      </p:cBhvr>
                                      <p:tavLst>
                                        <p:tav tm="0">
                                          <p:val>
                                            <p:strVal val="#ppt_y"/>
                                          </p:val>
                                        </p:tav>
                                        <p:tav tm="100000">
                                          <p:val>
                                            <p:strVal val="#ppt_y"/>
                                          </p:val>
                                        </p:tav>
                                      </p:tavLst>
                                    </p:anim>
                                  </p:childTnLst>
                                </p:cTn>
                              </p:par>
                              <p:par>
                                <p:cTn id="41" presetID="2" presetClass="entr" presetSubtype="8" accel="50000" decel="50000" fill="hold" grpId="0" nodeType="withEffect">
                                  <p:stCondLst>
                                    <p:cond delay="0"/>
                                  </p:stCondLst>
                                  <p:childTnLst>
                                    <p:set>
                                      <p:cBhvr>
                                        <p:cTn id="42" dur="1" fill="hold">
                                          <p:stCondLst>
                                            <p:cond delay="0"/>
                                          </p:stCondLst>
                                        </p:cTn>
                                        <p:tgtEl>
                                          <p:spTgt spid="281"/>
                                        </p:tgtEl>
                                        <p:attrNameLst>
                                          <p:attrName>style.visibility</p:attrName>
                                        </p:attrNameLst>
                                      </p:cBhvr>
                                      <p:to>
                                        <p:strVal val="visible"/>
                                      </p:to>
                                    </p:set>
                                    <p:anim calcmode="lin" valueType="num">
                                      <p:cBhvr additive="base">
                                        <p:cTn id="43" dur="500" fill="hold"/>
                                        <p:tgtEl>
                                          <p:spTgt spid="281"/>
                                        </p:tgtEl>
                                        <p:attrNameLst>
                                          <p:attrName>ppt_x</p:attrName>
                                        </p:attrNameLst>
                                      </p:cBhvr>
                                      <p:tavLst>
                                        <p:tav tm="0">
                                          <p:val>
                                            <p:strVal val="0-#ppt_w/2"/>
                                          </p:val>
                                        </p:tav>
                                        <p:tav tm="100000">
                                          <p:val>
                                            <p:strVal val="#ppt_x"/>
                                          </p:val>
                                        </p:tav>
                                      </p:tavLst>
                                    </p:anim>
                                    <p:anim calcmode="lin" valueType="num">
                                      <p:cBhvr additive="base">
                                        <p:cTn id="44" dur="500" fill="hold"/>
                                        <p:tgtEl>
                                          <p:spTgt spid="281"/>
                                        </p:tgtEl>
                                        <p:attrNameLst>
                                          <p:attrName>ppt_y</p:attrName>
                                        </p:attrNameLst>
                                      </p:cBhvr>
                                      <p:tavLst>
                                        <p:tav tm="0">
                                          <p:val>
                                            <p:strVal val="#ppt_y"/>
                                          </p:val>
                                        </p:tav>
                                        <p:tav tm="100000">
                                          <p:val>
                                            <p:strVal val="#ppt_y"/>
                                          </p:val>
                                        </p:tav>
                                      </p:tavLst>
                                    </p:anim>
                                  </p:childTnLst>
                                </p:cTn>
                              </p:par>
                              <p:par>
                                <p:cTn id="45" presetID="2" presetClass="entr" presetSubtype="2" accel="50000" decel="50000" fill="hold" grpId="0" nodeType="withEffect">
                                  <p:stCondLst>
                                    <p:cond delay="0"/>
                                  </p:stCondLst>
                                  <p:childTnLst>
                                    <p:set>
                                      <p:cBhvr>
                                        <p:cTn id="46" dur="1" fill="hold">
                                          <p:stCondLst>
                                            <p:cond delay="0"/>
                                          </p:stCondLst>
                                        </p:cTn>
                                        <p:tgtEl>
                                          <p:spTgt spid="278"/>
                                        </p:tgtEl>
                                        <p:attrNameLst>
                                          <p:attrName>style.visibility</p:attrName>
                                        </p:attrNameLst>
                                      </p:cBhvr>
                                      <p:to>
                                        <p:strVal val="visible"/>
                                      </p:to>
                                    </p:set>
                                    <p:anim calcmode="lin" valueType="num">
                                      <p:cBhvr additive="base">
                                        <p:cTn id="47" dur="500" fill="hold"/>
                                        <p:tgtEl>
                                          <p:spTgt spid="278"/>
                                        </p:tgtEl>
                                        <p:attrNameLst>
                                          <p:attrName>ppt_x</p:attrName>
                                        </p:attrNameLst>
                                      </p:cBhvr>
                                      <p:tavLst>
                                        <p:tav tm="0">
                                          <p:val>
                                            <p:strVal val="1+#ppt_w/2"/>
                                          </p:val>
                                        </p:tav>
                                        <p:tav tm="100000">
                                          <p:val>
                                            <p:strVal val="#ppt_x"/>
                                          </p:val>
                                        </p:tav>
                                      </p:tavLst>
                                    </p:anim>
                                    <p:anim calcmode="lin" valueType="num">
                                      <p:cBhvr additive="base">
                                        <p:cTn id="48" dur="500" fill="hold"/>
                                        <p:tgtEl>
                                          <p:spTgt spid="278"/>
                                        </p:tgtEl>
                                        <p:attrNameLst>
                                          <p:attrName>ppt_y</p:attrName>
                                        </p:attrNameLst>
                                      </p:cBhvr>
                                      <p:tavLst>
                                        <p:tav tm="0">
                                          <p:val>
                                            <p:strVal val="#ppt_y"/>
                                          </p:val>
                                        </p:tav>
                                        <p:tav tm="100000">
                                          <p:val>
                                            <p:strVal val="#ppt_y"/>
                                          </p:val>
                                        </p:tav>
                                      </p:tavLst>
                                    </p:anim>
                                  </p:childTnLst>
                                </p:cTn>
                              </p:par>
                              <p:par>
                                <p:cTn id="49" presetID="2" presetClass="entr" presetSubtype="2" accel="50000" decel="50000" fill="hold" grpId="0" nodeType="withEffect">
                                  <p:stCondLst>
                                    <p:cond delay="0"/>
                                  </p:stCondLst>
                                  <p:childTnLst>
                                    <p:set>
                                      <p:cBhvr>
                                        <p:cTn id="50" dur="1" fill="hold">
                                          <p:stCondLst>
                                            <p:cond delay="0"/>
                                          </p:stCondLst>
                                        </p:cTn>
                                        <p:tgtEl>
                                          <p:spTgt spid="283"/>
                                        </p:tgtEl>
                                        <p:attrNameLst>
                                          <p:attrName>style.visibility</p:attrName>
                                        </p:attrNameLst>
                                      </p:cBhvr>
                                      <p:to>
                                        <p:strVal val="visible"/>
                                      </p:to>
                                    </p:set>
                                    <p:anim calcmode="lin" valueType="num">
                                      <p:cBhvr additive="base">
                                        <p:cTn id="51" dur="500" fill="hold"/>
                                        <p:tgtEl>
                                          <p:spTgt spid="283"/>
                                        </p:tgtEl>
                                        <p:attrNameLst>
                                          <p:attrName>ppt_x</p:attrName>
                                        </p:attrNameLst>
                                      </p:cBhvr>
                                      <p:tavLst>
                                        <p:tav tm="0">
                                          <p:val>
                                            <p:strVal val="1+#ppt_w/2"/>
                                          </p:val>
                                        </p:tav>
                                        <p:tav tm="100000">
                                          <p:val>
                                            <p:strVal val="#ppt_x"/>
                                          </p:val>
                                        </p:tav>
                                      </p:tavLst>
                                    </p:anim>
                                    <p:anim calcmode="lin" valueType="num">
                                      <p:cBhvr additive="base">
                                        <p:cTn id="52" dur="500" fill="hold"/>
                                        <p:tgtEl>
                                          <p:spTgt spid="283"/>
                                        </p:tgtEl>
                                        <p:attrNameLst>
                                          <p:attrName>ppt_y</p:attrName>
                                        </p:attrNameLst>
                                      </p:cBhvr>
                                      <p:tavLst>
                                        <p:tav tm="0">
                                          <p:val>
                                            <p:strVal val="#ppt_y"/>
                                          </p:val>
                                        </p:tav>
                                        <p:tav tm="100000">
                                          <p:val>
                                            <p:strVal val="#ppt_y"/>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286">
                                            <p:bg/>
                                          </p:spTgt>
                                        </p:tgtEl>
                                        <p:attrNameLst>
                                          <p:attrName>style.visibility</p:attrName>
                                        </p:attrNameLst>
                                      </p:cBhvr>
                                      <p:to>
                                        <p:strVal val="visible"/>
                                      </p:to>
                                    </p:set>
                                    <p:animEffect transition="in" filter="fade">
                                      <p:cBhvr>
                                        <p:cTn id="55" dur="500"/>
                                        <p:tgtEl>
                                          <p:spTgt spid="286">
                                            <p:bg/>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86">
                                            <p:txEl>
                                              <p:pRg st="0" end="0"/>
                                            </p:txEl>
                                          </p:spTgt>
                                        </p:tgtEl>
                                        <p:attrNameLst>
                                          <p:attrName>style.visibility</p:attrName>
                                        </p:attrNameLst>
                                      </p:cBhvr>
                                      <p:to>
                                        <p:strVal val="visible"/>
                                      </p:to>
                                    </p:set>
                                    <p:animEffect transition="in" filter="fade">
                                      <p:cBhvr>
                                        <p:cTn id="58" dur="500"/>
                                        <p:tgtEl>
                                          <p:spTgt spid="286">
                                            <p:txEl>
                                              <p:pRg st="0" end="0"/>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85">
                                            <p:bg/>
                                          </p:spTgt>
                                        </p:tgtEl>
                                        <p:attrNameLst>
                                          <p:attrName>style.visibility</p:attrName>
                                        </p:attrNameLst>
                                      </p:cBhvr>
                                      <p:to>
                                        <p:strVal val="visible"/>
                                      </p:to>
                                    </p:set>
                                    <p:animEffect transition="in" filter="fade">
                                      <p:cBhvr>
                                        <p:cTn id="61" dur="500"/>
                                        <p:tgtEl>
                                          <p:spTgt spid="285">
                                            <p:bg/>
                                          </p:spTgt>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85">
                                            <p:txEl>
                                              <p:pRg st="0" end="0"/>
                                            </p:txEl>
                                          </p:spTgt>
                                        </p:tgtEl>
                                        <p:attrNameLst>
                                          <p:attrName>style.visibility</p:attrName>
                                        </p:attrNameLst>
                                      </p:cBhvr>
                                      <p:to>
                                        <p:strVal val="visible"/>
                                      </p:to>
                                    </p:set>
                                    <p:animEffect transition="in" filter="fade">
                                      <p:cBhvr>
                                        <p:cTn id="64" dur="500"/>
                                        <p:tgtEl>
                                          <p:spTgt spid="285">
                                            <p:txEl>
                                              <p:pRg st="0" end="0"/>
                                            </p:txEl>
                                          </p:spTgt>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4">
                                            <p:bg/>
                                          </p:spTgt>
                                        </p:tgtEl>
                                        <p:attrNameLst>
                                          <p:attrName>style.visibility</p:attrName>
                                        </p:attrNameLst>
                                      </p:cBhvr>
                                      <p:to>
                                        <p:strVal val="visible"/>
                                      </p:to>
                                    </p:set>
                                    <p:animEffect transition="in" filter="fade">
                                      <p:cBhvr>
                                        <p:cTn id="67" dur="500"/>
                                        <p:tgtEl>
                                          <p:spTgt spid="284">
                                            <p:bg/>
                                          </p:spTgt>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84">
                                            <p:txEl>
                                              <p:pRg st="0" end="0"/>
                                            </p:txEl>
                                          </p:spTgt>
                                        </p:tgtEl>
                                        <p:attrNameLst>
                                          <p:attrName>style.visibility</p:attrName>
                                        </p:attrNameLst>
                                      </p:cBhvr>
                                      <p:to>
                                        <p:strVal val="visible"/>
                                      </p:to>
                                    </p:set>
                                    <p:animEffect transition="in" filter="fade">
                                      <p:cBhvr>
                                        <p:cTn id="70" dur="500"/>
                                        <p:tgtEl>
                                          <p:spTgt spid="284">
                                            <p:txEl>
                                              <p:pRg st="0" end="0"/>
                                            </p:txEl>
                                          </p:spTgt>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82">
                                            <p:bg/>
                                          </p:spTgt>
                                        </p:tgtEl>
                                        <p:attrNameLst>
                                          <p:attrName>style.visibility</p:attrName>
                                        </p:attrNameLst>
                                      </p:cBhvr>
                                      <p:to>
                                        <p:strVal val="visible"/>
                                      </p:to>
                                    </p:set>
                                    <p:animEffect transition="in" filter="fade">
                                      <p:cBhvr>
                                        <p:cTn id="73" dur="500"/>
                                        <p:tgtEl>
                                          <p:spTgt spid="282">
                                            <p:bg/>
                                          </p:spTgt>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82">
                                            <p:txEl>
                                              <p:pRg st="0" end="0"/>
                                            </p:txEl>
                                          </p:spTgt>
                                        </p:tgtEl>
                                        <p:attrNameLst>
                                          <p:attrName>style.visibility</p:attrName>
                                        </p:attrNameLst>
                                      </p:cBhvr>
                                      <p:to>
                                        <p:strVal val="visible"/>
                                      </p:to>
                                    </p:set>
                                    <p:animEffect transition="in" filter="fade">
                                      <p:cBhvr>
                                        <p:cTn id="76" dur="500"/>
                                        <p:tgtEl>
                                          <p:spTgt spid="282">
                                            <p:txEl>
                                              <p:pRg st="0" end="0"/>
                                            </p:txEl>
                                          </p:spTgt>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80">
                                            <p:bg/>
                                          </p:spTgt>
                                        </p:tgtEl>
                                        <p:attrNameLst>
                                          <p:attrName>style.visibility</p:attrName>
                                        </p:attrNameLst>
                                      </p:cBhvr>
                                      <p:to>
                                        <p:strVal val="visible"/>
                                      </p:to>
                                    </p:set>
                                    <p:animEffect transition="in" filter="fade">
                                      <p:cBhvr>
                                        <p:cTn id="79" dur="500"/>
                                        <p:tgtEl>
                                          <p:spTgt spid="280">
                                            <p:bg/>
                                          </p:spTgt>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80">
                                            <p:txEl>
                                              <p:pRg st="0" end="0"/>
                                            </p:txEl>
                                          </p:spTgt>
                                        </p:tgtEl>
                                        <p:attrNameLst>
                                          <p:attrName>style.visibility</p:attrName>
                                        </p:attrNameLst>
                                      </p:cBhvr>
                                      <p:to>
                                        <p:strVal val="visible"/>
                                      </p:to>
                                    </p:set>
                                    <p:animEffect transition="in" filter="fade">
                                      <p:cBhvr>
                                        <p:cTn id="82" dur="500"/>
                                        <p:tgtEl>
                                          <p:spTgt spid="280">
                                            <p:txEl>
                                              <p:pRg st="0" end="0"/>
                                            </p:txEl>
                                          </p:spTgt>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79">
                                            <p:bg/>
                                          </p:spTgt>
                                        </p:tgtEl>
                                        <p:attrNameLst>
                                          <p:attrName>style.visibility</p:attrName>
                                        </p:attrNameLst>
                                      </p:cBhvr>
                                      <p:to>
                                        <p:strVal val="visible"/>
                                      </p:to>
                                    </p:set>
                                    <p:animEffect transition="in" filter="fade">
                                      <p:cBhvr>
                                        <p:cTn id="85" dur="500"/>
                                        <p:tgtEl>
                                          <p:spTgt spid="279">
                                            <p:bg/>
                                          </p:spTgt>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79">
                                            <p:txEl>
                                              <p:pRg st="0" end="0"/>
                                            </p:txEl>
                                          </p:spTgt>
                                        </p:tgtEl>
                                        <p:attrNameLst>
                                          <p:attrName>style.visibility</p:attrName>
                                        </p:attrNameLst>
                                      </p:cBhvr>
                                      <p:to>
                                        <p:strVal val="visible"/>
                                      </p:to>
                                    </p:set>
                                    <p:animEffect transition="in" filter="fade">
                                      <p:cBhvr>
                                        <p:cTn id="88" dur="500"/>
                                        <p:tgtEl>
                                          <p:spTgt spid="279">
                                            <p:txEl>
                                              <p:pRg st="0" end="0"/>
                                            </p:txEl>
                                          </p:spTgt>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74">
                                            <p:bg/>
                                          </p:spTgt>
                                        </p:tgtEl>
                                        <p:attrNameLst>
                                          <p:attrName>style.visibility</p:attrName>
                                        </p:attrNameLst>
                                      </p:cBhvr>
                                      <p:to>
                                        <p:strVal val="visible"/>
                                      </p:to>
                                    </p:set>
                                    <p:animEffect transition="in" filter="fade">
                                      <p:cBhvr>
                                        <p:cTn id="91" dur="500"/>
                                        <p:tgtEl>
                                          <p:spTgt spid="274">
                                            <p:bg/>
                                          </p:spTgt>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74">
                                            <p:txEl>
                                              <p:pRg st="0" end="0"/>
                                            </p:txEl>
                                          </p:spTgt>
                                        </p:tgtEl>
                                        <p:attrNameLst>
                                          <p:attrName>style.visibility</p:attrName>
                                        </p:attrNameLst>
                                      </p:cBhvr>
                                      <p:to>
                                        <p:strVal val="visible"/>
                                      </p:to>
                                    </p:set>
                                    <p:animEffect transition="in" filter="fade">
                                      <p:cBhvr>
                                        <p:cTn id="94" dur="500"/>
                                        <p:tgtEl>
                                          <p:spTgt spid="274">
                                            <p:txEl>
                                              <p:pRg st="0" end="0"/>
                                            </p:txEl>
                                          </p:spTgt>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273">
                                            <p:bg/>
                                          </p:spTgt>
                                        </p:tgtEl>
                                        <p:attrNameLst>
                                          <p:attrName>style.visibility</p:attrName>
                                        </p:attrNameLst>
                                      </p:cBhvr>
                                      <p:to>
                                        <p:strVal val="visible"/>
                                      </p:to>
                                    </p:set>
                                    <p:animEffect transition="in" filter="fade">
                                      <p:cBhvr>
                                        <p:cTn id="97" dur="500"/>
                                        <p:tgtEl>
                                          <p:spTgt spid="273">
                                            <p:bg/>
                                          </p:spTgt>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73">
                                            <p:txEl>
                                              <p:pRg st="0" end="0"/>
                                            </p:txEl>
                                          </p:spTgt>
                                        </p:tgtEl>
                                        <p:attrNameLst>
                                          <p:attrName>style.visibility</p:attrName>
                                        </p:attrNameLst>
                                      </p:cBhvr>
                                      <p:to>
                                        <p:strVal val="visible"/>
                                      </p:to>
                                    </p:set>
                                    <p:animEffect transition="in" filter="fade">
                                      <p:cBhvr>
                                        <p:cTn id="100" dur="500"/>
                                        <p:tgtEl>
                                          <p:spTgt spid="273">
                                            <p:txEl>
                                              <p:pRg st="0" end="0"/>
                                            </p:txEl>
                                          </p:spTgt>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72">
                                            <p:bg/>
                                          </p:spTgt>
                                        </p:tgtEl>
                                        <p:attrNameLst>
                                          <p:attrName>style.visibility</p:attrName>
                                        </p:attrNameLst>
                                      </p:cBhvr>
                                      <p:to>
                                        <p:strVal val="visible"/>
                                      </p:to>
                                    </p:set>
                                    <p:animEffect transition="in" filter="fade">
                                      <p:cBhvr>
                                        <p:cTn id="103" dur="500"/>
                                        <p:tgtEl>
                                          <p:spTgt spid="272">
                                            <p:bg/>
                                          </p:spTgt>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72">
                                            <p:txEl>
                                              <p:pRg st="0" end="0"/>
                                            </p:txEl>
                                          </p:spTgt>
                                        </p:tgtEl>
                                        <p:attrNameLst>
                                          <p:attrName>style.visibility</p:attrName>
                                        </p:attrNameLst>
                                      </p:cBhvr>
                                      <p:to>
                                        <p:strVal val="visible"/>
                                      </p:to>
                                    </p:set>
                                    <p:animEffect transition="in" filter="fade">
                                      <p:cBhvr>
                                        <p:cTn id="106" dur="500"/>
                                        <p:tgtEl>
                                          <p:spTgt spid="272">
                                            <p:txEl>
                                              <p:pRg st="0" end="0"/>
                                            </p:txEl>
                                          </p:spTgt>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70">
                                            <p:bg/>
                                          </p:spTgt>
                                        </p:tgtEl>
                                        <p:attrNameLst>
                                          <p:attrName>style.visibility</p:attrName>
                                        </p:attrNameLst>
                                      </p:cBhvr>
                                      <p:to>
                                        <p:strVal val="visible"/>
                                      </p:to>
                                    </p:set>
                                    <p:animEffect transition="in" filter="fade">
                                      <p:cBhvr>
                                        <p:cTn id="109" dur="500"/>
                                        <p:tgtEl>
                                          <p:spTgt spid="270">
                                            <p:bg/>
                                          </p:spTgt>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270">
                                            <p:txEl>
                                              <p:pRg st="0" end="0"/>
                                            </p:txEl>
                                          </p:spTgt>
                                        </p:tgtEl>
                                        <p:attrNameLst>
                                          <p:attrName>style.visibility</p:attrName>
                                        </p:attrNameLst>
                                      </p:cBhvr>
                                      <p:to>
                                        <p:strVal val="visible"/>
                                      </p:to>
                                    </p:set>
                                    <p:animEffect transition="in" filter="fade">
                                      <p:cBhvr>
                                        <p:cTn id="112" dur="500"/>
                                        <p:tgtEl>
                                          <p:spTgt spid="270">
                                            <p:txEl>
                                              <p:pRg st="0" end="0"/>
                                            </p:txEl>
                                          </p:spTgt>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268">
                                            <p:bg/>
                                          </p:spTgt>
                                        </p:tgtEl>
                                        <p:attrNameLst>
                                          <p:attrName>style.visibility</p:attrName>
                                        </p:attrNameLst>
                                      </p:cBhvr>
                                      <p:to>
                                        <p:strVal val="visible"/>
                                      </p:to>
                                    </p:set>
                                    <p:animEffect transition="in" filter="fade">
                                      <p:cBhvr>
                                        <p:cTn id="115" dur="500"/>
                                        <p:tgtEl>
                                          <p:spTgt spid="268">
                                            <p:bg/>
                                          </p:spTgt>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268">
                                            <p:txEl>
                                              <p:pRg st="0" end="0"/>
                                            </p:txEl>
                                          </p:spTgt>
                                        </p:tgtEl>
                                        <p:attrNameLst>
                                          <p:attrName>style.visibility</p:attrName>
                                        </p:attrNameLst>
                                      </p:cBhvr>
                                      <p:to>
                                        <p:strVal val="visible"/>
                                      </p:to>
                                    </p:set>
                                    <p:animEffect transition="in" filter="fade">
                                      <p:cBhvr>
                                        <p:cTn id="118" dur="500"/>
                                        <p:tgtEl>
                                          <p:spTgt spid="268">
                                            <p:txEl>
                                              <p:pRg st="0" end="0"/>
                                            </p:txEl>
                                          </p:spTgt>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267">
                                            <p:bg/>
                                          </p:spTgt>
                                        </p:tgtEl>
                                        <p:attrNameLst>
                                          <p:attrName>style.visibility</p:attrName>
                                        </p:attrNameLst>
                                      </p:cBhvr>
                                      <p:to>
                                        <p:strVal val="visible"/>
                                      </p:to>
                                    </p:set>
                                    <p:animEffect transition="in" filter="fade">
                                      <p:cBhvr>
                                        <p:cTn id="121" dur="500"/>
                                        <p:tgtEl>
                                          <p:spTgt spid="267">
                                            <p:bg/>
                                          </p:spTgt>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267">
                                            <p:txEl>
                                              <p:pRg st="0" end="0"/>
                                            </p:txEl>
                                          </p:spTgt>
                                        </p:tgtEl>
                                        <p:attrNameLst>
                                          <p:attrName>style.visibility</p:attrName>
                                        </p:attrNameLst>
                                      </p:cBhvr>
                                      <p:to>
                                        <p:strVal val="visible"/>
                                      </p:to>
                                    </p:set>
                                    <p:animEffect transition="in" filter="fade">
                                      <p:cBhvr>
                                        <p:cTn id="124" dur="500"/>
                                        <p:tgtEl>
                                          <p:spTgt spid="2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244" grpId="0" animBg="1"/>
      <p:bldP spid="248" grpId="0" animBg="1"/>
      <p:bldP spid="252" grpId="0" animBg="1"/>
      <p:bldP spid="267" grpId="0" build="p" animBg="1">
        <p:tmplLst>
          <p:tmpl>
            <p:tnLst>
              <p:par>
                <p:cTn presetID="10" presetClass="entr" presetSubtype="0" fill="hold" nodeType="withEffect">
                  <p:stCondLst>
                    <p:cond delay="0"/>
                  </p:stCondLst>
                  <p:childTnLst>
                    <p:set>
                      <p:cBhvr>
                        <p:cTn dur="1" fill="hold">
                          <p:stCondLst>
                            <p:cond delay="0"/>
                          </p:stCondLst>
                        </p:cTn>
                        <p:tgtEl>
                          <p:spTgt spid="267"/>
                        </p:tgtEl>
                        <p:attrNameLst>
                          <p:attrName>style.visibility</p:attrName>
                        </p:attrNameLst>
                      </p:cBhvr>
                      <p:to>
                        <p:strVal val="visible"/>
                      </p:to>
                    </p:set>
                    <p:animEffect transition="in" filter="fade">
                      <p:cBhvr>
                        <p:cTn dur="500"/>
                        <p:tgtEl>
                          <p:spTgt spid="267"/>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67"/>
                        </p:tgtEl>
                        <p:attrNameLst>
                          <p:attrName>style.visibility</p:attrName>
                        </p:attrNameLst>
                      </p:cBhvr>
                      <p:to>
                        <p:strVal val="visible"/>
                      </p:to>
                    </p:set>
                    <p:animEffect transition="in" filter="fade">
                      <p:cBhvr>
                        <p:cTn dur="500"/>
                        <p:tgtEl>
                          <p:spTgt spid="267"/>
                        </p:tgtEl>
                      </p:cBhvr>
                    </p:animEffect>
                  </p:childTnLst>
                </p:cTn>
              </p:par>
            </p:tnLst>
          </p:tmpl>
        </p:tmplLst>
      </p:bldP>
      <p:bldP spid="268" grpId="0" build="p" animBg="1">
        <p:tmplLst>
          <p:tmpl>
            <p:tnLst>
              <p:par>
                <p:cTn presetID="10" presetClass="entr" presetSubtype="0" fill="hold" nodeType="withEffect">
                  <p:stCondLst>
                    <p:cond delay="0"/>
                  </p:stCondLst>
                  <p:childTnLst>
                    <p:set>
                      <p:cBhvr>
                        <p:cTn dur="1" fill="hold">
                          <p:stCondLst>
                            <p:cond delay="0"/>
                          </p:stCondLst>
                        </p:cTn>
                        <p:tgtEl>
                          <p:spTgt spid="268"/>
                        </p:tgtEl>
                        <p:attrNameLst>
                          <p:attrName>style.visibility</p:attrName>
                        </p:attrNameLst>
                      </p:cBhvr>
                      <p:to>
                        <p:strVal val="visible"/>
                      </p:to>
                    </p:set>
                    <p:animEffect transition="in" filter="fade">
                      <p:cBhvr>
                        <p:cTn dur="500"/>
                        <p:tgtEl>
                          <p:spTgt spid="268"/>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68"/>
                        </p:tgtEl>
                        <p:attrNameLst>
                          <p:attrName>style.visibility</p:attrName>
                        </p:attrNameLst>
                      </p:cBhvr>
                      <p:to>
                        <p:strVal val="visible"/>
                      </p:to>
                    </p:set>
                    <p:animEffect transition="in" filter="fade">
                      <p:cBhvr>
                        <p:cTn dur="500"/>
                        <p:tgtEl>
                          <p:spTgt spid="268"/>
                        </p:tgtEl>
                      </p:cBhvr>
                    </p:animEffect>
                  </p:childTnLst>
                </p:cTn>
              </p:par>
            </p:tnLst>
          </p:tmpl>
        </p:tmplLst>
      </p:bldP>
      <p:bldP spid="269" grpId="0" animBg="1"/>
      <p:bldP spid="270" grpId="0" build="p" animBg="1">
        <p:tmplLst>
          <p:tmpl>
            <p:tnLst>
              <p:par>
                <p:cTn presetID="10" presetClass="entr" presetSubtype="0" fill="hold" nodeType="withEffect">
                  <p:stCondLst>
                    <p:cond delay="0"/>
                  </p:stCondLst>
                  <p:childTnLst>
                    <p:set>
                      <p:cBhvr>
                        <p:cTn dur="1" fill="hold">
                          <p:stCondLst>
                            <p:cond delay="0"/>
                          </p:stCondLst>
                        </p:cTn>
                        <p:tgtEl>
                          <p:spTgt spid="270"/>
                        </p:tgtEl>
                        <p:attrNameLst>
                          <p:attrName>style.visibility</p:attrName>
                        </p:attrNameLst>
                      </p:cBhvr>
                      <p:to>
                        <p:strVal val="visible"/>
                      </p:to>
                    </p:set>
                    <p:animEffect transition="in" filter="fade">
                      <p:cBhvr>
                        <p:cTn dur="500"/>
                        <p:tgtEl>
                          <p:spTgt spid="270"/>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70"/>
                        </p:tgtEl>
                        <p:attrNameLst>
                          <p:attrName>style.visibility</p:attrName>
                        </p:attrNameLst>
                      </p:cBhvr>
                      <p:to>
                        <p:strVal val="visible"/>
                      </p:to>
                    </p:set>
                    <p:animEffect transition="in" filter="fade">
                      <p:cBhvr>
                        <p:cTn dur="500"/>
                        <p:tgtEl>
                          <p:spTgt spid="270"/>
                        </p:tgtEl>
                      </p:cBhvr>
                    </p:animEffect>
                  </p:childTnLst>
                </p:cTn>
              </p:par>
            </p:tnLst>
          </p:tmpl>
        </p:tmplLst>
      </p:bldP>
      <p:bldP spid="271" grpId="0" animBg="1"/>
      <p:bldP spid="272" grpId="0" build="p" animBg="1">
        <p:tmplLst>
          <p:tmpl>
            <p:tnLst>
              <p:par>
                <p:cTn presetID="10" presetClass="entr" presetSubtype="0" fill="hold" nodeType="withEffect">
                  <p:stCondLst>
                    <p:cond delay="0"/>
                  </p:stCondLst>
                  <p:childTnLst>
                    <p:set>
                      <p:cBhvr>
                        <p:cTn dur="1" fill="hold">
                          <p:stCondLst>
                            <p:cond delay="0"/>
                          </p:stCondLst>
                        </p:cTn>
                        <p:tgtEl>
                          <p:spTgt spid="272"/>
                        </p:tgtEl>
                        <p:attrNameLst>
                          <p:attrName>style.visibility</p:attrName>
                        </p:attrNameLst>
                      </p:cBhvr>
                      <p:to>
                        <p:strVal val="visible"/>
                      </p:to>
                    </p:set>
                    <p:animEffect transition="in" filter="fade">
                      <p:cBhvr>
                        <p:cTn dur="500"/>
                        <p:tgtEl>
                          <p:spTgt spid="27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72"/>
                        </p:tgtEl>
                        <p:attrNameLst>
                          <p:attrName>style.visibility</p:attrName>
                        </p:attrNameLst>
                      </p:cBhvr>
                      <p:to>
                        <p:strVal val="visible"/>
                      </p:to>
                    </p:set>
                    <p:animEffect transition="in" filter="fade">
                      <p:cBhvr>
                        <p:cTn dur="500"/>
                        <p:tgtEl>
                          <p:spTgt spid="272"/>
                        </p:tgtEl>
                      </p:cBhvr>
                    </p:animEffect>
                  </p:childTnLst>
                </p:cTn>
              </p:par>
            </p:tnLst>
          </p:tmpl>
        </p:tmplLst>
      </p:bldP>
      <p:bldP spid="273" grpId="0" build="p" animBg="1">
        <p:tmplLst>
          <p:tmpl>
            <p:tnLst>
              <p:par>
                <p:cTn presetID="10" presetClass="entr" presetSubtype="0" fill="hold" nodeType="withEffect">
                  <p:stCondLst>
                    <p:cond delay="0"/>
                  </p:stCondLst>
                  <p:childTnLst>
                    <p:set>
                      <p:cBhvr>
                        <p:cTn dur="1" fill="hold">
                          <p:stCondLst>
                            <p:cond delay="0"/>
                          </p:stCondLst>
                        </p:cTn>
                        <p:tgtEl>
                          <p:spTgt spid="273"/>
                        </p:tgtEl>
                        <p:attrNameLst>
                          <p:attrName>style.visibility</p:attrName>
                        </p:attrNameLst>
                      </p:cBhvr>
                      <p:to>
                        <p:strVal val="visible"/>
                      </p:to>
                    </p:set>
                    <p:animEffect transition="in" filter="fade">
                      <p:cBhvr>
                        <p:cTn dur="500"/>
                        <p:tgtEl>
                          <p:spTgt spid="273"/>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73"/>
                        </p:tgtEl>
                        <p:attrNameLst>
                          <p:attrName>style.visibility</p:attrName>
                        </p:attrNameLst>
                      </p:cBhvr>
                      <p:to>
                        <p:strVal val="visible"/>
                      </p:to>
                    </p:set>
                    <p:animEffect transition="in" filter="fade">
                      <p:cBhvr>
                        <p:cTn dur="500"/>
                        <p:tgtEl>
                          <p:spTgt spid="273"/>
                        </p:tgtEl>
                      </p:cBhvr>
                    </p:animEffect>
                  </p:childTnLst>
                </p:cTn>
              </p:par>
            </p:tnLst>
          </p:tmpl>
        </p:tmplLst>
      </p:bldP>
      <p:bldP spid="274" grpId="0" build="p" animBg="1">
        <p:tmplLst>
          <p:tmpl>
            <p:tnLst>
              <p:par>
                <p:cTn presetID="10" presetClass="entr" presetSubtype="0" fill="hold" nodeType="withEffect">
                  <p:stCondLst>
                    <p:cond delay="0"/>
                  </p:stCondLst>
                  <p:childTnLst>
                    <p:set>
                      <p:cBhvr>
                        <p:cTn dur="1" fill="hold">
                          <p:stCondLst>
                            <p:cond delay="0"/>
                          </p:stCondLst>
                        </p:cTn>
                        <p:tgtEl>
                          <p:spTgt spid="274"/>
                        </p:tgtEl>
                        <p:attrNameLst>
                          <p:attrName>style.visibility</p:attrName>
                        </p:attrNameLst>
                      </p:cBhvr>
                      <p:to>
                        <p:strVal val="visible"/>
                      </p:to>
                    </p:set>
                    <p:animEffect transition="in" filter="fade">
                      <p:cBhvr>
                        <p:cTn dur="500"/>
                        <p:tgtEl>
                          <p:spTgt spid="27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74"/>
                        </p:tgtEl>
                        <p:attrNameLst>
                          <p:attrName>style.visibility</p:attrName>
                        </p:attrNameLst>
                      </p:cBhvr>
                      <p:to>
                        <p:strVal val="visible"/>
                      </p:to>
                    </p:set>
                    <p:animEffect transition="in" filter="fade">
                      <p:cBhvr>
                        <p:cTn dur="500"/>
                        <p:tgtEl>
                          <p:spTgt spid="274"/>
                        </p:tgtEl>
                      </p:cBhvr>
                    </p:animEffect>
                  </p:childTnLst>
                </p:cTn>
              </p:par>
            </p:tnLst>
          </p:tmpl>
        </p:tmplLst>
      </p:bldP>
      <p:bldP spid="275" grpId="0" animBg="1"/>
      <p:bldP spid="276" grpId="0" animBg="1"/>
      <p:bldP spid="277" grpId="0" animBg="1"/>
      <p:bldP spid="278" grpId="0" animBg="1"/>
      <p:bldP spid="279" grpId="0" build="p" animBg="1">
        <p:tmplLst>
          <p:tmpl>
            <p:tnLst>
              <p:par>
                <p:cTn presetID="10" presetClass="entr" presetSubtype="0" fill="hold" nodeType="withEffect">
                  <p:stCondLst>
                    <p:cond delay="0"/>
                  </p:stCondLst>
                  <p:childTnLst>
                    <p:set>
                      <p:cBhvr>
                        <p:cTn dur="1" fill="hold">
                          <p:stCondLst>
                            <p:cond delay="0"/>
                          </p:stCondLst>
                        </p:cTn>
                        <p:tgtEl>
                          <p:spTgt spid="279"/>
                        </p:tgtEl>
                        <p:attrNameLst>
                          <p:attrName>style.visibility</p:attrName>
                        </p:attrNameLst>
                      </p:cBhvr>
                      <p:to>
                        <p:strVal val="visible"/>
                      </p:to>
                    </p:set>
                    <p:animEffect transition="in" filter="fade">
                      <p:cBhvr>
                        <p:cTn dur="500"/>
                        <p:tgtEl>
                          <p:spTgt spid="279"/>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79"/>
                        </p:tgtEl>
                        <p:attrNameLst>
                          <p:attrName>style.visibility</p:attrName>
                        </p:attrNameLst>
                      </p:cBhvr>
                      <p:to>
                        <p:strVal val="visible"/>
                      </p:to>
                    </p:set>
                    <p:animEffect transition="in" filter="fade">
                      <p:cBhvr>
                        <p:cTn dur="500"/>
                        <p:tgtEl>
                          <p:spTgt spid="279"/>
                        </p:tgtEl>
                      </p:cBhvr>
                    </p:animEffect>
                  </p:childTnLst>
                </p:cTn>
              </p:par>
            </p:tnLst>
          </p:tmpl>
        </p:tmplLst>
      </p:bldP>
      <p:bldP spid="280" grpId="0" build="p" animBg="1">
        <p:tmplLst>
          <p:tmpl>
            <p:tnLst>
              <p:par>
                <p:cTn presetID="10" presetClass="entr" presetSubtype="0" fill="hold" nodeType="withEffect">
                  <p:stCondLst>
                    <p:cond delay="0"/>
                  </p:stCondLst>
                  <p:childTnLst>
                    <p:set>
                      <p:cBhvr>
                        <p:cTn dur="1" fill="hold">
                          <p:stCondLst>
                            <p:cond delay="0"/>
                          </p:stCondLst>
                        </p:cTn>
                        <p:tgtEl>
                          <p:spTgt spid="280"/>
                        </p:tgtEl>
                        <p:attrNameLst>
                          <p:attrName>style.visibility</p:attrName>
                        </p:attrNameLst>
                      </p:cBhvr>
                      <p:to>
                        <p:strVal val="visible"/>
                      </p:to>
                    </p:set>
                    <p:animEffect transition="in" filter="fade">
                      <p:cBhvr>
                        <p:cTn dur="500"/>
                        <p:tgtEl>
                          <p:spTgt spid="280"/>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80"/>
                        </p:tgtEl>
                        <p:attrNameLst>
                          <p:attrName>style.visibility</p:attrName>
                        </p:attrNameLst>
                      </p:cBhvr>
                      <p:to>
                        <p:strVal val="visible"/>
                      </p:to>
                    </p:set>
                    <p:animEffect transition="in" filter="fade">
                      <p:cBhvr>
                        <p:cTn dur="500"/>
                        <p:tgtEl>
                          <p:spTgt spid="280"/>
                        </p:tgtEl>
                      </p:cBhvr>
                    </p:animEffect>
                  </p:childTnLst>
                </p:cTn>
              </p:par>
            </p:tnLst>
          </p:tmpl>
        </p:tmplLst>
      </p:bldP>
      <p:bldP spid="281" grpId="0" animBg="1"/>
      <p:bldP spid="282" grpId="0" build="p" animBg="1">
        <p:tmplLst>
          <p:tmpl>
            <p:tnLst>
              <p:par>
                <p:cTn presetID="10" presetClass="entr" presetSubtype="0" fill="hold" nodeType="withEffect">
                  <p:stCondLst>
                    <p:cond delay="0"/>
                  </p:stCondLst>
                  <p:childTnLst>
                    <p:set>
                      <p:cBhvr>
                        <p:cTn dur="1" fill="hold">
                          <p:stCondLst>
                            <p:cond delay="0"/>
                          </p:stCondLst>
                        </p:cTn>
                        <p:tgtEl>
                          <p:spTgt spid="282"/>
                        </p:tgtEl>
                        <p:attrNameLst>
                          <p:attrName>style.visibility</p:attrName>
                        </p:attrNameLst>
                      </p:cBhvr>
                      <p:to>
                        <p:strVal val="visible"/>
                      </p:to>
                    </p:set>
                    <p:animEffect transition="in" filter="fade">
                      <p:cBhvr>
                        <p:cTn dur="500"/>
                        <p:tgtEl>
                          <p:spTgt spid="282"/>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82"/>
                        </p:tgtEl>
                        <p:attrNameLst>
                          <p:attrName>style.visibility</p:attrName>
                        </p:attrNameLst>
                      </p:cBhvr>
                      <p:to>
                        <p:strVal val="visible"/>
                      </p:to>
                    </p:set>
                    <p:animEffect transition="in" filter="fade">
                      <p:cBhvr>
                        <p:cTn dur="500"/>
                        <p:tgtEl>
                          <p:spTgt spid="282"/>
                        </p:tgtEl>
                      </p:cBhvr>
                    </p:animEffect>
                  </p:childTnLst>
                </p:cTn>
              </p:par>
            </p:tnLst>
          </p:tmpl>
        </p:tmplLst>
      </p:bldP>
      <p:bldP spid="283" grpId="0" animBg="1"/>
      <p:bldP spid="284" grpId="0" build="p" animBg="1">
        <p:tmplLst>
          <p:tmpl>
            <p:tnLst>
              <p:par>
                <p:cTn presetID="10" presetClass="entr" presetSubtype="0" fill="hold" nodeType="withEffect">
                  <p:stCondLst>
                    <p:cond delay="0"/>
                  </p:stCondLst>
                  <p:childTnLst>
                    <p:set>
                      <p:cBhvr>
                        <p:cTn dur="1" fill="hold">
                          <p:stCondLst>
                            <p:cond delay="0"/>
                          </p:stCondLst>
                        </p:cTn>
                        <p:tgtEl>
                          <p:spTgt spid="284"/>
                        </p:tgtEl>
                        <p:attrNameLst>
                          <p:attrName>style.visibility</p:attrName>
                        </p:attrNameLst>
                      </p:cBhvr>
                      <p:to>
                        <p:strVal val="visible"/>
                      </p:to>
                    </p:set>
                    <p:animEffect transition="in" filter="fade">
                      <p:cBhvr>
                        <p:cTn dur="500"/>
                        <p:tgtEl>
                          <p:spTgt spid="284"/>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84"/>
                        </p:tgtEl>
                        <p:attrNameLst>
                          <p:attrName>style.visibility</p:attrName>
                        </p:attrNameLst>
                      </p:cBhvr>
                      <p:to>
                        <p:strVal val="visible"/>
                      </p:to>
                    </p:set>
                    <p:animEffect transition="in" filter="fade">
                      <p:cBhvr>
                        <p:cTn dur="500"/>
                        <p:tgtEl>
                          <p:spTgt spid="284"/>
                        </p:tgtEl>
                      </p:cBhvr>
                    </p:animEffect>
                  </p:childTnLst>
                </p:cTn>
              </p:par>
            </p:tnLst>
          </p:tmpl>
        </p:tmplLst>
      </p:bldP>
      <p:bldP spid="285" grpId="0" build="p" animBg="1">
        <p:tmplLst>
          <p:tmpl>
            <p:tnLst>
              <p:par>
                <p:cTn presetID="10" presetClass="entr" presetSubtype="0" fill="hold" nodeType="withEffect">
                  <p:stCondLst>
                    <p:cond delay="0"/>
                  </p:stCondLst>
                  <p:childTnLst>
                    <p:set>
                      <p:cBhvr>
                        <p:cTn dur="1" fill="hold">
                          <p:stCondLst>
                            <p:cond delay="0"/>
                          </p:stCondLst>
                        </p:cTn>
                        <p:tgtEl>
                          <p:spTgt spid="285"/>
                        </p:tgtEl>
                        <p:attrNameLst>
                          <p:attrName>style.visibility</p:attrName>
                        </p:attrNameLst>
                      </p:cBhvr>
                      <p:to>
                        <p:strVal val="visible"/>
                      </p:to>
                    </p:set>
                    <p:animEffect transition="in" filter="fade">
                      <p:cBhvr>
                        <p:cTn dur="500"/>
                        <p:tgtEl>
                          <p:spTgt spid="285"/>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85"/>
                        </p:tgtEl>
                        <p:attrNameLst>
                          <p:attrName>style.visibility</p:attrName>
                        </p:attrNameLst>
                      </p:cBhvr>
                      <p:to>
                        <p:strVal val="visible"/>
                      </p:to>
                    </p:set>
                    <p:animEffect transition="in" filter="fade">
                      <p:cBhvr>
                        <p:cTn dur="500"/>
                        <p:tgtEl>
                          <p:spTgt spid="285"/>
                        </p:tgtEl>
                      </p:cBhvr>
                    </p:animEffect>
                  </p:childTnLst>
                </p:cTn>
              </p:par>
            </p:tnLst>
          </p:tmpl>
        </p:tmplLst>
      </p:bldP>
      <p:bldP spid="286" grpId="0" build="p" animBg="1">
        <p:tmplLst>
          <p:tmpl>
            <p:tnLst>
              <p:par>
                <p:cTn presetID="10" presetClass="entr" presetSubtype="0" fill="hold" nodeType="withEffect">
                  <p:stCondLst>
                    <p:cond delay="0"/>
                  </p:stCondLst>
                  <p:childTnLst>
                    <p:set>
                      <p:cBhvr>
                        <p:cTn dur="1" fill="hold">
                          <p:stCondLst>
                            <p:cond delay="0"/>
                          </p:stCondLst>
                        </p:cTn>
                        <p:tgtEl>
                          <p:spTgt spid="286"/>
                        </p:tgtEl>
                        <p:attrNameLst>
                          <p:attrName>style.visibility</p:attrName>
                        </p:attrNameLst>
                      </p:cBhvr>
                      <p:to>
                        <p:strVal val="visible"/>
                      </p:to>
                    </p:set>
                    <p:animEffect transition="in" filter="fade">
                      <p:cBhvr>
                        <p:cTn dur="500"/>
                        <p:tgtEl>
                          <p:spTgt spid="286"/>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86"/>
                        </p:tgtEl>
                        <p:attrNameLst>
                          <p:attrName>style.visibility</p:attrName>
                        </p:attrNameLst>
                      </p:cBhvr>
                      <p:to>
                        <p:strVal val="visible"/>
                      </p:to>
                    </p:set>
                    <p:animEffect transition="in" filter="fade">
                      <p:cBhvr>
                        <p:cTn dur="500"/>
                        <p:tgtEl>
                          <p:spTgt spid="286"/>
                        </p:tgtEl>
                      </p:cBhvr>
                    </p:animEffec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userDrawn="1">
  <p:cSld name="1_Large Page">
    <p:bg>
      <p:bgPr>
        <a:solidFill>
          <a:srgbClr val="9C5877"/>
        </a:solidFill>
        <a:effectLst/>
      </p:bgPr>
    </p:bg>
    <p:spTree>
      <p:nvGrpSpPr>
        <p:cNvPr id="1" name=""/>
        <p:cNvGrpSpPr/>
        <p:nvPr/>
      </p:nvGrpSpPr>
      <p:grpSpPr>
        <a:xfrm>
          <a:off x="0" y="0"/>
          <a:ext cx="0" cy="0"/>
          <a:chOff x="0" y="0"/>
          <a:chExt cx="0" cy="0"/>
        </a:xfrm>
      </p:grpSpPr>
      <p:grpSp>
        <p:nvGrpSpPr>
          <p:cNvPr id="12" name="Group 11"/>
          <p:cNvGrpSpPr/>
          <p:nvPr userDrawn="1"/>
        </p:nvGrpSpPr>
        <p:grpSpPr>
          <a:xfrm>
            <a:off x="-90515" y="-229406"/>
            <a:ext cx="12379203" cy="7330814"/>
            <a:chOff x="-90515" y="-229406"/>
            <a:chExt cx="12379203" cy="7330814"/>
          </a:xfrm>
          <a:solidFill>
            <a:srgbClr val="B6889D"/>
          </a:solidFill>
        </p:grpSpPr>
        <p:grpSp>
          <p:nvGrpSpPr>
            <p:cNvPr id="13" name="Group 12"/>
            <p:cNvGrpSpPr/>
            <p:nvPr userDrawn="1"/>
          </p:nvGrpSpPr>
          <p:grpSpPr>
            <a:xfrm>
              <a:off x="-90515" y="1895996"/>
              <a:ext cx="12379203" cy="5205412"/>
              <a:chOff x="-211014" y="1895996"/>
              <a:chExt cx="12379203" cy="5205412"/>
            </a:xfrm>
            <a:grpFill/>
          </p:grpSpPr>
          <p:sp>
            <p:nvSpPr>
              <p:cNvPr id="80"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8"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9"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0"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1"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2"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14" name="Group 13"/>
            <p:cNvGrpSpPr/>
            <p:nvPr userDrawn="1"/>
          </p:nvGrpSpPr>
          <p:grpSpPr>
            <a:xfrm>
              <a:off x="-73052" y="-229406"/>
              <a:ext cx="12342690" cy="1658938"/>
              <a:chOff x="-73052" y="-229406"/>
              <a:chExt cx="12342690" cy="1658938"/>
            </a:xfrm>
            <a:grpFill/>
          </p:grpSpPr>
          <p:sp>
            <p:nvSpPr>
              <p:cNvPr id="15"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3" name="Rectangle 242"/>
          <p:cNvSpPr/>
          <p:nvPr userDrawn="1"/>
        </p:nvSpPr>
        <p:spPr>
          <a:xfrm>
            <a:off x="0" y="6329622"/>
            <a:ext cx="12192000" cy="528378"/>
          </a:xfrm>
          <a:prstGeom prst="rect">
            <a:avLst/>
          </a:prstGeom>
          <a:gradFill>
            <a:gsLst>
              <a:gs pos="0">
                <a:srgbClr val="9C5877"/>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Freeform 8"/>
          <p:cNvSpPr>
            <a:spLocks/>
          </p:cNvSpPr>
          <p:nvPr userDrawn="1"/>
        </p:nvSpPr>
        <p:spPr bwMode="auto">
          <a:xfrm rot="21330845">
            <a:off x="886899" y="-4647524"/>
            <a:ext cx="10418202" cy="15022237"/>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7" name="Rectangle 6"/>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Enter Title Here</a:t>
            </a:r>
            <a:endParaRPr lang="en-GB" dirty="0"/>
          </a:p>
        </p:txBody>
      </p:sp>
      <p:pic>
        <p:nvPicPr>
          <p:cNvPr id="245" name="Picture 244">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13899">
            <a:off x="8888131" y="6228109"/>
            <a:ext cx="2703576" cy="292608"/>
          </a:xfrm>
          <a:prstGeom prst="rect">
            <a:avLst/>
          </a:prstGeom>
        </p:spPr>
      </p:pic>
    </p:spTree>
    <p:extLst>
      <p:ext uri="{BB962C8B-B14F-4D97-AF65-F5344CB8AC3E}">
        <p14:creationId xmlns:p14="http://schemas.microsoft.com/office/powerpoint/2010/main" val="108113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Blue Page">
    <p:bg>
      <p:bgPr>
        <a:solidFill>
          <a:srgbClr val="9FD5D9"/>
        </a:solidFill>
        <a:effectLst/>
      </p:bgPr>
    </p:bg>
    <p:spTree>
      <p:nvGrpSpPr>
        <p:cNvPr id="1" name=""/>
        <p:cNvGrpSpPr/>
        <p:nvPr/>
      </p:nvGrpSpPr>
      <p:grpSpPr>
        <a:xfrm>
          <a:off x="0" y="0"/>
          <a:ext cx="0" cy="0"/>
          <a:chOff x="0" y="0"/>
          <a:chExt cx="0" cy="0"/>
        </a:xfrm>
      </p:grpSpPr>
      <p:grpSp>
        <p:nvGrpSpPr>
          <p:cNvPr id="340" name="Group 339"/>
          <p:cNvGrpSpPr/>
          <p:nvPr userDrawn="1"/>
        </p:nvGrpSpPr>
        <p:grpSpPr>
          <a:xfrm>
            <a:off x="-90515" y="-229406"/>
            <a:ext cx="12379203" cy="7330814"/>
            <a:chOff x="-90515" y="-229406"/>
            <a:chExt cx="12379203" cy="7330814"/>
          </a:xfrm>
          <a:solidFill>
            <a:srgbClr val="C0E3E5"/>
          </a:solidFill>
        </p:grpSpPr>
        <p:grpSp>
          <p:nvGrpSpPr>
            <p:cNvPr id="9" name="Group 8"/>
            <p:cNvGrpSpPr/>
            <p:nvPr userDrawn="1"/>
          </p:nvGrpSpPr>
          <p:grpSpPr>
            <a:xfrm>
              <a:off x="-90515" y="1895996"/>
              <a:ext cx="12379203" cy="5205412"/>
              <a:chOff x="-211014" y="1895996"/>
              <a:chExt cx="12379203" cy="5205412"/>
            </a:xfrm>
            <a:grpFill/>
          </p:grpSpPr>
          <p:sp>
            <p:nvSpPr>
              <p:cNvPr id="10"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339" name="Group 338"/>
            <p:cNvGrpSpPr/>
            <p:nvPr userDrawn="1"/>
          </p:nvGrpSpPr>
          <p:grpSpPr>
            <a:xfrm>
              <a:off x="-73052" y="-229406"/>
              <a:ext cx="12342690" cy="1658938"/>
              <a:chOff x="-73052" y="-229406"/>
              <a:chExt cx="12342690" cy="1658938"/>
            </a:xfrm>
            <a:grpFill/>
          </p:grpSpPr>
          <p:sp>
            <p:nvSpPr>
              <p:cNvPr id="203"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0"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39" name="Rectangle 238"/>
          <p:cNvSpPr/>
          <p:nvPr userDrawn="1"/>
        </p:nvSpPr>
        <p:spPr>
          <a:xfrm>
            <a:off x="0" y="6329622"/>
            <a:ext cx="12192000" cy="528378"/>
          </a:xfrm>
          <a:prstGeom prst="rect">
            <a:avLst/>
          </a:prstGeom>
          <a:gradFill>
            <a:gsLst>
              <a:gs pos="0">
                <a:srgbClr val="9FD5D9"/>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Freeform 346"/>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344" name="Picture 343"/>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345" name="Rectangle 344"/>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346"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lgn="l">
              <a:defRPr>
                <a:ln w="12700">
                  <a:solidFill>
                    <a:schemeClr val="bg1"/>
                  </a:solidFill>
                </a:ln>
                <a:solidFill>
                  <a:schemeClr val="accent1"/>
                </a:solidFill>
              </a:defRPr>
            </a:lvl1pPr>
          </a:lstStyle>
          <a:p>
            <a:r>
              <a:rPr lang="en-US" dirty="0"/>
              <a:t>Enter Title Here</a:t>
            </a:r>
            <a:endParaRPr lang="en-GB" dirty="0"/>
          </a:p>
        </p:txBody>
      </p:sp>
      <p:sp>
        <p:nvSpPr>
          <p:cNvPr id="240" name="Text Placeholder 245"/>
          <p:cNvSpPr>
            <a:spLocks noGrp="1"/>
          </p:cNvSpPr>
          <p:nvPr>
            <p:ph type="body" sz="quarter" idx="19" hasCustomPrompt="1"/>
          </p:nvPr>
        </p:nvSpPr>
        <p:spPr>
          <a:xfrm rot="21300000">
            <a:off x="6442020" y="3934104"/>
            <a:ext cx="3931886" cy="2192874"/>
          </a:xfrm>
          <a:solidFill>
            <a:schemeClr val="accent2"/>
          </a:solidFill>
          <a:ln w="85725">
            <a:solidFill>
              <a:schemeClr val="bg1"/>
            </a:solidFill>
            <a:miter lim="800000"/>
          </a:ln>
          <a:effectLst>
            <a:outerShdw blurRad="50800" dist="38100" dir="2700000" algn="tl" rotWithShape="0">
              <a:prstClr val="black">
                <a:alpha val="40000"/>
              </a:prstClr>
            </a:outerShdw>
          </a:effectLst>
        </p:spPr>
        <p:txBody>
          <a:bodyPr tIns="540000">
            <a:noAutofit/>
          </a:bodyPr>
          <a:lstStyle>
            <a:lvl1pPr marL="180975" indent="-180975">
              <a:buFont typeface="Arial" panose="020B0604020202020204" pitchFamily="34" charset="0"/>
              <a:buChar char="•"/>
              <a:defRPr>
                <a:solidFill>
                  <a:schemeClr val="bg1"/>
                </a:solidFill>
              </a:defRPr>
            </a:lvl1pPr>
          </a:lstStyle>
          <a:p>
            <a:pPr lvl="0"/>
            <a:r>
              <a:rPr lang="en-US" dirty="0"/>
              <a:t>Enter text here</a:t>
            </a:r>
            <a:endParaRPr lang="en-GB" dirty="0"/>
          </a:p>
        </p:txBody>
      </p:sp>
      <p:sp>
        <p:nvSpPr>
          <p:cNvPr id="241" name="Picture Placeholder 239"/>
          <p:cNvSpPr>
            <a:spLocks noGrp="1"/>
          </p:cNvSpPr>
          <p:nvPr>
            <p:ph type="pic" sz="quarter" idx="20" hasCustomPrompt="1"/>
          </p:nvPr>
        </p:nvSpPr>
        <p:spPr>
          <a:xfrm rot="389805">
            <a:off x="9821706" y="4170769"/>
            <a:ext cx="1546104" cy="1546104"/>
          </a:xfrm>
          <a:solidFill>
            <a:schemeClr val="accent4"/>
          </a:solidFill>
          <a:ln w="85725">
            <a:solidFill>
              <a:schemeClr val="bg1"/>
            </a:solidFill>
            <a:miter lim="800000"/>
          </a:ln>
          <a:effectLst>
            <a:outerShdw blurRad="50800" dist="38100" dir="2700000" algn="tl" rotWithShape="0">
              <a:prstClr val="black">
                <a:alpha val="40000"/>
              </a:prstClr>
            </a:outerShdw>
          </a:effectLst>
        </p:spPr>
        <p:txBody>
          <a:bodyPr tIns="108000">
            <a:noAutofit/>
          </a:bodyPr>
          <a:lstStyle>
            <a:lvl1pPr algn="ctr">
              <a:lnSpc>
                <a:spcPct val="100000"/>
              </a:lnSpc>
              <a:defRPr sz="1200"/>
            </a:lvl1pPr>
          </a:lstStyle>
          <a:p>
            <a:r>
              <a:rPr lang="en-GB" dirty="0"/>
              <a:t>Click on the icon to insert an image</a:t>
            </a:r>
          </a:p>
        </p:txBody>
      </p:sp>
      <p:sp>
        <p:nvSpPr>
          <p:cNvPr id="242" name="Text Placeholder 10"/>
          <p:cNvSpPr>
            <a:spLocks noGrp="1"/>
          </p:cNvSpPr>
          <p:nvPr>
            <p:ph type="body" sz="quarter" idx="21" hasCustomPrompt="1"/>
          </p:nvPr>
        </p:nvSpPr>
        <p:spPr>
          <a:xfrm rot="21300000">
            <a:off x="6415622" y="3985570"/>
            <a:ext cx="3825603" cy="473088"/>
          </a:xfrm>
        </p:spPr>
        <p:txBody>
          <a:bodyPr anchor="b">
            <a:noAutofit/>
          </a:bodyPr>
          <a:lstStyle>
            <a:lvl1pPr>
              <a:defRPr sz="1800" b="0">
                <a:solidFill>
                  <a:schemeClr val="bg1"/>
                </a:solidFill>
              </a:defRPr>
            </a:lvl1pPr>
          </a:lstStyle>
          <a:p>
            <a:pPr lvl="0"/>
            <a:r>
              <a:rPr lang="en-US" dirty="0"/>
              <a:t>Sub Header</a:t>
            </a:r>
            <a:endParaRPr lang="en-GB" dirty="0"/>
          </a:p>
        </p:txBody>
      </p:sp>
      <p:sp>
        <p:nvSpPr>
          <p:cNvPr id="246" name="Picture Placeholder 239"/>
          <p:cNvSpPr>
            <a:spLocks noGrp="1"/>
          </p:cNvSpPr>
          <p:nvPr>
            <p:ph type="pic" sz="quarter" idx="12" hasCustomPrompt="1"/>
          </p:nvPr>
        </p:nvSpPr>
        <p:spPr>
          <a:xfrm>
            <a:off x="1347761" y="185454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7" name="Text Placeholder 245"/>
          <p:cNvSpPr>
            <a:spLocks noGrp="1"/>
          </p:cNvSpPr>
          <p:nvPr>
            <p:ph type="body" sz="quarter" idx="16" hasCustomPrompt="1"/>
          </p:nvPr>
        </p:nvSpPr>
        <p:spPr>
          <a:xfrm rot="-360000">
            <a:off x="515049" y="164374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8" name="Picture Placeholder 239"/>
          <p:cNvSpPr>
            <a:spLocks noGrp="1"/>
          </p:cNvSpPr>
          <p:nvPr>
            <p:ph type="pic" sz="quarter" idx="17" hasCustomPrompt="1"/>
          </p:nvPr>
        </p:nvSpPr>
        <p:spPr>
          <a:xfrm>
            <a:off x="1347761" y="438965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9" name="Text Placeholder 245"/>
          <p:cNvSpPr>
            <a:spLocks noGrp="1"/>
          </p:cNvSpPr>
          <p:nvPr>
            <p:ph type="body" sz="quarter" idx="18" hasCustomPrompt="1"/>
          </p:nvPr>
        </p:nvSpPr>
        <p:spPr>
          <a:xfrm rot="-360000">
            <a:off x="515049" y="417885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pic>
        <p:nvPicPr>
          <p:cNvPr id="253" name="Picture 252">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37901">
            <a:off x="8888131" y="6228109"/>
            <a:ext cx="2703576" cy="292608"/>
          </a:xfrm>
          <a:prstGeom prst="rect">
            <a:avLst/>
          </a:prstGeom>
        </p:spPr>
      </p:pic>
      <p:sp>
        <p:nvSpPr>
          <p:cNvPr id="252" name="Text Placeholder 245"/>
          <p:cNvSpPr>
            <a:spLocks noGrp="1"/>
          </p:cNvSpPr>
          <p:nvPr>
            <p:ph type="body" sz="quarter" idx="22" hasCustomPrompt="1"/>
          </p:nvPr>
        </p:nvSpPr>
        <p:spPr>
          <a:xfrm rot="162243">
            <a:off x="5259068" y="1719186"/>
            <a:ext cx="2035465" cy="321421"/>
          </a:xfrm>
          <a:solidFill>
            <a:schemeClr val="accent2"/>
          </a:solidFill>
          <a:ln w="85725">
            <a:solidFill>
              <a:schemeClr val="bg1"/>
            </a:solidFill>
            <a:miter lim="800000"/>
          </a:ln>
          <a:effectLst>
            <a:outerShdw blurRad="50800" dist="38100" dir="2700000" algn="tl" rotWithShape="0">
              <a:prstClr val="black">
                <a:alpha val="40000"/>
              </a:prstClr>
            </a:outerShdw>
          </a:effectLst>
        </p:spPr>
        <p:txBody>
          <a:bodyPr tIns="108000">
            <a:spAutoFit/>
          </a:bodyPr>
          <a:lstStyle>
            <a:lvl1pPr marL="0" indent="0">
              <a:buFont typeface="Arial" panose="020B0604020202020204" pitchFamily="34" charset="0"/>
              <a:buNone/>
              <a:defRPr sz="1200">
                <a:solidFill>
                  <a:schemeClr val="bg1"/>
                </a:solidFill>
              </a:defRPr>
            </a:lvl1pPr>
          </a:lstStyle>
          <a:p>
            <a:pPr lvl="0"/>
            <a:r>
              <a:rPr lang="en-US" dirty="0"/>
              <a:t>Enter text here</a:t>
            </a:r>
            <a:endParaRPr lang="en-GB" dirty="0"/>
          </a:p>
        </p:txBody>
      </p:sp>
      <p:sp>
        <p:nvSpPr>
          <p:cNvPr id="254" name="Text Placeholder 245"/>
          <p:cNvSpPr>
            <a:spLocks noGrp="1"/>
          </p:cNvSpPr>
          <p:nvPr>
            <p:ph type="body" sz="quarter" idx="23" hasCustomPrompt="1"/>
          </p:nvPr>
        </p:nvSpPr>
        <p:spPr>
          <a:xfrm rot="21361909">
            <a:off x="6975975" y="2378036"/>
            <a:ext cx="2035465" cy="321421"/>
          </a:xfrm>
          <a:solidFill>
            <a:schemeClr val="accent1"/>
          </a:solidFill>
          <a:ln w="85725">
            <a:solidFill>
              <a:schemeClr val="bg1"/>
            </a:solidFill>
            <a:miter lim="800000"/>
          </a:ln>
          <a:effectLst>
            <a:outerShdw blurRad="50800" dist="38100" dir="2700000" algn="tl" rotWithShape="0">
              <a:prstClr val="black">
                <a:alpha val="40000"/>
              </a:prstClr>
            </a:outerShdw>
          </a:effectLst>
        </p:spPr>
        <p:txBody>
          <a:bodyPr tIns="108000">
            <a:spAutoFit/>
          </a:bodyPr>
          <a:lstStyle>
            <a:lvl1pPr marL="0" indent="0">
              <a:buFont typeface="Arial" panose="020B0604020202020204" pitchFamily="34" charset="0"/>
              <a:buNone/>
              <a:defRPr sz="1200">
                <a:solidFill>
                  <a:schemeClr val="bg1"/>
                </a:solidFill>
              </a:defRPr>
            </a:lvl1pPr>
          </a:lstStyle>
          <a:p>
            <a:pPr lvl="0"/>
            <a:r>
              <a:rPr lang="en-US" dirty="0"/>
              <a:t>Enter text here</a:t>
            </a:r>
            <a:endParaRPr lang="en-GB" dirty="0"/>
          </a:p>
        </p:txBody>
      </p:sp>
      <p:sp>
        <p:nvSpPr>
          <p:cNvPr id="255" name="Text Placeholder 245"/>
          <p:cNvSpPr>
            <a:spLocks noGrp="1"/>
          </p:cNvSpPr>
          <p:nvPr>
            <p:ph type="body" sz="quarter" idx="24" hasCustomPrompt="1"/>
          </p:nvPr>
        </p:nvSpPr>
        <p:spPr>
          <a:xfrm>
            <a:off x="9497717" y="2692403"/>
            <a:ext cx="2035465" cy="321421"/>
          </a:xfrm>
          <a:solidFill>
            <a:schemeClr val="accent6"/>
          </a:solidFill>
          <a:ln w="85725">
            <a:solidFill>
              <a:schemeClr val="bg1"/>
            </a:solidFill>
            <a:miter lim="800000"/>
          </a:ln>
          <a:effectLst>
            <a:outerShdw blurRad="50800" dist="38100" dir="2700000" algn="tl" rotWithShape="0">
              <a:prstClr val="black">
                <a:alpha val="40000"/>
              </a:prstClr>
            </a:outerShdw>
          </a:effectLst>
        </p:spPr>
        <p:txBody>
          <a:bodyPr tIns="108000">
            <a:spAutoFit/>
          </a:bodyPr>
          <a:lstStyle>
            <a:lvl1pPr marL="0" indent="0">
              <a:buFont typeface="Arial" panose="020B0604020202020204" pitchFamily="34" charset="0"/>
              <a:buNone/>
              <a:defRPr sz="1200">
                <a:solidFill>
                  <a:schemeClr val="bg1"/>
                </a:solidFill>
              </a:defRPr>
            </a:lvl1pPr>
          </a:lstStyle>
          <a:p>
            <a:pPr lvl="0"/>
            <a:r>
              <a:rPr lang="en-US" dirty="0"/>
              <a:t>Enter text here</a:t>
            </a:r>
            <a:endParaRPr lang="en-GB" dirty="0"/>
          </a:p>
        </p:txBody>
      </p:sp>
    </p:spTree>
    <p:extLst>
      <p:ext uri="{BB962C8B-B14F-4D97-AF65-F5344CB8AC3E}">
        <p14:creationId xmlns:p14="http://schemas.microsoft.com/office/powerpoint/2010/main" val="210779940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Diagram">
    <p:bg>
      <p:bgPr>
        <a:solidFill>
          <a:srgbClr val="A6A7B5"/>
        </a:solidFill>
        <a:effectLst/>
      </p:bgPr>
    </p:bg>
    <p:spTree>
      <p:nvGrpSpPr>
        <p:cNvPr id="1" name=""/>
        <p:cNvGrpSpPr/>
        <p:nvPr/>
      </p:nvGrpSpPr>
      <p:grpSpPr>
        <a:xfrm>
          <a:off x="0" y="0"/>
          <a:ext cx="0" cy="0"/>
          <a:chOff x="0" y="0"/>
          <a:chExt cx="0" cy="0"/>
        </a:xfrm>
      </p:grpSpPr>
      <p:grpSp>
        <p:nvGrpSpPr>
          <p:cNvPr id="7" name="Group 6"/>
          <p:cNvGrpSpPr/>
          <p:nvPr userDrawn="1"/>
        </p:nvGrpSpPr>
        <p:grpSpPr>
          <a:xfrm>
            <a:off x="-90515" y="-229406"/>
            <a:ext cx="12379203" cy="7330814"/>
            <a:chOff x="-90515" y="-229406"/>
            <a:chExt cx="12379203" cy="7330814"/>
          </a:xfrm>
          <a:solidFill>
            <a:srgbClr val="C1C1CA"/>
          </a:solidFill>
        </p:grpSpPr>
        <p:grpSp>
          <p:nvGrpSpPr>
            <p:cNvPr id="8" name="Group 7"/>
            <p:cNvGrpSpPr/>
            <p:nvPr userDrawn="1"/>
          </p:nvGrpSpPr>
          <p:grpSpPr>
            <a:xfrm>
              <a:off x="-90515" y="1895996"/>
              <a:ext cx="12379203" cy="5205412"/>
              <a:chOff x="-211014" y="1895996"/>
              <a:chExt cx="12379203" cy="5205412"/>
            </a:xfrm>
            <a:grpFill/>
          </p:grpSpPr>
          <p:sp>
            <p:nvSpPr>
              <p:cNvPr id="7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9" name="Group 8"/>
            <p:cNvGrpSpPr/>
            <p:nvPr userDrawn="1"/>
          </p:nvGrpSpPr>
          <p:grpSpPr>
            <a:xfrm>
              <a:off x="-73052" y="-229406"/>
              <a:ext cx="12342690" cy="1658938"/>
              <a:chOff x="-73052" y="-229406"/>
              <a:chExt cx="12342690" cy="1658938"/>
            </a:xfrm>
            <a:grpFill/>
          </p:grpSpPr>
          <p:sp>
            <p:nvSpPr>
              <p:cNvPr id="1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1" name="Rectangle 240"/>
          <p:cNvSpPr/>
          <p:nvPr userDrawn="1"/>
        </p:nvSpPr>
        <p:spPr>
          <a:xfrm>
            <a:off x="0" y="6329622"/>
            <a:ext cx="12192000" cy="528378"/>
          </a:xfrm>
          <a:prstGeom prst="rect">
            <a:avLst/>
          </a:prstGeom>
          <a:gradFill>
            <a:gsLst>
              <a:gs pos="0">
                <a:srgbClr val="A6A7B5"/>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sz="3000" b="1" i="0">
                <a:ln w="12700">
                  <a:solidFill>
                    <a:schemeClr val="bg1"/>
                  </a:solidFill>
                </a:ln>
                <a:solidFill>
                  <a:schemeClr val="accent1"/>
                </a:solidFill>
                <a:latin typeface="+mn-lt"/>
                <a:ea typeface="Calibri" charset="0"/>
                <a:cs typeface="Calibri" charset="0"/>
              </a:defRPr>
            </a:lvl1pPr>
          </a:lstStyle>
          <a:p>
            <a:r>
              <a:rPr lang="en-US" dirty="0"/>
              <a:t>Diagram Slide Title</a:t>
            </a:r>
            <a:endParaRPr lang="en-GB" dirty="0"/>
          </a:p>
        </p:txBody>
      </p:sp>
      <p:sp>
        <p:nvSpPr>
          <p:cNvPr id="239" name="Content Placeholder 238"/>
          <p:cNvSpPr>
            <a:spLocks noGrp="1"/>
          </p:cNvSpPr>
          <p:nvPr>
            <p:ph sz="quarter" idx="10" hasCustomPrompt="1"/>
          </p:nvPr>
        </p:nvSpPr>
        <p:spPr>
          <a:xfrm>
            <a:off x="1914525" y="1872607"/>
            <a:ext cx="8362950" cy="4184650"/>
          </a:xfrm>
          <a:solidFill>
            <a:schemeClr val="accent4"/>
          </a:solidFill>
          <a:ln w="85725">
            <a:solidFill>
              <a:schemeClr val="bg1"/>
            </a:solidFill>
            <a:miter lim="800000"/>
          </a:ln>
          <a:effectLst>
            <a:outerShdw blurRad="63500" sx="102000" sy="102000" algn="ctr" rotWithShape="0">
              <a:prstClr val="black">
                <a:alpha val="20000"/>
              </a:prstClr>
            </a:outerShdw>
          </a:effectLst>
        </p:spPr>
        <p:txBody>
          <a:bodyPr>
            <a:noAutofit/>
          </a:bodyPr>
          <a:lstStyle>
            <a:lvl1pPr algn="ctr">
              <a:defRPr baseline="0"/>
            </a:lvl1pPr>
          </a:lstStyle>
          <a:p>
            <a:pPr lvl="0"/>
            <a:r>
              <a:rPr lang="en-US" dirty="0"/>
              <a:t/>
            </a:r>
            <a:br>
              <a:rPr lang="en-US" dirty="0"/>
            </a:br>
            <a:r>
              <a:rPr lang="en-US" dirty="0"/>
              <a:t/>
            </a:r>
            <a:br>
              <a:rPr lang="en-US" dirty="0"/>
            </a:br>
            <a:r>
              <a:rPr lang="en-US" dirty="0"/>
              <a:t>To insert a chart, table, or image click on the icon below</a:t>
            </a:r>
            <a:endParaRPr lang="en-GB" dirty="0"/>
          </a:p>
        </p:txBody>
      </p:sp>
      <p:sp>
        <p:nvSpPr>
          <p:cNvPr id="240" name="Text Placeholder 245"/>
          <p:cNvSpPr>
            <a:spLocks noGrp="1"/>
          </p:cNvSpPr>
          <p:nvPr>
            <p:ph type="body" sz="quarter" idx="16" hasCustomPrompt="1"/>
          </p:nvPr>
        </p:nvSpPr>
        <p:spPr>
          <a:xfrm rot="-600000">
            <a:off x="829191" y="1808843"/>
            <a:ext cx="3442744" cy="535531"/>
          </a:xfrm>
          <a:solidFill>
            <a:schemeClr val="accent1"/>
          </a:solidFill>
        </p:spPr>
        <p:txBody>
          <a:bodyPr>
            <a:spAutoFit/>
          </a:bodyPr>
          <a:lstStyle>
            <a:lvl1pPr>
              <a:defRPr sz="1600" b="0" baseline="0">
                <a:solidFill>
                  <a:schemeClr val="bg1"/>
                </a:solidFill>
                <a:latin typeface="Sketch Block" panose="02000000000000000000" pitchFamily="2" charset="0"/>
              </a:defRPr>
            </a:lvl1pPr>
          </a:lstStyle>
          <a:p>
            <a:pPr lvl="0"/>
            <a:r>
              <a:rPr lang="en-US" dirty="0"/>
              <a:t>Lorem ipsum </a:t>
            </a:r>
            <a:r>
              <a:rPr lang="en-US" dirty="0" err="1"/>
              <a:t>igniment</a:t>
            </a:r>
            <a:r>
              <a:rPr lang="en-US" dirty="0"/>
              <a:t>. Ed qui </a:t>
            </a:r>
            <a:r>
              <a:rPr lang="en-US" dirty="0" err="1"/>
              <a:t>ime</a:t>
            </a:r>
            <a:r>
              <a:rPr lang="en-US" dirty="0"/>
              <a:t> </a:t>
            </a:r>
            <a:r>
              <a:rPr lang="en-US" dirty="0" err="1"/>
              <a:t>aut</a:t>
            </a:r>
            <a:r>
              <a:rPr lang="en-US" dirty="0"/>
              <a:t> quam </a:t>
            </a:r>
            <a:r>
              <a:rPr lang="en-US" dirty="0" err="1"/>
              <a:t>volor</a:t>
            </a:r>
            <a:r>
              <a:rPr lang="en-US" dirty="0"/>
              <a:t> </a:t>
            </a:r>
            <a:r>
              <a:rPr lang="en-US" dirty="0" err="1"/>
              <a:t>sequis</a:t>
            </a:r>
            <a:r>
              <a:rPr lang="en-US" dirty="0"/>
              <a:t> e</a:t>
            </a:r>
            <a:endParaRPr lang="en-GB" dirty="0"/>
          </a:p>
        </p:txBody>
      </p:sp>
      <p:pic>
        <p:nvPicPr>
          <p:cNvPr id="238" name="Picture 237">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697193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withEffect">
                                  <p:stCondLst>
                                    <p:cond delay="0"/>
                                  </p:stCondLst>
                                  <p:childTnLst>
                                    <p:set>
                                      <p:cBhvr>
                                        <p:cTn id="6" dur="1" fill="hold">
                                          <p:stCondLst>
                                            <p:cond delay="0"/>
                                          </p:stCondLst>
                                        </p:cTn>
                                        <p:tgtEl>
                                          <p:spTgt spid="239">
                                            <p:bg/>
                                          </p:spTgt>
                                        </p:tgtEl>
                                        <p:attrNameLst>
                                          <p:attrName>style.visibility</p:attrName>
                                        </p:attrNameLst>
                                      </p:cBhvr>
                                      <p:to>
                                        <p:strVal val="visible"/>
                                      </p:to>
                                    </p:set>
                                    <p:anim calcmode="lin" valueType="num">
                                      <p:cBhvr additive="base">
                                        <p:cTn id="7" dur="500" fill="hold"/>
                                        <p:tgtEl>
                                          <p:spTgt spid="239">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239">
                                            <p:bg/>
                                          </p:spTgt>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239">
                                            <p:txEl>
                                              <p:pRg st="0" end="0"/>
                                            </p:txEl>
                                          </p:spTgt>
                                        </p:tgtEl>
                                        <p:attrNameLst>
                                          <p:attrName>style.visibility</p:attrName>
                                        </p:attrNameLst>
                                      </p:cBhvr>
                                      <p:to>
                                        <p:strVal val="visible"/>
                                      </p:to>
                                    </p:set>
                                    <p:anim calcmode="lin" valueType="num">
                                      <p:cBhvr additive="base">
                                        <p:cTn id="11" dur="500" fill="hold"/>
                                        <p:tgtEl>
                                          <p:spTgt spid="23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40">
                                            <p:bg/>
                                          </p:spTgt>
                                        </p:tgtEl>
                                        <p:attrNameLst>
                                          <p:attrName>style.visibility</p:attrName>
                                        </p:attrNameLst>
                                      </p:cBhvr>
                                      <p:to>
                                        <p:strVal val="visible"/>
                                      </p:to>
                                    </p:set>
                                    <p:animEffect transition="in" filter="fade">
                                      <p:cBhvr>
                                        <p:cTn id="17" dur="500"/>
                                        <p:tgtEl>
                                          <p:spTgt spid="240">
                                            <p:bg/>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40">
                                            <p:txEl>
                                              <p:pRg st="0" end="0"/>
                                            </p:txEl>
                                          </p:spTgt>
                                        </p:tgtEl>
                                        <p:attrNameLst>
                                          <p:attrName>style.visibility</p:attrName>
                                        </p:attrNameLst>
                                      </p:cBhvr>
                                      <p:to>
                                        <p:strVal val="visible"/>
                                      </p:to>
                                    </p:set>
                                    <p:animEffect transition="in" filter="fade">
                                      <p:cBhvr>
                                        <p:cTn id="20" dur="500"/>
                                        <p:tgtEl>
                                          <p:spTgt spid="2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build="p" animBg="1">
        <p:tmplLst>
          <p:tmpl>
            <p:tnLst>
              <p:par>
                <p:cTn presetID="2" presetClass="entr" presetSubtype="8" accel="50000" decel="50000" fill="hold" nodeType="withEffect">
                  <p:stCondLst>
                    <p:cond delay="0"/>
                  </p:stCondLst>
                  <p:childTnLst>
                    <p:set>
                      <p:cBhvr>
                        <p:cTn dur="1" fill="hold">
                          <p:stCondLst>
                            <p:cond delay="0"/>
                          </p:stCondLst>
                        </p:cTn>
                        <p:tgtEl>
                          <p:spTgt spid="239"/>
                        </p:tgtEl>
                        <p:attrNameLst>
                          <p:attrName>style.visibility</p:attrName>
                        </p:attrNameLst>
                      </p:cBhvr>
                      <p:to>
                        <p:strVal val="visible"/>
                      </p:to>
                    </p:set>
                    <p:anim calcmode="lin" valueType="num">
                      <p:cBhvr additive="base">
                        <p:cTn dur="500" fill="hold"/>
                        <p:tgtEl>
                          <p:spTgt spid="239"/>
                        </p:tgtEl>
                        <p:attrNameLst>
                          <p:attrName>ppt_x</p:attrName>
                        </p:attrNameLst>
                      </p:cBhvr>
                      <p:tavLst>
                        <p:tav tm="0">
                          <p:val>
                            <p:strVal val="0-#ppt_w/2"/>
                          </p:val>
                        </p:tav>
                        <p:tav tm="100000">
                          <p:val>
                            <p:strVal val="#ppt_x"/>
                          </p:val>
                        </p:tav>
                      </p:tavLst>
                    </p:anim>
                    <p:anim calcmode="lin" valueType="num">
                      <p:cBhvr additive="base">
                        <p:cTn dur="500" fill="hold"/>
                        <p:tgtEl>
                          <p:spTgt spid="239"/>
                        </p:tgtEl>
                        <p:attrNameLst>
                          <p:attrName>ppt_y</p:attrName>
                        </p:attrNameLst>
                      </p:cBhvr>
                      <p:tavLst>
                        <p:tav tm="0">
                          <p:val>
                            <p:strVal val="#ppt_y"/>
                          </p:val>
                        </p:tav>
                        <p:tav tm="100000">
                          <p:val>
                            <p:strVal val="#ppt_y"/>
                          </p:val>
                        </p:tav>
                      </p:tavLst>
                    </p:anim>
                  </p:childTnLst>
                </p:cTn>
              </p:par>
            </p:tnLst>
          </p:tmpl>
          <p:tmpl lvl="1">
            <p:tnLst>
              <p:par>
                <p:cTn presetID="2" presetClass="entr" presetSubtype="8" accel="50000" decel="50000" fill="hold" nodeType="withEffect">
                  <p:stCondLst>
                    <p:cond delay="0"/>
                  </p:stCondLst>
                  <p:childTnLst>
                    <p:set>
                      <p:cBhvr>
                        <p:cTn dur="1" fill="hold">
                          <p:stCondLst>
                            <p:cond delay="0"/>
                          </p:stCondLst>
                        </p:cTn>
                        <p:tgtEl>
                          <p:spTgt spid="239"/>
                        </p:tgtEl>
                        <p:attrNameLst>
                          <p:attrName>style.visibility</p:attrName>
                        </p:attrNameLst>
                      </p:cBhvr>
                      <p:to>
                        <p:strVal val="visible"/>
                      </p:to>
                    </p:set>
                    <p:anim calcmode="lin" valueType="num">
                      <p:cBhvr additive="base">
                        <p:cTn dur="500" fill="hold"/>
                        <p:tgtEl>
                          <p:spTgt spid="239"/>
                        </p:tgtEl>
                        <p:attrNameLst>
                          <p:attrName>ppt_x</p:attrName>
                        </p:attrNameLst>
                      </p:cBhvr>
                      <p:tavLst>
                        <p:tav tm="0">
                          <p:val>
                            <p:strVal val="0-#ppt_w/2"/>
                          </p:val>
                        </p:tav>
                        <p:tav tm="100000">
                          <p:val>
                            <p:strVal val="#ppt_x"/>
                          </p:val>
                        </p:tav>
                      </p:tavLst>
                    </p:anim>
                    <p:anim calcmode="lin" valueType="num">
                      <p:cBhvr additive="base">
                        <p:cTn dur="500" fill="hold"/>
                        <p:tgtEl>
                          <p:spTgt spid="239"/>
                        </p:tgtEl>
                        <p:attrNameLst>
                          <p:attrName>ppt_y</p:attrName>
                        </p:attrNameLst>
                      </p:cBhvr>
                      <p:tavLst>
                        <p:tav tm="0">
                          <p:val>
                            <p:strVal val="#ppt_y"/>
                          </p:val>
                        </p:tav>
                        <p:tav tm="100000">
                          <p:val>
                            <p:strVal val="#ppt_y"/>
                          </p:val>
                        </p:tav>
                      </p:tavLst>
                    </p:anim>
                  </p:childTnLst>
                </p:cTn>
              </p:par>
            </p:tnLst>
          </p:tmpl>
        </p:tmplLst>
      </p:bldP>
      <p:bldP spid="240" grpId="0" uiExpand="1" build="p" animBg="1">
        <p:tmplLst>
          <p:tmpl>
            <p:tnLst>
              <p:par>
                <p:cTn presetID="10" presetClass="entr" presetSubtype="0" fill="hold" nodeType="clickEffect">
                  <p:stCondLst>
                    <p:cond delay="0"/>
                  </p:stCondLst>
                  <p:childTnLst>
                    <p:set>
                      <p:cBhvr>
                        <p:cTn dur="1" fill="hold">
                          <p:stCondLst>
                            <p:cond delay="0"/>
                          </p:stCondLst>
                        </p:cTn>
                        <p:tgtEl>
                          <p:spTgt spid="240"/>
                        </p:tgtEl>
                        <p:attrNameLst>
                          <p:attrName>style.visibility</p:attrName>
                        </p:attrNameLst>
                      </p:cBhvr>
                      <p:to>
                        <p:strVal val="visible"/>
                      </p:to>
                    </p:set>
                    <p:animEffect transition="in" filter="fade">
                      <p:cBhvr>
                        <p:cTn dur="500"/>
                        <p:tgtEl>
                          <p:spTgt spid="240"/>
                        </p:tgtEl>
                      </p:cBhvr>
                    </p:animEffect>
                  </p:childTnLst>
                </p:cTn>
              </p:par>
            </p:tnLst>
          </p:tmpl>
          <p:tmpl lvl="1">
            <p:tnLst>
              <p:par>
                <p:cTn presetID="10" presetClass="entr" presetSubtype="0" fill="hold" nodeType="withEffect">
                  <p:stCondLst>
                    <p:cond delay="0"/>
                  </p:stCondLst>
                  <p:childTnLst>
                    <p:set>
                      <p:cBhvr>
                        <p:cTn dur="1" fill="hold">
                          <p:stCondLst>
                            <p:cond delay="0"/>
                          </p:stCondLst>
                        </p:cTn>
                        <p:tgtEl>
                          <p:spTgt spid="240"/>
                        </p:tgtEl>
                        <p:attrNameLst>
                          <p:attrName>style.visibility</p:attrName>
                        </p:attrNameLst>
                      </p:cBhvr>
                      <p:to>
                        <p:strVal val="visible"/>
                      </p:to>
                    </p:set>
                    <p:animEffect transition="in" filter="fade">
                      <p:cBhvr>
                        <p:cTn dur="500"/>
                        <p:tgtEl>
                          <p:spTgt spid="240"/>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3_Diagram">
    <p:bg>
      <p:bgPr>
        <a:solidFill>
          <a:srgbClr val="A6A7B5"/>
        </a:solidFill>
        <a:effectLst/>
      </p:bgPr>
    </p:bg>
    <p:spTree>
      <p:nvGrpSpPr>
        <p:cNvPr id="1" name=""/>
        <p:cNvGrpSpPr/>
        <p:nvPr/>
      </p:nvGrpSpPr>
      <p:grpSpPr>
        <a:xfrm>
          <a:off x="0" y="0"/>
          <a:ext cx="0" cy="0"/>
          <a:chOff x="0" y="0"/>
          <a:chExt cx="0" cy="0"/>
        </a:xfrm>
      </p:grpSpPr>
      <p:grpSp>
        <p:nvGrpSpPr>
          <p:cNvPr id="7" name="Group 6"/>
          <p:cNvGrpSpPr/>
          <p:nvPr userDrawn="1"/>
        </p:nvGrpSpPr>
        <p:grpSpPr>
          <a:xfrm>
            <a:off x="-90515" y="-229406"/>
            <a:ext cx="12379203" cy="7330814"/>
            <a:chOff x="-90515" y="-229406"/>
            <a:chExt cx="12379203" cy="7330814"/>
          </a:xfrm>
          <a:solidFill>
            <a:srgbClr val="C1C1CA"/>
          </a:solidFill>
        </p:grpSpPr>
        <p:grpSp>
          <p:nvGrpSpPr>
            <p:cNvPr id="8" name="Group 7"/>
            <p:cNvGrpSpPr/>
            <p:nvPr userDrawn="1"/>
          </p:nvGrpSpPr>
          <p:grpSpPr>
            <a:xfrm>
              <a:off x="-90515" y="1895996"/>
              <a:ext cx="12379203" cy="5205412"/>
              <a:chOff x="-211014" y="1895996"/>
              <a:chExt cx="12379203" cy="5205412"/>
            </a:xfrm>
            <a:grpFill/>
          </p:grpSpPr>
          <p:sp>
            <p:nvSpPr>
              <p:cNvPr id="7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9" name="Group 8"/>
            <p:cNvGrpSpPr/>
            <p:nvPr userDrawn="1"/>
          </p:nvGrpSpPr>
          <p:grpSpPr>
            <a:xfrm>
              <a:off x="-73052" y="-229406"/>
              <a:ext cx="12342690" cy="1658938"/>
              <a:chOff x="-73052" y="-229406"/>
              <a:chExt cx="12342690" cy="1658938"/>
            </a:xfrm>
            <a:grpFill/>
          </p:grpSpPr>
          <p:sp>
            <p:nvSpPr>
              <p:cNvPr id="1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1" name="Rectangle 240"/>
          <p:cNvSpPr/>
          <p:nvPr userDrawn="1"/>
        </p:nvSpPr>
        <p:spPr>
          <a:xfrm>
            <a:off x="0" y="6329622"/>
            <a:ext cx="12192000" cy="528378"/>
          </a:xfrm>
          <a:prstGeom prst="rect">
            <a:avLst/>
          </a:prstGeom>
          <a:gradFill>
            <a:gsLst>
              <a:gs pos="0">
                <a:srgbClr val="A6A7B5"/>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Diagram Slide Title</a:t>
            </a:r>
            <a:endParaRPr lang="en-GB" dirty="0"/>
          </a:p>
        </p:txBody>
      </p:sp>
      <p:sp>
        <p:nvSpPr>
          <p:cNvPr id="239" name="Content Placeholder 238"/>
          <p:cNvSpPr>
            <a:spLocks noGrp="1"/>
          </p:cNvSpPr>
          <p:nvPr>
            <p:ph sz="quarter" idx="10" hasCustomPrompt="1"/>
          </p:nvPr>
        </p:nvSpPr>
        <p:spPr>
          <a:xfrm>
            <a:off x="1914525" y="1872607"/>
            <a:ext cx="8362950" cy="4184650"/>
          </a:xfrm>
          <a:solidFill>
            <a:schemeClr val="accent4"/>
          </a:solidFill>
          <a:ln w="85725">
            <a:solidFill>
              <a:schemeClr val="bg1"/>
            </a:solidFill>
            <a:miter lim="800000"/>
          </a:ln>
          <a:effectLst>
            <a:outerShdw blurRad="63500" sx="102000" sy="102000" algn="ctr" rotWithShape="0">
              <a:prstClr val="black">
                <a:alpha val="20000"/>
              </a:prstClr>
            </a:outerShdw>
          </a:effectLst>
        </p:spPr>
        <p:txBody>
          <a:bodyPr>
            <a:noAutofit/>
          </a:bodyPr>
          <a:lstStyle>
            <a:lvl1pPr algn="ctr">
              <a:defRPr baseline="0"/>
            </a:lvl1pPr>
          </a:lstStyle>
          <a:p>
            <a:pPr lvl="0"/>
            <a:r>
              <a:rPr lang="en-US" dirty="0"/>
              <a:t/>
            </a:r>
            <a:br>
              <a:rPr lang="en-US" dirty="0"/>
            </a:br>
            <a:r>
              <a:rPr lang="en-US" dirty="0"/>
              <a:t/>
            </a:r>
            <a:br>
              <a:rPr lang="en-US" dirty="0"/>
            </a:br>
            <a:r>
              <a:rPr lang="en-US" dirty="0"/>
              <a:t>To insert a chart, table, or image click on the icon below</a:t>
            </a:r>
            <a:endParaRPr lang="en-GB" dirty="0"/>
          </a:p>
        </p:txBody>
      </p:sp>
      <p:sp>
        <p:nvSpPr>
          <p:cNvPr id="240" name="Text Placeholder 245"/>
          <p:cNvSpPr>
            <a:spLocks noGrp="1"/>
          </p:cNvSpPr>
          <p:nvPr>
            <p:ph type="body" sz="quarter" idx="16" hasCustomPrompt="1"/>
          </p:nvPr>
        </p:nvSpPr>
        <p:spPr>
          <a:xfrm rot="-600000">
            <a:off x="829191" y="1808843"/>
            <a:ext cx="3442744" cy="535531"/>
          </a:xfrm>
          <a:solidFill>
            <a:schemeClr val="accent1"/>
          </a:solidFill>
        </p:spPr>
        <p:txBody>
          <a:bodyPr>
            <a:spAutoFit/>
          </a:bodyPr>
          <a:lstStyle>
            <a:lvl1pPr>
              <a:defRPr sz="1600" b="0" baseline="0">
                <a:solidFill>
                  <a:schemeClr val="bg1"/>
                </a:solidFill>
                <a:latin typeface="Sketch Block" panose="02000000000000000000" pitchFamily="2" charset="0"/>
              </a:defRPr>
            </a:lvl1pPr>
          </a:lstStyle>
          <a:p>
            <a:pPr lvl="0"/>
            <a:r>
              <a:rPr lang="en-US" dirty="0"/>
              <a:t>Lorem ipsum </a:t>
            </a:r>
            <a:r>
              <a:rPr lang="en-US" dirty="0" err="1"/>
              <a:t>igniment</a:t>
            </a:r>
            <a:r>
              <a:rPr lang="en-US" dirty="0"/>
              <a:t>. Ed qui </a:t>
            </a:r>
            <a:r>
              <a:rPr lang="en-US" dirty="0" err="1"/>
              <a:t>ime</a:t>
            </a:r>
            <a:r>
              <a:rPr lang="en-US" dirty="0"/>
              <a:t> </a:t>
            </a:r>
            <a:r>
              <a:rPr lang="en-US" dirty="0" err="1"/>
              <a:t>aut</a:t>
            </a:r>
            <a:r>
              <a:rPr lang="en-US" dirty="0"/>
              <a:t> quam </a:t>
            </a:r>
            <a:r>
              <a:rPr lang="en-US" dirty="0" err="1"/>
              <a:t>volor</a:t>
            </a:r>
            <a:r>
              <a:rPr lang="en-US" dirty="0"/>
              <a:t> </a:t>
            </a:r>
            <a:r>
              <a:rPr lang="en-US" dirty="0" err="1"/>
              <a:t>sequis</a:t>
            </a:r>
            <a:r>
              <a:rPr lang="en-US" dirty="0"/>
              <a:t> e</a:t>
            </a:r>
            <a:endParaRPr lang="en-GB" dirty="0"/>
          </a:p>
        </p:txBody>
      </p:sp>
      <p:pic>
        <p:nvPicPr>
          <p:cNvPr id="242" name="Picture 241">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10698194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1_Diagram">
    <p:bg>
      <p:bgPr>
        <a:solidFill>
          <a:srgbClr val="A6A7B5"/>
        </a:solidFill>
        <a:effectLst/>
      </p:bgPr>
    </p:bg>
    <p:spTree>
      <p:nvGrpSpPr>
        <p:cNvPr id="1" name=""/>
        <p:cNvGrpSpPr/>
        <p:nvPr/>
      </p:nvGrpSpPr>
      <p:grpSpPr>
        <a:xfrm>
          <a:off x="0" y="0"/>
          <a:ext cx="0" cy="0"/>
          <a:chOff x="0" y="0"/>
          <a:chExt cx="0" cy="0"/>
        </a:xfrm>
      </p:grpSpPr>
      <p:grpSp>
        <p:nvGrpSpPr>
          <p:cNvPr id="7" name="Group 6"/>
          <p:cNvGrpSpPr/>
          <p:nvPr userDrawn="1"/>
        </p:nvGrpSpPr>
        <p:grpSpPr>
          <a:xfrm>
            <a:off x="-90515" y="-229406"/>
            <a:ext cx="12379203" cy="7330814"/>
            <a:chOff x="-90515" y="-229406"/>
            <a:chExt cx="12379203" cy="7330814"/>
          </a:xfrm>
          <a:solidFill>
            <a:srgbClr val="C1C1CA"/>
          </a:solidFill>
        </p:grpSpPr>
        <p:grpSp>
          <p:nvGrpSpPr>
            <p:cNvPr id="8" name="Group 7"/>
            <p:cNvGrpSpPr/>
            <p:nvPr userDrawn="1"/>
          </p:nvGrpSpPr>
          <p:grpSpPr>
            <a:xfrm>
              <a:off x="-90515" y="1895996"/>
              <a:ext cx="12379203" cy="5205412"/>
              <a:chOff x="-211014" y="1895996"/>
              <a:chExt cx="12379203" cy="5205412"/>
            </a:xfrm>
            <a:grpFill/>
          </p:grpSpPr>
          <p:sp>
            <p:nvSpPr>
              <p:cNvPr id="75"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9" name="Group 8"/>
            <p:cNvGrpSpPr/>
            <p:nvPr userDrawn="1"/>
          </p:nvGrpSpPr>
          <p:grpSpPr>
            <a:xfrm>
              <a:off x="-73052" y="-229406"/>
              <a:ext cx="12342690" cy="1658938"/>
              <a:chOff x="-73052" y="-229406"/>
              <a:chExt cx="12342690" cy="1658938"/>
            </a:xfrm>
            <a:grpFill/>
          </p:grpSpPr>
          <p:sp>
            <p:nvSpPr>
              <p:cNvPr id="10"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1" name="Rectangle 240"/>
          <p:cNvSpPr/>
          <p:nvPr userDrawn="1"/>
        </p:nvSpPr>
        <p:spPr>
          <a:xfrm>
            <a:off x="0" y="6329622"/>
            <a:ext cx="12192000" cy="528378"/>
          </a:xfrm>
          <a:prstGeom prst="rect">
            <a:avLst/>
          </a:prstGeom>
          <a:gradFill>
            <a:gsLst>
              <a:gs pos="0">
                <a:srgbClr val="A6A7B5"/>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5"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a:ln w="12700">
                  <a:solidFill>
                    <a:schemeClr val="bg1"/>
                  </a:solidFill>
                </a:ln>
                <a:solidFill>
                  <a:schemeClr val="accent1"/>
                </a:solidFill>
              </a:defRPr>
            </a:lvl1pPr>
          </a:lstStyle>
          <a:p>
            <a:r>
              <a:rPr lang="en-US" dirty="0"/>
              <a:t>Diagram Slide Title</a:t>
            </a:r>
            <a:endParaRPr lang="en-GB" dirty="0"/>
          </a:p>
        </p:txBody>
      </p:sp>
      <p:sp>
        <p:nvSpPr>
          <p:cNvPr id="242" name="Picture Placeholder 239"/>
          <p:cNvSpPr>
            <a:spLocks noGrp="1"/>
          </p:cNvSpPr>
          <p:nvPr>
            <p:ph type="pic" sz="quarter" idx="14" hasCustomPrompt="1"/>
          </p:nvPr>
        </p:nvSpPr>
        <p:spPr>
          <a:xfrm rot="-360000">
            <a:off x="905133" y="1927353"/>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43" name="Text Placeholder 245"/>
          <p:cNvSpPr>
            <a:spLocks noGrp="1"/>
          </p:cNvSpPr>
          <p:nvPr>
            <p:ph type="body" sz="quarter" idx="16" hasCustomPrompt="1"/>
          </p:nvPr>
        </p:nvSpPr>
        <p:spPr>
          <a:xfrm rot="-360000">
            <a:off x="289866" y="1808552"/>
            <a:ext cx="940806" cy="230832"/>
          </a:xfrm>
          <a:solidFill>
            <a:schemeClr val="accent5"/>
          </a:solidFill>
        </p:spPr>
        <p:txBody>
          <a:bodyPr wrap="square">
            <a:spAutoFit/>
          </a:bodyPr>
          <a:lstStyle>
            <a:lvl1pPr algn="ctr">
              <a:defRPr sz="1000" b="0">
                <a:solidFill>
                  <a:schemeClr val="bg1"/>
                </a:solidFill>
                <a:latin typeface="Sketch Block" panose="02000000000000000000" pitchFamily="2" charset="0"/>
              </a:defRPr>
            </a:lvl1pPr>
          </a:lstStyle>
          <a:p>
            <a:pPr lvl="0"/>
            <a:r>
              <a:rPr lang="en-US" dirty="0"/>
              <a:t>Lorem ipsum</a:t>
            </a:r>
            <a:endParaRPr lang="en-GB" dirty="0"/>
          </a:p>
        </p:txBody>
      </p:sp>
      <p:sp>
        <p:nvSpPr>
          <p:cNvPr id="244" name="Picture Placeholder 239"/>
          <p:cNvSpPr>
            <a:spLocks noGrp="1"/>
          </p:cNvSpPr>
          <p:nvPr>
            <p:ph type="pic" sz="quarter" idx="17" hasCustomPrompt="1"/>
          </p:nvPr>
        </p:nvSpPr>
        <p:spPr>
          <a:xfrm rot="-360000">
            <a:off x="3232444" y="1927354"/>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45" name="Text Placeholder 245"/>
          <p:cNvSpPr>
            <a:spLocks noGrp="1"/>
          </p:cNvSpPr>
          <p:nvPr>
            <p:ph type="body" sz="quarter" idx="18" hasCustomPrompt="1"/>
          </p:nvPr>
        </p:nvSpPr>
        <p:spPr>
          <a:xfrm rot="-360000">
            <a:off x="2442668" y="1808553"/>
            <a:ext cx="940806" cy="230832"/>
          </a:xfrm>
          <a:solidFill>
            <a:schemeClr val="accent5"/>
          </a:solidFill>
        </p:spPr>
        <p:txBody>
          <a:bodyPr wrap="square">
            <a:spAutoFit/>
          </a:bodyPr>
          <a:lstStyle>
            <a:lvl1pPr algn="ctr">
              <a:defRPr sz="1000" b="0">
                <a:solidFill>
                  <a:schemeClr val="bg1"/>
                </a:solidFill>
                <a:latin typeface="Sketch Block" panose="02000000000000000000" pitchFamily="2" charset="0"/>
              </a:defRPr>
            </a:lvl1pPr>
          </a:lstStyle>
          <a:p>
            <a:pPr lvl="0"/>
            <a:r>
              <a:rPr lang="en-US" dirty="0"/>
              <a:t>Lorem ipsum</a:t>
            </a:r>
            <a:endParaRPr lang="en-GB" dirty="0"/>
          </a:p>
        </p:txBody>
      </p:sp>
      <p:sp>
        <p:nvSpPr>
          <p:cNvPr id="248" name="Picture Placeholder 239"/>
          <p:cNvSpPr>
            <a:spLocks noGrp="1"/>
          </p:cNvSpPr>
          <p:nvPr>
            <p:ph type="pic" sz="quarter" idx="19" hasCustomPrompt="1"/>
          </p:nvPr>
        </p:nvSpPr>
        <p:spPr>
          <a:xfrm rot="-360000">
            <a:off x="5559755" y="1927354"/>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49" name="Text Placeholder 245"/>
          <p:cNvSpPr>
            <a:spLocks noGrp="1"/>
          </p:cNvSpPr>
          <p:nvPr>
            <p:ph type="body" sz="quarter" idx="20" hasCustomPrompt="1"/>
          </p:nvPr>
        </p:nvSpPr>
        <p:spPr>
          <a:xfrm rot="-360000">
            <a:off x="4795227" y="1808553"/>
            <a:ext cx="940806" cy="230832"/>
          </a:xfrm>
          <a:solidFill>
            <a:schemeClr val="accent5"/>
          </a:solidFill>
        </p:spPr>
        <p:txBody>
          <a:bodyPr wrap="square">
            <a:spAutoFit/>
          </a:bodyPr>
          <a:lstStyle>
            <a:lvl1pPr algn="ctr">
              <a:defRPr sz="1000" b="0">
                <a:solidFill>
                  <a:schemeClr val="bg1"/>
                </a:solidFill>
                <a:latin typeface="Sketch Block" panose="02000000000000000000" pitchFamily="2" charset="0"/>
              </a:defRPr>
            </a:lvl1pPr>
          </a:lstStyle>
          <a:p>
            <a:pPr lvl="0"/>
            <a:r>
              <a:rPr lang="en-US" dirty="0"/>
              <a:t>Lorem ipsum</a:t>
            </a:r>
            <a:endParaRPr lang="en-GB" dirty="0"/>
          </a:p>
        </p:txBody>
      </p:sp>
      <p:sp>
        <p:nvSpPr>
          <p:cNvPr id="250" name="Picture Placeholder 239"/>
          <p:cNvSpPr>
            <a:spLocks noGrp="1"/>
          </p:cNvSpPr>
          <p:nvPr>
            <p:ph type="pic" sz="quarter" idx="21" hasCustomPrompt="1"/>
          </p:nvPr>
        </p:nvSpPr>
        <p:spPr>
          <a:xfrm rot="-360000">
            <a:off x="7887066" y="1927354"/>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51" name="Text Placeholder 245"/>
          <p:cNvSpPr>
            <a:spLocks noGrp="1"/>
          </p:cNvSpPr>
          <p:nvPr>
            <p:ph type="body" sz="quarter" idx="22" hasCustomPrompt="1"/>
          </p:nvPr>
        </p:nvSpPr>
        <p:spPr>
          <a:xfrm rot="-360000">
            <a:off x="7138096" y="1808553"/>
            <a:ext cx="940806" cy="230832"/>
          </a:xfrm>
          <a:solidFill>
            <a:schemeClr val="accent5"/>
          </a:solidFill>
        </p:spPr>
        <p:txBody>
          <a:bodyPr wrap="square">
            <a:spAutoFit/>
          </a:bodyPr>
          <a:lstStyle>
            <a:lvl1pPr algn="ctr">
              <a:defRPr sz="1000" b="0">
                <a:solidFill>
                  <a:schemeClr val="bg1"/>
                </a:solidFill>
                <a:latin typeface="Sketch Block" panose="02000000000000000000" pitchFamily="2" charset="0"/>
              </a:defRPr>
            </a:lvl1pPr>
          </a:lstStyle>
          <a:p>
            <a:pPr lvl="0"/>
            <a:r>
              <a:rPr lang="en-US" dirty="0"/>
              <a:t>Lorem ipsum</a:t>
            </a:r>
            <a:endParaRPr lang="en-GB" dirty="0"/>
          </a:p>
        </p:txBody>
      </p:sp>
      <p:sp>
        <p:nvSpPr>
          <p:cNvPr id="252" name="Picture Placeholder 239"/>
          <p:cNvSpPr>
            <a:spLocks noGrp="1"/>
          </p:cNvSpPr>
          <p:nvPr>
            <p:ph type="pic" sz="quarter" idx="23" hasCustomPrompt="1"/>
          </p:nvPr>
        </p:nvSpPr>
        <p:spPr>
          <a:xfrm rot="-360000">
            <a:off x="10214377" y="1927354"/>
            <a:ext cx="1421528" cy="1421528"/>
          </a:xfrm>
          <a:solidFill>
            <a:schemeClr val="accent4"/>
          </a:solidFill>
          <a:ln w="85725">
            <a:solidFill>
              <a:schemeClr val="bg1"/>
            </a:solidFill>
            <a:miter lim="800000"/>
          </a:ln>
          <a:effectLst>
            <a:outerShdw blurRad="50800" dist="38100" dir="5400000" algn="ctr" rotWithShape="0">
              <a:prstClr val="black">
                <a:alpha val="30000"/>
              </a:prstClr>
            </a:outerShdw>
          </a:effectLst>
        </p:spPr>
        <p:txBody>
          <a:bodyPr lIns="432000" rIns="432000">
            <a:noAutofit/>
          </a:bodyPr>
          <a:lstStyle>
            <a:lvl1pPr algn="ctr">
              <a:defRPr sz="1200"/>
            </a:lvl1pPr>
          </a:lstStyle>
          <a:p>
            <a:r>
              <a:rPr lang="en-GB" dirty="0"/>
              <a:t/>
            </a:r>
            <a:br>
              <a:rPr lang="en-GB" dirty="0"/>
            </a:br>
            <a:r>
              <a:rPr lang="en-GB" dirty="0"/>
              <a:t>Click on the icon to insert an image</a:t>
            </a:r>
          </a:p>
        </p:txBody>
      </p:sp>
      <p:sp>
        <p:nvSpPr>
          <p:cNvPr id="253" name="Text Placeholder 245"/>
          <p:cNvSpPr>
            <a:spLocks noGrp="1"/>
          </p:cNvSpPr>
          <p:nvPr>
            <p:ph type="body" sz="quarter" idx="24" hasCustomPrompt="1"/>
          </p:nvPr>
        </p:nvSpPr>
        <p:spPr>
          <a:xfrm rot="-360000">
            <a:off x="9599110" y="1808553"/>
            <a:ext cx="940806" cy="230832"/>
          </a:xfrm>
          <a:solidFill>
            <a:schemeClr val="accent5"/>
          </a:solidFill>
        </p:spPr>
        <p:txBody>
          <a:bodyPr wrap="square">
            <a:spAutoFit/>
          </a:bodyPr>
          <a:lstStyle>
            <a:lvl1pPr algn="ctr">
              <a:defRPr sz="1000" b="0">
                <a:solidFill>
                  <a:schemeClr val="bg1"/>
                </a:solidFill>
                <a:latin typeface="Sketch Block" panose="02000000000000000000" pitchFamily="2" charset="0"/>
              </a:defRPr>
            </a:lvl1pPr>
          </a:lstStyle>
          <a:p>
            <a:pPr lvl="0"/>
            <a:r>
              <a:rPr lang="en-US" dirty="0"/>
              <a:t>Lorem ipsum</a:t>
            </a:r>
            <a:endParaRPr lang="en-GB" dirty="0"/>
          </a:p>
        </p:txBody>
      </p:sp>
      <p:pic>
        <p:nvPicPr>
          <p:cNvPr id="254" name="Picture 253">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10487546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upporter">
    <p:bg>
      <p:bgPr>
        <a:solidFill>
          <a:srgbClr val="9C5877"/>
        </a:solidFill>
        <a:effectLst/>
      </p:bgPr>
    </p:bg>
    <p:spTree>
      <p:nvGrpSpPr>
        <p:cNvPr id="1" name=""/>
        <p:cNvGrpSpPr/>
        <p:nvPr/>
      </p:nvGrpSpPr>
      <p:grpSpPr>
        <a:xfrm>
          <a:off x="0" y="0"/>
          <a:ext cx="0" cy="0"/>
          <a:chOff x="0" y="0"/>
          <a:chExt cx="0" cy="0"/>
        </a:xfrm>
      </p:grpSpPr>
      <p:grpSp>
        <p:nvGrpSpPr>
          <p:cNvPr id="12" name="Group 11"/>
          <p:cNvGrpSpPr/>
          <p:nvPr userDrawn="1"/>
        </p:nvGrpSpPr>
        <p:grpSpPr>
          <a:xfrm>
            <a:off x="-90515" y="-229406"/>
            <a:ext cx="12379203" cy="7330814"/>
            <a:chOff x="-90515" y="-229406"/>
            <a:chExt cx="12379203" cy="7330814"/>
          </a:xfrm>
          <a:solidFill>
            <a:srgbClr val="B6889D"/>
          </a:solidFill>
        </p:grpSpPr>
        <p:grpSp>
          <p:nvGrpSpPr>
            <p:cNvPr id="13" name="Group 12"/>
            <p:cNvGrpSpPr/>
            <p:nvPr userDrawn="1"/>
          </p:nvGrpSpPr>
          <p:grpSpPr>
            <a:xfrm>
              <a:off x="-90515" y="1895996"/>
              <a:ext cx="12379203" cy="5205412"/>
              <a:chOff x="-211014" y="1895996"/>
              <a:chExt cx="12379203" cy="5205412"/>
            </a:xfrm>
            <a:grpFill/>
          </p:grpSpPr>
          <p:sp>
            <p:nvSpPr>
              <p:cNvPr id="80"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8"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9"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0"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1"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2"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14" name="Group 13"/>
            <p:cNvGrpSpPr/>
            <p:nvPr userDrawn="1"/>
          </p:nvGrpSpPr>
          <p:grpSpPr>
            <a:xfrm>
              <a:off x="-73052" y="-229406"/>
              <a:ext cx="12342690" cy="1658938"/>
              <a:chOff x="-73052" y="-229406"/>
              <a:chExt cx="12342690" cy="1658938"/>
            </a:xfrm>
            <a:grpFill/>
          </p:grpSpPr>
          <p:sp>
            <p:nvSpPr>
              <p:cNvPr id="15"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45" name="Rectangle 244"/>
          <p:cNvSpPr/>
          <p:nvPr userDrawn="1"/>
        </p:nvSpPr>
        <p:spPr>
          <a:xfrm>
            <a:off x="0" y="6329622"/>
            <a:ext cx="12192000" cy="528378"/>
          </a:xfrm>
          <a:prstGeom prst="rect">
            <a:avLst/>
          </a:prstGeom>
          <a:gradFill>
            <a:gsLst>
              <a:gs pos="0">
                <a:srgbClr val="9C5877"/>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Freeform 8"/>
          <p:cNvSpPr>
            <a:spLocks/>
          </p:cNvSpPr>
          <p:nvPr userDrawn="1"/>
        </p:nvSpPr>
        <p:spPr bwMode="auto">
          <a:xfrm rot="21330845">
            <a:off x="886899" y="-4647524"/>
            <a:ext cx="10418202" cy="15022237"/>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6" name="Picture 5"/>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7" name="Rectangle 6"/>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8"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a:ln>
            <a:noFill/>
          </a:ln>
        </p:spPr>
        <p:txBody>
          <a:bodyPr>
            <a:noAutofit/>
          </a:bodyPr>
          <a:lstStyle>
            <a:lvl1pPr>
              <a:defRPr>
                <a:ln w="12700">
                  <a:solidFill>
                    <a:schemeClr val="bg1"/>
                  </a:solidFill>
                </a:ln>
                <a:solidFill>
                  <a:schemeClr val="accent1"/>
                </a:solidFill>
              </a:defRPr>
            </a:lvl1pPr>
          </a:lstStyle>
          <a:p>
            <a:r>
              <a:rPr lang="en-US" dirty="0"/>
              <a:t>Supporters Slide Title</a:t>
            </a:r>
            <a:endParaRPr lang="en-GB" dirty="0"/>
          </a:p>
        </p:txBody>
      </p:sp>
      <p:sp>
        <p:nvSpPr>
          <p:cNvPr id="4" name="Picture Placeholder 3"/>
          <p:cNvSpPr>
            <a:spLocks noGrp="1"/>
          </p:cNvSpPr>
          <p:nvPr>
            <p:ph type="pic" sz="quarter" idx="10" hasCustomPrompt="1"/>
          </p:nvPr>
        </p:nvSpPr>
        <p:spPr>
          <a:xfrm>
            <a:off x="2136687" y="1895475"/>
            <a:ext cx="3446462" cy="993775"/>
          </a:xfrm>
          <a:solidFill>
            <a:schemeClr val="accent4"/>
          </a:solidFill>
        </p:spPr>
        <p:txBody>
          <a:bodyPr>
            <a:noAutofit/>
          </a:bodyPr>
          <a:lstStyle>
            <a:lvl1pPr algn="ctr">
              <a:defRPr/>
            </a:lvl1pPr>
          </a:lstStyle>
          <a:p>
            <a:r>
              <a:rPr lang="en-GB" dirty="0"/>
              <a:t>Logo area</a:t>
            </a:r>
          </a:p>
        </p:txBody>
      </p:sp>
      <p:sp>
        <p:nvSpPr>
          <p:cNvPr id="243" name="Picture Placeholder 3"/>
          <p:cNvSpPr>
            <a:spLocks noGrp="1"/>
          </p:cNvSpPr>
          <p:nvPr>
            <p:ph type="pic" sz="quarter" idx="11" hasCustomPrompt="1"/>
          </p:nvPr>
        </p:nvSpPr>
        <p:spPr>
          <a:xfrm>
            <a:off x="2136687" y="3082548"/>
            <a:ext cx="3446462" cy="3533086"/>
          </a:xfrm>
          <a:solidFill>
            <a:schemeClr val="accent4"/>
          </a:solidFill>
        </p:spPr>
        <p:txBody>
          <a:bodyPr>
            <a:noAutofit/>
          </a:bodyPr>
          <a:lstStyle>
            <a:lvl1pPr algn="ctr">
              <a:defRPr/>
            </a:lvl1pPr>
          </a:lstStyle>
          <a:p>
            <a:r>
              <a:rPr lang="en-GB" dirty="0"/>
              <a:t/>
            </a:r>
            <a:br>
              <a:rPr lang="en-GB" dirty="0"/>
            </a:br>
            <a:r>
              <a:rPr lang="en-GB" dirty="0"/>
              <a:t/>
            </a:r>
            <a:br>
              <a:rPr lang="en-GB" dirty="0"/>
            </a:br>
            <a:r>
              <a:rPr lang="en-GB" dirty="0"/>
              <a:t>Branding and image area</a:t>
            </a:r>
          </a:p>
        </p:txBody>
      </p:sp>
      <p:sp>
        <p:nvSpPr>
          <p:cNvPr id="11" name="Text Placeholder 10"/>
          <p:cNvSpPr>
            <a:spLocks noGrp="1"/>
          </p:cNvSpPr>
          <p:nvPr>
            <p:ph type="body" sz="quarter" idx="12" hasCustomPrompt="1"/>
          </p:nvPr>
        </p:nvSpPr>
        <p:spPr>
          <a:xfrm>
            <a:off x="6116562" y="1683446"/>
            <a:ext cx="4143906" cy="463971"/>
          </a:xfrm>
        </p:spPr>
        <p:txBody>
          <a:bodyPr anchor="b">
            <a:noAutofit/>
          </a:bodyPr>
          <a:lstStyle>
            <a:lvl1pPr>
              <a:defRPr sz="1800" b="1">
                <a:solidFill>
                  <a:schemeClr val="accent1"/>
                </a:solidFill>
              </a:defRPr>
            </a:lvl1pPr>
          </a:lstStyle>
          <a:p>
            <a:pPr lvl="0"/>
            <a:r>
              <a:rPr lang="en-US" dirty="0"/>
              <a:t>Sub Header</a:t>
            </a:r>
            <a:endParaRPr lang="en-GB" dirty="0"/>
          </a:p>
        </p:txBody>
      </p:sp>
      <p:sp>
        <p:nvSpPr>
          <p:cNvPr id="244" name="Text Placeholder 10"/>
          <p:cNvSpPr>
            <a:spLocks noGrp="1"/>
          </p:cNvSpPr>
          <p:nvPr>
            <p:ph type="body" sz="quarter" idx="13" hasCustomPrompt="1"/>
          </p:nvPr>
        </p:nvSpPr>
        <p:spPr>
          <a:xfrm>
            <a:off x="6116562" y="3530067"/>
            <a:ext cx="4143906" cy="463971"/>
          </a:xfrm>
        </p:spPr>
        <p:txBody>
          <a:bodyPr anchor="b">
            <a:noAutofit/>
          </a:bodyPr>
          <a:lstStyle>
            <a:lvl1pPr>
              <a:defRPr sz="1800" b="1">
                <a:solidFill>
                  <a:schemeClr val="accent1"/>
                </a:solidFill>
              </a:defRPr>
            </a:lvl1pPr>
          </a:lstStyle>
          <a:p>
            <a:pPr lvl="0"/>
            <a:r>
              <a:rPr lang="en-US" dirty="0"/>
              <a:t>Sub Header</a:t>
            </a:r>
            <a:endParaRPr lang="en-GB" dirty="0"/>
          </a:p>
        </p:txBody>
      </p:sp>
      <p:sp>
        <p:nvSpPr>
          <p:cNvPr id="246" name="Text Placeholder 245"/>
          <p:cNvSpPr>
            <a:spLocks noGrp="1"/>
          </p:cNvSpPr>
          <p:nvPr>
            <p:ph type="body" sz="quarter" idx="14" hasCustomPrompt="1"/>
          </p:nvPr>
        </p:nvSpPr>
        <p:spPr>
          <a:xfrm>
            <a:off x="6116638" y="2286000"/>
            <a:ext cx="4143375" cy="1112762"/>
          </a:xfrm>
        </p:spPr>
        <p:txBody>
          <a:bodyPr>
            <a:noAutofit/>
          </a:bodyPr>
          <a:lstStyle>
            <a:lvl1pPr>
              <a:defRPr/>
            </a:lvl1pPr>
          </a:lstStyle>
          <a:p>
            <a:pPr lvl="0"/>
            <a:r>
              <a:rPr lang="en-US" dirty="0"/>
              <a:t>Enter text here</a:t>
            </a:r>
            <a:endParaRPr lang="en-GB" dirty="0"/>
          </a:p>
        </p:txBody>
      </p:sp>
      <p:sp>
        <p:nvSpPr>
          <p:cNvPr id="247" name="Text Placeholder 245"/>
          <p:cNvSpPr>
            <a:spLocks noGrp="1"/>
          </p:cNvSpPr>
          <p:nvPr>
            <p:ph type="body" sz="quarter" idx="15" hasCustomPrompt="1"/>
          </p:nvPr>
        </p:nvSpPr>
        <p:spPr>
          <a:xfrm>
            <a:off x="6106851" y="4125178"/>
            <a:ext cx="4143375" cy="2097387"/>
          </a:xfrm>
        </p:spPr>
        <p:txBody>
          <a:bodyPr>
            <a:noAutofit/>
          </a:bodyPr>
          <a:lstStyle>
            <a:lvl1pPr marL="180975" indent="-180975">
              <a:buFont typeface="Arial" panose="020B0604020202020204" pitchFamily="34" charset="0"/>
              <a:buChar char="•"/>
              <a:defRPr b="1"/>
            </a:lvl1pPr>
          </a:lstStyle>
          <a:p>
            <a:pPr lvl="0"/>
            <a:r>
              <a:rPr lang="en-US" dirty="0"/>
              <a:t>Enter text here</a:t>
            </a:r>
            <a:endParaRPr lang="en-GB" dirty="0"/>
          </a:p>
        </p:txBody>
      </p:sp>
      <p:pic>
        <p:nvPicPr>
          <p:cNvPr id="249" name="Picture 248">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37901">
            <a:off x="8533423" y="6409443"/>
            <a:ext cx="2703576" cy="292608"/>
          </a:xfrm>
          <a:prstGeom prst="rect">
            <a:avLst/>
          </a:prstGeom>
        </p:spPr>
      </p:pic>
    </p:spTree>
    <p:extLst>
      <p:ext uri="{BB962C8B-B14F-4D97-AF65-F5344CB8AC3E}">
        <p14:creationId xmlns:p14="http://schemas.microsoft.com/office/powerpoint/2010/main" val="768016827"/>
      </p:ext>
    </p:extLst>
  </p:cSld>
  <p:clrMapOvr>
    <a:masterClrMapping/>
  </p:clrMapOvr>
  <p:extLst mod="1">
    <p:ext uri="{DCECCB84-F9BA-43D5-87BE-67443E8EF086}">
      <p15:sldGuideLst xmlns:p15="http://schemas.microsoft.com/office/powerpoint/2012/main">
        <p15:guide id="1" orient="horz" pos="1185"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nformation">
    <p:bg>
      <p:bgPr>
        <a:solidFill>
          <a:srgbClr val="E1B35F"/>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90515" y="-229406"/>
            <a:ext cx="12379203" cy="7330814"/>
            <a:chOff x="-90515" y="-229406"/>
            <a:chExt cx="12379203" cy="7330814"/>
          </a:xfrm>
          <a:solidFill>
            <a:srgbClr val="EACA92"/>
          </a:solidFill>
        </p:grpSpPr>
        <p:grpSp>
          <p:nvGrpSpPr>
            <p:cNvPr id="5" name="Group 4"/>
            <p:cNvGrpSpPr/>
            <p:nvPr userDrawn="1"/>
          </p:nvGrpSpPr>
          <p:grpSpPr>
            <a:xfrm>
              <a:off x="-90515" y="1895996"/>
              <a:ext cx="12379203" cy="5205412"/>
              <a:chOff x="-211014" y="1895996"/>
              <a:chExt cx="12379203" cy="5205412"/>
            </a:xfrm>
            <a:grpFill/>
          </p:grpSpPr>
          <p:sp>
            <p:nvSpPr>
              <p:cNvPr id="72"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6"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7"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6"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7"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8"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4"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5"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0"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1"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2"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3"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4"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5"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6"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7"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8"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9"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0"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0"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1"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2"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4"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5"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8"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0"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1"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2"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4"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4"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5"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8"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5"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6"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7"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8"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3"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4"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6"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7"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8"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9"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0"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1"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2"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3"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4"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nvGrpSpPr>
            <p:cNvPr id="6" name="Group 5"/>
            <p:cNvGrpSpPr/>
            <p:nvPr userDrawn="1"/>
          </p:nvGrpSpPr>
          <p:grpSpPr>
            <a:xfrm>
              <a:off x="-73052" y="-229406"/>
              <a:ext cx="12342690" cy="1658938"/>
              <a:chOff x="-73052" y="-229406"/>
              <a:chExt cx="12342690" cy="1658938"/>
            </a:xfrm>
            <a:grpFill/>
          </p:grpSpPr>
          <p:sp>
            <p:nvSpPr>
              <p:cNvPr id="7" name="Freeform 89"/>
              <p:cNvSpPr>
                <a:spLocks noEditPoints="1"/>
              </p:cNvSpPr>
              <p:nvPr userDrawn="1"/>
            </p:nvSpPr>
            <p:spPr bwMode="auto">
              <a:xfrm>
                <a:off x="2308199"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 name="Freeform 91"/>
              <p:cNvSpPr>
                <a:spLocks/>
              </p:cNvSpPr>
              <p:nvPr userDrawn="1"/>
            </p:nvSpPr>
            <p:spPr bwMode="auto">
              <a:xfrm>
                <a:off x="1217586"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 name="Freeform 92"/>
              <p:cNvSpPr>
                <a:spLocks noEditPoints="1"/>
              </p:cNvSpPr>
              <p:nvPr userDrawn="1"/>
            </p:nvSpPr>
            <p:spPr bwMode="auto">
              <a:xfrm>
                <a:off x="1119161"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 name="Freeform 93"/>
              <p:cNvSpPr>
                <a:spLocks/>
              </p:cNvSpPr>
              <p:nvPr userDrawn="1"/>
            </p:nvSpPr>
            <p:spPr bwMode="auto">
              <a:xfrm>
                <a:off x="4770411" y="-172256"/>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 name="Freeform 94"/>
              <p:cNvSpPr>
                <a:spLocks noEditPoints="1"/>
              </p:cNvSpPr>
              <p:nvPr userDrawn="1"/>
            </p:nvSpPr>
            <p:spPr bwMode="auto">
              <a:xfrm>
                <a:off x="4756124" y="-183368"/>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 name="Freeform 95"/>
              <p:cNvSpPr>
                <a:spLocks noEditPoints="1"/>
              </p:cNvSpPr>
              <p:nvPr userDrawn="1"/>
            </p:nvSpPr>
            <p:spPr bwMode="auto">
              <a:xfrm>
                <a:off x="3667099" y="5544"/>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3" name="Freeform 96"/>
              <p:cNvSpPr>
                <a:spLocks/>
              </p:cNvSpPr>
              <p:nvPr userDrawn="1"/>
            </p:nvSpPr>
            <p:spPr bwMode="auto">
              <a:xfrm>
                <a:off x="3697261" y="-135743"/>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 name="Freeform 97"/>
              <p:cNvSpPr>
                <a:spLocks/>
              </p:cNvSpPr>
              <p:nvPr userDrawn="1"/>
            </p:nvSpPr>
            <p:spPr bwMode="auto">
              <a:xfrm>
                <a:off x="3697261" y="138894"/>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 name="Freeform 98"/>
              <p:cNvSpPr>
                <a:spLocks/>
              </p:cNvSpPr>
              <p:nvPr userDrawn="1"/>
            </p:nvSpPr>
            <p:spPr bwMode="auto">
              <a:xfrm>
                <a:off x="3521049"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 name="Freeform 99"/>
              <p:cNvSpPr>
                <a:spLocks/>
              </p:cNvSpPr>
              <p:nvPr userDrawn="1"/>
            </p:nvSpPr>
            <p:spPr bwMode="auto">
              <a:xfrm>
                <a:off x="3795686" y="388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 name="Freeform 100"/>
              <p:cNvSpPr>
                <a:spLocks/>
              </p:cNvSpPr>
              <p:nvPr userDrawn="1"/>
            </p:nvSpPr>
            <p:spPr bwMode="auto">
              <a:xfrm>
                <a:off x="3762349" y="-96056"/>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 name="Freeform 101"/>
              <p:cNvSpPr>
                <a:spLocks/>
              </p:cNvSpPr>
              <p:nvPr userDrawn="1"/>
            </p:nvSpPr>
            <p:spPr bwMode="auto">
              <a:xfrm>
                <a:off x="3576611" y="105557"/>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 name="Freeform 102"/>
              <p:cNvSpPr>
                <a:spLocks/>
              </p:cNvSpPr>
              <p:nvPr userDrawn="1"/>
            </p:nvSpPr>
            <p:spPr bwMode="auto">
              <a:xfrm>
                <a:off x="3576611" y="-89706"/>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 name="Freeform 103"/>
              <p:cNvSpPr>
                <a:spLocks/>
              </p:cNvSpPr>
              <p:nvPr userDrawn="1"/>
            </p:nvSpPr>
            <p:spPr bwMode="auto">
              <a:xfrm>
                <a:off x="3773461" y="96032"/>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 name="Freeform 109"/>
              <p:cNvSpPr>
                <a:spLocks noEditPoints="1"/>
              </p:cNvSpPr>
              <p:nvPr userDrawn="1"/>
            </p:nvSpPr>
            <p:spPr bwMode="auto">
              <a:xfrm>
                <a:off x="-73052"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 name="Freeform 110"/>
              <p:cNvSpPr>
                <a:spLocks/>
              </p:cNvSpPr>
              <p:nvPr userDrawn="1"/>
            </p:nvSpPr>
            <p:spPr bwMode="auto">
              <a:xfrm>
                <a:off x="-66702"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11"/>
              <p:cNvSpPr>
                <a:spLocks/>
              </p:cNvSpPr>
              <p:nvPr userDrawn="1"/>
            </p:nvSpPr>
            <p:spPr bwMode="auto">
              <a:xfrm>
                <a:off x="58711"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12"/>
              <p:cNvSpPr>
                <a:spLocks/>
              </p:cNvSpPr>
              <p:nvPr userDrawn="1"/>
            </p:nvSpPr>
            <p:spPr bwMode="auto">
              <a:xfrm>
                <a:off x="174599"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15"/>
              <p:cNvSpPr>
                <a:spLocks noEditPoints="1"/>
              </p:cNvSpPr>
              <p:nvPr userDrawn="1"/>
            </p:nvSpPr>
            <p:spPr bwMode="auto">
              <a:xfrm>
                <a:off x="5276824" y="981857"/>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 name="Freeform 116"/>
              <p:cNvSpPr>
                <a:spLocks noEditPoints="1"/>
              </p:cNvSpPr>
              <p:nvPr userDrawn="1"/>
            </p:nvSpPr>
            <p:spPr bwMode="auto">
              <a:xfrm>
                <a:off x="515911"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 name="Freeform 117"/>
              <p:cNvSpPr>
                <a:spLocks/>
              </p:cNvSpPr>
              <p:nvPr userDrawn="1"/>
            </p:nvSpPr>
            <p:spPr bwMode="auto">
              <a:xfrm>
                <a:off x="4186211" y="1148544"/>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 name="Freeform 118"/>
              <p:cNvSpPr>
                <a:spLocks noEditPoints="1"/>
              </p:cNvSpPr>
              <p:nvPr userDrawn="1"/>
            </p:nvSpPr>
            <p:spPr bwMode="auto">
              <a:xfrm>
                <a:off x="4087786" y="1015194"/>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 name="Freeform 130"/>
              <p:cNvSpPr>
                <a:spLocks/>
              </p:cNvSpPr>
              <p:nvPr userDrawn="1"/>
            </p:nvSpPr>
            <p:spPr bwMode="auto">
              <a:xfrm>
                <a:off x="2006574"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 name="Freeform 131"/>
              <p:cNvSpPr>
                <a:spLocks/>
              </p:cNvSpPr>
              <p:nvPr userDrawn="1"/>
            </p:nvSpPr>
            <p:spPr bwMode="auto">
              <a:xfrm>
                <a:off x="1951011"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 name="Freeform 132"/>
              <p:cNvSpPr>
                <a:spLocks/>
              </p:cNvSpPr>
              <p:nvPr userDrawn="1"/>
            </p:nvSpPr>
            <p:spPr bwMode="auto">
              <a:xfrm>
                <a:off x="1897036"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 name="Freeform 133"/>
              <p:cNvSpPr>
                <a:spLocks/>
              </p:cNvSpPr>
              <p:nvPr userDrawn="1"/>
            </p:nvSpPr>
            <p:spPr bwMode="auto">
              <a:xfrm>
                <a:off x="1716061"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 name="Freeform 134"/>
              <p:cNvSpPr>
                <a:spLocks noEditPoints="1"/>
              </p:cNvSpPr>
              <p:nvPr userDrawn="1"/>
            </p:nvSpPr>
            <p:spPr bwMode="auto">
              <a:xfrm>
                <a:off x="1701774"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 name="Freeform 135"/>
              <p:cNvSpPr>
                <a:spLocks noEditPoints="1"/>
              </p:cNvSpPr>
              <p:nvPr userDrawn="1"/>
            </p:nvSpPr>
            <p:spPr bwMode="auto">
              <a:xfrm>
                <a:off x="2895574" y="981857"/>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5" name="Freeform 136"/>
              <p:cNvSpPr>
                <a:spLocks/>
              </p:cNvSpPr>
              <p:nvPr userDrawn="1"/>
            </p:nvSpPr>
            <p:spPr bwMode="auto">
              <a:xfrm>
                <a:off x="2901924" y="1161244"/>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6" name="Freeform 137"/>
              <p:cNvSpPr>
                <a:spLocks/>
              </p:cNvSpPr>
              <p:nvPr userDrawn="1"/>
            </p:nvSpPr>
            <p:spPr bwMode="auto">
              <a:xfrm>
                <a:off x="3027336" y="999319"/>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138"/>
              <p:cNvSpPr>
                <a:spLocks noEditPoints="1"/>
              </p:cNvSpPr>
              <p:nvPr userDrawn="1"/>
            </p:nvSpPr>
            <p:spPr bwMode="auto">
              <a:xfrm>
                <a:off x="3143224" y="999319"/>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169"/>
              <p:cNvSpPr>
                <a:spLocks/>
              </p:cNvSpPr>
              <p:nvPr userDrawn="1"/>
            </p:nvSpPr>
            <p:spPr bwMode="auto">
              <a:xfrm>
                <a:off x="6029299" y="-159556"/>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170"/>
              <p:cNvSpPr>
                <a:spLocks/>
              </p:cNvSpPr>
              <p:nvPr userDrawn="1"/>
            </p:nvSpPr>
            <p:spPr bwMode="auto">
              <a:xfrm>
                <a:off x="6224561" y="-229406"/>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89"/>
              <p:cNvSpPr>
                <a:spLocks noEditPoints="1"/>
              </p:cNvSpPr>
              <p:nvPr userDrawn="1"/>
            </p:nvSpPr>
            <p:spPr bwMode="auto">
              <a:xfrm>
                <a:off x="11834663" y="-172256"/>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90"/>
              <p:cNvSpPr>
                <a:spLocks noEditPoints="1"/>
              </p:cNvSpPr>
              <p:nvPr userDrawn="1"/>
            </p:nvSpPr>
            <p:spPr bwMode="auto">
              <a:xfrm>
                <a:off x="7073750" y="-119868"/>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91"/>
              <p:cNvSpPr>
                <a:spLocks/>
              </p:cNvSpPr>
              <p:nvPr userDrawn="1"/>
            </p:nvSpPr>
            <p:spPr bwMode="auto">
              <a:xfrm>
                <a:off x="10744050" y="-7156"/>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92"/>
              <p:cNvSpPr>
                <a:spLocks noEditPoints="1"/>
              </p:cNvSpPr>
              <p:nvPr userDrawn="1"/>
            </p:nvSpPr>
            <p:spPr bwMode="auto">
              <a:xfrm>
                <a:off x="10645625" y="-140506"/>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104"/>
              <p:cNvSpPr>
                <a:spLocks/>
              </p:cNvSpPr>
              <p:nvPr userDrawn="1"/>
            </p:nvSpPr>
            <p:spPr bwMode="auto">
              <a:xfrm>
                <a:off x="8564413" y="-116693"/>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105"/>
              <p:cNvSpPr>
                <a:spLocks/>
              </p:cNvSpPr>
              <p:nvPr userDrawn="1"/>
            </p:nvSpPr>
            <p:spPr bwMode="auto">
              <a:xfrm>
                <a:off x="8508850" y="-61131"/>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6" name="Freeform 106"/>
              <p:cNvSpPr>
                <a:spLocks/>
              </p:cNvSpPr>
              <p:nvPr userDrawn="1"/>
            </p:nvSpPr>
            <p:spPr bwMode="auto">
              <a:xfrm>
                <a:off x="8454875" y="-7156"/>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7" name="Freeform 107"/>
              <p:cNvSpPr>
                <a:spLocks/>
              </p:cNvSpPr>
              <p:nvPr userDrawn="1"/>
            </p:nvSpPr>
            <p:spPr bwMode="auto">
              <a:xfrm>
                <a:off x="8273900" y="87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8" name="Freeform 108"/>
              <p:cNvSpPr>
                <a:spLocks noEditPoints="1"/>
              </p:cNvSpPr>
              <p:nvPr userDrawn="1"/>
            </p:nvSpPr>
            <p:spPr bwMode="auto">
              <a:xfrm>
                <a:off x="8262788" y="-3981"/>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9" name="Freeform 109"/>
              <p:cNvSpPr>
                <a:spLocks noEditPoints="1"/>
              </p:cNvSpPr>
              <p:nvPr userDrawn="1"/>
            </p:nvSpPr>
            <p:spPr bwMode="auto">
              <a:xfrm>
                <a:off x="9453413" y="-175431"/>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0" name="Freeform 110"/>
              <p:cNvSpPr>
                <a:spLocks/>
              </p:cNvSpPr>
              <p:nvPr userDrawn="1"/>
            </p:nvSpPr>
            <p:spPr bwMode="auto">
              <a:xfrm>
                <a:off x="9459763" y="8719"/>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1" name="Freeform 111"/>
              <p:cNvSpPr>
                <a:spLocks/>
              </p:cNvSpPr>
              <p:nvPr userDrawn="1"/>
            </p:nvSpPr>
            <p:spPr bwMode="auto">
              <a:xfrm>
                <a:off x="9585175" y="-156381"/>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112"/>
              <p:cNvSpPr>
                <a:spLocks/>
              </p:cNvSpPr>
              <p:nvPr userDrawn="1"/>
            </p:nvSpPr>
            <p:spPr bwMode="auto">
              <a:xfrm>
                <a:off x="9701063" y="-153206"/>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116"/>
              <p:cNvSpPr>
                <a:spLocks noEditPoints="1"/>
              </p:cNvSpPr>
              <p:nvPr userDrawn="1"/>
            </p:nvSpPr>
            <p:spPr bwMode="auto">
              <a:xfrm>
                <a:off x="10042375" y="1032657"/>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4" name="Freeform 119"/>
              <p:cNvSpPr>
                <a:spLocks/>
              </p:cNvSpPr>
              <p:nvPr userDrawn="1"/>
            </p:nvSpPr>
            <p:spPr bwMode="auto">
              <a:xfrm>
                <a:off x="7810350" y="983444"/>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5" name="Freeform 120"/>
              <p:cNvSpPr>
                <a:spLocks noEditPoints="1"/>
              </p:cNvSpPr>
              <p:nvPr userDrawn="1"/>
            </p:nvSpPr>
            <p:spPr bwMode="auto">
              <a:xfrm>
                <a:off x="7799238" y="972332"/>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6" name="Freeform 121"/>
              <p:cNvSpPr>
                <a:spLocks noEditPoints="1"/>
              </p:cNvSpPr>
              <p:nvPr userDrawn="1"/>
            </p:nvSpPr>
            <p:spPr bwMode="auto">
              <a:xfrm>
                <a:off x="6707038" y="1161244"/>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7" name="Freeform 122"/>
              <p:cNvSpPr>
                <a:spLocks/>
              </p:cNvSpPr>
              <p:nvPr userDrawn="1"/>
            </p:nvSpPr>
            <p:spPr bwMode="auto">
              <a:xfrm>
                <a:off x="6741963" y="1018369"/>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8" name="Freeform 123"/>
              <p:cNvSpPr>
                <a:spLocks/>
              </p:cNvSpPr>
              <p:nvPr userDrawn="1"/>
            </p:nvSpPr>
            <p:spPr bwMode="auto">
              <a:xfrm>
                <a:off x="6741963" y="1291419"/>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9" name="Freeform 124"/>
              <p:cNvSpPr>
                <a:spLocks/>
              </p:cNvSpPr>
              <p:nvPr userDrawn="1"/>
            </p:nvSpPr>
            <p:spPr bwMode="auto">
              <a:xfrm>
                <a:off x="6560988" y="1194582"/>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0" name="Freeform 125"/>
              <p:cNvSpPr>
                <a:spLocks/>
              </p:cNvSpPr>
              <p:nvPr userDrawn="1"/>
            </p:nvSpPr>
            <p:spPr bwMode="auto">
              <a:xfrm>
                <a:off x="6835625" y="1194582"/>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1" name="Freeform 126"/>
              <p:cNvSpPr>
                <a:spLocks/>
              </p:cNvSpPr>
              <p:nvPr userDrawn="1"/>
            </p:nvSpPr>
            <p:spPr bwMode="auto">
              <a:xfrm>
                <a:off x="6802288" y="1059644"/>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2" name="Freeform 127"/>
              <p:cNvSpPr>
                <a:spLocks/>
              </p:cNvSpPr>
              <p:nvPr userDrawn="1"/>
            </p:nvSpPr>
            <p:spPr bwMode="auto">
              <a:xfrm>
                <a:off x="6616550" y="1261257"/>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128"/>
              <p:cNvSpPr>
                <a:spLocks/>
              </p:cNvSpPr>
              <p:nvPr userDrawn="1"/>
            </p:nvSpPr>
            <p:spPr bwMode="auto">
              <a:xfrm>
                <a:off x="6616550" y="1065994"/>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129"/>
              <p:cNvSpPr>
                <a:spLocks/>
              </p:cNvSpPr>
              <p:nvPr userDrawn="1"/>
            </p:nvSpPr>
            <p:spPr bwMode="auto">
              <a:xfrm>
                <a:off x="6818163" y="1251732"/>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130"/>
              <p:cNvSpPr>
                <a:spLocks/>
              </p:cNvSpPr>
              <p:nvPr userDrawn="1"/>
            </p:nvSpPr>
            <p:spPr bwMode="auto">
              <a:xfrm>
                <a:off x="11533038" y="1039007"/>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131"/>
              <p:cNvSpPr>
                <a:spLocks/>
              </p:cNvSpPr>
              <p:nvPr userDrawn="1"/>
            </p:nvSpPr>
            <p:spPr bwMode="auto">
              <a:xfrm>
                <a:off x="11477475" y="1094569"/>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132"/>
              <p:cNvSpPr>
                <a:spLocks/>
              </p:cNvSpPr>
              <p:nvPr userDrawn="1"/>
            </p:nvSpPr>
            <p:spPr bwMode="auto">
              <a:xfrm>
                <a:off x="11423500" y="1148544"/>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133"/>
              <p:cNvSpPr>
                <a:spLocks/>
              </p:cNvSpPr>
              <p:nvPr userDrawn="1"/>
            </p:nvSpPr>
            <p:spPr bwMode="auto">
              <a:xfrm>
                <a:off x="11242525" y="1164419"/>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134"/>
              <p:cNvSpPr>
                <a:spLocks noEditPoints="1"/>
              </p:cNvSpPr>
              <p:nvPr userDrawn="1"/>
            </p:nvSpPr>
            <p:spPr bwMode="auto">
              <a:xfrm>
                <a:off x="11228238" y="1151719"/>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139"/>
              <p:cNvSpPr>
                <a:spLocks/>
              </p:cNvSpPr>
              <p:nvPr userDrawn="1"/>
            </p:nvSpPr>
            <p:spPr bwMode="auto">
              <a:xfrm>
                <a:off x="8893025" y="1018369"/>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140"/>
              <p:cNvSpPr>
                <a:spLocks/>
              </p:cNvSpPr>
              <p:nvPr userDrawn="1"/>
            </p:nvSpPr>
            <p:spPr bwMode="auto">
              <a:xfrm>
                <a:off x="9088288" y="950107"/>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grpSp>
      <p:sp>
        <p:nvSpPr>
          <p:cNvPr id="250" name="Rectangle 249"/>
          <p:cNvSpPr/>
          <p:nvPr userDrawn="1"/>
        </p:nvSpPr>
        <p:spPr>
          <a:xfrm>
            <a:off x="0" y="6329622"/>
            <a:ext cx="12192000" cy="528378"/>
          </a:xfrm>
          <a:prstGeom prst="rect">
            <a:avLst/>
          </a:prstGeom>
          <a:gradFill>
            <a:gsLst>
              <a:gs pos="0">
                <a:srgbClr val="E1B35F"/>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a:spLocks/>
          </p:cNvSpPr>
          <p:nvPr userDrawn="1"/>
        </p:nvSpPr>
        <p:spPr bwMode="auto">
          <a:xfrm rot="21330845">
            <a:off x="5790942" y="-1402314"/>
            <a:ext cx="5670867" cy="8176949"/>
          </a:xfrm>
          <a:custGeom>
            <a:avLst/>
            <a:gdLst>
              <a:gd name="T0" fmla="*/ 64 w 2996"/>
              <a:gd name="T1" fmla="*/ 4062 h 4320"/>
              <a:gd name="T2" fmla="*/ 124 w 2996"/>
              <a:gd name="T3" fmla="*/ 3993 h 4320"/>
              <a:gd name="T4" fmla="*/ 0 w 2996"/>
              <a:gd name="T5" fmla="*/ 3997 h 4320"/>
              <a:gd name="T6" fmla="*/ 124 w 2996"/>
              <a:gd name="T7" fmla="*/ 3898 h 4320"/>
              <a:gd name="T8" fmla="*/ 63 w 2996"/>
              <a:gd name="T9" fmla="*/ 3829 h 4320"/>
              <a:gd name="T10" fmla="*/ 64 w 2996"/>
              <a:gd name="T11" fmla="*/ 3748 h 4320"/>
              <a:gd name="T12" fmla="*/ 124 w 2996"/>
              <a:gd name="T13" fmla="*/ 3680 h 4320"/>
              <a:gd name="T14" fmla="*/ 0 w 2996"/>
              <a:gd name="T15" fmla="*/ 3686 h 4320"/>
              <a:gd name="T16" fmla="*/ 119 w 2996"/>
              <a:gd name="T17" fmla="*/ 3590 h 4320"/>
              <a:gd name="T18" fmla="*/ 69 w 2996"/>
              <a:gd name="T19" fmla="*/ 3515 h 4320"/>
              <a:gd name="T20" fmla="*/ 59 w 2996"/>
              <a:gd name="T21" fmla="*/ 3434 h 4320"/>
              <a:gd name="T22" fmla="*/ 127 w 2996"/>
              <a:gd name="T23" fmla="*/ 3372 h 4320"/>
              <a:gd name="T24" fmla="*/ 22 w 2996"/>
              <a:gd name="T25" fmla="*/ 3370 h 4320"/>
              <a:gd name="T26" fmla="*/ 115 w 2996"/>
              <a:gd name="T27" fmla="*/ 3279 h 4320"/>
              <a:gd name="T28" fmla="*/ 109 w 2996"/>
              <a:gd name="T29" fmla="*/ 3202 h 4320"/>
              <a:gd name="T30" fmla="*/ 59 w 2996"/>
              <a:gd name="T31" fmla="*/ 3121 h 4320"/>
              <a:gd name="T32" fmla="*/ 127 w 2996"/>
              <a:gd name="T33" fmla="*/ 3058 h 4320"/>
              <a:gd name="T34" fmla="*/ 0 w 2996"/>
              <a:gd name="T35" fmla="*/ 3055 h 4320"/>
              <a:gd name="T36" fmla="*/ 127 w 2996"/>
              <a:gd name="T37" fmla="*/ 2953 h 4320"/>
              <a:gd name="T38" fmla="*/ 60 w 2996"/>
              <a:gd name="T39" fmla="*/ 2892 h 4320"/>
              <a:gd name="T40" fmla="*/ 119 w 2996"/>
              <a:gd name="T41" fmla="*/ 2807 h 4320"/>
              <a:gd name="T42" fmla="*/ 69 w 2996"/>
              <a:gd name="T43" fmla="*/ 2733 h 4320"/>
              <a:gd name="T44" fmla="*/ 69 w 2996"/>
              <a:gd name="T45" fmla="*/ 2654 h 4320"/>
              <a:gd name="T46" fmla="*/ 119 w 2996"/>
              <a:gd name="T47" fmla="*/ 2580 h 4320"/>
              <a:gd name="T48" fmla="*/ 58 w 2996"/>
              <a:gd name="T49" fmla="*/ 2494 h 4320"/>
              <a:gd name="T50" fmla="*/ 127 w 2996"/>
              <a:gd name="T51" fmla="*/ 2432 h 4320"/>
              <a:gd name="T52" fmla="*/ 0 w 2996"/>
              <a:gd name="T53" fmla="*/ 2428 h 4320"/>
              <a:gd name="T54" fmla="*/ 119 w 2996"/>
              <a:gd name="T55" fmla="*/ 2337 h 4320"/>
              <a:gd name="T56" fmla="*/ 69 w 2996"/>
              <a:gd name="T57" fmla="*/ 2263 h 4320"/>
              <a:gd name="T58" fmla="*/ 51 w 2996"/>
              <a:gd name="T59" fmla="*/ 2180 h 4320"/>
              <a:gd name="T60" fmla="*/ 127 w 2996"/>
              <a:gd name="T61" fmla="*/ 2126 h 4320"/>
              <a:gd name="T62" fmla="*/ 39 w 2996"/>
              <a:gd name="T63" fmla="*/ 2114 h 4320"/>
              <a:gd name="T64" fmla="*/ 119 w 2996"/>
              <a:gd name="T65" fmla="*/ 2024 h 4320"/>
              <a:gd name="T66" fmla="*/ 69 w 2996"/>
              <a:gd name="T67" fmla="*/ 1951 h 4320"/>
              <a:gd name="T68" fmla="*/ 63 w 2996"/>
              <a:gd name="T69" fmla="*/ 1871 h 4320"/>
              <a:gd name="T70" fmla="*/ 124 w 2996"/>
              <a:gd name="T71" fmla="*/ 1801 h 4320"/>
              <a:gd name="T72" fmla="*/ 0 w 2996"/>
              <a:gd name="T73" fmla="*/ 1702 h 4320"/>
              <a:gd name="T74" fmla="*/ 124 w 2996"/>
              <a:gd name="T75" fmla="*/ 1707 h 4320"/>
              <a:gd name="T76" fmla="*/ 64 w 2996"/>
              <a:gd name="T77" fmla="*/ 1638 h 4320"/>
              <a:gd name="T78" fmla="*/ 69 w 2996"/>
              <a:gd name="T79" fmla="*/ 1559 h 4320"/>
              <a:gd name="T80" fmla="*/ 119 w 2996"/>
              <a:gd name="T81" fmla="*/ 1485 h 4320"/>
              <a:gd name="T82" fmla="*/ 0 w 2996"/>
              <a:gd name="T83" fmla="*/ 1386 h 4320"/>
              <a:gd name="T84" fmla="*/ 124 w 2996"/>
              <a:gd name="T85" fmla="*/ 1394 h 4320"/>
              <a:gd name="T86" fmla="*/ 64 w 2996"/>
              <a:gd name="T87" fmla="*/ 1325 h 4320"/>
              <a:gd name="T88" fmla="*/ 64 w 2996"/>
              <a:gd name="T89" fmla="*/ 1245 h 4320"/>
              <a:gd name="T90" fmla="*/ 124 w 2996"/>
              <a:gd name="T91" fmla="*/ 1176 h 4320"/>
              <a:gd name="T92" fmla="*/ 0 w 2996"/>
              <a:gd name="T93" fmla="*/ 1081 h 4320"/>
              <a:gd name="T94" fmla="*/ 127 w 2996"/>
              <a:gd name="T95" fmla="*/ 1071 h 4320"/>
              <a:gd name="T96" fmla="*/ 56 w 2996"/>
              <a:gd name="T97" fmla="*/ 1017 h 4320"/>
              <a:gd name="T98" fmla="*/ 69 w 2996"/>
              <a:gd name="T99" fmla="*/ 932 h 4320"/>
              <a:gd name="T100" fmla="*/ 119 w 2996"/>
              <a:gd name="T101" fmla="*/ 859 h 4320"/>
              <a:gd name="T102" fmla="*/ 0 w 2996"/>
              <a:gd name="T103" fmla="*/ 763 h 4320"/>
              <a:gd name="T104" fmla="*/ 124 w 2996"/>
              <a:gd name="T105" fmla="*/ 768 h 4320"/>
              <a:gd name="T106" fmla="*/ 64 w 2996"/>
              <a:gd name="T107" fmla="*/ 699 h 4320"/>
              <a:gd name="T108" fmla="*/ 54 w 2996"/>
              <a:gd name="T109" fmla="*/ 613 h 4320"/>
              <a:gd name="T110" fmla="*/ 127 w 2996"/>
              <a:gd name="T111" fmla="*/ 562 h 4320"/>
              <a:gd name="T112" fmla="*/ 52 w 2996"/>
              <a:gd name="T113" fmla="*/ 554 h 4320"/>
              <a:gd name="T114" fmla="*/ 109 w 2996"/>
              <a:gd name="T115" fmla="*/ 463 h 4320"/>
              <a:gd name="T116" fmla="*/ 115 w 2996"/>
              <a:gd name="T117" fmla="*/ 38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6" h="4320">
                <a:moveTo>
                  <a:pt x="0" y="0"/>
                </a:moveTo>
                <a:lnTo>
                  <a:pt x="2996" y="0"/>
                </a:lnTo>
                <a:lnTo>
                  <a:pt x="2996" y="4320"/>
                </a:lnTo>
                <a:lnTo>
                  <a:pt x="0" y="4320"/>
                </a:lnTo>
                <a:lnTo>
                  <a:pt x="0" y="4050"/>
                </a:lnTo>
                <a:lnTo>
                  <a:pt x="24" y="4053"/>
                </a:lnTo>
                <a:lnTo>
                  <a:pt x="39" y="4056"/>
                </a:lnTo>
                <a:lnTo>
                  <a:pt x="51" y="4058"/>
                </a:lnTo>
                <a:lnTo>
                  <a:pt x="59" y="4061"/>
                </a:lnTo>
                <a:lnTo>
                  <a:pt x="64" y="4062"/>
                </a:lnTo>
                <a:lnTo>
                  <a:pt x="69" y="4062"/>
                </a:lnTo>
                <a:lnTo>
                  <a:pt x="109" y="4062"/>
                </a:lnTo>
                <a:lnTo>
                  <a:pt x="115" y="4061"/>
                </a:lnTo>
                <a:lnTo>
                  <a:pt x="119" y="4058"/>
                </a:lnTo>
                <a:lnTo>
                  <a:pt x="124" y="4054"/>
                </a:lnTo>
                <a:lnTo>
                  <a:pt x="127" y="4049"/>
                </a:lnTo>
                <a:lnTo>
                  <a:pt x="127" y="4044"/>
                </a:lnTo>
                <a:lnTo>
                  <a:pt x="127" y="4003"/>
                </a:lnTo>
                <a:lnTo>
                  <a:pt x="127" y="3998"/>
                </a:lnTo>
                <a:lnTo>
                  <a:pt x="124" y="3993"/>
                </a:lnTo>
                <a:lnTo>
                  <a:pt x="119" y="3989"/>
                </a:lnTo>
                <a:lnTo>
                  <a:pt x="115" y="3986"/>
                </a:lnTo>
                <a:lnTo>
                  <a:pt x="109" y="3985"/>
                </a:lnTo>
                <a:lnTo>
                  <a:pt x="69" y="3985"/>
                </a:lnTo>
                <a:lnTo>
                  <a:pt x="64" y="3985"/>
                </a:lnTo>
                <a:lnTo>
                  <a:pt x="59" y="3986"/>
                </a:lnTo>
                <a:lnTo>
                  <a:pt x="51" y="3987"/>
                </a:lnTo>
                <a:lnTo>
                  <a:pt x="39" y="3990"/>
                </a:lnTo>
                <a:lnTo>
                  <a:pt x="24" y="3993"/>
                </a:lnTo>
                <a:lnTo>
                  <a:pt x="0" y="3997"/>
                </a:lnTo>
                <a:lnTo>
                  <a:pt x="0" y="3895"/>
                </a:lnTo>
                <a:lnTo>
                  <a:pt x="52" y="3895"/>
                </a:lnTo>
                <a:lnTo>
                  <a:pt x="55" y="3900"/>
                </a:lnTo>
                <a:lnTo>
                  <a:pt x="59" y="3902"/>
                </a:lnTo>
                <a:lnTo>
                  <a:pt x="64" y="3905"/>
                </a:lnTo>
                <a:lnTo>
                  <a:pt x="69" y="3905"/>
                </a:lnTo>
                <a:lnTo>
                  <a:pt x="109" y="3905"/>
                </a:lnTo>
                <a:lnTo>
                  <a:pt x="115" y="3905"/>
                </a:lnTo>
                <a:lnTo>
                  <a:pt x="119" y="3902"/>
                </a:lnTo>
                <a:lnTo>
                  <a:pt x="124" y="3898"/>
                </a:lnTo>
                <a:lnTo>
                  <a:pt x="127" y="3893"/>
                </a:lnTo>
                <a:lnTo>
                  <a:pt x="127" y="3887"/>
                </a:lnTo>
                <a:lnTo>
                  <a:pt x="127" y="3847"/>
                </a:lnTo>
                <a:lnTo>
                  <a:pt x="127" y="3841"/>
                </a:lnTo>
                <a:lnTo>
                  <a:pt x="124" y="3836"/>
                </a:lnTo>
                <a:lnTo>
                  <a:pt x="119" y="3832"/>
                </a:lnTo>
                <a:lnTo>
                  <a:pt x="115" y="3829"/>
                </a:lnTo>
                <a:lnTo>
                  <a:pt x="109" y="3828"/>
                </a:lnTo>
                <a:lnTo>
                  <a:pt x="69" y="3828"/>
                </a:lnTo>
                <a:lnTo>
                  <a:pt x="63" y="3829"/>
                </a:lnTo>
                <a:lnTo>
                  <a:pt x="58" y="3832"/>
                </a:lnTo>
                <a:lnTo>
                  <a:pt x="54" y="3836"/>
                </a:lnTo>
                <a:lnTo>
                  <a:pt x="51" y="3840"/>
                </a:lnTo>
                <a:lnTo>
                  <a:pt x="0" y="3840"/>
                </a:lnTo>
                <a:lnTo>
                  <a:pt x="0" y="3734"/>
                </a:lnTo>
                <a:lnTo>
                  <a:pt x="22" y="3737"/>
                </a:lnTo>
                <a:lnTo>
                  <a:pt x="39" y="3741"/>
                </a:lnTo>
                <a:lnTo>
                  <a:pt x="51" y="3745"/>
                </a:lnTo>
                <a:lnTo>
                  <a:pt x="59" y="3747"/>
                </a:lnTo>
                <a:lnTo>
                  <a:pt x="64" y="3748"/>
                </a:lnTo>
                <a:lnTo>
                  <a:pt x="69" y="3749"/>
                </a:lnTo>
                <a:lnTo>
                  <a:pt x="109" y="3749"/>
                </a:lnTo>
                <a:lnTo>
                  <a:pt x="115" y="3748"/>
                </a:lnTo>
                <a:lnTo>
                  <a:pt x="119" y="3745"/>
                </a:lnTo>
                <a:lnTo>
                  <a:pt x="124" y="3741"/>
                </a:lnTo>
                <a:lnTo>
                  <a:pt x="127" y="3736"/>
                </a:lnTo>
                <a:lnTo>
                  <a:pt x="127" y="3731"/>
                </a:lnTo>
                <a:lnTo>
                  <a:pt x="127" y="3690"/>
                </a:lnTo>
                <a:lnTo>
                  <a:pt x="127" y="3685"/>
                </a:lnTo>
                <a:lnTo>
                  <a:pt x="124" y="3680"/>
                </a:lnTo>
                <a:lnTo>
                  <a:pt x="119" y="3676"/>
                </a:lnTo>
                <a:lnTo>
                  <a:pt x="115" y="3673"/>
                </a:lnTo>
                <a:lnTo>
                  <a:pt x="109" y="3672"/>
                </a:lnTo>
                <a:lnTo>
                  <a:pt x="69" y="3672"/>
                </a:lnTo>
                <a:lnTo>
                  <a:pt x="64" y="3672"/>
                </a:lnTo>
                <a:lnTo>
                  <a:pt x="59" y="3673"/>
                </a:lnTo>
                <a:lnTo>
                  <a:pt x="51" y="3676"/>
                </a:lnTo>
                <a:lnTo>
                  <a:pt x="39" y="3679"/>
                </a:lnTo>
                <a:lnTo>
                  <a:pt x="22" y="3682"/>
                </a:lnTo>
                <a:lnTo>
                  <a:pt x="0" y="3686"/>
                </a:lnTo>
                <a:lnTo>
                  <a:pt x="0" y="3579"/>
                </a:lnTo>
                <a:lnTo>
                  <a:pt x="51" y="3579"/>
                </a:lnTo>
                <a:lnTo>
                  <a:pt x="52" y="3583"/>
                </a:lnTo>
                <a:lnTo>
                  <a:pt x="55" y="3587"/>
                </a:lnTo>
                <a:lnTo>
                  <a:pt x="59" y="3590"/>
                </a:lnTo>
                <a:lnTo>
                  <a:pt x="64" y="3592"/>
                </a:lnTo>
                <a:lnTo>
                  <a:pt x="69" y="3592"/>
                </a:lnTo>
                <a:lnTo>
                  <a:pt x="109" y="3592"/>
                </a:lnTo>
                <a:lnTo>
                  <a:pt x="115" y="3592"/>
                </a:lnTo>
                <a:lnTo>
                  <a:pt x="119" y="3590"/>
                </a:lnTo>
                <a:lnTo>
                  <a:pt x="124" y="3584"/>
                </a:lnTo>
                <a:lnTo>
                  <a:pt x="127" y="3580"/>
                </a:lnTo>
                <a:lnTo>
                  <a:pt x="127" y="3574"/>
                </a:lnTo>
                <a:lnTo>
                  <a:pt x="127" y="3535"/>
                </a:lnTo>
                <a:lnTo>
                  <a:pt x="127" y="3528"/>
                </a:lnTo>
                <a:lnTo>
                  <a:pt x="124" y="3523"/>
                </a:lnTo>
                <a:lnTo>
                  <a:pt x="119" y="3519"/>
                </a:lnTo>
                <a:lnTo>
                  <a:pt x="115" y="3516"/>
                </a:lnTo>
                <a:lnTo>
                  <a:pt x="109" y="3515"/>
                </a:lnTo>
                <a:lnTo>
                  <a:pt x="69" y="3515"/>
                </a:lnTo>
                <a:lnTo>
                  <a:pt x="64" y="3516"/>
                </a:lnTo>
                <a:lnTo>
                  <a:pt x="60" y="3518"/>
                </a:lnTo>
                <a:lnTo>
                  <a:pt x="56" y="3520"/>
                </a:lnTo>
                <a:lnTo>
                  <a:pt x="54" y="3524"/>
                </a:lnTo>
                <a:lnTo>
                  <a:pt x="0" y="3524"/>
                </a:lnTo>
                <a:lnTo>
                  <a:pt x="0" y="3421"/>
                </a:lnTo>
                <a:lnTo>
                  <a:pt x="22" y="3425"/>
                </a:lnTo>
                <a:lnTo>
                  <a:pt x="39" y="3429"/>
                </a:lnTo>
                <a:lnTo>
                  <a:pt x="51" y="3431"/>
                </a:lnTo>
                <a:lnTo>
                  <a:pt x="59" y="3434"/>
                </a:lnTo>
                <a:lnTo>
                  <a:pt x="64" y="3435"/>
                </a:lnTo>
                <a:lnTo>
                  <a:pt x="69" y="3436"/>
                </a:lnTo>
                <a:lnTo>
                  <a:pt x="109" y="3436"/>
                </a:lnTo>
                <a:lnTo>
                  <a:pt x="115" y="3435"/>
                </a:lnTo>
                <a:lnTo>
                  <a:pt x="119" y="3432"/>
                </a:lnTo>
                <a:lnTo>
                  <a:pt x="124" y="3429"/>
                </a:lnTo>
                <a:lnTo>
                  <a:pt x="127" y="3423"/>
                </a:lnTo>
                <a:lnTo>
                  <a:pt x="127" y="3418"/>
                </a:lnTo>
                <a:lnTo>
                  <a:pt x="127" y="3377"/>
                </a:lnTo>
                <a:lnTo>
                  <a:pt x="127" y="3372"/>
                </a:lnTo>
                <a:lnTo>
                  <a:pt x="124" y="3367"/>
                </a:lnTo>
                <a:lnTo>
                  <a:pt x="119" y="3363"/>
                </a:lnTo>
                <a:lnTo>
                  <a:pt x="115" y="3359"/>
                </a:lnTo>
                <a:lnTo>
                  <a:pt x="109" y="3359"/>
                </a:lnTo>
                <a:lnTo>
                  <a:pt x="69" y="3359"/>
                </a:lnTo>
                <a:lnTo>
                  <a:pt x="64" y="3359"/>
                </a:lnTo>
                <a:lnTo>
                  <a:pt x="59" y="3360"/>
                </a:lnTo>
                <a:lnTo>
                  <a:pt x="51" y="3363"/>
                </a:lnTo>
                <a:lnTo>
                  <a:pt x="39" y="3366"/>
                </a:lnTo>
                <a:lnTo>
                  <a:pt x="22" y="3370"/>
                </a:lnTo>
                <a:lnTo>
                  <a:pt x="0" y="3374"/>
                </a:lnTo>
                <a:lnTo>
                  <a:pt x="0" y="3269"/>
                </a:lnTo>
                <a:lnTo>
                  <a:pt x="22" y="3271"/>
                </a:lnTo>
                <a:lnTo>
                  <a:pt x="39" y="3274"/>
                </a:lnTo>
                <a:lnTo>
                  <a:pt x="51" y="3277"/>
                </a:lnTo>
                <a:lnTo>
                  <a:pt x="59" y="3278"/>
                </a:lnTo>
                <a:lnTo>
                  <a:pt x="64" y="3279"/>
                </a:lnTo>
                <a:lnTo>
                  <a:pt x="69" y="3279"/>
                </a:lnTo>
                <a:lnTo>
                  <a:pt x="109" y="3279"/>
                </a:lnTo>
                <a:lnTo>
                  <a:pt x="115" y="3279"/>
                </a:lnTo>
                <a:lnTo>
                  <a:pt x="119" y="3277"/>
                </a:lnTo>
                <a:lnTo>
                  <a:pt x="124" y="3271"/>
                </a:lnTo>
                <a:lnTo>
                  <a:pt x="127" y="3267"/>
                </a:lnTo>
                <a:lnTo>
                  <a:pt x="127" y="3261"/>
                </a:lnTo>
                <a:lnTo>
                  <a:pt x="127" y="3222"/>
                </a:lnTo>
                <a:lnTo>
                  <a:pt x="127" y="3215"/>
                </a:lnTo>
                <a:lnTo>
                  <a:pt x="124" y="3210"/>
                </a:lnTo>
                <a:lnTo>
                  <a:pt x="119" y="3206"/>
                </a:lnTo>
                <a:lnTo>
                  <a:pt x="115" y="3203"/>
                </a:lnTo>
                <a:lnTo>
                  <a:pt x="109" y="3202"/>
                </a:lnTo>
                <a:lnTo>
                  <a:pt x="69" y="3202"/>
                </a:lnTo>
                <a:lnTo>
                  <a:pt x="64" y="3203"/>
                </a:lnTo>
                <a:lnTo>
                  <a:pt x="59" y="3205"/>
                </a:lnTo>
                <a:lnTo>
                  <a:pt x="51" y="3206"/>
                </a:lnTo>
                <a:lnTo>
                  <a:pt x="39" y="3209"/>
                </a:lnTo>
                <a:lnTo>
                  <a:pt x="22" y="3213"/>
                </a:lnTo>
                <a:lnTo>
                  <a:pt x="0" y="3218"/>
                </a:lnTo>
                <a:lnTo>
                  <a:pt x="0" y="3117"/>
                </a:lnTo>
                <a:lnTo>
                  <a:pt x="55" y="3117"/>
                </a:lnTo>
                <a:lnTo>
                  <a:pt x="59" y="3121"/>
                </a:lnTo>
                <a:lnTo>
                  <a:pt x="64" y="3122"/>
                </a:lnTo>
                <a:lnTo>
                  <a:pt x="69" y="3123"/>
                </a:lnTo>
                <a:lnTo>
                  <a:pt x="109" y="3123"/>
                </a:lnTo>
                <a:lnTo>
                  <a:pt x="115" y="3122"/>
                </a:lnTo>
                <a:lnTo>
                  <a:pt x="119" y="3120"/>
                </a:lnTo>
                <a:lnTo>
                  <a:pt x="124" y="3116"/>
                </a:lnTo>
                <a:lnTo>
                  <a:pt x="127" y="3110"/>
                </a:lnTo>
                <a:lnTo>
                  <a:pt x="127" y="3104"/>
                </a:lnTo>
                <a:lnTo>
                  <a:pt x="127" y="3065"/>
                </a:lnTo>
                <a:lnTo>
                  <a:pt x="127" y="3058"/>
                </a:lnTo>
                <a:lnTo>
                  <a:pt x="124" y="3054"/>
                </a:lnTo>
                <a:lnTo>
                  <a:pt x="119" y="3049"/>
                </a:lnTo>
                <a:lnTo>
                  <a:pt x="115" y="3046"/>
                </a:lnTo>
                <a:lnTo>
                  <a:pt x="109" y="3046"/>
                </a:lnTo>
                <a:lnTo>
                  <a:pt x="69" y="3046"/>
                </a:lnTo>
                <a:lnTo>
                  <a:pt x="64" y="3046"/>
                </a:lnTo>
                <a:lnTo>
                  <a:pt x="59" y="3049"/>
                </a:lnTo>
                <a:lnTo>
                  <a:pt x="55" y="3051"/>
                </a:lnTo>
                <a:lnTo>
                  <a:pt x="52" y="3055"/>
                </a:lnTo>
                <a:lnTo>
                  <a:pt x="0" y="3055"/>
                </a:lnTo>
                <a:lnTo>
                  <a:pt x="0" y="2959"/>
                </a:lnTo>
                <a:lnTo>
                  <a:pt x="54" y="2959"/>
                </a:lnTo>
                <a:lnTo>
                  <a:pt x="58" y="2962"/>
                </a:lnTo>
                <a:lnTo>
                  <a:pt x="63" y="2965"/>
                </a:lnTo>
                <a:lnTo>
                  <a:pt x="69" y="2966"/>
                </a:lnTo>
                <a:lnTo>
                  <a:pt x="109" y="2966"/>
                </a:lnTo>
                <a:lnTo>
                  <a:pt x="115" y="2966"/>
                </a:lnTo>
                <a:lnTo>
                  <a:pt x="119" y="2962"/>
                </a:lnTo>
                <a:lnTo>
                  <a:pt x="124" y="2959"/>
                </a:lnTo>
                <a:lnTo>
                  <a:pt x="127" y="2953"/>
                </a:lnTo>
                <a:lnTo>
                  <a:pt x="127" y="2948"/>
                </a:lnTo>
                <a:lnTo>
                  <a:pt x="127" y="2907"/>
                </a:lnTo>
                <a:lnTo>
                  <a:pt x="127" y="2902"/>
                </a:lnTo>
                <a:lnTo>
                  <a:pt x="124" y="2897"/>
                </a:lnTo>
                <a:lnTo>
                  <a:pt x="119" y="2893"/>
                </a:lnTo>
                <a:lnTo>
                  <a:pt x="115" y="2890"/>
                </a:lnTo>
                <a:lnTo>
                  <a:pt x="109" y="2889"/>
                </a:lnTo>
                <a:lnTo>
                  <a:pt x="69" y="2889"/>
                </a:lnTo>
                <a:lnTo>
                  <a:pt x="64" y="2890"/>
                </a:lnTo>
                <a:lnTo>
                  <a:pt x="60" y="2892"/>
                </a:lnTo>
                <a:lnTo>
                  <a:pt x="56" y="2894"/>
                </a:lnTo>
                <a:lnTo>
                  <a:pt x="0" y="2894"/>
                </a:lnTo>
                <a:lnTo>
                  <a:pt x="0" y="2804"/>
                </a:lnTo>
                <a:lnTo>
                  <a:pt x="55" y="2804"/>
                </a:lnTo>
                <a:lnTo>
                  <a:pt x="59" y="2807"/>
                </a:lnTo>
                <a:lnTo>
                  <a:pt x="63" y="2809"/>
                </a:lnTo>
                <a:lnTo>
                  <a:pt x="69" y="2811"/>
                </a:lnTo>
                <a:lnTo>
                  <a:pt x="109" y="2811"/>
                </a:lnTo>
                <a:lnTo>
                  <a:pt x="115" y="2809"/>
                </a:lnTo>
                <a:lnTo>
                  <a:pt x="119" y="2807"/>
                </a:lnTo>
                <a:lnTo>
                  <a:pt x="124" y="2803"/>
                </a:lnTo>
                <a:lnTo>
                  <a:pt x="127" y="2798"/>
                </a:lnTo>
                <a:lnTo>
                  <a:pt x="127" y="2791"/>
                </a:lnTo>
                <a:lnTo>
                  <a:pt x="127" y="2752"/>
                </a:lnTo>
                <a:lnTo>
                  <a:pt x="127" y="2745"/>
                </a:lnTo>
                <a:lnTo>
                  <a:pt x="124" y="2741"/>
                </a:lnTo>
                <a:lnTo>
                  <a:pt x="119" y="2736"/>
                </a:lnTo>
                <a:lnTo>
                  <a:pt x="115" y="2733"/>
                </a:lnTo>
                <a:lnTo>
                  <a:pt x="109" y="2733"/>
                </a:lnTo>
                <a:lnTo>
                  <a:pt x="69" y="2733"/>
                </a:lnTo>
                <a:lnTo>
                  <a:pt x="64" y="2733"/>
                </a:lnTo>
                <a:lnTo>
                  <a:pt x="59" y="2736"/>
                </a:lnTo>
                <a:lnTo>
                  <a:pt x="55" y="2739"/>
                </a:lnTo>
                <a:lnTo>
                  <a:pt x="0" y="2739"/>
                </a:lnTo>
                <a:lnTo>
                  <a:pt x="0" y="2642"/>
                </a:lnTo>
                <a:lnTo>
                  <a:pt x="51" y="2642"/>
                </a:lnTo>
                <a:lnTo>
                  <a:pt x="55" y="2647"/>
                </a:lnTo>
                <a:lnTo>
                  <a:pt x="59" y="2651"/>
                </a:lnTo>
                <a:lnTo>
                  <a:pt x="63" y="2654"/>
                </a:lnTo>
                <a:lnTo>
                  <a:pt x="69" y="2654"/>
                </a:lnTo>
                <a:lnTo>
                  <a:pt x="109" y="2654"/>
                </a:lnTo>
                <a:lnTo>
                  <a:pt x="115" y="2652"/>
                </a:lnTo>
                <a:lnTo>
                  <a:pt x="119" y="2650"/>
                </a:lnTo>
                <a:lnTo>
                  <a:pt x="124" y="2646"/>
                </a:lnTo>
                <a:lnTo>
                  <a:pt x="127" y="2640"/>
                </a:lnTo>
                <a:lnTo>
                  <a:pt x="127" y="2635"/>
                </a:lnTo>
                <a:lnTo>
                  <a:pt x="127" y="2595"/>
                </a:lnTo>
                <a:lnTo>
                  <a:pt x="127" y="2589"/>
                </a:lnTo>
                <a:lnTo>
                  <a:pt x="124" y="2584"/>
                </a:lnTo>
                <a:lnTo>
                  <a:pt x="119" y="2580"/>
                </a:lnTo>
                <a:lnTo>
                  <a:pt x="115" y="2578"/>
                </a:lnTo>
                <a:lnTo>
                  <a:pt x="109" y="2576"/>
                </a:lnTo>
                <a:lnTo>
                  <a:pt x="69" y="2576"/>
                </a:lnTo>
                <a:lnTo>
                  <a:pt x="63" y="2578"/>
                </a:lnTo>
                <a:lnTo>
                  <a:pt x="58" y="2580"/>
                </a:lnTo>
                <a:lnTo>
                  <a:pt x="54" y="2584"/>
                </a:lnTo>
                <a:lnTo>
                  <a:pt x="0" y="2584"/>
                </a:lnTo>
                <a:lnTo>
                  <a:pt x="0" y="2490"/>
                </a:lnTo>
                <a:lnTo>
                  <a:pt x="54" y="2490"/>
                </a:lnTo>
                <a:lnTo>
                  <a:pt x="58" y="2494"/>
                </a:lnTo>
                <a:lnTo>
                  <a:pt x="63" y="2496"/>
                </a:lnTo>
                <a:lnTo>
                  <a:pt x="69" y="2498"/>
                </a:lnTo>
                <a:lnTo>
                  <a:pt x="109" y="2498"/>
                </a:lnTo>
                <a:lnTo>
                  <a:pt x="115" y="2496"/>
                </a:lnTo>
                <a:lnTo>
                  <a:pt x="119" y="2494"/>
                </a:lnTo>
                <a:lnTo>
                  <a:pt x="124" y="2490"/>
                </a:lnTo>
                <a:lnTo>
                  <a:pt x="127" y="2485"/>
                </a:lnTo>
                <a:lnTo>
                  <a:pt x="127" y="2478"/>
                </a:lnTo>
                <a:lnTo>
                  <a:pt x="127" y="2439"/>
                </a:lnTo>
                <a:lnTo>
                  <a:pt x="127" y="2432"/>
                </a:lnTo>
                <a:lnTo>
                  <a:pt x="124" y="2427"/>
                </a:lnTo>
                <a:lnTo>
                  <a:pt x="119" y="2423"/>
                </a:lnTo>
                <a:lnTo>
                  <a:pt x="115" y="2421"/>
                </a:lnTo>
                <a:lnTo>
                  <a:pt x="109" y="2421"/>
                </a:lnTo>
                <a:lnTo>
                  <a:pt x="69" y="2421"/>
                </a:lnTo>
                <a:lnTo>
                  <a:pt x="64" y="2421"/>
                </a:lnTo>
                <a:lnTo>
                  <a:pt x="60" y="2423"/>
                </a:lnTo>
                <a:lnTo>
                  <a:pt x="56" y="2426"/>
                </a:lnTo>
                <a:lnTo>
                  <a:pt x="52" y="2428"/>
                </a:lnTo>
                <a:lnTo>
                  <a:pt x="0" y="2428"/>
                </a:lnTo>
                <a:lnTo>
                  <a:pt x="0" y="2328"/>
                </a:lnTo>
                <a:lnTo>
                  <a:pt x="22" y="2331"/>
                </a:lnTo>
                <a:lnTo>
                  <a:pt x="39" y="2334"/>
                </a:lnTo>
                <a:lnTo>
                  <a:pt x="51" y="2337"/>
                </a:lnTo>
                <a:lnTo>
                  <a:pt x="59" y="2339"/>
                </a:lnTo>
                <a:lnTo>
                  <a:pt x="64" y="2341"/>
                </a:lnTo>
                <a:lnTo>
                  <a:pt x="69" y="2341"/>
                </a:lnTo>
                <a:lnTo>
                  <a:pt x="109" y="2341"/>
                </a:lnTo>
                <a:lnTo>
                  <a:pt x="115" y="2339"/>
                </a:lnTo>
                <a:lnTo>
                  <a:pt x="119" y="2337"/>
                </a:lnTo>
                <a:lnTo>
                  <a:pt x="124" y="2333"/>
                </a:lnTo>
                <a:lnTo>
                  <a:pt x="127" y="2328"/>
                </a:lnTo>
                <a:lnTo>
                  <a:pt x="127" y="2322"/>
                </a:lnTo>
                <a:lnTo>
                  <a:pt x="127" y="2282"/>
                </a:lnTo>
                <a:lnTo>
                  <a:pt x="127" y="2277"/>
                </a:lnTo>
                <a:lnTo>
                  <a:pt x="124" y="2271"/>
                </a:lnTo>
                <a:lnTo>
                  <a:pt x="119" y="2267"/>
                </a:lnTo>
                <a:lnTo>
                  <a:pt x="115" y="2265"/>
                </a:lnTo>
                <a:lnTo>
                  <a:pt x="109" y="2263"/>
                </a:lnTo>
                <a:lnTo>
                  <a:pt x="69" y="2263"/>
                </a:lnTo>
                <a:lnTo>
                  <a:pt x="64" y="2263"/>
                </a:lnTo>
                <a:lnTo>
                  <a:pt x="59" y="2265"/>
                </a:lnTo>
                <a:lnTo>
                  <a:pt x="51" y="2267"/>
                </a:lnTo>
                <a:lnTo>
                  <a:pt x="39" y="2270"/>
                </a:lnTo>
                <a:lnTo>
                  <a:pt x="22" y="2273"/>
                </a:lnTo>
                <a:lnTo>
                  <a:pt x="0" y="2277"/>
                </a:lnTo>
                <a:lnTo>
                  <a:pt x="0" y="2169"/>
                </a:lnTo>
                <a:lnTo>
                  <a:pt x="22" y="2173"/>
                </a:lnTo>
                <a:lnTo>
                  <a:pt x="39" y="2177"/>
                </a:lnTo>
                <a:lnTo>
                  <a:pt x="51" y="2180"/>
                </a:lnTo>
                <a:lnTo>
                  <a:pt x="59" y="2182"/>
                </a:lnTo>
                <a:lnTo>
                  <a:pt x="64" y="2184"/>
                </a:lnTo>
                <a:lnTo>
                  <a:pt x="69" y="2185"/>
                </a:lnTo>
                <a:lnTo>
                  <a:pt x="109" y="2185"/>
                </a:lnTo>
                <a:lnTo>
                  <a:pt x="115" y="2184"/>
                </a:lnTo>
                <a:lnTo>
                  <a:pt x="119" y="2181"/>
                </a:lnTo>
                <a:lnTo>
                  <a:pt x="124" y="2177"/>
                </a:lnTo>
                <a:lnTo>
                  <a:pt x="127" y="2172"/>
                </a:lnTo>
                <a:lnTo>
                  <a:pt x="127" y="2165"/>
                </a:lnTo>
                <a:lnTo>
                  <a:pt x="127" y="2126"/>
                </a:lnTo>
                <a:lnTo>
                  <a:pt x="127" y="2119"/>
                </a:lnTo>
                <a:lnTo>
                  <a:pt x="124" y="2114"/>
                </a:lnTo>
                <a:lnTo>
                  <a:pt x="119" y="2110"/>
                </a:lnTo>
                <a:lnTo>
                  <a:pt x="115" y="2108"/>
                </a:lnTo>
                <a:lnTo>
                  <a:pt x="109" y="2108"/>
                </a:lnTo>
                <a:lnTo>
                  <a:pt x="69" y="2108"/>
                </a:lnTo>
                <a:lnTo>
                  <a:pt x="64" y="2108"/>
                </a:lnTo>
                <a:lnTo>
                  <a:pt x="59" y="2109"/>
                </a:lnTo>
                <a:lnTo>
                  <a:pt x="51" y="2112"/>
                </a:lnTo>
                <a:lnTo>
                  <a:pt x="39" y="2114"/>
                </a:lnTo>
                <a:lnTo>
                  <a:pt x="22" y="2118"/>
                </a:lnTo>
                <a:lnTo>
                  <a:pt x="0" y="2122"/>
                </a:lnTo>
                <a:lnTo>
                  <a:pt x="0" y="2021"/>
                </a:lnTo>
                <a:lnTo>
                  <a:pt x="54" y="2021"/>
                </a:lnTo>
                <a:lnTo>
                  <a:pt x="59" y="2025"/>
                </a:lnTo>
                <a:lnTo>
                  <a:pt x="63" y="2026"/>
                </a:lnTo>
                <a:lnTo>
                  <a:pt x="69" y="2028"/>
                </a:lnTo>
                <a:lnTo>
                  <a:pt x="109" y="2028"/>
                </a:lnTo>
                <a:lnTo>
                  <a:pt x="115" y="2026"/>
                </a:lnTo>
                <a:lnTo>
                  <a:pt x="119" y="2024"/>
                </a:lnTo>
                <a:lnTo>
                  <a:pt x="124" y="2020"/>
                </a:lnTo>
                <a:lnTo>
                  <a:pt x="127" y="2015"/>
                </a:lnTo>
                <a:lnTo>
                  <a:pt x="127" y="2009"/>
                </a:lnTo>
                <a:lnTo>
                  <a:pt x="127" y="1969"/>
                </a:lnTo>
                <a:lnTo>
                  <a:pt x="127" y="1964"/>
                </a:lnTo>
                <a:lnTo>
                  <a:pt x="124" y="1958"/>
                </a:lnTo>
                <a:lnTo>
                  <a:pt x="119" y="1954"/>
                </a:lnTo>
                <a:lnTo>
                  <a:pt x="115" y="1952"/>
                </a:lnTo>
                <a:lnTo>
                  <a:pt x="109" y="1951"/>
                </a:lnTo>
                <a:lnTo>
                  <a:pt x="69" y="1951"/>
                </a:lnTo>
                <a:lnTo>
                  <a:pt x="63" y="1952"/>
                </a:lnTo>
                <a:lnTo>
                  <a:pt x="59" y="1953"/>
                </a:lnTo>
                <a:lnTo>
                  <a:pt x="55" y="1957"/>
                </a:lnTo>
                <a:lnTo>
                  <a:pt x="52" y="1962"/>
                </a:lnTo>
                <a:lnTo>
                  <a:pt x="50" y="1968"/>
                </a:lnTo>
                <a:lnTo>
                  <a:pt x="0" y="1968"/>
                </a:lnTo>
                <a:lnTo>
                  <a:pt x="0" y="1864"/>
                </a:lnTo>
                <a:lnTo>
                  <a:pt x="55" y="1864"/>
                </a:lnTo>
                <a:lnTo>
                  <a:pt x="59" y="1868"/>
                </a:lnTo>
                <a:lnTo>
                  <a:pt x="63" y="1871"/>
                </a:lnTo>
                <a:lnTo>
                  <a:pt x="69" y="1872"/>
                </a:lnTo>
                <a:lnTo>
                  <a:pt x="109" y="1872"/>
                </a:lnTo>
                <a:lnTo>
                  <a:pt x="115" y="1871"/>
                </a:lnTo>
                <a:lnTo>
                  <a:pt x="119" y="1868"/>
                </a:lnTo>
                <a:lnTo>
                  <a:pt x="124" y="1864"/>
                </a:lnTo>
                <a:lnTo>
                  <a:pt x="127" y="1859"/>
                </a:lnTo>
                <a:lnTo>
                  <a:pt x="127" y="1852"/>
                </a:lnTo>
                <a:lnTo>
                  <a:pt x="127" y="1813"/>
                </a:lnTo>
                <a:lnTo>
                  <a:pt x="127" y="1807"/>
                </a:lnTo>
                <a:lnTo>
                  <a:pt x="124" y="1801"/>
                </a:lnTo>
                <a:lnTo>
                  <a:pt x="119" y="1797"/>
                </a:lnTo>
                <a:lnTo>
                  <a:pt x="115" y="1795"/>
                </a:lnTo>
                <a:lnTo>
                  <a:pt x="109" y="1795"/>
                </a:lnTo>
                <a:lnTo>
                  <a:pt x="69" y="1795"/>
                </a:lnTo>
                <a:lnTo>
                  <a:pt x="64" y="1795"/>
                </a:lnTo>
                <a:lnTo>
                  <a:pt x="59" y="1797"/>
                </a:lnTo>
                <a:lnTo>
                  <a:pt x="55" y="1800"/>
                </a:lnTo>
                <a:lnTo>
                  <a:pt x="52" y="1804"/>
                </a:lnTo>
                <a:lnTo>
                  <a:pt x="0" y="1804"/>
                </a:lnTo>
                <a:lnTo>
                  <a:pt x="0" y="1702"/>
                </a:lnTo>
                <a:lnTo>
                  <a:pt x="22" y="1706"/>
                </a:lnTo>
                <a:lnTo>
                  <a:pt x="39" y="1708"/>
                </a:lnTo>
                <a:lnTo>
                  <a:pt x="51" y="1711"/>
                </a:lnTo>
                <a:lnTo>
                  <a:pt x="59" y="1714"/>
                </a:lnTo>
                <a:lnTo>
                  <a:pt x="64" y="1715"/>
                </a:lnTo>
                <a:lnTo>
                  <a:pt x="69" y="1715"/>
                </a:lnTo>
                <a:lnTo>
                  <a:pt x="109" y="1715"/>
                </a:lnTo>
                <a:lnTo>
                  <a:pt x="115" y="1714"/>
                </a:lnTo>
                <a:lnTo>
                  <a:pt x="119" y="1711"/>
                </a:lnTo>
                <a:lnTo>
                  <a:pt x="124" y="1707"/>
                </a:lnTo>
                <a:lnTo>
                  <a:pt x="127" y="1702"/>
                </a:lnTo>
                <a:lnTo>
                  <a:pt x="127" y="1697"/>
                </a:lnTo>
                <a:lnTo>
                  <a:pt x="127" y="1656"/>
                </a:lnTo>
                <a:lnTo>
                  <a:pt x="127" y="1651"/>
                </a:lnTo>
                <a:lnTo>
                  <a:pt x="124" y="1646"/>
                </a:lnTo>
                <a:lnTo>
                  <a:pt x="119" y="1642"/>
                </a:lnTo>
                <a:lnTo>
                  <a:pt x="115" y="1639"/>
                </a:lnTo>
                <a:lnTo>
                  <a:pt x="109" y="1638"/>
                </a:lnTo>
                <a:lnTo>
                  <a:pt x="69" y="1638"/>
                </a:lnTo>
                <a:lnTo>
                  <a:pt x="64" y="1638"/>
                </a:lnTo>
                <a:lnTo>
                  <a:pt x="59" y="1639"/>
                </a:lnTo>
                <a:lnTo>
                  <a:pt x="51" y="1642"/>
                </a:lnTo>
                <a:lnTo>
                  <a:pt x="39" y="1644"/>
                </a:lnTo>
                <a:lnTo>
                  <a:pt x="22" y="1648"/>
                </a:lnTo>
                <a:lnTo>
                  <a:pt x="0" y="1651"/>
                </a:lnTo>
                <a:lnTo>
                  <a:pt x="0" y="1553"/>
                </a:lnTo>
                <a:lnTo>
                  <a:pt x="55" y="1553"/>
                </a:lnTo>
                <a:lnTo>
                  <a:pt x="59" y="1555"/>
                </a:lnTo>
                <a:lnTo>
                  <a:pt x="64" y="1558"/>
                </a:lnTo>
                <a:lnTo>
                  <a:pt x="69" y="1559"/>
                </a:lnTo>
                <a:lnTo>
                  <a:pt x="109" y="1559"/>
                </a:lnTo>
                <a:lnTo>
                  <a:pt x="115" y="1558"/>
                </a:lnTo>
                <a:lnTo>
                  <a:pt x="119" y="1555"/>
                </a:lnTo>
                <a:lnTo>
                  <a:pt x="124" y="1551"/>
                </a:lnTo>
                <a:lnTo>
                  <a:pt x="127" y="1546"/>
                </a:lnTo>
                <a:lnTo>
                  <a:pt x="127" y="1539"/>
                </a:lnTo>
                <a:lnTo>
                  <a:pt x="127" y="1500"/>
                </a:lnTo>
                <a:lnTo>
                  <a:pt x="127" y="1494"/>
                </a:lnTo>
                <a:lnTo>
                  <a:pt x="124" y="1488"/>
                </a:lnTo>
                <a:lnTo>
                  <a:pt x="119" y="1485"/>
                </a:lnTo>
                <a:lnTo>
                  <a:pt x="115" y="1482"/>
                </a:lnTo>
                <a:lnTo>
                  <a:pt x="109" y="1482"/>
                </a:lnTo>
                <a:lnTo>
                  <a:pt x="69" y="1482"/>
                </a:lnTo>
                <a:lnTo>
                  <a:pt x="64" y="1482"/>
                </a:lnTo>
                <a:lnTo>
                  <a:pt x="59" y="1485"/>
                </a:lnTo>
                <a:lnTo>
                  <a:pt x="55" y="1487"/>
                </a:lnTo>
                <a:lnTo>
                  <a:pt x="52" y="1491"/>
                </a:lnTo>
                <a:lnTo>
                  <a:pt x="51" y="1496"/>
                </a:lnTo>
                <a:lnTo>
                  <a:pt x="0" y="1496"/>
                </a:lnTo>
                <a:lnTo>
                  <a:pt x="0" y="1386"/>
                </a:lnTo>
                <a:lnTo>
                  <a:pt x="22" y="1392"/>
                </a:lnTo>
                <a:lnTo>
                  <a:pt x="39" y="1394"/>
                </a:lnTo>
                <a:lnTo>
                  <a:pt x="51" y="1398"/>
                </a:lnTo>
                <a:lnTo>
                  <a:pt x="59" y="1399"/>
                </a:lnTo>
                <a:lnTo>
                  <a:pt x="64" y="1402"/>
                </a:lnTo>
                <a:lnTo>
                  <a:pt x="69" y="1402"/>
                </a:lnTo>
                <a:lnTo>
                  <a:pt x="109" y="1402"/>
                </a:lnTo>
                <a:lnTo>
                  <a:pt x="115" y="1401"/>
                </a:lnTo>
                <a:lnTo>
                  <a:pt x="119" y="1398"/>
                </a:lnTo>
                <a:lnTo>
                  <a:pt x="124" y="1394"/>
                </a:lnTo>
                <a:lnTo>
                  <a:pt x="127" y="1389"/>
                </a:lnTo>
                <a:lnTo>
                  <a:pt x="127" y="1384"/>
                </a:lnTo>
                <a:lnTo>
                  <a:pt x="127" y="1343"/>
                </a:lnTo>
                <a:lnTo>
                  <a:pt x="127" y="1338"/>
                </a:lnTo>
                <a:lnTo>
                  <a:pt x="124" y="1333"/>
                </a:lnTo>
                <a:lnTo>
                  <a:pt x="119" y="1329"/>
                </a:lnTo>
                <a:lnTo>
                  <a:pt x="115" y="1326"/>
                </a:lnTo>
                <a:lnTo>
                  <a:pt x="109" y="1325"/>
                </a:lnTo>
                <a:lnTo>
                  <a:pt x="69" y="1325"/>
                </a:lnTo>
                <a:lnTo>
                  <a:pt x="64" y="1325"/>
                </a:lnTo>
                <a:lnTo>
                  <a:pt x="59" y="1327"/>
                </a:lnTo>
                <a:lnTo>
                  <a:pt x="51" y="1329"/>
                </a:lnTo>
                <a:lnTo>
                  <a:pt x="39" y="1333"/>
                </a:lnTo>
                <a:lnTo>
                  <a:pt x="22" y="1335"/>
                </a:lnTo>
                <a:lnTo>
                  <a:pt x="0" y="1341"/>
                </a:lnTo>
                <a:lnTo>
                  <a:pt x="0" y="1237"/>
                </a:lnTo>
                <a:lnTo>
                  <a:pt x="54" y="1237"/>
                </a:lnTo>
                <a:lnTo>
                  <a:pt x="56" y="1241"/>
                </a:lnTo>
                <a:lnTo>
                  <a:pt x="60" y="1244"/>
                </a:lnTo>
                <a:lnTo>
                  <a:pt x="64" y="1245"/>
                </a:lnTo>
                <a:lnTo>
                  <a:pt x="69" y="1245"/>
                </a:lnTo>
                <a:lnTo>
                  <a:pt x="109" y="1245"/>
                </a:lnTo>
                <a:lnTo>
                  <a:pt x="115" y="1245"/>
                </a:lnTo>
                <a:lnTo>
                  <a:pt x="119" y="1242"/>
                </a:lnTo>
                <a:lnTo>
                  <a:pt x="124" y="1238"/>
                </a:lnTo>
                <a:lnTo>
                  <a:pt x="127" y="1233"/>
                </a:lnTo>
                <a:lnTo>
                  <a:pt x="127" y="1227"/>
                </a:lnTo>
                <a:lnTo>
                  <a:pt x="127" y="1187"/>
                </a:lnTo>
                <a:lnTo>
                  <a:pt x="127" y="1181"/>
                </a:lnTo>
                <a:lnTo>
                  <a:pt x="124" y="1176"/>
                </a:lnTo>
                <a:lnTo>
                  <a:pt x="119" y="1172"/>
                </a:lnTo>
                <a:lnTo>
                  <a:pt x="115" y="1169"/>
                </a:lnTo>
                <a:lnTo>
                  <a:pt x="109" y="1168"/>
                </a:lnTo>
                <a:lnTo>
                  <a:pt x="69" y="1168"/>
                </a:lnTo>
                <a:lnTo>
                  <a:pt x="64" y="1169"/>
                </a:lnTo>
                <a:lnTo>
                  <a:pt x="60" y="1170"/>
                </a:lnTo>
                <a:lnTo>
                  <a:pt x="56" y="1173"/>
                </a:lnTo>
                <a:lnTo>
                  <a:pt x="54" y="1177"/>
                </a:lnTo>
                <a:lnTo>
                  <a:pt x="0" y="1177"/>
                </a:lnTo>
                <a:lnTo>
                  <a:pt x="0" y="1081"/>
                </a:lnTo>
                <a:lnTo>
                  <a:pt x="54" y="1081"/>
                </a:lnTo>
                <a:lnTo>
                  <a:pt x="58" y="1085"/>
                </a:lnTo>
                <a:lnTo>
                  <a:pt x="63" y="1088"/>
                </a:lnTo>
                <a:lnTo>
                  <a:pt x="69" y="1089"/>
                </a:lnTo>
                <a:lnTo>
                  <a:pt x="109" y="1089"/>
                </a:lnTo>
                <a:lnTo>
                  <a:pt x="115" y="1088"/>
                </a:lnTo>
                <a:lnTo>
                  <a:pt x="119" y="1085"/>
                </a:lnTo>
                <a:lnTo>
                  <a:pt x="124" y="1081"/>
                </a:lnTo>
                <a:lnTo>
                  <a:pt x="127" y="1076"/>
                </a:lnTo>
                <a:lnTo>
                  <a:pt x="127" y="1071"/>
                </a:lnTo>
                <a:lnTo>
                  <a:pt x="127" y="1030"/>
                </a:lnTo>
                <a:lnTo>
                  <a:pt x="127" y="1025"/>
                </a:lnTo>
                <a:lnTo>
                  <a:pt x="124" y="1020"/>
                </a:lnTo>
                <a:lnTo>
                  <a:pt x="119" y="1016"/>
                </a:lnTo>
                <a:lnTo>
                  <a:pt x="115" y="1013"/>
                </a:lnTo>
                <a:lnTo>
                  <a:pt x="109" y="1012"/>
                </a:lnTo>
                <a:lnTo>
                  <a:pt x="69" y="1012"/>
                </a:lnTo>
                <a:lnTo>
                  <a:pt x="64" y="1012"/>
                </a:lnTo>
                <a:lnTo>
                  <a:pt x="60" y="1015"/>
                </a:lnTo>
                <a:lnTo>
                  <a:pt x="56" y="1017"/>
                </a:lnTo>
                <a:lnTo>
                  <a:pt x="54" y="1021"/>
                </a:lnTo>
                <a:lnTo>
                  <a:pt x="0" y="1021"/>
                </a:lnTo>
                <a:lnTo>
                  <a:pt x="0" y="914"/>
                </a:lnTo>
                <a:lnTo>
                  <a:pt x="50" y="914"/>
                </a:lnTo>
                <a:lnTo>
                  <a:pt x="50" y="914"/>
                </a:lnTo>
                <a:lnTo>
                  <a:pt x="51" y="920"/>
                </a:lnTo>
                <a:lnTo>
                  <a:pt x="54" y="926"/>
                </a:lnTo>
                <a:lnTo>
                  <a:pt x="58" y="929"/>
                </a:lnTo>
                <a:lnTo>
                  <a:pt x="63" y="932"/>
                </a:lnTo>
                <a:lnTo>
                  <a:pt x="69" y="932"/>
                </a:lnTo>
                <a:lnTo>
                  <a:pt x="109" y="932"/>
                </a:lnTo>
                <a:lnTo>
                  <a:pt x="115" y="932"/>
                </a:lnTo>
                <a:lnTo>
                  <a:pt x="119" y="929"/>
                </a:lnTo>
                <a:lnTo>
                  <a:pt x="124" y="926"/>
                </a:lnTo>
                <a:lnTo>
                  <a:pt x="127" y="920"/>
                </a:lnTo>
                <a:lnTo>
                  <a:pt x="127" y="914"/>
                </a:lnTo>
                <a:lnTo>
                  <a:pt x="127" y="874"/>
                </a:lnTo>
                <a:lnTo>
                  <a:pt x="127" y="868"/>
                </a:lnTo>
                <a:lnTo>
                  <a:pt x="124" y="863"/>
                </a:lnTo>
                <a:lnTo>
                  <a:pt x="119" y="859"/>
                </a:lnTo>
                <a:lnTo>
                  <a:pt x="115" y="856"/>
                </a:lnTo>
                <a:lnTo>
                  <a:pt x="109" y="855"/>
                </a:lnTo>
                <a:lnTo>
                  <a:pt x="69" y="855"/>
                </a:lnTo>
                <a:lnTo>
                  <a:pt x="63" y="856"/>
                </a:lnTo>
                <a:lnTo>
                  <a:pt x="58" y="859"/>
                </a:lnTo>
                <a:lnTo>
                  <a:pt x="54" y="863"/>
                </a:lnTo>
                <a:lnTo>
                  <a:pt x="51" y="868"/>
                </a:lnTo>
                <a:lnTo>
                  <a:pt x="50" y="873"/>
                </a:lnTo>
                <a:lnTo>
                  <a:pt x="0" y="873"/>
                </a:lnTo>
                <a:lnTo>
                  <a:pt x="0" y="763"/>
                </a:lnTo>
                <a:lnTo>
                  <a:pt x="22" y="767"/>
                </a:lnTo>
                <a:lnTo>
                  <a:pt x="39" y="770"/>
                </a:lnTo>
                <a:lnTo>
                  <a:pt x="51" y="772"/>
                </a:lnTo>
                <a:lnTo>
                  <a:pt x="59" y="775"/>
                </a:lnTo>
                <a:lnTo>
                  <a:pt x="64" y="776"/>
                </a:lnTo>
                <a:lnTo>
                  <a:pt x="69" y="776"/>
                </a:lnTo>
                <a:lnTo>
                  <a:pt x="109" y="776"/>
                </a:lnTo>
                <a:lnTo>
                  <a:pt x="115" y="775"/>
                </a:lnTo>
                <a:lnTo>
                  <a:pt x="119" y="772"/>
                </a:lnTo>
                <a:lnTo>
                  <a:pt x="124" y="768"/>
                </a:lnTo>
                <a:lnTo>
                  <a:pt x="127" y="763"/>
                </a:lnTo>
                <a:lnTo>
                  <a:pt x="127" y="758"/>
                </a:lnTo>
                <a:lnTo>
                  <a:pt x="127" y="717"/>
                </a:lnTo>
                <a:lnTo>
                  <a:pt x="127" y="712"/>
                </a:lnTo>
                <a:lnTo>
                  <a:pt x="124" y="707"/>
                </a:lnTo>
                <a:lnTo>
                  <a:pt x="119" y="703"/>
                </a:lnTo>
                <a:lnTo>
                  <a:pt x="115" y="700"/>
                </a:lnTo>
                <a:lnTo>
                  <a:pt x="109" y="699"/>
                </a:lnTo>
                <a:lnTo>
                  <a:pt x="69" y="699"/>
                </a:lnTo>
                <a:lnTo>
                  <a:pt x="64" y="699"/>
                </a:lnTo>
                <a:lnTo>
                  <a:pt x="59" y="700"/>
                </a:lnTo>
                <a:lnTo>
                  <a:pt x="51" y="703"/>
                </a:lnTo>
                <a:lnTo>
                  <a:pt x="39" y="706"/>
                </a:lnTo>
                <a:lnTo>
                  <a:pt x="22" y="708"/>
                </a:lnTo>
                <a:lnTo>
                  <a:pt x="0" y="712"/>
                </a:lnTo>
                <a:lnTo>
                  <a:pt x="0" y="598"/>
                </a:lnTo>
                <a:lnTo>
                  <a:pt x="50" y="598"/>
                </a:lnTo>
                <a:lnTo>
                  <a:pt x="50" y="601"/>
                </a:lnTo>
                <a:lnTo>
                  <a:pt x="51" y="607"/>
                </a:lnTo>
                <a:lnTo>
                  <a:pt x="54" y="613"/>
                </a:lnTo>
                <a:lnTo>
                  <a:pt x="58" y="617"/>
                </a:lnTo>
                <a:lnTo>
                  <a:pt x="63" y="619"/>
                </a:lnTo>
                <a:lnTo>
                  <a:pt x="69" y="619"/>
                </a:lnTo>
                <a:lnTo>
                  <a:pt x="109" y="619"/>
                </a:lnTo>
                <a:lnTo>
                  <a:pt x="115" y="619"/>
                </a:lnTo>
                <a:lnTo>
                  <a:pt x="119" y="617"/>
                </a:lnTo>
                <a:lnTo>
                  <a:pt x="124" y="613"/>
                </a:lnTo>
                <a:lnTo>
                  <a:pt x="127" y="607"/>
                </a:lnTo>
                <a:lnTo>
                  <a:pt x="127" y="601"/>
                </a:lnTo>
                <a:lnTo>
                  <a:pt x="127" y="562"/>
                </a:lnTo>
                <a:lnTo>
                  <a:pt x="127" y="555"/>
                </a:lnTo>
                <a:lnTo>
                  <a:pt x="124" y="550"/>
                </a:lnTo>
                <a:lnTo>
                  <a:pt x="119" y="546"/>
                </a:lnTo>
                <a:lnTo>
                  <a:pt x="115" y="543"/>
                </a:lnTo>
                <a:lnTo>
                  <a:pt x="109" y="542"/>
                </a:lnTo>
                <a:lnTo>
                  <a:pt x="69" y="542"/>
                </a:lnTo>
                <a:lnTo>
                  <a:pt x="63" y="543"/>
                </a:lnTo>
                <a:lnTo>
                  <a:pt x="59" y="546"/>
                </a:lnTo>
                <a:lnTo>
                  <a:pt x="55" y="549"/>
                </a:lnTo>
                <a:lnTo>
                  <a:pt x="52" y="554"/>
                </a:lnTo>
                <a:lnTo>
                  <a:pt x="50" y="559"/>
                </a:lnTo>
                <a:lnTo>
                  <a:pt x="0" y="559"/>
                </a:lnTo>
                <a:lnTo>
                  <a:pt x="0" y="449"/>
                </a:lnTo>
                <a:lnTo>
                  <a:pt x="51" y="449"/>
                </a:lnTo>
                <a:lnTo>
                  <a:pt x="52" y="454"/>
                </a:lnTo>
                <a:lnTo>
                  <a:pt x="55" y="458"/>
                </a:lnTo>
                <a:lnTo>
                  <a:pt x="59" y="461"/>
                </a:lnTo>
                <a:lnTo>
                  <a:pt x="64" y="462"/>
                </a:lnTo>
                <a:lnTo>
                  <a:pt x="69" y="463"/>
                </a:lnTo>
                <a:lnTo>
                  <a:pt x="109" y="463"/>
                </a:lnTo>
                <a:lnTo>
                  <a:pt x="115" y="462"/>
                </a:lnTo>
                <a:lnTo>
                  <a:pt x="119" y="459"/>
                </a:lnTo>
                <a:lnTo>
                  <a:pt x="124" y="456"/>
                </a:lnTo>
                <a:lnTo>
                  <a:pt x="127" y="450"/>
                </a:lnTo>
                <a:lnTo>
                  <a:pt x="127" y="445"/>
                </a:lnTo>
                <a:lnTo>
                  <a:pt x="127" y="405"/>
                </a:lnTo>
                <a:lnTo>
                  <a:pt x="127" y="399"/>
                </a:lnTo>
                <a:lnTo>
                  <a:pt x="124" y="394"/>
                </a:lnTo>
                <a:lnTo>
                  <a:pt x="119" y="390"/>
                </a:lnTo>
                <a:lnTo>
                  <a:pt x="115" y="387"/>
                </a:lnTo>
                <a:lnTo>
                  <a:pt x="109" y="386"/>
                </a:lnTo>
                <a:lnTo>
                  <a:pt x="69" y="386"/>
                </a:lnTo>
                <a:lnTo>
                  <a:pt x="64" y="386"/>
                </a:lnTo>
                <a:lnTo>
                  <a:pt x="59" y="389"/>
                </a:lnTo>
                <a:lnTo>
                  <a:pt x="55" y="391"/>
                </a:lnTo>
                <a:lnTo>
                  <a:pt x="52" y="395"/>
                </a:lnTo>
                <a:lnTo>
                  <a:pt x="51" y="401"/>
                </a:lnTo>
                <a:lnTo>
                  <a:pt x="0" y="401"/>
                </a:lnTo>
                <a:lnTo>
                  <a:pt x="0" y="0"/>
                </a:lnTo>
                <a:close/>
              </a:path>
            </a:pathLst>
          </a:custGeom>
          <a:solidFill>
            <a:srgbClr val="FFFFF2"/>
          </a:solidFill>
          <a:ln w="0">
            <a:solidFill>
              <a:srgbClr val="FFFFF2"/>
            </a:solidFill>
            <a:prstDash val="solid"/>
            <a:round/>
            <a:headEnd/>
            <a:tailEnd/>
          </a:ln>
          <a:effectLst>
            <a:outerShdw blurRad="50800" dist="38100" dir="5400000" algn="t"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en-GB" dirty="0"/>
          </a:p>
        </p:txBody>
      </p:sp>
      <p:pic>
        <p:nvPicPr>
          <p:cNvPr id="238" name="Picture 237"/>
          <p:cNvPicPr>
            <a:picLocks noChangeAspect="1"/>
          </p:cNvPicPr>
          <p:nvPr userDrawn="1"/>
        </p:nvPicPr>
        <p:blipFill rotWithShape="1">
          <a:blip r:embed="rId2" cstate="print">
            <a:extLst>
              <a:ext uri="{28A0092B-C50C-407E-A947-70E740481C1C}">
                <a14:useLocalDpi xmlns:a14="http://schemas.microsoft.com/office/drawing/2010/main" val="0"/>
              </a:ext>
            </a:extLst>
          </a:blip>
          <a:srcRect b="-3"/>
          <a:stretch/>
        </p:blipFill>
        <p:spPr>
          <a:xfrm>
            <a:off x="0" y="-1"/>
            <a:ext cx="12192000" cy="1610671"/>
          </a:xfrm>
          <a:prstGeom prst="rect">
            <a:avLst/>
          </a:prstGeom>
          <a:effectLst>
            <a:outerShdw blurRad="50800" dist="38100" dir="5400000" algn="t" rotWithShape="0">
              <a:prstClr val="black">
                <a:alpha val="40000"/>
              </a:prstClr>
            </a:outerShdw>
          </a:effectLst>
        </p:spPr>
      </p:pic>
      <p:sp>
        <p:nvSpPr>
          <p:cNvPr id="239" name="Rectangle 238"/>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240" name="Freeform 6"/>
          <p:cNvSpPr>
            <a:spLocks noEditPoints="1"/>
          </p:cNvSpPr>
          <p:nvPr userDrawn="1"/>
        </p:nvSpPr>
        <p:spPr bwMode="auto">
          <a:xfrm>
            <a:off x="838200" y="277415"/>
            <a:ext cx="1820304" cy="636985"/>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dirty="0"/>
          </a:p>
        </p:txBody>
      </p:sp>
      <p:sp>
        <p:nvSpPr>
          <p:cNvPr id="2" name="Title 1"/>
          <p:cNvSpPr>
            <a:spLocks noGrp="1"/>
          </p:cNvSpPr>
          <p:nvPr>
            <p:ph type="title" hasCustomPrompt="1"/>
          </p:nvPr>
        </p:nvSpPr>
        <p:spPr/>
        <p:txBody>
          <a:bodyPr>
            <a:noAutofit/>
          </a:bodyPr>
          <a:lstStyle>
            <a:lvl1pPr>
              <a:defRPr baseline="0">
                <a:ln w="12700">
                  <a:solidFill>
                    <a:schemeClr val="bg1"/>
                  </a:solidFill>
                </a:ln>
                <a:solidFill>
                  <a:schemeClr val="accent1"/>
                </a:solidFill>
              </a:defRPr>
            </a:lvl1pPr>
          </a:lstStyle>
          <a:p>
            <a:r>
              <a:rPr lang="en-US" dirty="0"/>
              <a:t>Information Slide Title</a:t>
            </a:r>
            <a:endParaRPr lang="en-GB" dirty="0"/>
          </a:p>
        </p:txBody>
      </p:sp>
      <p:sp>
        <p:nvSpPr>
          <p:cNvPr id="242" name="Picture Placeholder 239"/>
          <p:cNvSpPr>
            <a:spLocks noGrp="1"/>
          </p:cNvSpPr>
          <p:nvPr>
            <p:ph type="pic" sz="quarter" idx="12" hasCustomPrompt="1"/>
          </p:nvPr>
        </p:nvSpPr>
        <p:spPr>
          <a:xfrm>
            <a:off x="1347761" y="185454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3" name="Text Placeholder 245"/>
          <p:cNvSpPr>
            <a:spLocks noGrp="1"/>
          </p:cNvSpPr>
          <p:nvPr>
            <p:ph type="body" sz="quarter" idx="16" hasCustomPrompt="1"/>
          </p:nvPr>
        </p:nvSpPr>
        <p:spPr>
          <a:xfrm rot="-360000">
            <a:off x="515049" y="164374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4" name="Picture Placeholder 239"/>
          <p:cNvSpPr>
            <a:spLocks noGrp="1"/>
          </p:cNvSpPr>
          <p:nvPr>
            <p:ph type="pic" sz="quarter" idx="17" hasCustomPrompt="1"/>
          </p:nvPr>
        </p:nvSpPr>
        <p:spPr>
          <a:xfrm>
            <a:off x="1347761" y="4389653"/>
            <a:ext cx="2498726" cy="1980000"/>
          </a:xfrm>
          <a:solidFill>
            <a:schemeClr val="accent4"/>
          </a:solidFill>
          <a:ln w="85725">
            <a:solidFill>
              <a:schemeClr val="bg1"/>
            </a:solidFill>
            <a:miter lim="800000"/>
          </a:ln>
          <a:effectLst>
            <a:outerShdw blurRad="63500" sx="102000" sy="102000" algn="ctr" rotWithShape="0">
              <a:prstClr val="black">
                <a:alpha val="30000"/>
              </a:prstClr>
            </a:outerShdw>
          </a:effectLst>
        </p:spPr>
        <p:txBody>
          <a:bodyPr lIns="432000" rIns="432000">
            <a:noAutofit/>
          </a:bodyPr>
          <a:lstStyle>
            <a:lvl1pPr algn="ctr">
              <a:lnSpc>
                <a:spcPct val="100000"/>
              </a:lnSpc>
              <a:defRPr sz="1200"/>
            </a:lvl1pPr>
          </a:lstStyle>
          <a:p>
            <a:r>
              <a:rPr lang="en-GB" dirty="0"/>
              <a:t/>
            </a:r>
            <a:br>
              <a:rPr lang="en-GB" dirty="0"/>
            </a:br>
            <a:r>
              <a:rPr lang="en-GB" dirty="0"/>
              <a:t>Click on the icon to insert an image</a:t>
            </a:r>
          </a:p>
        </p:txBody>
      </p:sp>
      <p:sp>
        <p:nvSpPr>
          <p:cNvPr id="245" name="Text Placeholder 245"/>
          <p:cNvSpPr>
            <a:spLocks noGrp="1"/>
          </p:cNvSpPr>
          <p:nvPr>
            <p:ph type="body" sz="quarter" idx="18" hasCustomPrompt="1"/>
          </p:nvPr>
        </p:nvSpPr>
        <p:spPr>
          <a:xfrm rot="-360000">
            <a:off x="515049" y="4178853"/>
            <a:ext cx="1440000" cy="590931"/>
          </a:xfrm>
          <a:solidFill>
            <a:schemeClr val="accent5"/>
          </a:solidFill>
        </p:spPr>
        <p:txBody>
          <a:bodyPr>
            <a:spAutoFit/>
          </a:bodyPr>
          <a:lstStyle>
            <a:lvl1pPr>
              <a:defRPr sz="1800" b="0">
                <a:solidFill>
                  <a:schemeClr val="bg1"/>
                </a:solidFill>
                <a:latin typeface="Sketch Block" panose="02000000000000000000" pitchFamily="2" charset="0"/>
              </a:defRPr>
            </a:lvl1pPr>
          </a:lstStyle>
          <a:p>
            <a:pPr lvl="0"/>
            <a:r>
              <a:rPr lang="en-US" dirty="0"/>
              <a:t>Lorem ipsum</a:t>
            </a:r>
            <a:endParaRPr lang="en-GB" dirty="0"/>
          </a:p>
        </p:txBody>
      </p:sp>
      <p:sp>
        <p:nvSpPr>
          <p:cNvPr id="246" name="Text Placeholder 10"/>
          <p:cNvSpPr>
            <a:spLocks noGrp="1"/>
          </p:cNvSpPr>
          <p:nvPr>
            <p:ph type="body" sz="quarter" idx="13" hasCustomPrompt="1"/>
          </p:nvPr>
        </p:nvSpPr>
        <p:spPr>
          <a:xfrm rot="21300000">
            <a:off x="6142375" y="1647908"/>
            <a:ext cx="4968000" cy="463971"/>
          </a:xfrm>
        </p:spPr>
        <p:txBody>
          <a:bodyPr anchor="b">
            <a:noAutofit/>
          </a:bodyPr>
          <a:lstStyle>
            <a:lvl1pPr>
              <a:defRPr sz="1800" b="1">
                <a:solidFill>
                  <a:schemeClr val="accent1"/>
                </a:solidFill>
              </a:defRPr>
            </a:lvl1pPr>
          </a:lstStyle>
          <a:p>
            <a:pPr lvl="0"/>
            <a:r>
              <a:rPr lang="en-US" dirty="0"/>
              <a:t>Sub Header</a:t>
            </a:r>
            <a:endParaRPr lang="en-GB" dirty="0"/>
          </a:p>
        </p:txBody>
      </p:sp>
      <p:sp>
        <p:nvSpPr>
          <p:cNvPr id="248" name="Text Placeholder 245"/>
          <p:cNvSpPr>
            <a:spLocks noGrp="1"/>
          </p:cNvSpPr>
          <p:nvPr>
            <p:ph type="body" sz="quarter" idx="19" hasCustomPrompt="1"/>
          </p:nvPr>
        </p:nvSpPr>
        <p:spPr>
          <a:xfrm rot="21300000">
            <a:off x="6442020" y="3934104"/>
            <a:ext cx="3931886" cy="2192874"/>
          </a:xfrm>
          <a:solidFill>
            <a:srgbClr val="9FD5D9"/>
          </a:solidFill>
          <a:ln w="85725">
            <a:solidFill>
              <a:schemeClr val="bg1"/>
            </a:solidFill>
            <a:miter lim="800000"/>
          </a:ln>
          <a:effectLst>
            <a:outerShdw blurRad="50800" dist="38100" dir="2700000" algn="tl" rotWithShape="0">
              <a:prstClr val="black">
                <a:alpha val="40000"/>
              </a:prstClr>
            </a:outerShdw>
          </a:effectLst>
        </p:spPr>
        <p:txBody>
          <a:bodyPr tIns="540000">
            <a:noAutofit/>
          </a:bodyPr>
          <a:lstStyle>
            <a:lvl1pPr marL="180975" indent="-180975">
              <a:buFont typeface="Arial" panose="020B0604020202020204" pitchFamily="34" charset="0"/>
              <a:buChar char="•"/>
              <a:defRPr>
                <a:solidFill>
                  <a:schemeClr val="bg1"/>
                </a:solidFill>
              </a:defRPr>
            </a:lvl1pPr>
          </a:lstStyle>
          <a:p>
            <a:pPr lvl="0"/>
            <a:r>
              <a:rPr lang="en-US" dirty="0"/>
              <a:t>Enter text here</a:t>
            </a:r>
            <a:endParaRPr lang="en-GB" dirty="0"/>
          </a:p>
        </p:txBody>
      </p:sp>
      <p:sp>
        <p:nvSpPr>
          <p:cNvPr id="249" name="Picture Placeholder 239"/>
          <p:cNvSpPr>
            <a:spLocks noGrp="1"/>
          </p:cNvSpPr>
          <p:nvPr>
            <p:ph type="pic" sz="quarter" idx="20" hasCustomPrompt="1"/>
          </p:nvPr>
        </p:nvSpPr>
        <p:spPr>
          <a:xfrm rot="389805">
            <a:off x="9821706" y="4170769"/>
            <a:ext cx="1546104" cy="1546104"/>
          </a:xfrm>
          <a:solidFill>
            <a:schemeClr val="accent4"/>
          </a:solidFill>
          <a:ln w="85725">
            <a:solidFill>
              <a:schemeClr val="bg1"/>
            </a:solidFill>
            <a:miter lim="800000"/>
          </a:ln>
          <a:effectLst>
            <a:outerShdw blurRad="50800" dist="38100" dir="2700000" algn="tl" rotWithShape="0">
              <a:prstClr val="black">
                <a:alpha val="40000"/>
              </a:prstClr>
            </a:outerShdw>
          </a:effectLst>
        </p:spPr>
        <p:txBody>
          <a:bodyPr tIns="108000">
            <a:noAutofit/>
          </a:bodyPr>
          <a:lstStyle>
            <a:lvl1pPr algn="ctr">
              <a:lnSpc>
                <a:spcPct val="100000"/>
              </a:lnSpc>
              <a:defRPr sz="1200"/>
            </a:lvl1pPr>
          </a:lstStyle>
          <a:p>
            <a:r>
              <a:rPr lang="en-GB" dirty="0"/>
              <a:t>Click on the icon to insert an image</a:t>
            </a:r>
          </a:p>
        </p:txBody>
      </p:sp>
      <p:sp>
        <p:nvSpPr>
          <p:cNvPr id="251" name="Text Placeholder 10"/>
          <p:cNvSpPr>
            <a:spLocks noGrp="1"/>
          </p:cNvSpPr>
          <p:nvPr>
            <p:ph type="body" sz="quarter" idx="21" hasCustomPrompt="1"/>
          </p:nvPr>
        </p:nvSpPr>
        <p:spPr>
          <a:xfrm rot="21300000">
            <a:off x="6415622" y="3985570"/>
            <a:ext cx="3825603" cy="473088"/>
          </a:xfrm>
        </p:spPr>
        <p:txBody>
          <a:bodyPr anchor="b">
            <a:noAutofit/>
          </a:bodyPr>
          <a:lstStyle>
            <a:lvl1pPr>
              <a:defRPr sz="1800" b="0">
                <a:solidFill>
                  <a:schemeClr val="bg1"/>
                </a:solidFill>
              </a:defRPr>
            </a:lvl1pPr>
          </a:lstStyle>
          <a:p>
            <a:pPr lvl="0"/>
            <a:r>
              <a:rPr lang="en-US" dirty="0"/>
              <a:t>Sub Header</a:t>
            </a:r>
            <a:endParaRPr lang="en-GB" dirty="0"/>
          </a:p>
        </p:txBody>
      </p:sp>
      <p:sp>
        <p:nvSpPr>
          <p:cNvPr id="247" name="Text Placeholder 245"/>
          <p:cNvSpPr>
            <a:spLocks noGrp="1"/>
          </p:cNvSpPr>
          <p:nvPr>
            <p:ph type="body" sz="quarter" idx="14" hasCustomPrompt="1"/>
          </p:nvPr>
        </p:nvSpPr>
        <p:spPr>
          <a:xfrm rot="21300000">
            <a:off x="6256813" y="2250859"/>
            <a:ext cx="4968000" cy="1555210"/>
          </a:xfrm>
        </p:spPr>
        <p:txBody>
          <a:bodyPr>
            <a:noAutofit/>
          </a:bodyPr>
          <a:lstStyle>
            <a:lvl1pPr>
              <a:defRPr/>
            </a:lvl1pPr>
          </a:lstStyle>
          <a:p>
            <a:pPr lvl="0"/>
            <a:r>
              <a:rPr lang="en-US" dirty="0"/>
              <a:t>Enter text here</a:t>
            </a:r>
            <a:endParaRPr lang="en-GB" dirty="0"/>
          </a:p>
        </p:txBody>
      </p:sp>
      <p:pic>
        <p:nvPicPr>
          <p:cNvPr id="253" name="Picture 252">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rot="21337901">
            <a:off x="8917495" y="6269602"/>
            <a:ext cx="2703576" cy="292608"/>
          </a:xfrm>
          <a:prstGeom prst="rect">
            <a:avLst/>
          </a:prstGeom>
        </p:spPr>
      </p:pic>
    </p:spTree>
    <p:extLst>
      <p:ext uri="{BB962C8B-B14F-4D97-AF65-F5344CB8AC3E}">
        <p14:creationId xmlns:p14="http://schemas.microsoft.com/office/powerpoint/2010/main" val="26298771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Purple with Purple Icons">
    <p:bg>
      <p:bgPr>
        <a:solidFill>
          <a:schemeClr val="accent1"/>
        </a:solidFill>
        <a:effectLst/>
      </p:bgPr>
    </p:bg>
    <p:spTree>
      <p:nvGrpSpPr>
        <p:cNvPr id="1" name=""/>
        <p:cNvGrpSpPr/>
        <p:nvPr/>
      </p:nvGrpSpPr>
      <p:grpSpPr>
        <a:xfrm>
          <a:off x="0" y="0"/>
          <a:ext cx="0" cy="0"/>
          <a:chOff x="0" y="0"/>
          <a:chExt cx="0" cy="0"/>
        </a:xfrm>
      </p:grpSpPr>
      <p:grpSp>
        <p:nvGrpSpPr>
          <p:cNvPr id="350" name="Group 349"/>
          <p:cNvGrpSpPr/>
          <p:nvPr userDrawn="1"/>
        </p:nvGrpSpPr>
        <p:grpSpPr>
          <a:xfrm>
            <a:off x="-90515" y="1895996"/>
            <a:ext cx="12379203" cy="5205412"/>
            <a:chOff x="-211014" y="1895996"/>
            <a:chExt cx="12379203" cy="5205412"/>
          </a:xfrm>
        </p:grpSpPr>
        <p:sp>
          <p:nvSpPr>
            <p:cNvPr id="49"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9"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0"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3"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4"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5"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6"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8"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9"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0"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1"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2"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3"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4"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5"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6"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5"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2"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3"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4"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5"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6"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7"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8"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9"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9"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0"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sp>
        <p:nvSpPr>
          <p:cNvPr id="205" name="Rectangle 204"/>
          <p:cNvSpPr/>
          <p:nvPr userDrawn="1"/>
        </p:nvSpPr>
        <p:spPr>
          <a:xfrm>
            <a:off x="0" y="6329622"/>
            <a:ext cx="12192000" cy="528378"/>
          </a:xfrm>
          <a:prstGeom prst="rect">
            <a:avLst/>
          </a:prstGeom>
          <a:gradFill>
            <a:gsLst>
              <a:gs pos="0">
                <a:srgbClr val="5D4B78"/>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Freeform 11"/>
          <p:cNvSpPr>
            <a:spLocks noEditPoints="1"/>
          </p:cNvSpPr>
          <p:nvPr userDrawn="1"/>
        </p:nvSpPr>
        <p:spPr bwMode="auto">
          <a:xfrm>
            <a:off x="5156324" y="737121"/>
            <a:ext cx="436563" cy="436563"/>
          </a:xfrm>
          <a:custGeom>
            <a:avLst/>
            <a:gdLst>
              <a:gd name="T0" fmla="*/ 214 w 275"/>
              <a:gd name="T1" fmla="*/ 192 h 275"/>
              <a:gd name="T2" fmla="*/ 219 w 275"/>
              <a:gd name="T3" fmla="*/ 171 h 275"/>
              <a:gd name="T4" fmla="*/ 41 w 275"/>
              <a:gd name="T5" fmla="*/ 119 h 275"/>
              <a:gd name="T6" fmla="*/ 156 w 275"/>
              <a:gd name="T7" fmla="*/ 52 h 275"/>
              <a:gd name="T8" fmla="*/ 150 w 275"/>
              <a:gd name="T9" fmla="*/ 60 h 275"/>
              <a:gd name="T10" fmla="*/ 146 w 275"/>
              <a:gd name="T11" fmla="*/ 54 h 275"/>
              <a:gd name="T12" fmla="*/ 137 w 275"/>
              <a:gd name="T13" fmla="*/ 23 h 275"/>
              <a:gd name="T14" fmla="*/ 127 w 275"/>
              <a:gd name="T15" fmla="*/ 33 h 275"/>
              <a:gd name="T16" fmla="*/ 104 w 275"/>
              <a:gd name="T17" fmla="*/ 44 h 275"/>
              <a:gd name="T18" fmla="*/ 108 w 275"/>
              <a:gd name="T19" fmla="*/ 25 h 275"/>
              <a:gd name="T20" fmla="*/ 96 w 275"/>
              <a:gd name="T21" fmla="*/ 36 h 275"/>
              <a:gd name="T22" fmla="*/ 77 w 275"/>
              <a:gd name="T23" fmla="*/ 42 h 275"/>
              <a:gd name="T24" fmla="*/ 68 w 275"/>
              <a:gd name="T25" fmla="*/ 44 h 275"/>
              <a:gd name="T26" fmla="*/ 72 w 275"/>
              <a:gd name="T27" fmla="*/ 50 h 275"/>
              <a:gd name="T28" fmla="*/ 87 w 275"/>
              <a:gd name="T29" fmla="*/ 54 h 275"/>
              <a:gd name="T30" fmla="*/ 79 w 275"/>
              <a:gd name="T31" fmla="*/ 65 h 275"/>
              <a:gd name="T32" fmla="*/ 70 w 275"/>
              <a:gd name="T33" fmla="*/ 77 h 275"/>
              <a:gd name="T34" fmla="*/ 45 w 275"/>
              <a:gd name="T35" fmla="*/ 104 h 275"/>
              <a:gd name="T36" fmla="*/ 33 w 275"/>
              <a:gd name="T37" fmla="*/ 100 h 275"/>
              <a:gd name="T38" fmla="*/ 31 w 275"/>
              <a:gd name="T39" fmla="*/ 115 h 275"/>
              <a:gd name="T40" fmla="*/ 35 w 275"/>
              <a:gd name="T41" fmla="*/ 129 h 275"/>
              <a:gd name="T42" fmla="*/ 58 w 275"/>
              <a:gd name="T43" fmla="*/ 131 h 275"/>
              <a:gd name="T44" fmla="*/ 79 w 275"/>
              <a:gd name="T45" fmla="*/ 142 h 275"/>
              <a:gd name="T46" fmla="*/ 104 w 275"/>
              <a:gd name="T47" fmla="*/ 157 h 275"/>
              <a:gd name="T48" fmla="*/ 95 w 275"/>
              <a:gd name="T49" fmla="*/ 190 h 275"/>
              <a:gd name="T50" fmla="*/ 77 w 275"/>
              <a:gd name="T51" fmla="*/ 223 h 275"/>
              <a:gd name="T52" fmla="*/ 72 w 275"/>
              <a:gd name="T53" fmla="*/ 225 h 275"/>
              <a:gd name="T54" fmla="*/ 45 w 275"/>
              <a:gd name="T55" fmla="*/ 163 h 275"/>
              <a:gd name="T56" fmla="*/ 43 w 275"/>
              <a:gd name="T57" fmla="*/ 138 h 275"/>
              <a:gd name="T58" fmla="*/ 25 w 275"/>
              <a:gd name="T59" fmla="*/ 125 h 275"/>
              <a:gd name="T60" fmla="*/ 206 w 275"/>
              <a:gd name="T61" fmla="*/ 230 h 275"/>
              <a:gd name="T62" fmla="*/ 221 w 275"/>
              <a:gd name="T63" fmla="*/ 98 h 275"/>
              <a:gd name="T64" fmla="*/ 235 w 275"/>
              <a:gd name="T65" fmla="*/ 108 h 275"/>
              <a:gd name="T66" fmla="*/ 216 w 275"/>
              <a:gd name="T67" fmla="*/ 123 h 275"/>
              <a:gd name="T68" fmla="*/ 206 w 275"/>
              <a:gd name="T69" fmla="*/ 113 h 275"/>
              <a:gd name="T70" fmla="*/ 223 w 275"/>
              <a:gd name="T71" fmla="*/ 131 h 275"/>
              <a:gd name="T72" fmla="*/ 208 w 275"/>
              <a:gd name="T73" fmla="*/ 163 h 275"/>
              <a:gd name="T74" fmla="*/ 200 w 275"/>
              <a:gd name="T75" fmla="*/ 186 h 275"/>
              <a:gd name="T76" fmla="*/ 189 w 275"/>
              <a:gd name="T77" fmla="*/ 207 h 275"/>
              <a:gd name="T78" fmla="*/ 173 w 275"/>
              <a:gd name="T79" fmla="*/ 190 h 275"/>
              <a:gd name="T80" fmla="*/ 169 w 275"/>
              <a:gd name="T81" fmla="*/ 154 h 275"/>
              <a:gd name="T82" fmla="*/ 144 w 275"/>
              <a:gd name="T83" fmla="*/ 140 h 275"/>
              <a:gd name="T84" fmla="*/ 127 w 275"/>
              <a:gd name="T85" fmla="*/ 121 h 275"/>
              <a:gd name="T86" fmla="*/ 141 w 275"/>
              <a:gd name="T87" fmla="*/ 94 h 275"/>
              <a:gd name="T88" fmla="*/ 158 w 275"/>
              <a:gd name="T89" fmla="*/ 84 h 275"/>
              <a:gd name="T90" fmla="*/ 175 w 275"/>
              <a:gd name="T91" fmla="*/ 94 h 275"/>
              <a:gd name="T92" fmla="*/ 196 w 275"/>
              <a:gd name="T93" fmla="*/ 94 h 275"/>
              <a:gd name="T94" fmla="*/ 189 w 275"/>
              <a:gd name="T95" fmla="*/ 83 h 275"/>
              <a:gd name="T96" fmla="*/ 179 w 275"/>
              <a:gd name="T97" fmla="*/ 75 h 275"/>
              <a:gd name="T98" fmla="*/ 177 w 275"/>
              <a:gd name="T99" fmla="*/ 77 h 275"/>
              <a:gd name="T100" fmla="*/ 168 w 275"/>
              <a:gd name="T101" fmla="*/ 73 h 275"/>
              <a:gd name="T102" fmla="*/ 148 w 275"/>
              <a:gd name="T103" fmla="*/ 84 h 275"/>
              <a:gd name="T104" fmla="*/ 144 w 275"/>
              <a:gd name="T105" fmla="*/ 73 h 275"/>
              <a:gd name="T106" fmla="*/ 152 w 275"/>
              <a:gd name="T107" fmla="*/ 63 h 275"/>
              <a:gd name="T108" fmla="*/ 169 w 275"/>
              <a:gd name="T109" fmla="*/ 54 h 275"/>
              <a:gd name="T110" fmla="*/ 181 w 275"/>
              <a:gd name="T111" fmla="*/ 46 h 275"/>
              <a:gd name="T112" fmla="*/ 179 w 275"/>
              <a:gd name="T113" fmla="*/ 36 h 275"/>
              <a:gd name="T114" fmla="*/ 175 w 275"/>
              <a:gd name="T115" fmla="*/ 50 h 275"/>
              <a:gd name="T116" fmla="*/ 164 w 275"/>
              <a:gd name="T117" fmla="*/ 42 h 275"/>
              <a:gd name="T118" fmla="*/ 139 w 275"/>
              <a:gd name="T119" fmla="*/ 21 h 275"/>
              <a:gd name="T120" fmla="*/ 258 w 275"/>
              <a:gd name="T121" fmla="*/ 207 h 275"/>
              <a:gd name="T122" fmla="*/ 6 w 275"/>
              <a:gd name="T123" fmla="*/ 17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5">
                <a:moveTo>
                  <a:pt x="219" y="171"/>
                </a:moveTo>
                <a:lnTo>
                  <a:pt x="221" y="173"/>
                </a:lnTo>
                <a:lnTo>
                  <a:pt x="221" y="175"/>
                </a:lnTo>
                <a:lnTo>
                  <a:pt x="223" y="177"/>
                </a:lnTo>
                <a:lnTo>
                  <a:pt x="221" y="182"/>
                </a:lnTo>
                <a:lnTo>
                  <a:pt x="221" y="186"/>
                </a:lnTo>
                <a:lnTo>
                  <a:pt x="219" y="190"/>
                </a:lnTo>
                <a:lnTo>
                  <a:pt x="216" y="192"/>
                </a:lnTo>
                <a:lnTo>
                  <a:pt x="214" y="192"/>
                </a:lnTo>
                <a:lnTo>
                  <a:pt x="212" y="190"/>
                </a:lnTo>
                <a:lnTo>
                  <a:pt x="212" y="188"/>
                </a:lnTo>
                <a:lnTo>
                  <a:pt x="212" y="186"/>
                </a:lnTo>
                <a:lnTo>
                  <a:pt x="214" y="184"/>
                </a:lnTo>
                <a:lnTo>
                  <a:pt x="216" y="182"/>
                </a:lnTo>
                <a:lnTo>
                  <a:pt x="216" y="179"/>
                </a:lnTo>
                <a:lnTo>
                  <a:pt x="217" y="177"/>
                </a:lnTo>
                <a:lnTo>
                  <a:pt x="217" y="173"/>
                </a:lnTo>
                <a:lnTo>
                  <a:pt x="219" y="171"/>
                </a:lnTo>
                <a:close/>
                <a:moveTo>
                  <a:pt x="43" y="111"/>
                </a:moveTo>
                <a:lnTo>
                  <a:pt x="47" y="113"/>
                </a:lnTo>
                <a:lnTo>
                  <a:pt x="50" y="115"/>
                </a:lnTo>
                <a:lnTo>
                  <a:pt x="52" y="117"/>
                </a:lnTo>
                <a:lnTo>
                  <a:pt x="52" y="119"/>
                </a:lnTo>
                <a:lnTo>
                  <a:pt x="52" y="119"/>
                </a:lnTo>
                <a:lnTo>
                  <a:pt x="48" y="119"/>
                </a:lnTo>
                <a:lnTo>
                  <a:pt x="45" y="119"/>
                </a:lnTo>
                <a:lnTo>
                  <a:pt x="41" y="119"/>
                </a:lnTo>
                <a:lnTo>
                  <a:pt x="39" y="117"/>
                </a:lnTo>
                <a:lnTo>
                  <a:pt x="37" y="115"/>
                </a:lnTo>
                <a:lnTo>
                  <a:pt x="37" y="113"/>
                </a:lnTo>
                <a:lnTo>
                  <a:pt x="39" y="111"/>
                </a:lnTo>
                <a:lnTo>
                  <a:pt x="43" y="111"/>
                </a:lnTo>
                <a:close/>
                <a:moveTo>
                  <a:pt x="152" y="46"/>
                </a:moveTo>
                <a:lnTo>
                  <a:pt x="152" y="46"/>
                </a:lnTo>
                <a:lnTo>
                  <a:pt x="154" y="48"/>
                </a:lnTo>
                <a:lnTo>
                  <a:pt x="156" y="52"/>
                </a:lnTo>
                <a:lnTo>
                  <a:pt x="156" y="54"/>
                </a:lnTo>
                <a:lnTo>
                  <a:pt x="158" y="58"/>
                </a:lnTo>
                <a:lnTo>
                  <a:pt x="156" y="58"/>
                </a:lnTo>
                <a:lnTo>
                  <a:pt x="154" y="60"/>
                </a:lnTo>
                <a:lnTo>
                  <a:pt x="152" y="61"/>
                </a:lnTo>
                <a:lnTo>
                  <a:pt x="150" y="61"/>
                </a:lnTo>
                <a:lnTo>
                  <a:pt x="148" y="61"/>
                </a:lnTo>
                <a:lnTo>
                  <a:pt x="148" y="60"/>
                </a:lnTo>
                <a:lnTo>
                  <a:pt x="150" y="60"/>
                </a:lnTo>
                <a:lnTo>
                  <a:pt x="150" y="58"/>
                </a:lnTo>
                <a:lnTo>
                  <a:pt x="148" y="58"/>
                </a:lnTo>
                <a:lnTo>
                  <a:pt x="146" y="60"/>
                </a:lnTo>
                <a:lnTo>
                  <a:pt x="144" y="60"/>
                </a:lnTo>
                <a:lnTo>
                  <a:pt x="143" y="58"/>
                </a:lnTo>
                <a:lnTo>
                  <a:pt x="143" y="56"/>
                </a:lnTo>
                <a:lnTo>
                  <a:pt x="143" y="54"/>
                </a:lnTo>
                <a:lnTo>
                  <a:pt x="144" y="54"/>
                </a:lnTo>
                <a:lnTo>
                  <a:pt x="146" y="54"/>
                </a:lnTo>
                <a:lnTo>
                  <a:pt x="148" y="52"/>
                </a:lnTo>
                <a:lnTo>
                  <a:pt x="148" y="48"/>
                </a:lnTo>
                <a:lnTo>
                  <a:pt x="148" y="48"/>
                </a:lnTo>
                <a:lnTo>
                  <a:pt x="150" y="46"/>
                </a:lnTo>
                <a:lnTo>
                  <a:pt x="152" y="46"/>
                </a:lnTo>
                <a:lnTo>
                  <a:pt x="152" y="46"/>
                </a:lnTo>
                <a:close/>
                <a:moveTo>
                  <a:pt x="139" y="21"/>
                </a:moveTo>
                <a:lnTo>
                  <a:pt x="137" y="21"/>
                </a:lnTo>
                <a:lnTo>
                  <a:pt x="137" y="23"/>
                </a:lnTo>
                <a:lnTo>
                  <a:pt x="137" y="25"/>
                </a:lnTo>
                <a:lnTo>
                  <a:pt x="139" y="27"/>
                </a:lnTo>
                <a:lnTo>
                  <a:pt x="137" y="29"/>
                </a:lnTo>
                <a:lnTo>
                  <a:pt x="137" y="31"/>
                </a:lnTo>
                <a:lnTo>
                  <a:pt x="135" y="31"/>
                </a:lnTo>
                <a:lnTo>
                  <a:pt x="133" y="31"/>
                </a:lnTo>
                <a:lnTo>
                  <a:pt x="129" y="31"/>
                </a:lnTo>
                <a:lnTo>
                  <a:pt x="127" y="31"/>
                </a:lnTo>
                <a:lnTo>
                  <a:pt x="127" y="33"/>
                </a:lnTo>
                <a:lnTo>
                  <a:pt x="125" y="35"/>
                </a:lnTo>
                <a:lnTo>
                  <a:pt x="123" y="38"/>
                </a:lnTo>
                <a:lnTo>
                  <a:pt x="120" y="40"/>
                </a:lnTo>
                <a:lnTo>
                  <a:pt x="116" y="42"/>
                </a:lnTo>
                <a:lnTo>
                  <a:pt x="112" y="44"/>
                </a:lnTo>
                <a:lnTo>
                  <a:pt x="108" y="46"/>
                </a:lnTo>
                <a:lnTo>
                  <a:pt x="106" y="46"/>
                </a:lnTo>
                <a:lnTo>
                  <a:pt x="104" y="44"/>
                </a:lnTo>
                <a:lnTo>
                  <a:pt x="104" y="44"/>
                </a:lnTo>
                <a:lnTo>
                  <a:pt x="106" y="40"/>
                </a:lnTo>
                <a:lnTo>
                  <a:pt x="104" y="38"/>
                </a:lnTo>
                <a:lnTo>
                  <a:pt x="104" y="36"/>
                </a:lnTo>
                <a:lnTo>
                  <a:pt x="104" y="35"/>
                </a:lnTo>
                <a:lnTo>
                  <a:pt x="106" y="31"/>
                </a:lnTo>
                <a:lnTo>
                  <a:pt x="108" y="29"/>
                </a:lnTo>
                <a:lnTo>
                  <a:pt x="110" y="27"/>
                </a:lnTo>
                <a:lnTo>
                  <a:pt x="110" y="25"/>
                </a:lnTo>
                <a:lnTo>
                  <a:pt x="108" y="25"/>
                </a:lnTo>
                <a:lnTo>
                  <a:pt x="100" y="29"/>
                </a:lnTo>
                <a:lnTo>
                  <a:pt x="91" y="33"/>
                </a:lnTo>
                <a:lnTo>
                  <a:pt x="93" y="33"/>
                </a:lnTo>
                <a:lnTo>
                  <a:pt x="93" y="35"/>
                </a:lnTo>
                <a:lnTo>
                  <a:pt x="93" y="35"/>
                </a:lnTo>
                <a:lnTo>
                  <a:pt x="93" y="36"/>
                </a:lnTo>
                <a:lnTo>
                  <a:pt x="95" y="36"/>
                </a:lnTo>
                <a:lnTo>
                  <a:pt x="96" y="36"/>
                </a:lnTo>
                <a:lnTo>
                  <a:pt x="96" y="36"/>
                </a:lnTo>
                <a:lnTo>
                  <a:pt x="96" y="38"/>
                </a:lnTo>
                <a:lnTo>
                  <a:pt x="96" y="40"/>
                </a:lnTo>
                <a:lnTo>
                  <a:pt x="95" y="42"/>
                </a:lnTo>
                <a:lnTo>
                  <a:pt x="91" y="44"/>
                </a:lnTo>
                <a:lnTo>
                  <a:pt x="87" y="44"/>
                </a:lnTo>
                <a:lnTo>
                  <a:pt x="83" y="46"/>
                </a:lnTo>
                <a:lnTo>
                  <a:pt x="81" y="46"/>
                </a:lnTo>
                <a:lnTo>
                  <a:pt x="79" y="44"/>
                </a:lnTo>
                <a:lnTo>
                  <a:pt x="77" y="42"/>
                </a:lnTo>
                <a:lnTo>
                  <a:pt x="79" y="40"/>
                </a:lnTo>
                <a:lnTo>
                  <a:pt x="81" y="38"/>
                </a:lnTo>
                <a:lnTo>
                  <a:pt x="81" y="36"/>
                </a:lnTo>
                <a:lnTo>
                  <a:pt x="83" y="36"/>
                </a:lnTo>
                <a:lnTo>
                  <a:pt x="83" y="36"/>
                </a:lnTo>
                <a:lnTo>
                  <a:pt x="81" y="36"/>
                </a:lnTo>
                <a:lnTo>
                  <a:pt x="77" y="38"/>
                </a:lnTo>
                <a:lnTo>
                  <a:pt x="73" y="42"/>
                </a:lnTo>
                <a:lnTo>
                  <a:pt x="68" y="44"/>
                </a:lnTo>
                <a:lnTo>
                  <a:pt x="62" y="48"/>
                </a:lnTo>
                <a:lnTo>
                  <a:pt x="58" y="54"/>
                </a:lnTo>
                <a:lnTo>
                  <a:pt x="54" y="58"/>
                </a:lnTo>
                <a:lnTo>
                  <a:pt x="56" y="60"/>
                </a:lnTo>
                <a:lnTo>
                  <a:pt x="58" y="58"/>
                </a:lnTo>
                <a:lnTo>
                  <a:pt x="60" y="56"/>
                </a:lnTo>
                <a:lnTo>
                  <a:pt x="64" y="54"/>
                </a:lnTo>
                <a:lnTo>
                  <a:pt x="68" y="52"/>
                </a:lnTo>
                <a:lnTo>
                  <a:pt x="72" y="50"/>
                </a:lnTo>
                <a:lnTo>
                  <a:pt x="75" y="48"/>
                </a:lnTo>
                <a:lnTo>
                  <a:pt x="77" y="48"/>
                </a:lnTo>
                <a:lnTo>
                  <a:pt x="79" y="48"/>
                </a:lnTo>
                <a:lnTo>
                  <a:pt x="79" y="48"/>
                </a:lnTo>
                <a:lnTo>
                  <a:pt x="81" y="50"/>
                </a:lnTo>
                <a:lnTo>
                  <a:pt x="81" y="50"/>
                </a:lnTo>
                <a:lnTo>
                  <a:pt x="83" y="52"/>
                </a:lnTo>
                <a:lnTo>
                  <a:pt x="85" y="52"/>
                </a:lnTo>
                <a:lnTo>
                  <a:pt x="87" y="54"/>
                </a:lnTo>
                <a:lnTo>
                  <a:pt x="89" y="56"/>
                </a:lnTo>
                <a:lnTo>
                  <a:pt x="91" y="58"/>
                </a:lnTo>
                <a:lnTo>
                  <a:pt x="89" y="60"/>
                </a:lnTo>
                <a:lnTo>
                  <a:pt x="89" y="61"/>
                </a:lnTo>
                <a:lnTo>
                  <a:pt x="87" y="63"/>
                </a:lnTo>
                <a:lnTo>
                  <a:pt x="85" y="63"/>
                </a:lnTo>
                <a:lnTo>
                  <a:pt x="83" y="63"/>
                </a:lnTo>
                <a:lnTo>
                  <a:pt x="81" y="65"/>
                </a:lnTo>
                <a:lnTo>
                  <a:pt x="79" y="65"/>
                </a:lnTo>
                <a:lnTo>
                  <a:pt x="77" y="67"/>
                </a:lnTo>
                <a:lnTo>
                  <a:pt x="75" y="67"/>
                </a:lnTo>
                <a:lnTo>
                  <a:pt x="75" y="71"/>
                </a:lnTo>
                <a:lnTo>
                  <a:pt x="77" y="73"/>
                </a:lnTo>
                <a:lnTo>
                  <a:pt x="77" y="75"/>
                </a:lnTo>
                <a:lnTo>
                  <a:pt x="77" y="75"/>
                </a:lnTo>
                <a:lnTo>
                  <a:pt x="75" y="77"/>
                </a:lnTo>
                <a:lnTo>
                  <a:pt x="73" y="77"/>
                </a:lnTo>
                <a:lnTo>
                  <a:pt x="70" y="77"/>
                </a:lnTo>
                <a:lnTo>
                  <a:pt x="68" y="81"/>
                </a:lnTo>
                <a:lnTo>
                  <a:pt x="62" y="83"/>
                </a:lnTo>
                <a:lnTo>
                  <a:pt x="58" y="86"/>
                </a:lnTo>
                <a:lnTo>
                  <a:pt x="54" y="90"/>
                </a:lnTo>
                <a:lnTo>
                  <a:pt x="50" y="94"/>
                </a:lnTo>
                <a:lnTo>
                  <a:pt x="48" y="98"/>
                </a:lnTo>
                <a:lnTo>
                  <a:pt x="47" y="102"/>
                </a:lnTo>
                <a:lnTo>
                  <a:pt x="45" y="102"/>
                </a:lnTo>
                <a:lnTo>
                  <a:pt x="45" y="104"/>
                </a:lnTo>
                <a:lnTo>
                  <a:pt x="45" y="106"/>
                </a:lnTo>
                <a:lnTo>
                  <a:pt x="45" y="108"/>
                </a:lnTo>
                <a:lnTo>
                  <a:pt x="43" y="108"/>
                </a:lnTo>
                <a:lnTo>
                  <a:pt x="41" y="108"/>
                </a:lnTo>
                <a:lnTo>
                  <a:pt x="41" y="108"/>
                </a:lnTo>
                <a:lnTo>
                  <a:pt x="39" y="104"/>
                </a:lnTo>
                <a:lnTo>
                  <a:pt x="39" y="102"/>
                </a:lnTo>
                <a:lnTo>
                  <a:pt x="37" y="100"/>
                </a:lnTo>
                <a:lnTo>
                  <a:pt x="33" y="100"/>
                </a:lnTo>
                <a:lnTo>
                  <a:pt x="31" y="102"/>
                </a:lnTo>
                <a:lnTo>
                  <a:pt x="29" y="102"/>
                </a:lnTo>
                <a:lnTo>
                  <a:pt x="25" y="111"/>
                </a:lnTo>
                <a:lnTo>
                  <a:pt x="24" y="119"/>
                </a:lnTo>
                <a:lnTo>
                  <a:pt x="25" y="119"/>
                </a:lnTo>
                <a:lnTo>
                  <a:pt x="27" y="117"/>
                </a:lnTo>
                <a:lnTo>
                  <a:pt x="27" y="115"/>
                </a:lnTo>
                <a:lnTo>
                  <a:pt x="29" y="115"/>
                </a:lnTo>
                <a:lnTo>
                  <a:pt x="31" y="115"/>
                </a:lnTo>
                <a:lnTo>
                  <a:pt x="31" y="117"/>
                </a:lnTo>
                <a:lnTo>
                  <a:pt x="33" y="119"/>
                </a:lnTo>
                <a:lnTo>
                  <a:pt x="33" y="121"/>
                </a:lnTo>
                <a:lnTo>
                  <a:pt x="37" y="123"/>
                </a:lnTo>
                <a:lnTo>
                  <a:pt x="39" y="125"/>
                </a:lnTo>
                <a:lnTo>
                  <a:pt x="39" y="127"/>
                </a:lnTo>
                <a:lnTo>
                  <a:pt x="37" y="127"/>
                </a:lnTo>
                <a:lnTo>
                  <a:pt x="37" y="129"/>
                </a:lnTo>
                <a:lnTo>
                  <a:pt x="35" y="129"/>
                </a:lnTo>
                <a:lnTo>
                  <a:pt x="35" y="131"/>
                </a:lnTo>
                <a:lnTo>
                  <a:pt x="37" y="133"/>
                </a:lnTo>
                <a:lnTo>
                  <a:pt x="37" y="133"/>
                </a:lnTo>
                <a:lnTo>
                  <a:pt x="39" y="134"/>
                </a:lnTo>
                <a:lnTo>
                  <a:pt x="41" y="133"/>
                </a:lnTo>
                <a:lnTo>
                  <a:pt x="45" y="131"/>
                </a:lnTo>
                <a:lnTo>
                  <a:pt x="48" y="131"/>
                </a:lnTo>
                <a:lnTo>
                  <a:pt x="54" y="131"/>
                </a:lnTo>
                <a:lnTo>
                  <a:pt x="58" y="131"/>
                </a:lnTo>
                <a:lnTo>
                  <a:pt x="60" y="133"/>
                </a:lnTo>
                <a:lnTo>
                  <a:pt x="62" y="133"/>
                </a:lnTo>
                <a:lnTo>
                  <a:pt x="64" y="133"/>
                </a:lnTo>
                <a:lnTo>
                  <a:pt x="66" y="134"/>
                </a:lnTo>
                <a:lnTo>
                  <a:pt x="70" y="136"/>
                </a:lnTo>
                <a:lnTo>
                  <a:pt x="72" y="136"/>
                </a:lnTo>
                <a:lnTo>
                  <a:pt x="73" y="136"/>
                </a:lnTo>
                <a:lnTo>
                  <a:pt x="77" y="140"/>
                </a:lnTo>
                <a:lnTo>
                  <a:pt x="79" y="142"/>
                </a:lnTo>
                <a:lnTo>
                  <a:pt x="79" y="144"/>
                </a:lnTo>
                <a:lnTo>
                  <a:pt x="81" y="146"/>
                </a:lnTo>
                <a:lnTo>
                  <a:pt x="83" y="148"/>
                </a:lnTo>
                <a:lnTo>
                  <a:pt x="85" y="150"/>
                </a:lnTo>
                <a:lnTo>
                  <a:pt x="89" y="152"/>
                </a:lnTo>
                <a:lnTo>
                  <a:pt x="93" y="154"/>
                </a:lnTo>
                <a:lnTo>
                  <a:pt x="98" y="156"/>
                </a:lnTo>
                <a:lnTo>
                  <a:pt x="102" y="156"/>
                </a:lnTo>
                <a:lnTo>
                  <a:pt x="104" y="157"/>
                </a:lnTo>
                <a:lnTo>
                  <a:pt x="104" y="161"/>
                </a:lnTo>
                <a:lnTo>
                  <a:pt x="102" y="165"/>
                </a:lnTo>
                <a:lnTo>
                  <a:pt x="100" y="169"/>
                </a:lnTo>
                <a:lnTo>
                  <a:pt x="98" y="171"/>
                </a:lnTo>
                <a:lnTo>
                  <a:pt x="98" y="173"/>
                </a:lnTo>
                <a:lnTo>
                  <a:pt x="98" y="177"/>
                </a:lnTo>
                <a:lnTo>
                  <a:pt x="98" y="181"/>
                </a:lnTo>
                <a:lnTo>
                  <a:pt x="98" y="184"/>
                </a:lnTo>
                <a:lnTo>
                  <a:pt x="95" y="190"/>
                </a:lnTo>
                <a:lnTo>
                  <a:pt x="89" y="196"/>
                </a:lnTo>
                <a:lnTo>
                  <a:pt x="87" y="200"/>
                </a:lnTo>
                <a:lnTo>
                  <a:pt x="85" y="206"/>
                </a:lnTo>
                <a:lnTo>
                  <a:pt x="85" y="209"/>
                </a:lnTo>
                <a:lnTo>
                  <a:pt x="81" y="211"/>
                </a:lnTo>
                <a:lnTo>
                  <a:pt x="79" y="215"/>
                </a:lnTo>
                <a:lnTo>
                  <a:pt x="77" y="217"/>
                </a:lnTo>
                <a:lnTo>
                  <a:pt x="77" y="219"/>
                </a:lnTo>
                <a:lnTo>
                  <a:pt x="77" y="223"/>
                </a:lnTo>
                <a:lnTo>
                  <a:pt x="79" y="225"/>
                </a:lnTo>
                <a:lnTo>
                  <a:pt x="81" y="227"/>
                </a:lnTo>
                <a:lnTo>
                  <a:pt x="83" y="229"/>
                </a:lnTo>
                <a:lnTo>
                  <a:pt x="83" y="230"/>
                </a:lnTo>
                <a:lnTo>
                  <a:pt x="81" y="232"/>
                </a:lnTo>
                <a:lnTo>
                  <a:pt x="79" y="232"/>
                </a:lnTo>
                <a:lnTo>
                  <a:pt x="77" y="230"/>
                </a:lnTo>
                <a:lnTo>
                  <a:pt x="73" y="229"/>
                </a:lnTo>
                <a:lnTo>
                  <a:pt x="72" y="225"/>
                </a:lnTo>
                <a:lnTo>
                  <a:pt x="68" y="221"/>
                </a:lnTo>
                <a:lnTo>
                  <a:pt x="66" y="219"/>
                </a:lnTo>
                <a:lnTo>
                  <a:pt x="66" y="215"/>
                </a:lnTo>
                <a:lnTo>
                  <a:pt x="66" y="215"/>
                </a:lnTo>
                <a:lnTo>
                  <a:pt x="64" y="209"/>
                </a:lnTo>
                <a:lnTo>
                  <a:pt x="60" y="196"/>
                </a:lnTo>
                <a:lnTo>
                  <a:pt x="54" y="179"/>
                </a:lnTo>
                <a:lnTo>
                  <a:pt x="45" y="165"/>
                </a:lnTo>
                <a:lnTo>
                  <a:pt x="45" y="163"/>
                </a:lnTo>
                <a:lnTo>
                  <a:pt x="41" y="159"/>
                </a:lnTo>
                <a:lnTo>
                  <a:pt x="41" y="154"/>
                </a:lnTo>
                <a:lnTo>
                  <a:pt x="39" y="150"/>
                </a:lnTo>
                <a:lnTo>
                  <a:pt x="41" y="148"/>
                </a:lnTo>
                <a:lnTo>
                  <a:pt x="41" y="146"/>
                </a:lnTo>
                <a:lnTo>
                  <a:pt x="43" y="142"/>
                </a:lnTo>
                <a:lnTo>
                  <a:pt x="45" y="142"/>
                </a:lnTo>
                <a:lnTo>
                  <a:pt x="45" y="140"/>
                </a:lnTo>
                <a:lnTo>
                  <a:pt x="43" y="138"/>
                </a:lnTo>
                <a:lnTo>
                  <a:pt x="43" y="134"/>
                </a:lnTo>
                <a:lnTo>
                  <a:pt x="41" y="134"/>
                </a:lnTo>
                <a:lnTo>
                  <a:pt x="41" y="134"/>
                </a:lnTo>
                <a:lnTo>
                  <a:pt x="39" y="134"/>
                </a:lnTo>
                <a:lnTo>
                  <a:pt x="37" y="134"/>
                </a:lnTo>
                <a:lnTo>
                  <a:pt x="33" y="134"/>
                </a:lnTo>
                <a:lnTo>
                  <a:pt x="29" y="131"/>
                </a:lnTo>
                <a:lnTo>
                  <a:pt x="27" y="127"/>
                </a:lnTo>
                <a:lnTo>
                  <a:pt x="25" y="125"/>
                </a:lnTo>
                <a:lnTo>
                  <a:pt x="24" y="123"/>
                </a:lnTo>
                <a:lnTo>
                  <a:pt x="24" y="138"/>
                </a:lnTo>
                <a:lnTo>
                  <a:pt x="29" y="175"/>
                </a:lnTo>
                <a:lnTo>
                  <a:pt x="45" y="206"/>
                </a:lnTo>
                <a:lnTo>
                  <a:pt x="70" y="230"/>
                </a:lnTo>
                <a:lnTo>
                  <a:pt x="102" y="248"/>
                </a:lnTo>
                <a:lnTo>
                  <a:pt x="139" y="254"/>
                </a:lnTo>
                <a:lnTo>
                  <a:pt x="175" y="248"/>
                </a:lnTo>
                <a:lnTo>
                  <a:pt x="206" y="230"/>
                </a:lnTo>
                <a:lnTo>
                  <a:pt x="231" y="206"/>
                </a:lnTo>
                <a:lnTo>
                  <a:pt x="248" y="175"/>
                </a:lnTo>
                <a:lnTo>
                  <a:pt x="254" y="138"/>
                </a:lnTo>
                <a:lnTo>
                  <a:pt x="254" y="127"/>
                </a:lnTo>
                <a:lnTo>
                  <a:pt x="252" y="115"/>
                </a:lnTo>
                <a:lnTo>
                  <a:pt x="246" y="111"/>
                </a:lnTo>
                <a:lnTo>
                  <a:pt x="239" y="106"/>
                </a:lnTo>
                <a:lnTo>
                  <a:pt x="229" y="100"/>
                </a:lnTo>
                <a:lnTo>
                  <a:pt x="221" y="98"/>
                </a:lnTo>
                <a:lnTo>
                  <a:pt x="217" y="96"/>
                </a:lnTo>
                <a:lnTo>
                  <a:pt x="217" y="98"/>
                </a:lnTo>
                <a:lnTo>
                  <a:pt x="217" y="102"/>
                </a:lnTo>
                <a:lnTo>
                  <a:pt x="219" y="104"/>
                </a:lnTo>
                <a:lnTo>
                  <a:pt x="223" y="106"/>
                </a:lnTo>
                <a:lnTo>
                  <a:pt x="227" y="108"/>
                </a:lnTo>
                <a:lnTo>
                  <a:pt x="231" y="106"/>
                </a:lnTo>
                <a:lnTo>
                  <a:pt x="233" y="108"/>
                </a:lnTo>
                <a:lnTo>
                  <a:pt x="235" y="108"/>
                </a:lnTo>
                <a:lnTo>
                  <a:pt x="235" y="111"/>
                </a:lnTo>
                <a:lnTo>
                  <a:pt x="235" y="113"/>
                </a:lnTo>
                <a:lnTo>
                  <a:pt x="233" y="115"/>
                </a:lnTo>
                <a:lnTo>
                  <a:pt x="231" y="119"/>
                </a:lnTo>
                <a:lnTo>
                  <a:pt x="227" y="121"/>
                </a:lnTo>
                <a:lnTo>
                  <a:pt x="225" y="123"/>
                </a:lnTo>
                <a:lnTo>
                  <a:pt x="221" y="125"/>
                </a:lnTo>
                <a:lnTo>
                  <a:pt x="217" y="125"/>
                </a:lnTo>
                <a:lnTo>
                  <a:pt x="216" y="123"/>
                </a:lnTo>
                <a:lnTo>
                  <a:pt x="212" y="117"/>
                </a:lnTo>
                <a:lnTo>
                  <a:pt x="208" y="111"/>
                </a:lnTo>
                <a:lnTo>
                  <a:pt x="204" y="108"/>
                </a:lnTo>
                <a:lnTo>
                  <a:pt x="202" y="104"/>
                </a:lnTo>
                <a:lnTo>
                  <a:pt x="200" y="104"/>
                </a:lnTo>
                <a:lnTo>
                  <a:pt x="200" y="104"/>
                </a:lnTo>
                <a:lnTo>
                  <a:pt x="202" y="106"/>
                </a:lnTo>
                <a:lnTo>
                  <a:pt x="204" y="109"/>
                </a:lnTo>
                <a:lnTo>
                  <a:pt x="206" y="113"/>
                </a:lnTo>
                <a:lnTo>
                  <a:pt x="208" y="117"/>
                </a:lnTo>
                <a:lnTo>
                  <a:pt x="208" y="121"/>
                </a:lnTo>
                <a:lnTo>
                  <a:pt x="210" y="127"/>
                </a:lnTo>
                <a:lnTo>
                  <a:pt x="214" y="129"/>
                </a:lnTo>
                <a:lnTo>
                  <a:pt x="217" y="129"/>
                </a:lnTo>
                <a:lnTo>
                  <a:pt x="219" y="129"/>
                </a:lnTo>
                <a:lnTo>
                  <a:pt x="221" y="129"/>
                </a:lnTo>
                <a:lnTo>
                  <a:pt x="223" y="129"/>
                </a:lnTo>
                <a:lnTo>
                  <a:pt x="223" y="131"/>
                </a:lnTo>
                <a:lnTo>
                  <a:pt x="223" y="134"/>
                </a:lnTo>
                <a:lnTo>
                  <a:pt x="221" y="136"/>
                </a:lnTo>
                <a:lnTo>
                  <a:pt x="221" y="140"/>
                </a:lnTo>
                <a:lnTo>
                  <a:pt x="217" y="144"/>
                </a:lnTo>
                <a:lnTo>
                  <a:pt x="214" y="148"/>
                </a:lnTo>
                <a:lnTo>
                  <a:pt x="212" y="152"/>
                </a:lnTo>
                <a:lnTo>
                  <a:pt x="208" y="156"/>
                </a:lnTo>
                <a:lnTo>
                  <a:pt x="208" y="159"/>
                </a:lnTo>
                <a:lnTo>
                  <a:pt x="208" y="163"/>
                </a:lnTo>
                <a:lnTo>
                  <a:pt x="208" y="167"/>
                </a:lnTo>
                <a:lnTo>
                  <a:pt x="208" y="171"/>
                </a:lnTo>
                <a:lnTo>
                  <a:pt x="210" y="175"/>
                </a:lnTo>
                <a:lnTo>
                  <a:pt x="210" y="175"/>
                </a:lnTo>
                <a:lnTo>
                  <a:pt x="208" y="177"/>
                </a:lnTo>
                <a:lnTo>
                  <a:pt x="206" y="179"/>
                </a:lnTo>
                <a:lnTo>
                  <a:pt x="202" y="181"/>
                </a:lnTo>
                <a:lnTo>
                  <a:pt x="200" y="184"/>
                </a:lnTo>
                <a:lnTo>
                  <a:pt x="200" y="186"/>
                </a:lnTo>
                <a:lnTo>
                  <a:pt x="200" y="188"/>
                </a:lnTo>
                <a:lnTo>
                  <a:pt x="200" y="190"/>
                </a:lnTo>
                <a:lnTo>
                  <a:pt x="200" y="192"/>
                </a:lnTo>
                <a:lnTo>
                  <a:pt x="198" y="194"/>
                </a:lnTo>
                <a:lnTo>
                  <a:pt x="196" y="196"/>
                </a:lnTo>
                <a:lnTo>
                  <a:pt x="194" y="200"/>
                </a:lnTo>
                <a:lnTo>
                  <a:pt x="194" y="204"/>
                </a:lnTo>
                <a:lnTo>
                  <a:pt x="192" y="206"/>
                </a:lnTo>
                <a:lnTo>
                  <a:pt x="189" y="207"/>
                </a:lnTo>
                <a:lnTo>
                  <a:pt x="187" y="209"/>
                </a:lnTo>
                <a:lnTo>
                  <a:pt x="183" y="209"/>
                </a:lnTo>
                <a:lnTo>
                  <a:pt x="179" y="207"/>
                </a:lnTo>
                <a:lnTo>
                  <a:pt x="177" y="206"/>
                </a:lnTo>
                <a:lnTo>
                  <a:pt x="175" y="202"/>
                </a:lnTo>
                <a:lnTo>
                  <a:pt x="173" y="198"/>
                </a:lnTo>
                <a:lnTo>
                  <a:pt x="173" y="196"/>
                </a:lnTo>
                <a:lnTo>
                  <a:pt x="173" y="194"/>
                </a:lnTo>
                <a:lnTo>
                  <a:pt x="173" y="190"/>
                </a:lnTo>
                <a:lnTo>
                  <a:pt x="173" y="186"/>
                </a:lnTo>
                <a:lnTo>
                  <a:pt x="171" y="182"/>
                </a:lnTo>
                <a:lnTo>
                  <a:pt x="169" y="179"/>
                </a:lnTo>
                <a:lnTo>
                  <a:pt x="169" y="175"/>
                </a:lnTo>
                <a:lnTo>
                  <a:pt x="171" y="171"/>
                </a:lnTo>
                <a:lnTo>
                  <a:pt x="171" y="169"/>
                </a:lnTo>
                <a:lnTo>
                  <a:pt x="171" y="163"/>
                </a:lnTo>
                <a:lnTo>
                  <a:pt x="171" y="159"/>
                </a:lnTo>
                <a:lnTo>
                  <a:pt x="169" y="154"/>
                </a:lnTo>
                <a:lnTo>
                  <a:pt x="168" y="148"/>
                </a:lnTo>
                <a:lnTo>
                  <a:pt x="166" y="144"/>
                </a:lnTo>
                <a:lnTo>
                  <a:pt x="166" y="140"/>
                </a:lnTo>
                <a:lnTo>
                  <a:pt x="162" y="138"/>
                </a:lnTo>
                <a:lnTo>
                  <a:pt x="158" y="138"/>
                </a:lnTo>
                <a:lnTo>
                  <a:pt x="154" y="138"/>
                </a:lnTo>
                <a:lnTo>
                  <a:pt x="150" y="138"/>
                </a:lnTo>
                <a:lnTo>
                  <a:pt x="148" y="140"/>
                </a:lnTo>
                <a:lnTo>
                  <a:pt x="144" y="140"/>
                </a:lnTo>
                <a:lnTo>
                  <a:pt x="143" y="142"/>
                </a:lnTo>
                <a:lnTo>
                  <a:pt x="141" y="140"/>
                </a:lnTo>
                <a:lnTo>
                  <a:pt x="141" y="140"/>
                </a:lnTo>
                <a:lnTo>
                  <a:pt x="139" y="136"/>
                </a:lnTo>
                <a:lnTo>
                  <a:pt x="135" y="134"/>
                </a:lnTo>
                <a:lnTo>
                  <a:pt x="133" y="131"/>
                </a:lnTo>
                <a:lnTo>
                  <a:pt x="131" y="127"/>
                </a:lnTo>
                <a:lnTo>
                  <a:pt x="129" y="123"/>
                </a:lnTo>
                <a:lnTo>
                  <a:pt x="127" y="121"/>
                </a:lnTo>
                <a:lnTo>
                  <a:pt x="127" y="119"/>
                </a:lnTo>
                <a:lnTo>
                  <a:pt x="129" y="117"/>
                </a:lnTo>
                <a:lnTo>
                  <a:pt x="129" y="115"/>
                </a:lnTo>
                <a:lnTo>
                  <a:pt x="131" y="113"/>
                </a:lnTo>
                <a:lnTo>
                  <a:pt x="131" y="109"/>
                </a:lnTo>
                <a:lnTo>
                  <a:pt x="133" y="104"/>
                </a:lnTo>
                <a:lnTo>
                  <a:pt x="135" y="100"/>
                </a:lnTo>
                <a:lnTo>
                  <a:pt x="139" y="98"/>
                </a:lnTo>
                <a:lnTo>
                  <a:pt x="141" y="94"/>
                </a:lnTo>
                <a:lnTo>
                  <a:pt x="143" y="90"/>
                </a:lnTo>
                <a:lnTo>
                  <a:pt x="144" y="88"/>
                </a:lnTo>
                <a:lnTo>
                  <a:pt x="148" y="88"/>
                </a:lnTo>
                <a:lnTo>
                  <a:pt x="150" y="86"/>
                </a:lnTo>
                <a:lnTo>
                  <a:pt x="154" y="86"/>
                </a:lnTo>
                <a:lnTo>
                  <a:pt x="154" y="86"/>
                </a:lnTo>
                <a:lnTo>
                  <a:pt x="156" y="84"/>
                </a:lnTo>
                <a:lnTo>
                  <a:pt x="156" y="84"/>
                </a:lnTo>
                <a:lnTo>
                  <a:pt x="158" y="84"/>
                </a:lnTo>
                <a:lnTo>
                  <a:pt x="162" y="83"/>
                </a:lnTo>
                <a:lnTo>
                  <a:pt x="164" y="83"/>
                </a:lnTo>
                <a:lnTo>
                  <a:pt x="168" y="83"/>
                </a:lnTo>
                <a:lnTo>
                  <a:pt x="168" y="84"/>
                </a:lnTo>
                <a:lnTo>
                  <a:pt x="168" y="84"/>
                </a:lnTo>
                <a:lnTo>
                  <a:pt x="168" y="86"/>
                </a:lnTo>
                <a:lnTo>
                  <a:pt x="169" y="90"/>
                </a:lnTo>
                <a:lnTo>
                  <a:pt x="171" y="92"/>
                </a:lnTo>
                <a:lnTo>
                  <a:pt x="175" y="94"/>
                </a:lnTo>
                <a:lnTo>
                  <a:pt x="177" y="94"/>
                </a:lnTo>
                <a:lnTo>
                  <a:pt x="179" y="94"/>
                </a:lnTo>
                <a:lnTo>
                  <a:pt x="179" y="92"/>
                </a:lnTo>
                <a:lnTo>
                  <a:pt x="181" y="92"/>
                </a:lnTo>
                <a:lnTo>
                  <a:pt x="183" y="92"/>
                </a:lnTo>
                <a:lnTo>
                  <a:pt x="187" y="92"/>
                </a:lnTo>
                <a:lnTo>
                  <a:pt x="191" y="92"/>
                </a:lnTo>
                <a:lnTo>
                  <a:pt x="194" y="94"/>
                </a:lnTo>
                <a:lnTo>
                  <a:pt x="196" y="94"/>
                </a:lnTo>
                <a:lnTo>
                  <a:pt x="198" y="94"/>
                </a:lnTo>
                <a:lnTo>
                  <a:pt x="200" y="92"/>
                </a:lnTo>
                <a:lnTo>
                  <a:pt x="200" y="90"/>
                </a:lnTo>
                <a:lnTo>
                  <a:pt x="200" y="86"/>
                </a:lnTo>
                <a:lnTo>
                  <a:pt x="198" y="84"/>
                </a:lnTo>
                <a:lnTo>
                  <a:pt x="198" y="84"/>
                </a:lnTo>
                <a:lnTo>
                  <a:pt x="194" y="83"/>
                </a:lnTo>
                <a:lnTo>
                  <a:pt x="191" y="83"/>
                </a:lnTo>
                <a:lnTo>
                  <a:pt x="189" y="83"/>
                </a:lnTo>
                <a:lnTo>
                  <a:pt x="189" y="81"/>
                </a:lnTo>
                <a:lnTo>
                  <a:pt x="189" y="81"/>
                </a:lnTo>
                <a:lnTo>
                  <a:pt x="187" y="79"/>
                </a:lnTo>
                <a:lnTo>
                  <a:pt x="187" y="79"/>
                </a:lnTo>
                <a:lnTo>
                  <a:pt x="185" y="81"/>
                </a:lnTo>
                <a:lnTo>
                  <a:pt x="183" y="81"/>
                </a:lnTo>
                <a:lnTo>
                  <a:pt x="183" y="81"/>
                </a:lnTo>
                <a:lnTo>
                  <a:pt x="181" y="79"/>
                </a:lnTo>
                <a:lnTo>
                  <a:pt x="179" y="75"/>
                </a:lnTo>
                <a:lnTo>
                  <a:pt x="177" y="73"/>
                </a:lnTo>
                <a:lnTo>
                  <a:pt x="175" y="71"/>
                </a:lnTo>
                <a:lnTo>
                  <a:pt x="171" y="69"/>
                </a:lnTo>
                <a:lnTo>
                  <a:pt x="169" y="69"/>
                </a:lnTo>
                <a:lnTo>
                  <a:pt x="169" y="71"/>
                </a:lnTo>
                <a:lnTo>
                  <a:pt x="171" y="71"/>
                </a:lnTo>
                <a:lnTo>
                  <a:pt x="173" y="73"/>
                </a:lnTo>
                <a:lnTo>
                  <a:pt x="175" y="75"/>
                </a:lnTo>
                <a:lnTo>
                  <a:pt x="177" y="77"/>
                </a:lnTo>
                <a:lnTo>
                  <a:pt x="177" y="79"/>
                </a:lnTo>
                <a:lnTo>
                  <a:pt x="177" y="81"/>
                </a:lnTo>
                <a:lnTo>
                  <a:pt x="175" y="81"/>
                </a:lnTo>
                <a:lnTo>
                  <a:pt x="175" y="83"/>
                </a:lnTo>
                <a:lnTo>
                  <a:pt x="173" y="83"/>
                </a:lnTo>
                <a:lnTo>
                  <a:pt x="173" y="81"/>
                </a:lnTo>
                <a:lnTo>
                  <a:pt x="173" y="79"/>
                </a:lnTo>
                <a:lnTo>
                  <a:pt x="169" y="75"/>
                </a:lnTo>
                <a:lnTo>
                  <a:pt x="168" y="73"/>
                </a:lnTo>
                <a:lnTo>
                  <a:pt x="166" y="73"/>
                </a:lnTo>
                <a:lnTo>
                  <a:pt x="164" y="71"/>
                </a:lnTo>
                <a:lnTo>
                  <a:pt x="162" y="71"/>
                </a:lnTo>
                <a:lnTo>
                  <a:pt x="160" y="73"/>
                </a:lnTo>
                <a:lnTo>
                  <a:pt x="156" y="75"/>
                </a:lnTo>
                <a:lnTo>
                  <a:pt x="156" y="77"/>
                </a:lnTo>
                <a:lnTo>
                  <a:pt x="154" y="81"/>
                </a:lnTo>
                <a:lnTo>
                  <a:pt x="152" y="83"/>
                </a:lnTo>
                <a:lnTo>
                  <a:pt x="148" y="84"/>
                </a:lnTo>
                <a:lnTo>
                  <a:pt x="144" y="84"/>
                </a:lnTo>
                <a:lnTo>
                  <a:pt x="144" y="83"/>
                </a:lnTo>
                <a:lnTo>
                  <a:pt x="144" y="81"/>
                </a:lnTo>
                <a:lnTo>
                  <a:pt x="144" y="81"/>
                </a:lnTo>
                <a:lnTo>
                  <a:pt x="143" y="79"/>
                </a:lnTo>
                <a:lnTo>
                  <a:pt x="141" y="77"/>
                </a:lnTo>
                <a:lnTo>
                  <a:pt x="143" y="75"/>
                </a:lnTo>
                <a:lnTo>
                  <a:pt x="143" y="73"/>
                </a:lnTo>
                <a:lnTo>
                  <a:pt x="144" y="73"/>
                </a:lnTo>
                <a:lnTo>
                  <a:pt x="144" y="73"/>
                </a:lnTo>
                <a:lnTo>
                  <a:pt x="148" y="73"/>
                </a:lnTo>
                <a:lnTo>
                  <a:pt x="152" y="71"/>
                </a:lnTo>
                <a:lnTo>
                  <a:pt x="152" y="71"/>
                </a:lnTo>
                <a:lnTo>
                  <a:pt x="154" y="69"/>
                </a:lnTo>
                <a:lnTo>
                  <a:pt x="152" y="67"/>
                </a:lnTo>
                <a:lnTo>
                  <a:pt x="150" y="65"/>
                </a:lnTo>
                <a:lnTo>
                  <a:pt x="150" y="63"/>
                </a:lnTo>
                <a:lnTo>
                  <a:pt x="152" y="63"/>
                </a:lnTo>
                <a:lnTo>
                  <a:pt x="154" y="61"/>
                </a:lnTo>
                <a:lnTo>
                  <a:pt x="156" y="60"/>
                </a:lnTo>
                <a:lnTo>
                  <a:pt x="160" y="58"/>
                </a:lnTo>
                <a:lnTo>
                  <a:pt x="162" y="56"/>
                </a:lnTo>
                <a:lnTo>
                  <a:pt x="162" y="54"/>
                </a:lnTo>
                <a:lnTo>
                  <a:pt x="164" y="54"/>
                </a:lnTo>
                <a:lnTo>
                  <a:pt x="168" y="52"/>
                </a:lnTo>
                <a:lnTo>
                  <a:pt x="169" y="52"/>
                </a:lnTo>
                <a:lnTo>
                  <a:pt x="169" y="54"/>
                </a:lnTo>
                <a:lnTo>
                  <a:pt x="171" y="54"/>
                </a:lnTo>
                <a:lnTo>
                  <a:pt x="171" y="54"/>
                </a:lnTo>
                <a:lnTo>
                  <a:pt x="173" y="54"/>
                </a:lnTo>
                <a:lnTo>
                  <a:pt x="177" y="52"/>
                </a:lnTo>
                <a:lnTo>
                  <a:pt x="179" y="52"/>
                </a:lnTo>
                <a:lnTo>
                  <a:pt x="179" y="52"/>
                </a:lnTo>
                <a:lnTo>
                  <a:pt x="179" y="50"/>
                </a:lnTo>
                <a:lnTo>
                  <a:pt x="179" y="50"/>
                </a:lnTo>
                <a:lnTo>
                  <a:pt x="181" y="46"/>
                </a:lnTo>
                <a:lnTo>
                  <a:pt x="185" y="46"/>
                </a:lnTo>
                <a:lnTo>
                  <a:pt x="187" y="44"/>
                </a:lnTo>
                <a:lnTo>
                  <a:pt x="189" y="42"/>
                </a:lnTo>
                <a:lnTo>
                  <a:pt x="187" y="40"/>
                </a:lnTo>
                <a:lnTo>
                  <a:pt x="185" y="38"/>
                </a:lnTo>
                <a:lnTo>
                  <a:pt x="183" y="36"/>
                </a:lnTo>
                <a:lnTo>
                  <a:pt x="181" y="35"/>
                </a:lnTo>
                <a:lnTo>
                  <a:pt x="179" y="35"/>
                </a:lnTo>
                <a:lnTo>
                  <a:pt x="179" y="36"/>
                </a:lnTo>
                <a:lnTo>
                  <a:pt x="177" y="38"/>
                </a:lnTo>
                <a:lnTo>
                  <a:pt x="175" y="38"/>
                </a:lnTo>
                <a:lnTo>
                  <a:pt x="175" y="40"/>
                </a:lnTo>
                <a:lnTo>
                  <a:pt x="175" y="42"/>
                </a:lnTo>
                <a:lnTo>
                  <a:pt x="177" y="42"/>
                </a:lnTo>
                <a:lnTo>
                  <a:pt x="177" y="44"/>
                </a:lnTo>
                <a:lnTo>
                  <a:pt x="177" y="46"/>
                </a:lnTo>
                <a:lnTo>
                  <a:pt x="175" y="48"/>
                </a:lnTo>
                <a:lnTo>
                  <a:pt x="175" y="50"/>
                </a:lnTo>
                <a:lnTo>
                  <a:pt x="173" y="52"/>
                </a:lnTo>
                <a:lnTo>
                  <a:pt x="171" y="52"/>
                </a:lnTo>
                <a:lnTo>
                  <a:pt x="171" y="52"/>
                </a:lnTo>
                <a:lnTo>
                  <a:pt x="169" y="50"/>
                </a:lnTo>
                <a:lnTo>
                  <a:pt x="168" y="48"/>
                </a:lnTo>
                <a:lnTo>
                  <a:pt x="166" y="48"/>
                </a:lnTo>
                <a:lnTo>
                  <a:pt x="164" y="46"/>
                </a:lnTo>
                <a:lnTo>
                  <a:pt x="162" y="44"/>
                </a:lnTo>
                <a:lnTo>
                  <a:pt x="164" y="42"/>
                </a:lnTo>
                <a:lnTo>
                  <a:pt x="164" y="40"/>
                </a:lnTo>
                <a:lnTo>
                  <a:pt x="166" y="40"/>
                </a:lnTo>
                <a:lnTo>
                  <a:pt x="168" y="38"/>
                </a:lnTo>
                <a:lnTo>
                  <a:pt x="169" y="36"/>
                </a:lnTo>
                <a:lnTo>
                  <a:pt x="173" y="35"/>
                </a:lnTo>
                <a:lnTo>
                  <a:pt x="175" y="31"/>
                </a:lnTo>
                <a:lnTo>
                  <a:pt x="179" y="29"/>
                </a:lnTo>
                <a:lnTo>
                  <a:pt x="160" y="23"/>
                </a:lnTo>
                <a:lnTo>
                  <a:pt x="139" y="21"/>
                </a:lnTo>
                <a:close/>
                <a:moveTo>
                  <a:pt x="139" y="0"/>
                </a:moveTo>
                <a:lnTo>
                  <a:pt x="175" y="6"/>
                </a:lnTo>
                <a:lnTo>
                  <a:pt x="208" y="19"/>
                </a:lnTo>
                <a:lnTo>
                  <a:pt x="235" y="40"/>
                </a:lnTo>
                <a:lnTo>
                  <a:pt x="258" y="67"/>
                </a:lnTo>
                <a:lnTo>
                  <a:pt x="271" y="102"/>
                </a:lnTo>
                <a:lnTo>
                  <a:pt x="275" y="138"/>
                </a:lnTo>
                <a:lnTo>
                  <a:pt x="271" y="173"/>
                </a:lnTo>
                <a:lnTo>
                  <a:pt x="258" y="207"/>
                </a:lnTo>
                <a:lnTo>
                  <a:pt x="235" y="234"/>
                </a:lnTo>
                <a:lnTo>
                  <a:pt x="208" y="255"/>
                </a:lnTo>
                <a:lnTo>
                  <a:pt x="175" y="269"/>
                </a:lnTo>
                <a:lnTo>
                  <a:pt x="139" y="275"/>
                </a:lnTo>
                <a:lnTo>
                  <a:pt x="102" y="269"/>
                </a:lnTo>
                <a:lnTo>
                  <a:pt x="70" y="255"/>
                </a:lnTo>
                <a:lnTo>
                  <a:pt x="41" y="234"/>
                </a:lnTo>
                <a:lnTo>
                  <a:pt x="20" y="207"/>
                </a:lnTo>
                <a:lnTo>
                  <a:pt x="6" y="173"/>
                </a:lnTo>
                <a:lnTo>
                  <a:pt x="0" y="138"/>
                </a:lnTo>
                <a:lnTo>
                  <a:pt x="6" y="102"/>
                </a:lnTo>
                <a:lnTo>
                  <a:pt x="20" y="67"/>
                </a:lnTo>
                <a:lnTo>
                  <a:pt x="41" y="40"/>
                </a:lnTo>
                <a:lnTo>
                  <a:pt x="70" y="19"/>
                </a:lnTo>
                <a:lnTo>
                  <a:pt x="102" y="6"/>
                </a:lnTo>
                <a:lnTo>
                  <a:pt x="13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2"/>
          <p:cNvSpPr>
            <a:spLocks noEditPoints="1"/>
          </p:cNvSpPr>
          <p:nvPr userDrawn="1"/>
        </p:nvSpPr>
        <p:spPr bwMode="auto">
          <a:xfrm>
            <a:off x="398587" y="789508"/>
            <a:ext cx="482600" cy="395288"/>
          </a:xfrm>
          <a:custGeom>
            <a:avLst/>
            <a:gdLst>
              <a:gd name="T0" fmla="*/ 21 w 304"/>
              <a:gd name="T1" fmla="*/ 15 h 249"/>
              <a:gd name="T2" fmla="*/ 18 w 304"/>
              <a:gd name="T3" fmla="*/ 15 h 249"/>
              <a:gd name="T4" fmla="*/ 16 w 304"/>
              <a:gd name="T5" fmla="*/ 19 h 249"/>
              <a:gd name="T6" fmla="*/ 14 w 304"/>
              <a:gd name="T7" fmla="*/ 21 h 249"/>
              <a:gd name="T8" fmla="*/ 14 w 304"/>
              <a:gd name="T9" fmla="*/ 169 h 249"/>
              <a:gd name="T10" fmla="*/ 16 w 304"/>
              <a:gd name="T11" fmla="*/ 173 h 249"/>
              <a:gd name="T12" fmla="*/ 18 w 304"/>
              <a:gd name="T13" fmla="*/ 174 h 249"/>
              <a:gd name="T14" fmla="*/ 21 w 304"/>
              <a:gd name="T15" fmla="*/ 176 h 249"/>
              <a:gd name="T16" fmla="*/ 281 w 304"/>
              <a:gd name="T17" fmla="*/ 176 h 249"/>
              <a:gd name="T18" fmla="*/ 285 w 304"/>
              <a:gd name="T19" fmla="*/ 174 h 249"/>
              <a:gd name="T20" fmla="*/ 288 w 304"/>
              <a:gd name="T21" fmla="*/ 173 h 249"/>
              <a:gd name="T22" fmla="*/ 288 w 304"/>
              <a:gd name="T23" fmla="*/ 169 h 249"/>
              <a:gd name="T24" fmla="*/ 288 w 304"/>
              <a:gd name="T25" fmla="*/ 21 h 249"/>
              <a:gd name="T26" fmla="*/ 288 w 304"/>
              <a:gd name="T27" fmla="*/ 19 h 249"/>
              <a:gd name="T28" fmla="*/ 285 w 304"/>
              <a:gd name="T29" fmla="*/ 15 h 249"/>
              <a:gd name="T30" fmla="*/ 281 w 304"/>
              <a:gd name="T31" fmla="*/ 15 h 249"/>
              <a:gd name="T32" fmla="*/ 21 w 304"/>
              <a:gd name="T33" fmla="*/ 15 h 249"/>
              <a:gd name="T34" fmla="*/ 21 w 304"/>
              <a:gd name="T35" fmla="*/ 0 h 249"/>
              <a:gd name="T36" fmla="*/ 281 w 304"/>
              <a:gd name="T37" fmla="*/ 0 h 249"/>
              <a:gd name="T38" fmla="*/ 288 w 304"/>
              <a:gd name="T39" fmla="*/ 2 h 249"/>
              <a:gd name="T40" fmla="*/ 294 w 304"/>
              <a:gd name="T41" fmla="*/ 3 h 249"/>
              <a:gd name="T42" fmla="*/ 300 w 304"/>
              <a:gd name="T43" fmla="*/ 9 h 249"/>
              <a:gd name="T44" fmla="*/ 302 w 304"/>
              <a:gd name="T45" fmla="*/ 15 h 249"/>
              <a:gd name="T46" fmla="*/ 304 w 304"/>
              <a:gd name="T47" fmla="*/ 21 h 249"/>
              <a:gd name="T48" fmla="*/ 304 w 304"/>
              <a:gd name="T49" fmla="*/ 169 h 249"/>
              <a:gd name="T50" fmla="*/ 302 w 304"/>
              <a:gd name="T51" fmla="*/ 176 h 249"/>
              <a:gd name="T52" fmla="*/ 302 w 304"/>
              <a:gd name="T53" fmla="*/ 182 h 249"/>
              <a:gd name="T54" fmla="*/ 298 w 304"/>
              <a:gd name="T55" fmla="*/ 188 h 249"/>
              <a:gd name="T56" fmla="*/ 292 w 304"/>
              <a:gd name="T57" fmla="*/ 194 h 249"/>
              <a:gd name="T58" fmla="*/ 283 w 304"/>
              <a:gd name="T59" fmla="*/ 197 h 249"/>
              <a:gd name="T60" fmla="*/ 258 w 304"/>
              <a:gd name="T61" fmla="*/ 207 h 249"/>
              <a:gd name="T62" fmla="*/ 223 w 304"/>
              <a:gd name="T63" fmla="*/ 213 h 249"/>
              <a:gd name="T64" fmla="*/ 183 w 304"/>
              <a:gd name="T65" fmla="*/ 217 h 249"/>
              <a:gd name="T66" fmla="*/ 179 w 304"/>
              <a:gd name="T67" fmla="*/ 226 h 249"/>
              <a:gd name="T68" fmla="*/ 252 w 304"/>
              <a:gd name="T69" fmla="*/ 226 h 249"/>
              <a:gd name="T70" fmla="*/ 260 w 304"/>
              <a:gd name="T71" fmla="*/ 228 h 249"/>
              <a:gd name="T72" fmla="*/ 265 w 304"/>
              <a:gd name="T73" fmla="*/ 232 h 249"/>
              <a:gd name="T74" fmla="*/ 271 w 304"/>
              <a:gd name="T75" fmla="*/ 236 h 249"/>
              <a:gd name="T76" fmla="*/ 273 w 304"/>
              <a:gd name="T77" fmla="*/ 242 h 249"/>
              <a:gd name="T78" fmla="*/ 275 w 304"/>
              <a:gd name="T79" fmla="*/ 249 h 249"/>
              <a:gd name="T80" fmla="*/ 27 w 304"/>
              <a:gd name="T81" fmla="*/ 249 h 249"/>
              <a:gd name="T82" fmla="*/ 29 w 304"/>
              <a:gd name="T83" fmla="*/ 242 h 249"/>
              <a:gd name="T84" fmla="*/ 33 w 304"/>
              <a:gd name="T85" fmla="*/ 236 h 249"/>
              <a:gd name="T86" fmla="*/ 37 w 304"/>
              <a:gd name="T87" fmla="*/ 232 h 249"/>
              <a:gd name="T88" fmla="*/ 43 w 304"/>
              <a:gd name="T89" fmla="*/ 228 h 249"/>
              <a:gd name="T90" fmla="*/ 50 w 304"/>
              <a:gd name="T91" fmla="*/ 226 h 249"/>
              <a:gd name="T92" fmla="*/ 123 w 304"/>
              <a:gd name="T93" fmla="*/ 226 h 249"/>
              <a:gd name="T94" fmla="*/ 121 w 304"/>
              <a:gd name="T95" fmla="*/ 217 h 249"/>
              <a:gd name="T96" fmla="*/ 81 w 304"/>
              <a:gd name="T97" fmla="*/ 213 h 249"/>
              <a:gd name="T98" fmla="*/ 46 w 304"/>
              <a:gd name="T99" fmla="*/ 207 h 249"/>
              <a:gd name="T100" fmla="*/ 20 w 304"/>
              <a:gd name="T101" fmla="*/ 197 h 249"/>
              <a:gd name="T102" fmla="*/ 10 w 304"/>
              <a:gd name="T103" fmla="*/ 194 h 249"/>
              <a:gd name="T104" fmla="*/ 6 w 304"/>
              <a:gd name="T105" fmla="*/ 188 h 249"/>
              <a:gd name="T106" fmla="*/ 2 w 304"/>
              <a:gd name="T107" fmla="*/ 182 h 249"/>
              <a:gd name="T108" fmla="*/ 0 w 304"/>
              <a:gd name="T109" fmla="*/ 176 h 249"/>
              <a:gd name="T110" fmla="*/ 0 w 304"/>
              <a:gd name="T111" fmla="*/ 169 h 249"/>
              <a:gd name="T112" fmla="*/ 0 w 304"/>
              <a:gd name="T113" fmla="*/ 21 h 249"/>
              <a:gd name="T114" fmla="*/ 0 w 304"/>
              <a:gd name="T115" fmla="*/ 15 h 249"/>
              <a:gd name="T116" fmla="*/ 4 w 304"/>
              <a:gd name="T117" fmla="*/ 9 h 249"/>
              <a:gd name="T118" fmla="*/ 8 w 304"/>
              <a:gd name="T119" fmla="*/ 3 h 249"/>
              <a:gd name="T120" fmla="*/ 14 w 304"/>
              <a:gd name="T121" fmla="*/ 2 h 249"/>
              <a:gd name="T122" fmla="*/ 21 w 304"/>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9">
                <a:moveTo>
                  <a:pt x="21" y="15"/>
                </a:moveTo>
                <a:lnTo>
                  <a:pt x="18" y="15"/>
                </a:lnTo>
                <a:lnTo>
                  <a:pt x="16" y="19"/>
                </a:lnTo>
                <a:lnTo>
                  <a:pt x="14" y="21"/>
                </a:lnTo>
                <a:lnTo>
                  <a:pt x="14" y="169"/>
                </a:lnTo>
                <a:lnTo>
                  <a:pt x="16" y="173"/>
                </a:lnTo>
                <a:lnTo>
                  <a:pt x="18" y="174"/>
                </a:lnTo>
                <a:lnTo>
                  <a:pt x="21" y="176"/>
                </a:lnTo>
                <a:lnTo>
                  <a:pt x="281" y="176"/>
                </a:lnTo>
                <a:lnTo>
                  <a:pt x="285" y="174"/>
                </a:lnTo>
                <a:lnTo>
                  <a:pt x="288" y="173"/>
                </a:lnTo>
                <a:lnTo>
                  <a:pt x="288" y="169"/>
                </a:lnTo>
                <a:lnTo>
                  <a:pt x="288" y="21"/>
                </a:lnTo>
                <a:lnTo>
                  <a:pt x="288" y="19"/>
                </a:lnTo>
                <a:lnTo>
                  <a:pt x="285" y="15"/>
                </a:lnTo>
                <a:lnTo>
                  <a:pt x="281" y="15"/>
                </a:lnTo>
                <a:lnTo>
                  <a:pt x="21" y="15"/>
                </a:lnTo>
                <a:close/>
                <a:moveTo>
                  <a:pt x="21" y="0"/>
                </a:moveTo>
                <a:lnTo>
                  <a:pt x="281" y="0"/>
                </a:lnTo>
                <a:lnTo>
                  <a:pt x="288" y="2"/>
                </a:lnTo>
                <a:lnTo>
                  <a:pt x="294" y="3"/>
                </a:lnTo>
                <a:lnTo>
                  <a:pt x="300" y="9"/>
                </a:lnTo>
                <a:lnTo>
                  <a:pt x="302" y="15"/>
                </a:lnTo>
                <a:lnTo>
                  <a:pt x="304" y="21"/>
                </a:lnTo>
                <a:lnTo>
                  <a:pt x="304" y="169"/>
                </a:lnTo>
                <a:lnTo>
                  <a:pt x="302" y="176"/>
                </a:lnTo>
                <a:lnTo>
                  <a:pt x="302" y="182"/>
                </a:lnTo>
                <a:lnTo>
                  <a:pt x="298" y="188"/>
                </a:lnTo>
                <a:lnTo>
                  <a:pt x="292" y="194"/>
                </a:lnTo>
                <a:lnTo>
                  <a:pt x="283" y="197"/>
                </a:lnTo>
                <a:lnTo>
                  <a:pt x="258" y="207"/>
                </a:lnTo>
                <a:lnTo>
                  <a:pt x="223" y="213"/>
                </a:lnTo>
                <a:lnTo>
                  <a:pt x="183" y="217"/>
                </a:lnTo>
                <a:lnTo>
                  <a:pt x="179" y="226"/>
                </a:lnTo>
                <a:lnTo>
                  <a:pt x="252" y="226"/>
                </a:lnTo>
                <a:lnTo>
                  <a:pt x="260" y="228"/>
                </a:lnTo>
                <a:lnTo>
                  <a:pt x="265" y="232"/>
                </a:lnTo>
                <a:lnTo>
                  <a:pt x="271" y="236"/>
                </a:lnTo>
                <a:lnTo>
                  <a:pt x="273" y="242"/>
                </a:lnTo>
                <a:lnTo>
                  <a:pt x="275" y="249"/>
                </a:lnTo>
                <a:lnTo>
                  <a:pt x="27" y="249"/>
                </a:lnTo>
                <a:lnTo>
                  <a:pt x="29" y="242"/>
                </a:lnTo>
                <a:lnTo>
                  <a:pt x="33" y="236"/>
                </a:lnTo>
                <a:lnTo>
                  <a:pt x="37" y="232"/>
                </a:lnTo>
                <a:lnTo>
                  <a:pt x="43" y="228"/>
                </a:lnTo>
                <a:lnTo>
                  <a:pt x="50" y="226"/>
                </a:lnTo>
                <a:lnTo>
                  <a:pt x="123" y="226"/>
                </a:lnTo>
                <a:lnTo>
                  <a:pt x="121" y="217"/>
                </a:lnTo>
                <a:lnTo>
                  <a:pt x="81" y="213"/>
                </a:lnTo>
                <a:lnTo>
                  <a:pt x="46" y="207"/>
                </a:lnTo>
                <a:lnTo>
                  <a:pt x="20" y="197"/>
                </a:lnTo>
                <a:lnTo>
                  <a:pt x="10" y="194"/>
                </a:lnTo>
                <a:lnTo>
                  <a:pt x="6" y="188"/>
                </a:lnTo>
                <a:lnTo>
                  <a:pt x="2" y="182"/>
                </a:lnTo>
                <a:lnTo>
                  <a:pt x="0" y="176"/>
                </a:lnTo>
                <a:lnTo>
                  <a:pt x="0" y="169"/>
                </a:lnTo>
                <a:lnTo>
                  <a:pt x="0" y="21"/>
                </a:lnTo>
                <a:lnTo>
                  <a:pt x="0" y="15"/>
                </a:lnTo>
                <a:lnTo>
                  <a:pt x="4" y="9"/>
                </a:lnTo>
                <a:lnTo>
                  <a:pt x="8" y="3"/>
                </a:lnTo>
                <a:lnTo>
                  <a:pt x="14" y="2"/>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3"/>
          <p:cNvSpPr>
            <a:spLocks/>
          </p:cNvSpPr>
          <p:nvPr userDrawn="1"/>
        </p:nvSpPr>
        <p:spPr bwMode="auto">
          <a:xfrm>
            <a:off x="4065712" y="902221"/>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9 h 113"/>
              <a:gd name="T12" fmla="*/ 31 w 113"/>
              <a:gd name="T13" fmla="*/ 61 h 113"/>
              <a:gd name="T14" fmla="*/ 19 w 113"/>
              <a:gd name="T15" fmla="*/ 50 h 113"/>
              <a:gd name="T16" fmla="*/ 31 w 113"/>
              <a:gd name="T17" fmla="*/ 38 h 113"/>
              <a:gd name="T18" fmla="*/ 42 w 113"/>
              <a:gd name="T19" fmla="*/ 50 h 113"/>
              <a:gd name="T20" fmla="*/ 50 w 113"/>
              <a:gd name="T21" fmla="*/ 42 h 113"/>
              <a:gd name="T22" fmla="*/ 39 w 113"/>
              <a:gd name="T23" fmla="*/ 30 h 113"/>
              <a:gd name="T24" fmla="*/ 50 w 113"/>
              <a:gd name="T25" fmla="*/ 19 h 113"/>
              <a:gd name="T26" fmla="*/ 62 w 113"/>
              <a:gd name="T27" fmla="*/ 30 h 113"/>
              <a:gd name="T28" fmla="*/ 69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9"/>
                </a:lnTo>
                <a:lnTo>
                  <a:pt x="31" y="61"/>
                </a:lnTo>
                <a:lnTo>
                  <a:pt x="19" y="50"/>
                </a:lnTo>
                <a:lnTo>
                  <a:pt x="31" y="38"/>
                </a:lnTo>
                <a:lnTo>
                  <a:pt x="42" y="50"/>
                </a:lnTo>
                <a:lnTo>
                  <a:pt x="50" y="42"/>
                </a:lnTo>
                <a:lnTo>
                  <a:pt x="39" y="30"/>
                </a:lnTo>
                <a:lnTo>
                  <a:pt x="50" y="19"/>
                </a:lnTo>
                <a:lnTo>
                  <a:pt x="62" y="30"/>
                </a:lnTo>
                <a:lnTo>
                  <a:pt x="69" y="23"/>
                </a:lnTo>
                <a:lnTo>
                  <a:pt x="58" y="11"/>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4"/>
          <p:cNvSpPr>
            <a:spLocks noEditPoints="1"/>
          </p:cNvSpPr>
          <p:nvPr userDrawn="1"/>
        </p:nvSpPr>
        <p:spPr bwMode="auto">
          <a:xfrm>
            <a:off x="3968874" y="770458"/>
            <a:ext cx="411163" cy="409575"/>
          </a:xfrm>
          <a:custGeom>
            <a:avLst/>
            <a:gdLst>
              <a:gd name="T0" fmla="*/ 50 w 259"/>
              <a:gd name="T1" fmla="*/ 150 h 258"/>
              <a:gd name="T2" fmla="*/ 48 w 259"/>
              <a:gd name="T3" fmla="*/ 156 h 258"/>
              <a:gd name="T4" fmla="*/ 105 w 259"/>
              <a:gd name="T5" fmla="*/ 209 h 258"/>
              <a:gd name="T6" fmla="*/ 219 w 259"/>
              <a:gd name="T7" fmla="*/ 98 h 258"/>
              <a:gd name="T8" fmla="*/ 226 w 259"/>
              <a:gd name="T9" fmla="*/ 37 h 258"/>
              <a:gd name="T10" fmla="*/ 211 w 259"/>
              <a:gd name="T11" fmla="*/ 69 h 258"/>
              <a:gd name="T12" fmla="*/ 226 w 259"/>
              <a:gd name="T13" fmla="*/ 37 h 258"/>
              <a:gd name="T14" fmla="*/ 190 w 259"/>
              <a:gd name="T15" fmla="*/ 46 h 258"/>
              <a:gd name="T16" fmla="*/ 222 w 259"/>
              <a:gd name="T17" fmla="*/ 33 h 258"/>
              <a:gd name="T18" fmla="*/ 203 w 259"/>
              <a:gd name="T19" fmla="*/ 0 h 258"/>
              <a:gd name="T20" fmla="*/ 255 w 259"/>
              <a:gd name="T21" fmla="*/ 56 h 258"/>
              <a:gd name="T22" fmla="*/ 247 w 259"/>
              <a:gd name="T23" fmla="*/ 56 h 258"/>
              <a:gd name="T24" fmla="*/ 242 w 259"/>
              <a:gd name="T25" fmla="*/ 52 h 258"/>
              <a:gd name="T26" fmla="*/ 247 w 259"/>
              <a:gd name="T27" fmla="*/ 106 h 258"/>
              <a:gd name="T28" fmla="*/ 240 w 259"/>
              <a:gd name="T29" fmla="*/ 112 h 258"/>
              <a:gd name="T30" fmla="*/ 232 w 259"/>
              <a:gd name="T31" fmla="*/ 110 h 258"/>
              <a:gd name="T32" fmla="*/ 115 w 259"/>
              <a:gd name="T33" fmla="*/ 215 h 258"/>
              <a:gd name="T34" fmla="*/ 105 w 259"/>
              <a:gd name="T35" fmla="*/ 219 h 258"/>
              <a:gd name="T36" fmla="*/ 67 w 259"/>
              <a:gd name="T37" fmla="*/ 208 h 258"/>
              <a:gd name="T38" fmla="*/ 53 w 259"/>
              <a:gd name="T39" fmla="*/ 221 h 258"/>
              <a:gd name="T40" fmla="*/ 46 w 259"/>
              <a:gd name="T41" fmla="*/ 221 h 258"/>
              <a:gd name="T42" fmla="*/ 4 w 259"/>
              <a:gd name="T43" fmla="*/ 258 h 258"/>
              <a:gd name="T44" fmla="*/ 0 w 259"/>
              <a:gd name="T45" fmla="*/ 258 h 258"/>
              <a:gd name="T46" fmla="*/ 0 w 259"/>
              <a:gd name="T47" fmla="*/ 254 h 258"/>
              <a:gd name="T48" fmla="*/ 36 w 259"/>
              <a:gd name="T49" fmla="*/ 211 h 258"/>
              <a:gd name="T50" fmla="*/ 36 w 259"/>
              <a:gd name="T51" fmla="*/ 204 h 258"/>
              <a:gd name="T52" fmla="*/ 50 w 259"/>
              <a:gd name="T53" fmla="*/ 190 h 258"/>
              <a:gd name="T54" fmla="*/ 38 w 259"/>
              <a:gd name="T55" fmla="*/ 152 h 258"/>
              <a:gd name="T56" fmla="*/ 42 w 259"/>
              <a:gd name="T57" fmla="*/ 142 h 258"/>
              <a:gd name="T58" fmla="*/ 148 w 259"/>
              <a:gd name="T59" fmla="*/ 27 h 258"/>
              <a:gd name="T60" fmla="*/ 146 w 259"/>
              <a:gd name="T61" fmla="*/ 19 h 258"/>
              <a:gd name="T62" fmla="*/ 153 w 259"/>
              <a:gd name="T63" fmla="*/ 10 h 258"/>
              <a:gd name="T64" fmla="*/ 205 w 259"/>
              <a:gd name="T65" fmla="*/ 15 h 258"/>
              <a:gd name="T66" fmla="*/ 201 w 259"/>
              <a:gd name="T67" fmla="*/ 10 h 258"/>
              <a:gd name="T68" fmla="*/ 201 w 259"/>
              <a:gd name="T69" fmla="*/ 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8">
                <a:moveTo>
                  <a:pt x="161" y="39"/>
                </a:moveTo>
                <a:lnTo>
                  <a:pt x="50" y="150"/>
                </a:lnTo>
                <a:lnTo>
                  <a:pt x="48" y="152"/>
                </a:lnTo>
                <a:lnTo>
                  <a:pt x="48" y="156"/>
                </a:lnTo>
                <a:lnTo>
                  <a:pt x="101" y="209"/>
                </a:lnTo>
                <a:lnTo>
                  <a:pt x="105" y="209"/>
                </a:lnTo>
                <a:lnTo>
                  <a:pt x="107" y="209"/>
                </a:lnTo>
                <a:lnTo>
                  <a:pt x="219" y="98"/>
                </a:lnTo>
                <a:lnTo>
                  <a:pt x="161" y="39"/>
                </a:lnTo>
                <a:close/>
                <a:moveTo>
                  <a:pt x="226" y="37"/>
                </a:moveTo>
                <a:lnTo>
                  <a:pt x="201" y="60"/>
                </a:lnTo>
                <a:lnTo>
                  <a:pt x="211" y="69"/>
                </a:lnTo>
                <a:lnTo>
                  <a:pt x="234" y="44"/>
                </a:lnTo>
                <a:lnTo>
                  <a:pt x="226" y="37"/>
                </a:lnTo>
                <a:close/>
                <a:moveTo>
                  <a:pt x="213" y="23"/>
                </a:moveTo>
                <a:lnTo>
                  <a:pt x="190" y="46"/>
                </a:lnTo>
                <a:lnTo>
                  <a:pt x="199" y="56"/>
                </a:lnTo>
                <a:lnTo>
                  <a:pt x="222" y="33"/>
                </a:lnTo>
                <a:lnTo>
                  <a:pt x="213" y="23"/>
                </a:lnTo>
                <a:close/>
                <a:moveTo>
                  <a:pt x="203" y="0"/>
                </a:moveTo>
                <a:lnTo>
                  <a:pt x="259" y="54"/>
                </a:lnTo>
                <a:lnTo>
                  <a:pt x="255" y="56"/>
                </a:lnTo>
                <a:lnTo>
                  <a:pt x="251" y="58"/>
                </a:lnTo>
                <a:lnTo>
                  <a:pt x="247" y="56"/>
                </a:lnTo>
                <a:lnTo>
                  <a:pt x="244" y="54"/>
                </a:lnTo>
                <a:lnTo>
                  <a:pt x="242" y="52"/>
                </a:lnTo>
                <a:lnTo>
                  <a:pt x="219" y="75"/>
                </a:lnTo>
                <a:lnTo>
                  <a:pt x="247" y="106"/>
                </a:lnTo>
                <a:lnTo>
                  <a:pt x="242" y="110"/>
                </a:lnTo>
                <a:lnTo>
                  <a:pt x="240" y="112"/>
                </a:lnTo>
                <a:lnTo>
                  <a:pt x="236" y="112"/>
                </a:lnTo>
                <a:lnTo>
                  <a:pt x="232" y="110"/>
                </a:lnTo>
                <a:lnTo>
                  <a:pt x="226" y="106"/>
                </a:lnTo>
                <a:lnTo>
                  <a:pt x="115" y="215"/>
                </a:lnTo>
                <a:lnTo>
                  <a:pt x="111" y="219"/>
                </a:lnTo>
                <a:lnTo>
                  <a:pt x="105" y="219"/>
                </a:lnTo>
                <a:lnTo>
                  <a:pt x="100" y="219"/>
                </a:lnTo>
                <a:lnTo>
                  <a:pt x="67" y="208"/>
                </a:lnTo>
                <a:lnTo>
                  <a:pt x="57" y="217"/>
                </a:lnTo>
                <a:lnTo>
                  <a:pt x="53" y="221"/>
                </a:lnTo>
                <a:lnTo>
                  <a:pt x="50" y="221"/>
                </a:lnTo>
                <a:lnTo>
                  <a:pt x="46" y="221"/>
                </a:lnTo>
                <a:lnTo>
                  <a:pt x="42" y="219"/>
                </a:lnTo>
                <a:lnTo>
                  <a:pt x="4" y="258"/>
                </a:lnTo>
                <a:lnTo>
                  <a:pt x="2" y="258"/>
                </a:lnTo>
                <a:lnTo>
                  <a:pt x="0" y="258"/>
                </a:lnTo>
                <a:lnTo>
                  <a:pt x="0" y="256"/>
                </a:lnTo>
                <a:lnTo>
                  <a:pt x="0" y="254"/>
                </a:lnTo>
                <a:lnTo>
                  <a:pt x="38" y="215"/>
                </a:lnTo>
                <a:lnTo>
                  <a:pt x="36" y="211"/>
                </a:lnTo>
                <a:lnTo>
                  <a:pt x="36" y="208"/>
                </a:lnTo>
                <a:lnTo>
                  <a:pt x="36" y="204"/>
                </a:lnTo>
                <a:lnTo>
                  <a:pt x="40" y="200"/>
                </a:lnTo>
                <a:lnTo>
                  <a:pt x="50" y="190"/>
                </a:lnTo>
                <a:lnTo>
                  <a:pt x="38" y="158"/>
                </a:lnTo>
                <a:lnTo>
                  <a:pt x="38" y="152"/>
                </a:lnTo>
                <a:lnTo>
                  <a:pt x="40" y="146"/>
                </a:lnTo>
                <a:lnTo>
                  <a:pt x="42" y="142"/>
                </a:lnTo>
                <a:lnTo>
                  <a:pt x="153" y="31"/>
                </a:lnTo>
                <a:lnTo>
                  <a:pt x="148" y="27"/>
                </a:lnTo>
                <a:lnTo>
                  <a:pt x="146" y="23"/>
                </a:lnTo>
                <a:lnTo>
                  <a:pt x="146" y="19"/>
                </a:lnTo>
                <a:lnTo>
                  <a:pt x="148" y="15"/>
                </a:lnTo>
                <a:lnTo>
                  <a:pt x="153" y="10"/>
                </a:lnTo>
                <a:lnTo>
                  <a:pt x="182" y="39"/>
                </a:lnTo>
                <a:lnTo>
                  <a:pt x="205" y="15"/>
                </a:lnTo>
                <a:lnTo>
                  <a:pt x="203" y="14"/>
                </a:lnTo>
                <a:lnTo>
                  <a:pt x="201" y="10"/>
                </a:lnTo>
                <a:lnTo>
                  <a:pt x="201" y="6"/>
                </a:lnTo>
                <a:lnTo>
                  <a:pt x="201" y="2"/>
                </a:lnTo>
                <a:lnTo>
                  <a:pt x="20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26"/>
          <p:cNvSpPr>
            <a:spLocks/>
          </p:cNvSpPr>
          <p:nvPr userDrawn="1"/>
        </p:nvSpPr>
        <p:spPr bwMode="auto">
          <a:xfrm>
            <a:off x="1886074" y="794271"/>
            <a:ext cx="115888" cy="387350"/>
          </a:xfrm>
          <a:custGeom>
            <a:avLst/>
            <a:gdLst>
              <a:gd name="T0" fmla="*/ 14 w 73"/>
              <a:gd name="T1" fmla="*/ 0 h 244"/>
              <a:gd name="T2" fmla="*/ 20 w 73"/>
              <a:gd name="T3" fmla="*/ 0 h 244"/>
              <a:gd name="T4" fmla="*/ 23 w 73"/>
              <a:gd name="T5" fmla="*/ 4 h 244"/>
              <a:gd name="T6" fmla="*/ 44 w 73"/>
              <a:gd name="T7" fmla="*/ 29 h 244"/>
              <a:gd name="T8" fmla="*/ 60 w 73"/>
              <a:gd name="T9" fmla="*/ 58 h 244"/>
              <a:gd name="T10" fmla="*/ 69 w 73"/>
              <a:gd name="T11" fmla="*/ 89 h 244"/>
              <a:gd name="T12" fmla="*/ 73 w 73"/>
              <a:gd name="T13" fmla="*/ 121 h 244"/>
              <a:gd name="T14" fmla="*/ 69 w 73"/>
              <a:gd name="T15" fmla="*/ 154 h 244"/>
              <a:gd name="T16" fmla="*/ 60 w 73"/>
              <a:gd name="T17" fmla="*/ 187 h 244"/>
              <a:gd name="T18" fmla="*/ 44 w 73"/>
              <a:gd name="T19" fmla="*/ 216 h 244"/>
              <a:gd name="T20" fmla="*/ 23 w 73"/>
              <a:gd name="T21" fmla="*/ 241 h 244"/>
              <a:gd name="T22" fmla="*/ 20 w 73"/>
              <a:gd name="T23" fmla="*/ 243 h 244"/>
              <a:gd name="T24" fmla="*/ 14 w 73"/>
              <a:gd name="T25" fmla="*/ 244 h 244"/>
              <a:gd name="T26" fmla="*/ 10 w 73"/>
              <a:gd name="T27" fmla="*/ 243 h 244"/>
              <a:gd name="T28" fmla="*/ 4 w 73"/>
              <a:gd name="T29" fmla="*/ 241 h 244"/>
              <a:gd name="T30" fmla="*/ 2 w 73"/>
              <a:gd name="T31" fmla="*/ 237 h 244"/>
              <a:gd name="T32" fmla="*/ 0 w 73"/>
              <a:gd name="T33" fmla="*/ 231 h 244"/>
              <a:gd name="T34" fmla="*/ 2 w 73"/>
              <a:gd name="T35" fmla="*/ 227 h 244"/>
              <a:gd name="T36" fmla="*/ 4 w 73"/>
              <a:gd name="T37" fmla="*/ 221 h 244"/>
              <a:gd name="T38" fmla="*/ 27 w 73"/>
              <a:gd name="T39" fmla="*/ 193 h 244"/>
              <a:gd name="T40" fmla="*/ 41 w 73"/>
              <a:gd name="T41" fmla="*/ 158 h 244"/>
              <a:gd name="T42" fmla="*/ 46 w 73"/>
              <a:gd name="T43" fmla="*/ 121 h 244"/>
              <a:gd name="T44" fmla="*/ 41 w 73"/>
              <a:gd name="T45" fmla="*/ 85 h 244"/>
              <a:gd name="T46" fmla="*/ 27 w 73"/>
              <a:gd name="T47" fmla="*/ 50 h 244"/>
              <a:gd name="T48" fmla="*/ 4 w 73"/>
              <a:gd name="T49" fmla="*/ 22 h 244"/>
              <a:gd name="T50" fmla="*/ 2 w 73"/>
              <a:gd name="T51" fmla="*/ 18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20" y="0"/>
                </a:lnTo>
                <a:lnTo>
                  <a:pt x="23" y="4"/>
                </a:lnTo>
                <a:lnTo>
                  <a:pt x="44" y="29"/>
                </a:lnTo>
                <a:lnTo>
                  <a:pt x="60" y="58"/>
                </a:lnTo>
                <a:lnTo>
                  <a:pt x="69" y="89"/>
                </a:lnTo>
                <a:lnTo>
                  <a:pt x="73" y="121"/>
                </a:lnTo>
                <a:lnTo>
                  <a:pt x="69" y="154"/>
                </a:lnTo>
                <a:lnTo>
                  <a:pt x="60" y="187"/>
                </a:lnTo>
                <a:lnTo>
                  <a:pt x="44" y="216"/>
                </a:lnTo>
                <a:lnTo>
                  <a:pt x="23" y="241"/>
                </a:lnTo>
                <a:lnTo>
                  <a:pt x="20" y="243"/>
                </a:lnTo>
                <a:lnTo>
                  <a:pt x="14" y="244"/>
                </a:lnTo>
                <a:lnTo>
                  <a:pt x="10" y="243"/>
                </a:lnTo>
                <a:lnTo>
                  <a:pt x="4" y="241"/>
                </a:lnTo>
                <a:lnTo>
                  <a:pt x="2" y="237"/>
                </a:lnTo>
                <a:lnTo>
                  <a:pt x="0" y="231"/>
                </a:lnTo>
                <a:lnTo>
                  <a:pt x="2" y="227"/>
                </a:lnTo>
                <a:lnTo>
                  <a:pt x="4" y="221"/>
                </a:lnTo>
                <a:lnTo>
                  <a:pt x="27" y="193"/>
                </a:lnTo>
                <a:lnTo>
                  <a:pt x="41" y="158"/>
                </a:lnTo>
                <a:lnTo>
                  <a:pt x="46" y="121"/>
                </a:lnTo>
                <a:lnTo>
                  <a:pt x="41" y="85"/>
                </a:lnTo>
                <a:lnTo>
                  <a:pt x="27" y="50"/>
                </a:lnTo>
                <a:lnTo>
                  <a:pt x="4" y="22"/>
                </a:lnTo>
                <a:lnTo>
                  <a:pt x="2" y="18"/>
                </a:lnTo>
                <a:lnTo>
                  <a:pt x="0" y="12"/>
                </a:lnTo>
                <a:lnTo>
                  <a:pt x="2" y="8"/>
                </a:lnTo>
                <a:lnTo>
                  <a:pt x="4" y="4"/>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27"/>
          <p:cNvSpPr>
            <a:spLocks/>
          </p:cNvSpPr>
          <p:nvPr userDrawn="1"/>
        </p:nvSpPr>
        <p:spPr bwMode="auto">
          <a:xfrm>
            <a:off x="1832099" y="849833"/>
            <a:ext cx="90488" cy="277813"/>
          </a:xfrm>
          <a:custGeom>
            <a:avLst/>
            <a:gdLst>
              <a:gd name="T0" fmla="*/ 13 w 57"/>
              <a:gd name="T1" fmla="*/ 0 h 175"/>
              <a:gd name="T2" fmla="*/ 19 w 57"/>
              <a:gd name="T3" fmla="*/ 0 h 175"/>
              <a:gd name="T4" fmla="*/ 23 w 57"/>
              <a:gd name="T5" fmla="*/ 4 h 175"/>
              <a:gd name="T6" fmla="*/ 42 w 57"/>
              <a:gd name="T7" fmla="*/ 27 h 175"/>
              <a:gd name="T8" fmla="*/ 54 w 57"/>
              <a:gd name="T9" fmla="*/ 56 h 175"/>
              <a:gd name="T10" fmla="*/ 57 w 57"/>
              <a:gd name="T11" fmla="*/ 86 h 175"/>
              <a:gd name="T12" fmla="*/ 54 w 57"/>
              <a:gd name="T13" fmla="*/ 117 h 175"/>
              <a:gd name="T14" fmla="*/ 42 w 57"/>
              <a:gd name="T15" fmla="*/ 146 h 175"/>
              <a:gd name="T16" fmla="*/ 23 w 57"/>
              <a:gd name="T17" fmla="*/ 171 h 175"/>
              <a:gd name="T18" fmla="*/ 19 w 57"/>
              <a:gd name="T19" fmla="*/ 173 h 175"/>
              <a:gd name="T20" fmla="*/ 13 w 57"/>
              <a:gd name="T21" fmla="*/ 175 h 175"/>
              <a:gd name="T22" fmla="*/ 9 w 57"/>
              <a:gd name="T23" fmla="*/ 173 h 175"/>
              <a:gd name="T24" fmla="*/ 4 w 57"/>
              <a:gd name="T25" fmla="*/ 171 h 175"/>
              <a:gd name="T26" fmla="*/ 2 w 57"/>
              <a:gd name="T27" fmla="*/ 167 h 175"/>
              <a:gd name="T28" fmla="*/ 0 w 57"/>
              <a:gd name="T29" fmla="*/ 161 h 175"/>
              <a:gd name="T30" fmla="*/ 2 w 57"/>
              <a:gd name="T31" fmla="*/ 158 h 175"/>
              <a:gd name="T32" fmla="*/ 4 w 57"/>
              <a:gd name="T33" fmla="*/ 152 h 175"/>
              <a:gd name="T34" fmla="*/ 19 w 57"/>
              <a:gd name="T35" fmla="*/ 133 h 175"/>
              <a:gd name="T36" fmla="*/ 29 w 57"/>
              <a:gd name="T37" fmla="*/ 111 h 175"/>
              <a:gd name="T38" fmla="*/ 30 w 57"/>
              <a:gd name="T39" fmla="*/ 86 h 175"/>
              <a:gd name="T40" fmla="*/ 29 w 57"/>
              <a:gd name="T41" fmla="*/ 63 h 175"/>
              <a:gd name="T42" fmla="*/ 19 w 57"/>
              <a:gd name="T43" fmla="*/ 40 h 175"/>
              <a:gd name="T44" fmla="*/ 4 w 57"/>
              <a:gd name="T45" fmla="*/ 21 h 175"/>
              <a:gd name="T46" fmla="*/ 2 w 57"/>
              <a:gd name="T47" fmla="*/ 17 h 175"/>
              <a:gd name="T48" fmla="*/ 0 w 57"/>
              <a:gd name="T49" fmla="*/ 12 h 175"/>
              <a:gd name="T50" fmla="*/ 2 w 57"/>
              <a:gd name="T51" fmla="*/ 8 h 175"/>
              <a:gd name="T52" fmla="*/ 4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7"/>
                </a:lnTo>
                <a:lnTo>
                  <a:pt x="54" y="56"/>
                </a:lnTo>
                <a:lnTo>
                  <a:pt x="57" y="86"/>
                </a:lnTo>
                <a:lnTo>
                  <a:pt x="54" y="117"/>
                </a:lnTo>
                <a:lnTo>
                  <a:pt x="42" y="146"/>
                </a:lnTo>
                <a:lnTo>
                  <a:pt x="23" y="171"/>
                </a:lnTo>
                <a:lnTo>
                  <a:pt x="19" y="173"/>
                </a:lnTo>
                <a:lnTo>
                  <a:pt x="13" y="175"/>
                </a:lnTo>
                <a:lnTo>
                  <a:pt x="9" y="173"/>
                </a:lnTo>
                <a:lnTo>
                  <a:pt x="4" y="171"/>
                </a:lnTo>
                <a:lnTo>
                  <a:pt x="2" y="167"/>
                </a:lnTo>
                <a:lnTo>
                  <a:pt x="0" y="161"/>
                </a:lnTo>
                <a:lnTo>
                  <a:pt x="2" y="158"/>
                </a:lnTo>
                <a:lnTo>
                  <a:pt x="4" y="152"/>
                </a:lnTo>
                <a:lnTo>
                  <a:pt x="19" y="133"/>
                </a:lnTo>
                <a:lnTo>
                  <a:pt x="29" y="111"/>
                </a:lnTo>
                <a:lnTo>
                  <a:pt x="30" y="86"/>
                </a:lnTo>
                <a:lnTo>
                  <a:pt x="29" y="63"/>
                </a:lnTo>
                <a:lnTo>
                  <a:pt x="19" y="40"/>
                </a:lnTo>
                <a:lnTo>
                  <a:pt x="4" y="21"/>
                </a:lnTo>
                <a:lnTo>
                  <a:pt x="2" y="17"/>
                </a:lnTo>
                <a:lnTo>
                  <a:pt x="0" y="12"/>
                </a:lnTo>
                <a:lnTo>
                  <a:pt x="2" y="8"/>
                </a:lnTo>
                <a:lnTo>
                  <a:pt x="4" y="4"/>
                </a:lnTo>
                <a:lnTo>
                  <a:pt x="9"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28"/>
          <p:cNvSpPr>
            <a:spLocks/>
          </p:cNvSpPr>
          <p:nvPr userDrawn="1"/>
        </p:nvSpPr>
        <p:spPr bwMode="auto">
          <a:xfrm>
            <a:off x="1776537" y="905396"/>
            <a:ext cx="69850" cy="166688"/>
          </a:xfrm>
          <a:custGeom>
            <a:avLst/>
            <a:gdLst>
              <a:gd name="T0" fmla="*/ 14 w 44"/>
              <a:gd name="T1" fmla="*/ 0 h 105"/>
              <a:gd name="T2" fmla="*/ 19 w 44"/>
              <a:gd name="T3" fmla="*/ 0 h 105"/>
              <a:gd name="T4" fmla="*/ 23 w 44"/>
              <a:gd name="T5" fmla="*/ 3 h 105"/>
              <a:gd name="T6" fmla="*/ 35 w 44"/>
              <a:gd name="T7" fmla="*/ 17 h 105"/>
              <a:gd name="T8" fmla="*/ 41 w 44"/>
              <a:gd name="T9" fmla="*/ 34 h 105"/>
              <a:gd name="T10" fmla="*/ 44 w 44"/>
              <a:gd name="T11" fmla="*/ 51 h 105"/>
              <a:gd name="T12" fmla="*/ 41 w 44"/>
              <a:gd name="T13" fmla="*/ 71 h 105"/>
              <a:gd name="T14" fmla="*/ 35 w 44"/>
              <a:gd name="T15" fmla="*/ 86 h 105"/>
              <a:gd name="T16" fmla="*/ 23 w 44"/>
              <a:gd name="T17" fmla="*/ 101 h 105"/>
              <a:gd name="T18" fmla="*/ 19 w 44"/>
              <a:gd name="T19" fmla="*/ 103 h 105"/>
              <a:gd name="T20" fmla="*/ 14 w 44"/>
              <a:gd name="T21" fmla="*/ 105 h 105"/>
              <a:gd name="T22" fmla="*/ 10 w 44"/>
              <a:gd name="T23" fmla="*/ 103 h 105"/>
              <a:gd name="T24" fmla="*/ 4 w 44"/>
              <a:gd name="T25" fmla="*/ 101 h 105"/>
              <a:gd name="T26" fmla="*/ 2 w 44"/>
              <a:gd name="T27" fmla="*/ 98 h 105"/>
              <a:gd name="T28" fmla="*/ 0 w 44"/>
              <a:gd name="T29" fmla="*/ 92 h 105"/>
              <a:gd name="T30" fmla="*/ 2 w 44"/>
              <a:gd name="T31" fmla="*/ 88 h 105"/>
              <a:gd name="T32" fmla="*/ 4 w 44"/>
              <a:gd name="T33" fmla="*/ 82 h 105"/>
              <a:gd name="T34" fmla="*/ 14 w 44"/>
              <a:gd name="T35" fmla="*/ 69 h 105"/>
              <a:gd name="T36" fmla="*/ 17 w 44"/>
              <a:gd name="T37" fmla="*/ 51 h 105"/>
              <a:gd name="T38" fmla="*/ 14 w 44"/>
              <a:gd name="T39" fmla="*/ 36 h 105"/>
              <a:gd name="T40" fmla="*/ 4 w 44"/>
              <a:gd name="T41" fmla="*/ 21 h 105"/>
              <a:gd name="T42" fmla="*/ 2 w 44"/>
              <a:gd name="T43" fmla="*/ 17 h 105"/>
              <a:gd name="T44" fmla="*/ 0 w 44"/>
              <a:gd name="T45" fmla="*/ 11 h 105"/>
              <a:gd name="T46" fmla="*/ 2 w 44"/>
              <a:gd name="T47" fmla="*/ 7 h 105"/>
              <a:gd name="T48" fmla="*/ 4 w 44"/>
              <a:gd name="T49" fmla="*/ 3 h 105"/>
              <a:gd name="T50" fmla="*/ 10 w 44"/>
              <a:gd name="T51" fmla="*/ 0 h 105"/>
              <a:gd name="T52" fmla="*/ 14 w 44"/>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5">
                <a:moveTo>
                  <a:pt x="14" y="0"/>
                </a:moveTo>
                <a:lnTo>
                  <a:pt x="19" y="0"/>
                </a:lnTo>
                <a:lnTo>
                  <a:pt x="23" y="3"/>
                </a:lnTo>
                <a:lnTo>
                  <a:pt x="35" y="17"/>
                </a:lnTo>
                <a:lnTo>
                  <a:pt x="41" y="34"/>
                </a:lnTo>
                <a:lnTo>
                  <a:pt x="44" y="51"/>
                </a:lnTo>
                <a:lnTo>
                  <a:pt x="41" y="71"/>
                </a:lnTo>
                <a:lnTo>
                  <a:pt x="35" y="86"/>
                </a:lnTo>
                <a:lnTo>
                  <a:pt x="23" y="101"/>
                </a:lnTo>
                <a:lnTo>
                  <a:pt x="19" y="103"/>
                </a:lnTo>
                <a:lnTo>
                  <a:pt x="14" y="105"/>
                </a:lnTo>
                <a:lnTo>
                  <a:pt x="10" y="103"/>
                </a:lnTo>
                <a:lnTo>
                  <a:pt x="4" y="101"/>
                </a:lnTo>
                <a:lnTo>
                  <a:pt x="2" y="98"/>
                </a:lnTo>
                <a:lnTo>
                  <a:pt x="0" y="92"/>
                </a:lnTo>
                <a:lnTo>
                  <a:pt x="2" y="88"/>
                </a:lnTo>
                <a:lnTo>
                  <a:pt x="4" y="82"/>
                </a:lnTo>
                <a:lnTo>
                  <a:pt x="14" y="69"/>
                </a:lnTo>
                <a:lnTo>
                  <a:pt x="17" y="51"/>
                </a:lnTo>
                <a:lnTo>
                  <a:pt x="14" y="36"/>
                </a:lnTo>
                <a:lnTo>
                  <a:pt x="4" y="21"/>
                </a:lnTo>
                <a:lnTo>
                  <a:pt x="2" y="17"/>
                </a:lnTo>
                <a:lnTo>
                  <a:pt x="0" y="11"/>
                </a:lnTo>
                <a:lnTo>
                  <a:pt x="2" y="7"/>
                </a:lnTo>
                <a:lnTo>
                  <a:pt x="4" y="3"/>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29"/>
          <p:cNvSpPr>
            <a:spLocks/>
          </p:cNvSpPr>
          <p:nvPr userDrawn="1"/>
        </p:nvSpPr>
        <p:spPr bwMode="auto">
          <a:xfrm>
            <a:off x="1597149" y="919683"/>
            <a:ext cx="125413" cy="146050"/>
          </a:xfrm>
          <a:custGeom>
            <a:avLst/>
            <a:gdLst>
              <a:gd name="T0" fmla="*/ 79 w 79"/>
              <a:gd name="T1" fmla="*/ 0 h 92"/>
              <a:gd name="T2" fmla="*/ 79 w 79"/>
              <a:gd name="T3" fmla="*/ 92 h 92"/>
              <a:gd name="T4" fmla="*/ 29 w 79"/>
              <a:gd name="T5" fmla="*/ 71 h 92"/>
              <a:gd name="T6" fmla="*/ 0 w 79"/>
              <a:gd name="T7" fmla="*/ 71 h 92"/>
              <a:gd name="T8" fmla="*/ 0 w 79"/>
              <a:gd name="T9" fmla="*/ 25 h 92"/>
              <a:gd name="T10" fmla="*/ 31 w 79"/>
              <a:gd name="T11" fmla="*/ 25 h 92"/>
              <a:gd name="T12" fmla="*/ 79 w 79"/>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9" h="92">
                <a:moveTo>
                  <a:pt x="79" y="0"/>
                </a:moveTo>
                <a:lnTo>
                  <a:pt x="79" y="92"/>
                </a:lnTo>
                <a:lnTo>
                  <a:pt x="29" y="71"/>
                </a:lnTo>
                <a:lnTo>
                  <a:pt x="0" y="71"/>
                </a:lnTo>
                <a:lnTo>
                  <a:pt x="0" y="25"/>
                </a:lnTo>
                <a:lnTo>
                  <a:pt x="31"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30"/>
          <p:cNvSpPr>
            <a:spLocks noEditPoints="1"/>
          </p:cNvSpPr>
          <p:nvPr userDrawn="1"/>
        </p:nvSpPr>
        <p:spPr bwMode="auto">
          <a:xfrm>
            <a:off x="1584449" y="908571"/>
            <a:ext cx="149225" cy="169863"/>
          </a:xfrm>
          <a:custGeom>
            <a:avLst/>
            <a:gdLst>
              <a:gd name="T0" fmla="*/ 79 w 94"/>
              <a:gd name="T1" fmla="*/ 21 h 107"/>
              <a:gd name="T2" fmla="*/ 42 w 94"/>
              <a:gd name="T3" fmla="*/ 40 h 107"/>
              <a:gd name="T4" fmla="*/ 39 w 94"/>
              <a:gd name="T5" fmla="*/ 40 h 107"/>
              <a:gd name="T6" fmla="*/ 16 w 94"/>
              <a:gd name="T7" fmla="*/ 40 h 107"/>
              <a:gd name="T8" fmla="*/ 16 w 94"/>
              <a:gd name="T9" fmla="*/ 71 h 107"/>
              <a:gd name="T10" fmla="*/ 37 w 94"/>
              <a:gd name="T11" fmla="*/ 71 h 107"/>
              <a:gd name="T12" fmla="*/ 41 w 94"/>
              <a:gd name="T13" fmla="*/ 73 h 107"/>
              <a:gd name="T14" fmla="*/ 79 w 94"/>
              <a:gd name="T15" fmla="*/ 88 h 107"/>
              <a:gd name="T16" fmla="*/ 79 w 94"/>
              <a:gd name="T17" fmla="*/ 21 h 107"/>
              <a:gd name="T18" fmla="*/ 87 w 94"/>
              <a:gd name="T19" fmla="*/ 0 h 107"/>
              <a:gd name="T20" fmla="*/ 90 w 94"/>
              <a:gd name="T21" fmla="*/ 0 h 107"/>
              <a:gd name="T22" fmla="*/ 94 w 94"/>
              <a:gd name="T23" fmla="*/ 3 h 107"/>
              <a:gd name="T24" fmla="*/ 94 w 94"/>
              <a:gd name="T25" fmla="*/ 7 h 107"/>
              <a:gd name="T26" fmla="*/ 94 w 94"/>
              <a:gd name="T27" fmla="*/ 99 h 107"/>
              <a:gd name="T28" fmla="*/ 94 w 94"/>
              <a:gd name="T29" fmla="*/ 103 h 107"/>
              <a:gd name="T30" fmla="*/ 90 w 94"/>
              <a:gd name="T31" fmla="*/ 107 h 107"/>
              <a:gd name="T32" fmla="*/ 87 w 94"/>
              <a:gd name="T33" fmla="*/ 107 h 107"/>
              <a:gd name="T34" fmla="*/ 85 w 94"/>
              <a:gd name="T35" fmla="*/ 107 h 107"/>
              <a:gd name="T36" fmla="*/ 37 w 94"/>
              <a:gd name="T37" fmla="*/ 86 h 107"/>
              <a:gd name="T38" fmla="*/ 8 w 94"/>
              <a:gd name="T39" fmla="*/ 86 h 107"/>
              <a:gd name="T40" fmla="*/ 4 w 94"/>
              <a:gd name="T41" fmla="*/ 86 h 107"/>
              <a:gd name="T42" fmla="*/ 0 w 94"/>
              <a:gd name="T43" fmla="*/ 82 h 107"/>
              <a:gd name="T44" fmla="*/ 0 w 94"/>
              <a:gd name="T45" fmla="*/ 78 h 107"/>
              <a:gd name="T46" fmla="*/ 0 w 94"/>
              <a:gd name="T47" fmla="*/ 32 h 107"/>
              <a:gd name="T48" fmla="*/ 0 w 94"/>
              <a:gd name="T49" fmla="*/ 28 h 107"/>
              <a:gd name="T50" fmla="*/ 4 w 94"/>
              <a:gd name="T51" fmla="*/ 26 h 107"/>
              <a:gd name="T52" fmla="*/ 8 w 94"/>
              <a:gd name="T53" fmla="*/ 25 h 107"/>
              <a:gd name="T54" fmla="*/ 37 w 94"/>
              <a:gd name="T55" fmla="*/ 25 h 107"/>
              <a:gd name="T56" fmla="*/ 83 w 94"/>
              <a:gd name="T57" fmla="*/ 0 h 107"/>
              <a:gd name="T58" fmla="*/ 87 w 94"/>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7">
                <a:moveTo>
                  <a:pt x="79" y="21"/>
                </a:moveTo>
                <a:lnTo>
                  <a:pt x="42" y="40"/>
                </a:lnTo>
                <a:lnTo>
                  <a:pt x="39" y="40"/>
                </a:lnTo>
                <a:lnTo>
                  <a:pt x="16" y="40"/>
                </a:lnTo>
                <a:lnTo>
                  <a:pt x="16" y="71"/>
                </a:lnTo>
                <a:lnTo>
                  <a:pt x="37" y="71"/>
                </a:lnTo>
                <a:lnTo>
                  <a:pt x="41" y="73"/>
                </a:lnTo>
                <a:lnTo>
                  <a:pt x="79" y="88"/>
                </a:lnTo>
                <a:lnTo>
                  <a:pt x="79" y="21"/>
                </a:lnTo>
                <a:close/>
                <a:moveTo>
                  <a:pt x="87" y="0"/>
                </a:moveTo>
                <a:lnTo>
                  <a:pt x="90" y="0"/>
                </a:lnTo>
                <a:lnTo>
                  <a:pt x="94" y="3"/>
                </a:lnTo>
                <a:lnTo>
                  <a:pt x="94" y="7"/>
                </a:lnTo>
                <a:lnTo>
                  <a:pt x="94" y="99"/>
                </a:lnTo>
                <a:lnTo>
                  <a:pt x="94" y="103"/>
                </a:lnTo>
                <a:lnTo>
                  <a:pt x="90" y="107"/>
                </a:lnTo>
                <a:lnTo>
                  <a:pt x="87" y="107"/>
                </a:lnTo>
                <a:lnTo>
                  <a:pt x="85" y="107"/>
                </a:lnTo>
                <a:lnTo>
                  <a:pt x="37" y="86"/>
                </a:lnTo>
                <a:lnTo>
                  <a:pt x="8" y="86"/>
                </a:lnTo>
                <a:lnTo>
                  <a:pt x="4" y="86"/>
                </a:lnTo>
                <a:lnTo>
                  <a:pt x="0" y="82"/>
                </a:lnTo>
                <a:lnTo>
                  <a:pt x="0" y="78"/>
                </a:lnTo>
                <a:lnTo>
                  <a:pt x="0" y="32"/>
                </a:lnTo>
                <a:lnTo>
                  <a:pt x="0" y="28"/>
                </a:lnTo>
                <a:lnTo>
                  <a:pt x="4" y="26"/>
                </a:lnTo>
                <a:lnTo>
                  <a:pt x="8" y="25"/>
                </a:lnTo>
                <a:lnTo>
                  <a:pt x="37" y="25"/>
                </a:lnTo>
                <a:lnTo>
                  <a:pt x="83" y="0"/>
                </a:lnTo>
                <a:lnTo>
                  <a:pt x="8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31"/>
          <p:cNvSpPr>
            <a:spLocks noEditPoints="1"/>
          </p:cNvSpPr>
          <p:nvPr userDrawn="1"/>
        </p:nvSpPr>
        <p:spPr bwMode="auto">
          <a:xfrm>
            <a:off x="2776662" y="733946"/>
            <a:ext cx="447675" cy="450850"/>
          </a:xfrm>
          <a:custGeom>
            <a:avLst/>
            <a:gdLst>
              <a:gd name="T0" fmla="*/ 142 w 282"/>
              <a:gd name="T1" fmla="*/ 21 h 284"/>
              <a:gd name="T2" fmla="*/ 109 w 282"/>
              <a:gd name="T3" fmla="*/ 25 h 284"/>
              <a:gd name="T4" fmla="*/ 81 w 282"/>
              <a:gd name="T5" fmla="*/ 38 h 284"/>
              <a:gd name="T6" fmla="*/ 56 w 282"/>
              <a:gd name="T7" fmla="*/ 58 h 284"/>
              <a:gd name="T8" fmla="*/ 36 w 282"/>
              <a:gd name="T9" fmla="*/ 81 h 284"/>
              <a:gd name="T10" fmla="*/ 25 w 282"/>
              <a:gd name="T11" fmla="*/ 110 h 284"/>
              <a:gd name="T12" fmla="*/ 21 w 282"/>
              <a:gd name="T13" fmla="*/ 142 h 284"/>
              <a:gd name="T14" fmla="*/ 25 w 282"/>
              <a:gd name="T15" fmla="*/ 175 h 284"/>
              <a:gd name="T16" fmla="*/ 36 w 282"/>
              <a:gd name="T17" fmla="*/ 204 h 284"/>
              <a:gd name="T18" fmla="*/ 56 w 282"/>
              <a:gd name="T19" fmla="*/ 227 h 284"/>
              <a:gd name="T20" fmla="*/ 81 w 282"/>
              <a:gd name="T21" fmla="*/ 246 h 284"/>
              <a:gd name="T22" fmla="*/ 109 w 282"/>
              <a:gd name="T23" fmla="*/ 259 h 284"/>
              <a:gd name="T24" fmla="*/ 142 w 282"/>
              <a:gd name="T25" fmla="*/ 263 h 284"/>
              <a:gd name="T26" fmla="*/ 173 w 282"/>
              <a:gd name="T27" fmla="*/ 259 h 284"/>
              <a:gd name="T28" fmla="*/ 202 w 282"/>
              <a:gd name="T29" fmla="*/ 246 h 284"/>
              <a:gd name="T30" fmla="*/ 227 w 282"/>
              <a:gd name="T31" fmla="*/ 227 h 284"/>
              <a:gd name="T32" fmla="*/ 246 w 282"/>
              <a:gd name="T33" fmla="*/ 204 h 284"/>
              <a:gd name="T34" fmla="*/ 257 w 282"/>
              <a:gd name="T35" fmla="*/ 175 h 284"/>
              <a:gd name="T36" fmla="*/ 263 w 282"/>
              <a:gd name="T37" fmla="*/ 142 h 284"/>
              <a:gd name="T38" fmla="*/ 257 w 282"/>
              <a:gd name="T39" fmla="*/ 110 h 284"/>
              <a:gd name="T40" fmla="*/ 246 w 282"/>
              <a:gd name="T41" fmla="*/ 81 h 284"/>
              <a:gd name="T42" fmla="*/ 227 w 282"/>
              <a:gd name="T43" fmla="*/ 58 h 284"/>
              <a:gd name="T44" fmla="*/ 202 w 282"/>
              <a:gd name="T45" fmla="*/ 38 h 284"/>
              <a:gd name="T46" fmla="*/ 173 w 282"/>
              <a:gd name="T47" fmla="*/ 25 h 284"/>
              <a:gd name="T48" fmla="*/ 142 w 282"/>
              <a:gd name="T49" fmla="*/ 21 h 284"/>
              <a:gd name="T50" fmla="*/ 142 w 282"/>
              <a:gd name="T51" fmla="*/ 0 h 284"/>
              <a:gd name="T52" fmla="*/ 179 w 282"/>
              <a:gd name="T53" fmla="*/ 6 h 284"/>
              <a:gd name="T54" fmla="*/ 213 w 282"/>
              <a:gd name="T55" fmla="*/ 19 h 284"/>
              <a:gd name="T56" fmla="*/ 242 w 282"/>
              <a:gd name="T57" fmla="*/ 42 h 284"/>
              <a:gd name="T58" fmla="*/ 263 w 282"/>
              <a:gd name="T59" fmla="*/ 71 h 284"/>
              <a:gd name="T60" fmla="*/ 278 w 282"/>
              <a:gd name="T61" fmla="*/ 104 h 284"/>
              <a:gd name="T62" fmla="*/ 282 w 282"/>
              <a:gd name="T63" fmla="*/ 142 h 284"/>
              <a:gd name="T64" fmla="*/ 278 w 282"/>
              <a:gd name="T65" fmla="*/ 181 h 284"/>
              <a:gd name="T66" fmla="*/ 263 w 282"/>
              <a:gd name="T67" fmla="*/ 213 h 284"/>
              <a:gd name="T68" fmla="*/ 242 w 282"/>
              <a:gd name="T69" fmla="*/ 242 h 284"/>
              <a:gd name="T70" fmla="*/ 213 w 282"/>
              <a:gd name="T71" fmla="*/ 265 h 284"/>
              <a:gd name="T72" fmla="*/ 179 w 282"/>
              <a:gd name="T73" fmla="*/ 279 h 284"/>
              <a:gd name="T74" fmla="*/ 142 w 282"/>
              <a:gd name="T75" fmla="*/ 284 h 284"/>
              <a:gd name="T76" fmla="*/ 104 w 282"/>
              <a:gd name="T77" fmla="*/ 279 h 284"/>
              <a:gd name="T78" fmla="*/ 71 w 282"/>
              <a:gd name="T79" fmla="*/ 265 h 284"/>
              <a:gd name="T80" fmla="*/ 42 w 282"/>
              <a:gd name="T81" fmla="*/ 242 h 284"/>
              <a:gd name="T82" fmla="*/ 19 w 282"/>
              <a:gd name="T83" fmla="*/ 213 h 284"/>
              <a:gd name="T84" fmla="*/ 6 w 282"/>
              <a:gd name="T85" fmla="*/ 181 h 284"/>
              <a:gd name="T86" fmla="*/ 0 w 282"/>
              <a:gd name="T87" fmla="*/ 142 h 284"/>
              <a:gd name="T88" fmla="*/ 6 w 282"/>
              <a:gd name="T89" fmla="*/ 104 h 284"/>
              <a:gd name="T90" fmla="*/ 19 w 282"/>
              <a:gd name="T91" fmla="*/ 71 h 284"/>
              <a:gd name="T92" fmla="*/ 42 w 282"/>
              <a:gd name="T93" fmla="*/ 42 h 284"/>
              <a:gd name="T94" fmla="*/ 71 w 282"/>
              <a:gd name="T95" fmla="*/ 19 h 284"/>
              <a:gd name="T96" fmla="*/ 104 w 282"/>
              <a:gd name="T97" fmla="*/ 6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1" y="38"/>
                </a:lnTo>
                <a:lnTo>
                  <a:pt x="56" y="58"/>
                </a:lnTo>
                <a:lnTo>
                  <a:pt x="36" y="81"/>
                </a:lnTo>
                <a:lnTo>
                  <a:pt x="25" y="110"/>
                </a:lnTo>
                <a:lnTo>
                  <a:pt x="21" y="142"/>
                </a:lnTo>
                <a:lnTo>
                  <a:pt x="25" y="175"/>
                </a:lnTo>
                <a:lnTo>
                  <a:pt x="36" y="204"/>
                </a:lnTo>
                <a:lnTo>
                  <a:pt x="56" y="227"/>
                </a:lnTo>
                <a:lnTo>
                  <a:pt x="81" y="246"/>
                </a:lnTo>
                <a:lnTo>
                  <a:pt x="109" y="259"/>
                </a:lnTo>
                <a:lnTo>
                  <a:pt x="142" y="263"/>
                </a:lnTo>
                <a:lnTo>
                  <a:pt x="173" y="259"/>
                </a:lnTo>
                <a:lnTo>
                  <a:pt x="202" y="246"/>
                </a:lnTo>
                <a:lnTo>
                  <a:pt x="227" y="227"/>
                </a:lnTo>
                <a:lnTo>
                  <a:pt x="246" y="204"/>
                </a:lnTo>
                <a:lnTo>
                  <a:pt x="257" y="175"/>
                </a:lnTo>
                <a:lnTo>
                  <a:pt x="263" y="142"/>
                </a:lnTo>
                <a:lnTo>
                  <a:pt x="257" y="110"/>
                </a:lnTo>
                <a:lnTo>
                  <a:pt x="246" y="81"/>
                </a:lnTo>
                <a:lnTo>
                  <a:pt x="227" y="58"/>
                </a:lnTo>
                <a:lnTo>
                  <a:pt x="202" y="38"/>
                </a:lnTo>
                <a:lnTo>
                  <a:pt x="173" y="25"/>
                </a:lnTo>
                <a:lnTo>
                  <a:pt x="142" y="21"/>
                </a:lnTo>
                <a:close/>
                <a:moveTo>
                  <a:pt x="142" y="0"/>
                </a:moveTo>
                <a:lnTo>
                  <a:pt x="179" y="6"/>
                </a:lnTo>
                <a:lnTo>
                  <a:pt x="213" y="19"/>
                </a:lnTo>
                <a:lnTo>
                  <a:pt x="242" y="42"/>
                </a:lnTo>
                <a:lnTo>
                  <a:pt x="263" y="71"/>
                </a:lnTo>
                <a:lnTo>
                  <a:pt x="278" y="104"/>
                </a:lnTo>
                <a:lnTo>
                  <a:pt x="282" y="142"/>
                </a:lnTo>
                <a:lnTo>
                  <a:pt x="278" y="181"/>
                </a:lnTo>
                <a:lnTo>
                  <a:pt x="263" y="213"/>
                </a:lnTo>
                <a:lnTo>
                  <a:pt x="242" y="242"/>
                </a:lnTo>
                <a:lnTo>
                  <a:pt x="213" y="265"/>
                </a:lnTo>
                <a:lnTo>
                  <a:pt x="179" y="279"/>
                </a:lnTo>
                <a:lnTo>
                  <a:pt x="142" y="284"/>
                </a:lnTo>
                <a:lnTo>
                  <a:pt x="104" y="279"/>
                </a:lnTo>
                <a:lnTo>
                  <a:pt x="71" y="265"/>
                </a:lnTo>
                <a:lnTo>
                  <a:pt x="42" y="242"/>
                </a:lnTo>
                <a:lnTo>
                  <a:pt x="19" y="213"/>
                </a:lnTo>
                <a:lnTo>
                  <a:pt x="6" y="181"/>
                </a:lnTo>
                <a:lnTo>
                  <a:pt x="0" y="142"/>
                </a:lnTo>
                <a:lnTo>
                  <a:pt x="6" y="104"/>
                </a:lnTo>
                <a:lnTo>
                  <a:pt x="19" y="71"/>
                </a:lnTo>
                <a:lnTo>
                  <a:pt x="42" y="42"/>
                </a:lnTo>
                <a:lnTo>
                  <a:pt x="71" y="19"/>
                </a:lnTo>
                <a:lnTo>
                  <a:pt x="104" y="6"/>
                </a:lnTo>
                <a:lnTo>
                  <a:pt x="14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32"/>
          <p:cNvSpPr>
            <a:spLocks/>
          </p:cNvSpPr>
          <p:nvPr userDrawn="1"/>
        </p:nvSpPr>
        <p:spPr bwMode="auto">
          <a:xfrm>
            <a:off x="2786187" y="916508"/>
            <a:ext cx="428625" cy="73025"/>
          </a:xfrm>
          <a:custGeom>
            <a:avLst/>
            <a:gdLst>
              <a:gd name="T0" fmla="*/ 126 w 270"/>
              <a:gd name="T1" fmla="*/ 0 h 46"/>
              <a:gd name="T2" fmla="*/ 169 w 270"/>
              <a:gd name="T3" fmla="*/ 2 h 46"/>
              <a:gd name="T4" fmla="*/ 217 w 270"/>
              <a:gd name="T5" fmla="*/ 12 h 46"/>
              <a:gd name="T6" fmla="*/ 270 w 270"/>
              <a:gd name="T7" fmla="*/ 27 h 46"/>
              <a:gd name="T8" fmla="*/ 263 w 270"/>
              <a:gd name="T9" fmla="*/ 46 h 46"/>
              <a:gd name="T10" fmla="*/ 217 w 270"/>
              <a:gd name="T11" fmla="*/ 33 h 46"/>
              <a:gd name="T12" fmla="*/ 173 w 270"/>
              <a:gd name="T13" fmla="*/ 25 h 46"/>
              <a:gd name="T14" fmla="*/ 136 w 270"/>
              <a:gd name="T15" fmla="*/ 21 h 46"/>
              <a:gd name="T16" fmla="*/ 103 w 270"/>
              <a:gd name="T17" fmla="*/ 21 h 46"/>
              <a:gd name="T18" fmla="*/ 77 w 270"/>
              <a:gd name="T19" fmla="*/ 25 h 46"/>
              <a:gd name="T20" fmla="*/ 48 w 270"/>
              <a:gd name="T21" fmla="*/ 31 h 46"/>
              <a:gd name="T22" fmla="*/ 27 w 270"/>
              <a:gd name="T23" fmla="*/ 39 h 46"/>
              <a:gd name="T24" fmla="*/ 15 w 270"/>
              <a:gd name="T25" fmla="*/ 44 h 46"/>
              <a:gd name="T26" fmla="*/ 9 w 270"/>
              <a:gd name="T27" fmla="*/ 46 h 46"/>
              <a:gd name="T28" fmla="*/ 0 w 270"/>
              <a:gd name="T29" fmla="*/ 29 h 46"/>
              <a:gd name="T30" fmla="*/ 4 w 270"/>
              <a:gd name="T31" fmla="*/ 25 h 46"/>
              <a:gd name="T32" fmla="*/ 15 w 270"/>
              <a:gd name="T33" fmla="*/ 21 h 46"/>
              <a:gd name="T34" fmla="*/ 34 w 270"/>
              <a:gd name="T35" fmla="*/ 14 h 46"/>
              <a:gd name="T36" fmla="*/ 59 w 270"/>
              <a:gd name="T37" fmla="*/ 8 h 46"/>
              <a:gd name="T38" fmla="*/ 90 w 270"/>
              <a:gd name="T39" fmla="*/ 2 h 46"/>
              <a:gd name="T40" fmla="*/ 126 w 270"/>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0" h="46">
                <a:moveTo>
                  <a:pt x="126" y="0"/>
                </a:moveTo>
                <a:lnTo>
                  <a:pt x="169" y="2"/>
                </a:lnTo>
                <a:lnTo>
                  <a:pt x="217" y="12"/>
                </a:lnTo>
                <a:lnTo>
                  <a:pt x="270" y="27"/>
                </a:lnTo>
                <a:lnTo>
                  <a:pt x="263" y="46"/>
                </a:lnTo>
                <a:lnTo>
                  <a:pt x="217" y="33"/>
                </a:lnTo>
                <a:lnTo>
                  <a:pt x="173" y="25"/>
                </a:lnTo>
                <a:lnTo>
                  <a:pt x="136" y="21"/>
                </a:lnTo>
                <a:lnTo>
                  <a:pt x="103" y="21"/>
                </a:lnTo>
                <a:lnTo>
                  <a:pt x="77" y="25"/>
                </a:lnTo>
                <a:lnTo>
                  <a:pt x="48" y="31"/>
                </a:lnTo>
                <a:lnTo>
                  <a:pt x="27" y="39"/>
                </a:lnTo>
                <a:lnTo>
                  <a:pt x="15" y="44"/>
                </a:lnTo>
                <a:lnTo>
                  <a:pt x="9" y="46"/>
                </a:lnTo>
                <a:lnTo>
                  <a:pt x="0" y="29"/>
                </a:lnTo>
                <a:lnTo>
                  <a:pt x="4" y="25"/>
                </a:lnTo>
                <a:lnTo>
                  <a:pt x="15" y="21"/>
                </a:lnTo>
                <a:lnTo>
                  <a:pt x="34" y="14"/>
                </a:lnTo>
                <a:lnTo>
                  <a:pt x="59" y="8"/>
                </a:lnTo>
                <a:lnTo>
                  <a:pt x="90" y="2"/>
                </a:lnTo>
                <a:lnTo>
                  <a:pt x="126"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33"/>
          <p:cNvSpPr>
            <a:spLocks/>
          </p:cNvSpPr>
          <p:nvPr userDrawn="1"/>
        </p:nvSpPr>
        <p:spPr bwMode="auto">
          <a:xfrm>
            <a:off x="2908424" y="754583"/>
            <a:ext cx="80963" cy="412750"/>
          </a:xfrm>
          <a:custGeom>
            <a:avLst/>
            <a:gdLst>
              <a:gd name="T0" fmla="*/ 17 w 51"/>
              <a:gd name="T1" fmla="*/ 0 h 260"/>
              <a:gd name="T2" fmla="*/ 19 w 51"/>
              <a:gd name="T3" fmla="*/ 4 h 260"/>
              <a:gd name="T4" fmla="*/ 24 w 51"/>
              <a:gd name="T5" fmla="*/ 14 h 260"/>
              <a:gd name="T6" fmla="*/ 32 w 51"/>
              <a:gd name="T7" fmla="*/ 31 h 260"/>
              <a:gd name="T8" fmla="*/ 42 w 51"/>
              <a:gd name="T9" fmla="*/ 54 h 260"/>
              <a:gd name="T10" fmla="*/ 48 w 51"/>
              <a:gd name="T11" fmla="*/ 83 h 260"/>
              <a:gd name="T12" fmla="*/ 51 w 51"/>
              <a:gd name="T13" fmla="*/ 120 h 260"/>
              <a:gd name="T14" fmla="*/ 49 w 51"/>
              <a:gd name="T15" fmla="*/ 160 h 260"/>
              <a:gd name="T16" fmla="*/ 44 w 51"/>
              <a:gd name="T17" fmla="*/ 206 h 260"/>
              <a:gd name="T18" fmla="*/ 30 w 51"/>
              <a:gd name="T19" fmla="*/ 260 h 260"/>
              <a:gd name="T20" fmla="*/ 11 w 51"/>
              <a:gd name="T21" fmla="*/ 252 h 260"/>
              <a:gd name="T22" fmla="*/ 23 w 51"/>
              <a:gd name="T23" fmla="*/ 206 h 260"/>
              <a:gd name="T24" fmla="*/ 28 w 51"/>
              <a:gd name="T25" fmla="*/ 166 h 260"/>
              <a:gd name="T26" fmla="*/ 30 w 51"/>
              <a:gd name="T27" fmla="*/ 129 h 260"/>
              <a:gd name="T28" fmla="*/ 28 w 51"/>
              <a:gd name="T29" fmla="*/ 98 h 260"/>
              <a:gd name="T30" fmla="*/ 24 w 51"/>
              <a:gd name="T31" fmla="*/ 73 h 260"/>
              <a:gd name="T32" fmla="*/ 17 w 51"/>
              <a:gd name="T33" fmla="*/ 47 h 260"/>
              <a:gd name="T34" fmla="*/ 9 w 51"/>
              <a:gd name="T35" fmla="*/ 27 h 260"/>
              <a:gd name="T36" fmla="*/ 1 w 51"/>
              <a:gd name="T37" fmla="*/ 16 h 260"/>
              <a:gd name="T38" fmla="*/ 0 w 51"/>
              <a:gd name="T39" fmla="*/ 12 h 260"/>
              <a:gd name="T40" fmla="*/ 17 w 51"/>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0">
                <a:moveTo>
                  <a:pt x="17" y="0"/>
                </a:moveTo>
                <a:lnTo>
                  <a:pt x="19" y="4"/>
                </a:lnTo>
                <a:lnTo>
                  <a:pt x="24" y="14"/>
                </a:lnTo>
                <a:lnTo>
                  <a:pt x="32" y="31"/>
                </a:lnTo>
                <a:lnTo>
                  <a:pt x="42" y="54"/>
                </a:lnTo>
                <a:lnTo>
                  <a:pt x="48" y="83"/>
                </a:lnTo>
                <a:lnTo>
                  <a:pt x="51" y="120"/>
                </a:lnTo>
                <a:lnTo>
                  <a:pt x="49" y="160"/>
                </a:lnTo>
                <a:lnTo>
                  <a:pt x="44" y="206"/>
                </a:lnTo>
                <a:lnTo>
                  <a:pt x="30" y="260"/>
                </a:lnTo>
                <a:lnTo>
                  <a:pt x="11" y="252"/>
                </a:lnTo>
                <a:lnTo>
                  <a:pt x="23" y="206"/>
                </a:lnTo>
                <a:lnTo>
                  <a:pt x="28" y="166"/>
                </a:lnTo>
                <a:lnTo>
                  <a:pt x="30" y="129"/>
                </a:lnTo>
                <a:lnTo>
                  <a:pt x="28" y="98"/>
                </a:lnTo>
                <a:lnTo>
                  <a:pt x="24" y="73"/>
                </a:lnTo>
                <a:lnTo>
                  <a:pt x="17" y="47"/>
                </a:lnTo>
                <a:lnTo>
                  <a:pt x="9" y="27"/>
                </a:lnTo>
                <a:lnTo>
                  <a:pt x="1" y="16"/>
                </a:lnTo>
                <a:lnTo>
                  <a:pt x="0" y="12"/>
                </a:lnTo>
                <a:lnTo>
                  <a:pt x="1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34"/>
          <p:cNvSpPr>
            <a:spLocks/>
          </p:cNvSpPr>
          <p:nvPr userDrawn="1"/>
        </p:nvSpPr>
        <p:spPr bwMode="auto">
          <a:xfrm>
            <a:off x="3022724" y="754583"/>
            <a:ext cx="82550" cy="412750"/>
          </a:xfrm>
          <a:custGeom>
            <a:avLst/>
            <a:gdLst>
              <a:gd name="T0" fmla="*/ 35 w 52"/>
              <a:gd name="T1" fmla="*/ 0 h 260"/>
              <a:gd name="T2" fmla="*/ 52 w 52"/>
              <a:gd name="T3" fmla="*/ 12 h 260"/>
              <a:gd name="T4" fmla="*/ 50 w 52"/>
              <a:gd name="T5" fmla="*/ 16 h 260"/>
              <a:gd name="T6" fmla="*/ 45 w 52"/>
              <a:gd name="T7" fmla="*/ 25 h 260"/>
              <a:gd name="T8" fmla="*/ 39 w 52"/>
              <a:gd name="T9" fmla="*/ 41 h 260"/>
              <a:gd name="T10" fmla="*/ 31 w 52"/>
              <a:gd name="T11" fmla="*/ 62 h 260"/>
              <a:gd name="T12" fmla="*/ 25 w 52"/>
              <a:gd name="T13" fmla="*/ 89 h 260"/>
              <a:gd name="T14" fmla="*/ 22 w 52"/>
              <a:gd name="T15" fmla="*/ 122 h 260"/>
              <a:gd name="T16" fmla="*/ 24 w 52"/>
              <a:gd name="T17" fmla="*/ 160 h 260"/>
              <a:gd name="T18" fmla="*/ 29 w 52"/>
              <a:gd name="T19" fmla="*/ 204 h 260"/>
              <a:gd name="T20" fmla="*/ 43 w 52"/>
              <a:gd name="T21" fmla="*/ 254 h 260"/>
              <a:gd name="T22" fmla="*/ 22 w 52"/>
              <a:gd name="T23" fmla="*/ 260 h 260"/>
              <a:gd name="T24" fmla="*/ 8 w 52"/>
              <a:gd name="T25" fmla="*/ 208 h 260"/>
              <a:gd name="T26" fmla="*/ 2 w 52"/>
              <a:gd name="T27" fmla="*/ 160 h 260"/>
              <a:gd name="T28" fmla="*/ 0 w 52"/>
              <a:gd name="T29" fmla="*/ 120 h 260"/>
              <a:gd name="T30" fmla="*/ 4 w 52"/>
              <a:gd name="T31" fmla="*/ 85 h 260"/>
              <a:gd name="T32" fmla="*/ 12 w 52"/>
              <a:gd name="T33" fmla="*/ 56 h 260"/>
              <a:gd name="T34" fmla="*/ 20 w 52"/>
              <a:gd name="T35" fmla="*/ 33 h 260"/>
              <a:gd name="T36" fmla="*/ 27 w 52"/>
              <a:gd name="T37" fmla="*/ 16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9" y="41"/>
                </a:lnTo>
                <a:lnTo>
                  <a:pt x="31" y="62"/>
                </a:lnTo>
                <a:lnTo>
                  <a:pt x="25" y="89"/>
                </a:lnTo>
                <a:lnTo>
                  <a:pt x="22" y="122"/>
                </a:lnTo>
                <a:lnTo>
                  <a:pt x="24" y="160"/>
                </a:lnTo>
                <a:lnTo>
                  <a:pt x="29" y="204"/>
                </a:lnTo>
                <a:lnTo>
                  <a:pt x="43" y="254"/>
                </a:lnTo>
                <a:lnTo>
                  <a:pt x="22" y="260"/>
                </a:lnTo>
                <a:lnTo>
                  <a:pt x="8" y="208"/>
                </a:lnTo>
                <a:lnTo>
                  <a:pt x="2" y="160"/>
                </a:lnTo>
                <a:lnTo>
                  <a:pt x="0" y="120"/>
                </a:lnTo>
                <a:lnTo>
                  <a:pt x="4" y="85"/>
                </a:lnTo>
                <a:lnTo>
                  <a:pt x="12" y="56"/>
                </a:lnTo>
                <a:lnTo>
                  <a:pt x="20" y="33"/>
                </a:lnTo>
                <a:lnTo>
                  <a:pt x="27" y="16"/>
                </a:lnTo>
                <a:lnTo>
                  <a:pt x="33" y="4"/>
                </a:lnTo>
                <a:lnTo>
                  <a:pt x="3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12"/>
          <p:cNvSpPr>
            <a:spLocks noEditPoints="1"/>
          </p:cNvSpPr>
          <p:nvPr userDrawn="1"/>
        </p:nvSpPr>
        <p:spPr bwMode="auto">
          <a:xfrm>
            <a:off x="9925051" y="789508"/>
            <a:ext cx="482600" cy="395288"/>
          </a:xfrm>
          <a:custGeom>
            <a:avLst/>
            <a:gdLst>
              <a:gd name="T0" fmla="*/ 21 w 304"/>
              <a:gd name="T1" fmla="*/ 15 h 249"/>
              <a:gd name="T2" fmla="*/ 18 w 304"/>
              <a:gd name="T3" fmla="*/ 15 h 249"/>
              <a:gd name="T4" fmla="*/ 16 w 304"/>
              <a:gd name="T5" fmla="*/ 19 h 249"/>
              <a:gd name="T6" fmla="*/ 14 w 304"/>
              <a:gd name="T7" fmla="*/ 21 h 249"/>
              <a:gd name="T8" fmla="*/ 14 w 304"/>
              <a:gd name="T9" fmla="*/ 169 h 249"/>
              <a:gd name="T10" fmla="*/ 16 w 304"/>
              <a:gd name="T11" fmla="*/ 173 h 249"/>
              <a:gd name="T12" fmla="*/ 18 w 304"/>
              <a:gd name="T13" fmla="*/ 174 h 249"/>
              <a:gd name="T14" fmla="*/ 21 w 304"/>
              <a:gd name="T15" fmla="*/ 176 h 249"/>
              <a:gd name="T16" fmla="*/ 281 w 304"/>
              <a:gd name="T17" fmla="*/ 176 h 249"/>
              <a:gd name="T18" fmla="*/ 285 w 304"/>
              <a:gd name="T19" fmla="*/ 174 h 249"/>
              <a:gd name="T20" fmla="*/ 288 w 304"/>
              <a:gd name="T21" fmla="*/ 173 h 249"/>
              <a:gd name="T22" fmla="*/ 288 w 304"/>
              <a:gd name="T23" fmla="*/ 169 h 249"/>
              <a:gd name="T24" fmla="*/ 288 w 304"/>
              <a:gd name="T25" fmla="*/ 21 h 249"/>
              <a:gd name="T26" fmla="*/ 288 w 304"/>
              <a:gd name="T27" fmla="*/ 19 h 249"/>
              <a:gd name="T28" fmla="*/ 285 w 304"/>
              <a:gd name="T29" fmla="*/ 15 h 249"/>
              <a:gd name="T30" fmla="*/ 281 w 304"/>
              <a:gd name="T31" fmla="*/ 15 h 249"/>
              <a:gd name="T32" fmla="*/ 21 w 304"/>
              <a:gd name="T33" fmla="*/ 15 h 249"/>
              <a:gd name="T34" fmla="*/ 21 w 304"/>
              <a:gd name="T35" fmla="*/ 0 h 249"/>
              <a:gd name="T36" fmla="*/ 281 w 304"/>
              <a:gd name="T37" fmla="*/ 0 h 249"/>
              <a:gd name="T38" fmla="*/ 288 w 304"/>
              <a:gd name="T39" fmla="*/ 2 h 249"/>
              <a:gd name="T40" fmla="*/ 294 w 304"/>
              <a:gd name="T41" fmla="*/ 3 h 249"/>
              <a:gd name="T42" fmla="*/ 300 w 304"/>
              <a:gd name="T43" fmla="*/ 9 h 249"/>
              <a:gd name="T44" fmla="*/ 302 w 304"/>
              <a:gd name="T45" fmla="*/ 15 h 249"/>
              <a:gd name="T46" fmla="*/ 304 w 304"/>
              <a:gd name="T47" fmla="*/ 21 h 249"/>
              <a:gd name="T48" fmla="*/ 304 w 304"/>
              <a:gd name="T49" fmla="*/ 169 h 249"/>
              <a:gd name="T50" fmla="*/ 302 w 304"/>
              <a:gd name="T51" fmla="*/ 176 h 249"/>
              <a:gd name="T52" fmla="*/ 302 w 304"/>
              <a:gd name="T53" fmla="*/ 182 h 249"/>
              <a:gd name="T54" fmla="*/ 298 w 304"/>
              <a:gd name="T55" fmla="*/ 188 h 249"/>
              <a:gd name="T56" fmla="*/ 292 w 304"/>
              <a:gd name="T57" fmla="*/ 194 h 249"/>
              <a:gd name="T58" fmla="*/ 283 w 304"/>
              <a:gd name="T59" fmla="*/ 197 h 249"/>
              <a:gd name="T60" fmla="*/ 258 w 304"/>
              <a:gd name="T61" fmla="*/ 207 h 249"/>
              <a:gd name="T62" fmla="*/ 223 w 304"/>
              <a:gd name="T63" fmla="*/ 213 h 249"/>
              <a:gd name="T64" fmla="*/ 183 w 304"/>
              <a:gd name="T65" fmla="*/ 217 h 249"/>
              <a:gd name="T66" fmla="*/ 179 w 304"/>
              <a:gd name="T67" fmla="*/ 226 h 249"/>
              <a:gd name="T68" fmla="*/ 252 w 304"/>
              <a:gd name="T69" fmla="*/ 226 h 249"/>
              <a:gd name="T70" fmla="*/ 260 w 304"/>
              <a:gd name="T71" fmla="*/ 228 h 249"/>
              <a:gd name="T72" fmla="*/ 265 w 304"/>
              <a:gd name="T73" fmla="*/ 232 h 249"/>
              <a:gd name="T74" fmla="*/ 271 w 304"/>
              <a:gd name="T75" fmla="*/ 236 h 249"/>
              <a:gd name="T76" fmla="*/ 273 w 304"/>
              <a:gd name="T77" fmla="*/ 242 h 249"/>
              <a:gd name="T78" fmla="*/ 275 w 304"/>
              <a:gd name="T79" fmla="*/ 249 h 249"/>
              <a:gd name="T80" fmla="*/ 27 w 304"/>
              <a:gd name="T81" fmla="*/ 249 h 249"/>
              <a:gd name="T82" fmla="*/ 29 w 304"/>
              <a:gd name="T83" fmla="*/ 242 h 249"/>
              <a:gd name="T84" fmla="*/ 33 w 304"/>
              <a:gd name="T85" fmla="*/ 236 h 249"/>
              <a:gd name="T86" fmla="*/ 37 w 304"/>
              <a:gd name="T87" fmla="*/ 232 h 249"/>
              <a:gd name="T88" fmla="*/ 43 w 304"/>
              <a:gd name="T89" fmla="*/ 228 h 249"/>
              <a:gd name="T90" fmla="*/ 50 w 304"/>
              <a:gd name="T91" fmla="*/ 226 h 249"/>
              <a:gd name="T92" fmla="*/ 123 w 304"/>
              <a:gd name="T93" fmla="*/ 226 h 249"/>
              <a:gd name="T94" fmla="*/ 121 w 304"/>
              <a:gd name="T95" fmla="*/ 217 h 249"/>
              <a:gd name="T96" fmla="*/ 81 w 304"/>
              <a:gd name="T97" fmla="*/ 213 h 249"/>
              <a:gd name="T98" fmla="*/ 46 w 304"/>
              <a:gd name="T99" fmla="*/ 207 h 249"/>
              <a:gd name="T100" fmla="*/ 20 w 304"/>
              <a:gd name="T101" fmla="*/ 197 h 249"/>
              <a:gd name="T102" fmla="*/ 10 w 304"/>
              <a:gd name="T103" fmla="*/ 194 h 249"/>
              <a:gd name="T104" fmla="*/ 6 w 304"/>
              <a:gd name="T105" fmla="*/ 188 h 249"/>
              <a:gd name="T106" fmla="*/ 2 w 304"/>
              <a:gd name="T107" fmla="*/ 182 h 249"/>
              <a:gd name="T108" fmla="*/ 0 w 304"/>
              <a:gd name="T109" fmla="*/ 176 h 249"/>
              <a:gd name="T110" fmla="*/ 0 w 304"/>
              <a:gd name="T111" fmla="*/ 169 h 249"/>
              <a:gd name="T112" fmla="*/ 0 w 304"/>
              <a:gd name="T113" fmla="*/ 21 h 249"/>
              <a:gd name="T114" fmla="*/ 0 w 304"/>
              <a:gd name="T115" fmla="*/ 15 h 249"/>
              <a:gd name="T116" fmla="*/ 4 w 304"/>
              <a:gd name="T117" fmla="*/ 9 h 249"/>
              <a:gd name="T118" fmla="*/ 8 w 304"/>
              <a:gd name="T119" fmla="*/ 3 h 249"/>
              <a:gd name="T120" fmla="*/ 14 w 304"/>
              <a:gd name="T121" fmla="*/ 2 h 249"/>
              <a:gd name="T122" fmla="*/ 21 w 304"/>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9">
                <a:moveTo>
                  <a:pt x="21" y="15"/>
                </a:moveTo>
                <a:lnTo>
                  <a:pt x="18" y="15"/>
                </a:lnTo>
                <a:lnTo>
                  <a:pt x="16" y="19"/>
                </a:lnTo>
                <a:lnTo>
                  <a:pt x="14" y="21"/>
                </a:lnTo>
                <a:lnTo>
                  <a:pt x="14" y="169"/>
                </a:lnTo>
                <a:lnTo>
                  <a:pt x="16" y="173"/>
                </a:lnTo>
                <a:lnTo>
                  <a:pt x="18" y="174"/>
                </a:lnTo>
                <a:lnTo>
                  <a:pt x="21" y="176"/>
                </a:lnTo>
                <a:lnTo>
                  <a:pt x="281" y="176"/>
                </a:lnTo>
                <a:lnTo>
                  <a:pt x="285" y="174"/>
                </a:lnTo>
                <a:lnTo>
                  <a:pt x="288" y="173"/>
                </a:lnTo>
                <a:lnTo>
                  <a:pt x="288" y="169"/>
                </a:lnTo>
                <a:lnTo>
                  <a:pt x="288" y="21"/>
                </a:lnTo>
                <a:lnTo>
                  <a:pt x="288" y="19"/>
                </a:lnTo>
                <a:lnTo>
                  <a:pt x="285" y="15"/>
                </a:lnTo>
                <a:lnTo>
                  <a:pt x="281" y="15"/>
                </a:lnTo>
                <a:lnTo>
                  <a:pt x="21" y="15"/>
                </a:lnTo>
                <a:close/>
                <a:moveTo>
                  <a:pt x="21" y="0"/>
                </a:moveTo>
                <a:lnTo>
                  <a:pt x="281" y="0"/>
                </a:lnTo>
                <a:lnTo>
                  <a:pt x="288" y="2"/>
                </a:lnTo>
                <a:lnTo>
                  <a:pt x="294" y="3"/>
                </a:lnTo>
                <a:lnTo>
                  <a:pt x="300" y="9"/>
                </a:lnTo>
                <a:lnTo>
                  <a:pt x="302" y="15"/>
                </a:lnTo>
                <a:lnTo>
                  <a:pt x="304" y="21"/>
                </a:lnTo>
                <a:lnTo>
                  <a:pt x="304" y="169"/>
                </a:lnTo>
                <a:lnTo>
                  <a:pt x="302" y="176"/>
                </a:lnTo>
                <a:lnTo>
                  <a:pt x="302" y="182"/>
                </a:lnTo>
                <a:lnTo>
                  <a:pt x="298" y="188"/>
                </a:lnTo>
                <a:lnTo>
                  <a:pt x="292" y="194"/>
                </a:lnTo>
                <a:lnTo>
                  <a:pt x="283" y="197"/>
                </a:lnTo>
                <a:lnTo>
                  <a:pt x="258" y="207"/>
                </a:lnTo>
                <a:lnTo>
                  <a:pt x="223" y="213"/>
                </a:lnTo>
                <a:lnTo>
                  <a:pt x="183" y="217"/>
                </a:lnTo>
                <a:lnTo>
                  <a:pt x="179" y="226"/>
                </a:lnTo>
                <a:lnTo>
                  <a:pt x="252" y="226"/>
                </a:lnTo>
                <a:lnTo>
                  <a:pt x="260" y="228"/>
                </a:lnTo>
                <a:lnTo>
                  <a:pt x="265" y="232"/>
                </a:lnTo>
                <a:lnTo>
                  <a:pt x="271" y="236"/>
                </a:lnTo>
                <a:lnTo>
                  <a:pt x="273" y="242"/>
                </a:lnTo>
                <a:lnTo>
                  <a:pt x="275" y="249"/>
                </a:lnTo>
                <a:lnTo>
                  <a:pt x="27" y="249"/>
                </a:lnTo>
                <a:lnTo>
                  <a:pt x="29" y="242"/>
                </a:lnTo>
                <a:lnTo>
                  <a:pt x="33" y="236"/>
                </a:lnTo>
                <a:lnTo>
                  <a:pt x="37" y="232"/>
                </a:lnTo>
                <a:lnTo>
                  <a:pt x="43" y="228"/>
                </a:lnTo>
                <a:lnTo>
                  <a:pt x="50" y="226"/>
                </a:lnTo>
                <a:lnTo>
                  <a:pt x="123" y="226"/>
                </a:lnTo>
                <a:lnTo>
                  <a:pt x="121" y="217"/>
                </a:lnTo>
                <a:lnTo>
                  <a:pt x="81" y="213"/>
                </a:lnTo>
                <a:lnTo>
                  <a:pt x="46" y="207"/>
                </a:lnTo>
                <a:lnTo>
                  <a:pt x="20" y="197"/>
                </a:lnTo>
                <a:lnTo>
                  <a:pt x="10" y="194"/>
                </a:lnTo>
                <a:lnTo>
                  <a:pt x="6" y="188"/>
                </a:lnTo>
                <a:lnTo>
                  <a:pt x="2" y="182"/>
                </a:lnTo>
                <a:lnTo>
                  <a:pt x="0" y="176"/>
                </a:lnTo>
                <a:lnTo>
                  <a:pt x="0" y="169"/>
                </a:lnTo>
                <a:lnTo>
                  <a:pt x="0" y="21"/>
                </a:lnTo>
                <a:lnTo>
                  <a:pt x="0" y="15"/>
                </a:lnTo>
                <a:lnTo>
                  <a:pt x="4" y="9"/>
                </a:lnTo>
                <a:lnTo>
                  <a:pt x="8" y="3"/>
                </a:lnTo>
                <a:lnTo>
                  <a:pt x="14" y="2"/>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15"/>
          <p:cNvSpPr>
            <a:spLocks/>
          </p:cNvSpPr>
          <p:nvPr userDrawn="1"/>
        </p:nvSpPr>
        <p:spPr bwMode="auto">
          <a:xfrm>
            <a:off x="7691438" y="740296"/>
            <a:ext cx="212725" cy="414338"/>
          </a:xfrm>
          <a:custGeom>
            <a:avLst/>
            <a:gdLst>
              <a:gd name="T0" fmla="*/ 132 w 134"/>
              <a:gd name="T1" fmla="*/ 0 h 261"/>
              <a:gd name="T2" fmla="*/ 81 w 134"/>
              <a:gd name="T3" fmla="*/ 107 h 261"/>
              <a:gd name="T4" fmla="*/ 134 w 134"/>
              <a:gd name="T5" fmla="*/ 131 h 261"/>
              <a:gd name="T6" fmla="*/ 0 w 134"/>
              <a:gd name="T7" fmla="*/ 261 h 261"/>
              <a:gd name="T8" fmla="*/ 54 w 134"/>
              <a:gd name="T9" fmla="*/ 155 h 261"/>
              <a:gd name="T10" fmla="*/ 0 w 134"/>
              <a:gd name="T11" fmla="*/ 136 h 261"/>
              <a:gd name="T12" fmla="*/ 132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2" y="0"/>
                </a:moveTo>
                <a:lnTo>
                  <a:pt x="81" y="107"/>
                </a:lnTo>
                <a:lnTo>
                  <a:pt x="134" y="131"/>
                </a:lnTo>
                <a:lnTo>
                  <a:pt x="0" y="261"/>
                </a:lnTo>
                <a:lnTo>
                  <a:pt x="54" y="155"/>
                </a:lnTo>
                <a:lnTo>
                  <a:pt x="0" y="136"/>
                </a:lnTo>
                <a:lnTo>
                  <a:pt x="13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16"/>
          <p:cNvSpPr>
            <a:spLocks noEditPoints="1"/>
          </p:cNvSpPr>
          <p:nvPr userDrawn="1"/>
        </p:nvSpPr>
        <p:spPr bwMode="auto">
          <a:xfrm>
            <a:off x="7678738" y="727596"/>
            <a:ext cx="238125" cy="439738"/>
          </a:xfrm>
          <a:custGeom>
            <a:avLst/>
            <a:gdLst>
              <a:gd name="T0" fmla="*/ 112 w 150"/>
              <a:gd name="T1" fmla="*/ 46 h 277"/>
              <a:gd name="T2" fmla="*/ 23 w 150"/>
              <a:gd name="T3" fmla="*/ 140 h 277"/>
              <a:gd name="T4" fmla="*/ 66 w 150"/>
              <a:gd name="T5" fmla="*/ 156 h 277"/>
              <a:gd name="T6" fmla="*/ 68 w 150"/>
              <a:gd name="T7" fmla="*/ 158 h 277"/>
              <a:gd name="T8" fmla="*/ 69 w 150"/>
              <a:gd name="T9" fmla="*/ 160 h 277"/>
              <a:gd name="T10" fmla="*/ 69 w 150"/>
              <a:gd name="T11" fmla="*/ 163 h 277"/>
              <a:gd name="T12" fmla="*/ 69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7 h 277"/>
              <a:gd name="T24" fmla="*/ 81 w 150"/>
              <a:gd name="T25" fmla="*/ 115 h 277"/>
              <a:gd name="T26" fmla="*/ 83 w 150"/>
              <a:gd name="T27" fmla="*/ 112 h 277"/>
              <a:gd name="T28" fmla="*/ 112 w 150"/>
              <a:gd name="T29" fmla="*/ 46 h 277"/>
              <a:gd name="T30" fmla="*/ 140 w 150"/>
              <a:gd name="T31" fmla="*/ 0 h 277"/>
              <a:gd name="T32" fmla="*/ 144 w 150"/>
              <a:gd name="T33" fmla="*/ 0 h 277"/>
              <a:gd name="T34" fmla="*/ 146 w 150"/>
              <a:gd name="T35" fmla="*/ 4 h 277"/>
              <a:gd name="T36" fmla="*/ 148 w 150"/>
              <a:gd name="T37" fmla="*/ 6 h 277"/>
              <a:gd name="T38" fmla="*/ 146 w 150"/>
              <a:gd name="T39" fmla="*/ 10 h 277"/>
              <a:gd name="T40" fmla="*/ 100 w 150"/>
              <a:gd name="T41" fmla="*/ 112 h 277"/>
              <a:gd name="T42" fmla="*/ 144 w 150"/>
              <a:gd name="T43" fmla="*/ 131 h 277"/>
              <a:gd name="T44" fmla="*/ 148 w 150"/>
              <a:gd name="T45" fmla="*/ 133 h 277"/>
              <a:gd name="T46" fmla="*/ 150 w 150"/>
              <a:gd name="T47" fmla="*/ 137 h 277"/>
              <a:gd name="T48" fmla="*/ 150 w 150"/>
              <a:gd name="T49" fmla="*/ 140 h 277"/>
              <a:gd name="T50" fmla="*/ 148 w 150"/>
              <a:gd name="T51" fmla="*/ 144 h 277"/>
              <a:gd name="T52" fmla="*/ 14 w 150"/>
              <a:gd name="T53" fmla="*/ 275 h 277"/>
              <a:gd name="T54" fmla="*/ 12 w 150"/>
              <a:gd name="T55" fmla="*/ 275 h 277"/>
              <a:gd name="T56" fmla="*/ 8 w 150"/>
              <a:gd name="T57" fmla="*/ 277 h 277"/>
              <a:gd name="T58" fmla="*/ 6 w 150"/>
              <a:gd name="T59" fmla="*/ 277 h 277"/>
              <a:gd name="T60" fmla="*/ 4 w 150"/>
              <a:gd name="T61" fmla="*/ 275 h 277"/>
              <a:gd name="T62" fmla="*/ 2 w 150"/>
              <a:gd name="T63" fmla="*/ 273 h 277"/>
              <a:gd name="T64" fmla="*/ 0 w 150"/>
              <a:gd name="T65" fmla="*/ 269 h 277"/>
              <a:gd name="T66" fmla="*/ 2 w 150"/>
              <a:gd name="T67" fmla="*/ 265 h 277"/>
              <a:gd name="T68" fmla="*/ 52 w 150"/>
              <a:gd name="T69" fmla="*/ 167 h 277"/>
              <a:gd name="T70" fmla="*/ 6 w 150"/>
              <a:gd name="T71" fmla="*/ 152 h 277"/>
              <a:gd name="T72" fmla="*/ 2 w 150"/>
              <a:gd name="T73" fmla="*/ 150 h 277"/>
              <a:gd name="T74" fmla="*/ 0 w 150"/>
              <a:gd name="T75" fmla="*/ 146 h 277"/>
              <a:gd name="T76" fmla="*/ 0 w 150"/>
              <a:gd name="T77" fmla="*/ 142 h 277"/>
              <a:gd name="T78" fmla="*/ 2 w 150"/>
              <a:gd name="T79" fmla="*/ 139 h 277"/>
              <a:gd name="T80" fmla="*/ 135 w 150"/>
              <a:gd name="T81" fmla="*/ 2 h 277"/>
              <a:gd name="T82" fmla="*/ 137 w 150"/>
              <a:gd name="T83" fmla="*/ 0 h 277"/>
              <a:gd name="T84" fmla="*/ 140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6"/>
                </a:moveTo>
                <a:lnTo>
                  <a:pt x="23" y="140"/>
                </a:lnTo>
                <a:lnTo>
                  <a:pt x="66" y="156"/>
                </a:lnTo>
                <a:lnTo>
                  <a:pt x="68" y="158"/>
                </a:lnTo>
                <a:lnTo>
                  <a:pt x="69" y="160"/>
                </a:lnTo>
                <a:lnTo>
                  <a:pt x="69" y="163"/>
                </a:lnTo>
                <a:lnTo>
                  <a:pt x="69" y="167"/>
                </a:lnTo>
                <a:lnTo>
                  <a:pt x="37" y="231"/>
                </a:lnTo>
                <a:lnTo>
                  <a:pt x="129" y="140"/>
                </a:lnTo>
                <a:lnTo>
                  <a:pt x="87" y="123"/>
                </a:lnTo>
                <a:lnTo>
                  <a:pt x="83" y="121"/>
                </a:lnTo>
                <a:lnTo>
                  <a:pt x="81" y="117"/>
                </a:lnTo>
                <a:lnTo>
                  <a:pt x="81" y="115"/>
                </a:lnTo>
                <a:lnTo>
                  <a:pt x="83" y="112"/>
                </a:lnTo>
                <a:lnTo>
                  <a:pt x="112" y="46"/>
                </a:lnTo>
                <a:close/>
                <a:moveTo>
                  <a:pt x="140" y="0"/>
                </a:moveTo>
                <a:lnTo>
                  <a:pt x="144" y="0"/>
                </a:lnTo>
                <a:lnTo>
                  <a:pt x="146" y="4"/>
                </a:lnTo>
                <a:lnTo>
                  <a:pt x="148" y="6"/>
                </a:lnTo>
                <a:lnTo>
                  <a:pt x="146" y="10"/>
                </a:lnTo>
                <a:lnTo>
                  <a:pt x="100" y="112"/>
                </a:lnTo>
                <a:lnTo>
                  <a:pt x="144" y="131"/>
                </a:lnTo>
                <a:lnTo>
                  <a:pt x="148" y="133"/>
                </a:lnTo>
                <a:lnTo>
                  <a:pt x="150" y="137"/>
                </a:lnTo>
                <a:lnTo>
                  <a:pt x="150" y="140"/>
                </a:lnTo>
                <a:lnTo>
                  <a:pt x="148" y="144"/>
                </a:lnTo>
                <a:lnTo>
                  <a:pt x="14" y="275"/>
                </a:lnTo>
                <a:lnTo>
                  <a:pt x="12" y="275"/>
                </a:lnTo>
                <a:lnTo>
                  <a:pt x="8" y="277"/>
                </a:lnTo>
                <a:lnTo>
                  <a:pt x="6" y="277"/>
                </a:lnTo>
                <a:lnTo>
                  <a:pt x="4" y="275"/>
                </a:lnTo>
                <a:lnTo>
                  <a:pt x="2" y="273"/>
                </a:lnTo>
                <a:lnTo>
                  <a:pt x="0" y="269"/>
                </a:lnTo>
                <a:lnTo>
                  <a:pt x="2" y="265"/>
                </a:lnTo>
                <a:lnTo>
                  <a:pt x="52" y="167"/>
                </a:lnTo>
                <a:lnTo>
                  <a:pt x="6" y="152"/>
                </a:lnTo>
                <a:lnTo>
                  <a:pt x="2" y="150"/>
                </a:lnTo>
                <a:lnTo>
                  <a:pt x="0" y="146"/>
                </a:lnTo>
                <a:lnTo>
                  <a:pt x="0" y="142"/>
                </a:lnTo>
                <a:lnTo>
                  <a:pt x="2" y="139"/>
                </a:lnTo>
                <a:lnTo>
                  <a:pt x="135" y="2"/>
                </a:lnTo>
                <a:lnTo>
                  <a:pt x="137"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17"/>
          <p:cNvSpPr>
            <a:spLocks noEditPoints="1"/>
          </p:cNvSpPr>
          <p:nvPr userDrawn="1"/>
        </p:nvSpPr>
        <p:spPr bwMode="auto">
          <a:xfrm>
            <a:off x="6588126" y="913333"/>
            <a:ext cx="88900" cy="92075"/>
          </a:xfrm>
          <a:custGeom>
            <a:avLst/>
            <a:gdLst>
              <a:gd name="T0" fmla="*/ 29 w 56"/>
              <a:gd name="T1" fmla="*/ 18 h 58"/>
              <a:gd name="T2" fmla="*/ 25 w 56"/>
              <a:gd name="T3" fmla="*/ 18 h 58"/>
              <a:gd name="T4" fmla="*/ 19 w 56"/>
              <a:gd name="T5" fmla="*/ 22 h 58"/>
              <a:gd name="T6" fmla="*/ 17 w 56"/>
              <a:gd name="T7" fmla="*/ 25 h 58"/>
              <a:gd name="T8" fmla="*/ 17 w 56"/>
              <a:gd name="T9" fmla="*/ 29 h 58"/>
              <a:gd name="T10" fmla="*/ 17 w 56"/>
              <a:gd name="T11" fmla="*/ 35 h 58"/>
              <a:gd name="T12" fmla="*/ 19 w 56"/>
              <a:gd name="T13" fmla="*/ 39 h 58"/>
              <a:gd name="T14" fmla="*/ 25 w 56"/>
              <a:gd name="T15" fmla="*/ 41 h 58"/>
              <a:gd name="T16" fmla="*/ 29 w 56"/>
              <a:gd name="T17" fmla="*/ 43 h 58"/>
              <a:gd name="T18" fmla="*/ 35 w 56"/>
              <a:gd name="T19" fmla="*/ 41 h 58"/>
              <a:gd name="T20" fmla="*/ 38 w 56"/>
              <a:gd name="T21" fmla="*/ 39 h 58"/>
              <a:gd name="T22" fmla="*/ 40 w 56"/>
              <a:gd name="T23" fmla="*/ 35 h 58"/>
              <a:gd name="T24" fmla="*/ 42 w 56"/>
              <a:gd name="T25" fmla="*/ 29 h 58"/>
              <a:gd name="T26" fmla="*/ 40 w 56"/>
              <a:gd name="T27" fmla="*/ 25 h 58"/>
              <a:gd name="T28" fmla="*/ 38 w 56"/>
              <a:gd name="T29" fmla="*/ 22 h 58"/>
              <a:gd name="T30" fmla="*/ 35 w 56"/>
              <a:gd name="T31" fmla="*/ 18 h 58"/>
              <a:gd name="T32" fmla="*/ 29 w 56"/>
              <a:gd name="T33" fmla="*/ 18 h 58"/>
              <a:gd name="T34" fmla="*/ 29 w 56"/>
              <a:gd name="T35" fmla="*/ 0 h 58"/>
              <a:gd name="T36" fmla="*/ 36 w 56"/>
              <a:gd name="T37" fmla="*/ 2 h 58"/>
              <a:gd name="T38" fmla="*/ 44 w 56"/>
              <a:gd name="T39" fmla="*/ 4 h 58"/>
              <a:gd name="T40" fmla="*/ 50 w 56"/>
              <a:gd name="T41" fmla="*/ 10 h 58"/>
              <a:gd name="T42" fmla="*/ 56 w 56"/>
              <a:gd name="T43" fmla="*/ 22 h 58"/>
              <a:gd name="T44" fmla="*/ 56 w 56"/>
              <a:gd name="T45" fmla="*/ 37 h 58"/>
              <a:gd name="T46" fmla="*/ 50 w 56"/>
              <a:gd name="T47" fmla="*/ 50 h 58"/>
              <a:gd name="T48" fmla="*/ 36 w 56"/>
              <a:gd name="T49" fmla="*/ 58 h 58"/>
              <a:gd name="T50" fmla="*/ 21 w 56"/>
              <a:gd name="T51" fmla="*/ 58 h 58"/>
              <a:gd name="T52" fmla="*/ 10 w 56"/>
              <a:gd name="T53" fmla="*/ 50 h 58"/>
              <a:gd name="T54" fmla="*/ 4 w 56"/>
              <a:gd name="T55" fmla="*/ 45 h 58"/>
              <a:gd name="T56" fmla="*/ 2 w 56"/>
              <a:gd name="T57" fmla="*/ 37 h 58"/>
              <a:gd name="T58" fmla="*/ 0 w 56"/>
              <a:gd name="T59" fmla="*/ 29 h 58"/>
              <a:gd name="T60" fmla="*/ 2 w 56"/>
              <a:gd name="T61" fmla="*/ 22 h 58"/>
              <a:gd name="T62" fmla="*/ 4 w 56"/>
              <a:gd name="T63" fmla="*/ 16 h 58"/>
              <a:gd name="T64" fmla="*/ 10 w 56"/>
              <a:gd name="T65" fmla="*/ 10 h 58"/>
              <a:gd name="T66" fmla="*/ 15 w 56"/>
              <a:gd name="T67" fmla="*/ 4 h 58"/>
              <a:gd name="T68" fmla="*/ 21 w 56"/>
              <a:gd name="T69" fmla="*/ 2 h 58"/>
              <a:gd name="T70" fmla="*/ 29 w 56"/>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8">
                <a:moveTo>
                  <a:pt x="29" y="18"/>
                </a:moveTo>
                <a:lnTo>
                  <a:pt x="25" y="18"/>
                </a:lnTo>
                <a:lnTo>
                  <a:pt x="19" y="22"/>
                </a:lnTo>
                <a:lnTo>
                  <a:pt x="17" y="25"/>
                </a:lnTo>
                <a:lnTo>
                  <a:pt x="17" y="29"/>
                </a:lnTo>
                <a:lnTo>
                  <a:pt x="17" y="35"/>
                </a:lnTo>
                <a:lnTo>
                  <a:pt x="19" y="39"/>
                </a:lnTo>
                <a:lnTo>
                  <a:pt x="25" y="41"/>
                </a:lnTo>
                <a:lnTo>
                  <a:pt x="29" y="43"/>
                </a:lnTo>
                <a:lnTo>
                  <a:pt x="35" y="41"/>
                </a:lnTo>
                <a:lnTo>
                  <a:pt x="38" y="39"/>
                </a:lnTo>
                <a:lnTo>
                  <a:pt x="40" y="35"/>
                </a:lnTo>
                <a:lnTo>
                  <a:pt x="42" y="29"/>
                </a:lnTo>
                <a:lnTo>
                  <a:pt x="40" y="25"/>
                </a:lnTo>
                <a:lnTo>
                  <a:pt x="38" y="22"/>
                </a:lnTo>
                <a:lnTo>
                  <a:pt x="35" y="18"/>
                </a:lnTo>
                <a:lnTo>
                  <a:pt x="29" y="18"/>
                </a:lnTo>
                <a:close/>
                <a:moveTo>
                  <a:pt x="29" y="0"/>
                </a:moveTo>
                <a:lnTo>
                  <a:pt x="36" y="2"/>
                </a:lnTo>
                <a:lnTo>
                  <a:pt x="44" y="4"/>
                </a:lnTo>
                <a:lnTo>
                  <a:pt x="50" y="10"/>
                </a:lnTo>
                <a:lnTo>
                  <a:pt x="56" y="22"/>
                </a:lnTo>
                <a:lnTo>
                  <a:pt x="56" y="37"/>
                </a:lnTo>
                <a:lnTo>
                  <a:pt x="50" y="50"/>
                </a:lnTo>
                <a:lnTo>
                  <a:pt x="36" y="58"/>
                </a:lnTo>
                <a:lnTo>
                  <a:pt x="21" y="58"/>
                </a:lnTo>
                <a:lnTo>
                  <a:pt x="10" y="50"/>
                </a:lnTo>
                <a:lnTo>
                  <a:pt x="4" y="45"/>
                </a:lnTo>
                <a:lnTo>
                  <a:pt x="2" y="37"/>
                </a:lnTo>
                <a:lnTo>
                  <a:pt x="0" y="29"/>
                </a:lnTo>
                <a:lnTo>
                  <a:pt x="2" y="22"/>
                </a:lnTo>
                <a:lnTo>
                  <a:pt x="4" y="16"/>
                </a:lnTo>
                <a:lnTo>
                  <a:pt x="10" y="10"/>
                </a:lnTo>
                <a:lnTo>
                  <a:pt x="15" y="4"/>
                </a:lnTo>
                <a:lnTo>
                  <a:pt x="21" y="2"/>
                </a:lnTo>
                <a:lnTo>
                  <a:pt x="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8"/>
          <p:cNvSpPr>
            <a:spLocks/>
          </p:cNvSpPr>
          <p:nvPr userDrawn="1"/>
        </p:nvSpPr>
        <p:spPr bwMode="auto">
          <a:xfrm>
            <a:off x="6621463" y="773633"/>
            <a:ext cx="23813" cy="115888"/>
          </a:xfrm>
          <a:custGeom>
            <a:avLst/>
            <a:gdLst>
              <a:gd name="T0" fmla="*/ 8 w 15"/>
              <a:gd name="T1" fmla="*/ 0 h 73"/>
              <a:gd name="T2" fmla="*/ 12 w 15"/>
              <a:gd name="T3" fmla="*/ 2 h 73"/>
              <a:gd name="T4" fmla="*/ 15 w 15"/>
              <a:gd name="T5" fmla="*/ 4 h 73"/>
              <a:gd name="T6" fmla="*/ 15 w 15"/>
              <a:gd name="T7" fmla="*/ 8 h 73"/>
              <a:gd name="T8" fmla="*/ 15 w 15"/>
              <a:gd name="T9" fmla="*/ 65 h 73"/>
              <a:gd name="T10" fmla="*/ 15 w 15"/>
              <a:gd name="T11" fmla="*/ 69 h 73"/>
              <a:gd name="T12" fmla="*/ 12 w 15"/>
              <a:gd name="T13" fmla="*/ 71 h 73"/>
              <a:gd name="T14" fmla="*/ 8 w 15"/>
              <a:gd name="T15" fmla="*/ 73 h 73"/>
              <a:gd name="T16" fmla="*/ 4 w 15"/>
              <a:gd name="T17" fmla="*/ 71 h 73"/>
              <a:gd name="T18" fmla="*/ 2 w 15"/>
              <a:gd name="T19" fmla="*/ 69 h 73"/>
              <a:gd name="T20" fmla="*/ 0 w 15"/>
              <a:gd name="T21" fmla="*/ 65 h 73"/>
              <a:gd name="T22" fmla="*/ 0 w 15"/>
              <a:gd name="T23" fmla="*/ 8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2" y="2"/>
                </a:lnTo>
                <a:lnTo>
                  <a:pt x="15" y="4"/>
                </a:lnTo>
                <a:lnTo>
                  <a:pt x="15" y="8"/>
                </a:lnTo>
                <a:lnTo>
                  <a:pt x="15" y="65"/>
                </a:lnTo>
                <a:lnTo>
                  <a:pt x="15" y="69"/>
                </a:lnTo>
                <a:lnTo>
                  <a:pt x="12" y="71"/>
                </a:lnTo>
                <a:lnTo>
                  <a:pt x="8" y="73"/>
                </a:lnTo>
                <a:lnTo>
                  <a:pt x="4" y="71"/>
                </a:lnTo>
                <a:lnTo>
                  <a:pt x="2" y="69"/>
                </a:lnTo>
                <a:lnTo>
                  <a:pt x="0" y="65"/>
                </a:lnTo>
                <a:lnTo>
                  <a:pt x="0" y="8"/>
                </a:lnTo>
                <a:lnTo>
                  <a:pt x="2"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9"/>
          <p:cNvSpPr>
            <a:spLocks/>
          </p:cNvSpPr>
          <p:nvPr userDrawn="1"/>
        </p:nvSpPr>
        <p:spPr bwMode="auto">
          <a:xfrm>
            <a:off x="6621463" y="1048271"/>
            <a:ext cx="23813" cy="115888"/>
          </a:xfrm>
          <a:custGeom>
            <a:avLst/>
            <a:gdLst>
              <a:gd name="T0" fmla="*/ 8 w 15"/>
              <a:gd name="T1" fmla="*/ 0 h 73"/>
              <a:gd name="T2" fmla="*/ 12 w 15"/>
              <a:gd name="T3" fmla="*/ 2 h 73"/>
              <a:gd name="T4" fmla="*/ 15 w 15"/>
              <a:gd name="T5" fmla="*/ 4 h 73"/>
              <a:gd name="T6" fmla="*/ 15 w 15"/>
              <a:gd name="T7" fmla="*/ 8 h 73"/>
              <a:gd name="T8" fmla="*/ 15 w 15"/>
              <a:gd name="T9" fmla="*/ 65 h 73"/>
              <a:gd name="T10" fmla="*/ 15 w 15"/>
              <a:gd name="T11" fmla="*/ 69 h 73"/>
              <a:gd name="T12" fmla="*/ 12 w 15"/>
              <a:gd name="T13" fmla="*/ 71 h 73"/>
              <a:gd name="T14" fmla="*/ 8 w 15"/>
              <a:gd name="T15" fmla="*/ 73 h 73"/>
              <a:gd name="T16" fmla="*/ 4 w 15"/>
              <a:gd name="T17" fmla="*/ 71 h 73"/>
              <a:gd name="T18" fmla="*/ 2 w 15"/>
              <a:gd name="T19" fmla="*/ 69 h 73"/>
              <a:gd name="T20" fmla="*/ 0 w 15"/>
              <a:gd name="T21" fmla="*/ 65 h 73"/>
              <a:gd name="T22" fmla="*/ 0 w 15"/>
              <a:gd name="T23" fmla="*/ 8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2" y="2"/>
                </a:lnTo>
                <a:lnTo>
                  <a:pt x="15" y="4"/>
                </a:lnTo>
                <a:lnTo>
                  <a:pt x="15" y="8"/>
                </a:lnTo>
                <a:lnTo>
                  <a:pt x="15" y="65"/>
                </a:lnTo>
                <a:lnTo>
                  <a:pt x="15" y="69"/>
                </a:lnTo>
                <a:lnTo>
                  <a:pt x="12" y="71"/>
                </a:lnTo>
                <a:lnTo>
                  <a:pt x="8" y="73"/>
                </a:lnTo>
                <a:lnTo>
                  <a:pt x="4" y="71"/>
                </a:lnTo>
                <a:lnTo>
                  <a:pt x="2" y="69"/>
                </a:lnTo>
                <a:lnTo>
                  <a:pt x="0" y="65"/>
                </a:lnTo>
                <a:lnTo>
                  <a:pt x="0" y="8"/>
                </a:lnTo>
                <a:lnTo>
                  <a:pt x="2"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20"/>
          <p:cNvSpPr>
            <a:spLocks/>
          </p:cNvSpPr>
          <p:nvPr userDrawn="1"/>
        </p:nvSpPr>
        <p:spPr bwMode="auto">
          <a:xfrm>
            <a:off x="6445251" y="948258"/>
            <a:ext cx="112713" cy="23813"/>
          </a:xfrm>
          <a:custGeom>
            <a:avLst/>
            <a:gdLst>
              <a:gd name="T0" fmla="*/ 7 w 71"/>
              <a:gd name="T1" fmla="*/ 0 h 15"/>
              <a:gd name="T2" fmla="*/ 63 w 71"/>
              <a:gd name="T3" fmla="*/ 0 h 15"/>
              <a:gd name="T4" fmla="*/ 67 w 71"/>
              <a:gd name="T5" fmla="*/ 1 h 15"/>
              <a:gd name="T6" fmla="*/ 71 w 71"/>
              <a:gd name="T7" fmla="*/ 3 h 15"/>
              <a:gd name="T8" fmla="*/ 71 w 71"/>
              <a:gd name="T9" fmla="*/ 7 h 15"/>
              <a:gd name="T10" fmla="*/ 71 w 71"/>
              <a:gd name="T11" fmla="*/ 11 h 15"/>
              <a:gd name="T12" fmla="*/ 67 w 71"/>
              <a:gd name="T13" fmla="*/ 15 h 15"/>
              <a:gd name="T14" fmla="*/ 63 w 71"/>
              <a:gd name="T15" fmla="*/ 15 h 15"/>
              <a:gd name="T16" fmla="*/ 7 w 71"/>
              <a:gd name="T17" fmla="*/ 15 h 15"/>
              <a:gd name="T18" fmla="*/ 4 w 71"/>
              <a:gd name="T19" fmla="*/ 15 h 15"/>
              <a:gd name="T20" fmla="*/ 0 w 71"/>
              <a:gd name="T21" fmla="*/ 11 h 15"/>
              <a:gd name="T22" fmla="*/ 0 w 71"/>
              <a:gd name="T23" fmla="*/ 7 h 15"/>
              <a:gd name="T24" fmla="*/ 0 w 71"/>
              <a:gd name="T25" fmla="*/ 3 h 15"/>
              <a:gd name="T26" fmla="*/ 4 w 71"/>
              <a:gd name="T27" fmla="*/ 1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1"/>
                </a:lnTo>
                <a:lnTo>
                  <a:pt x="71" y="3"/>
                </a:lnTo>
                <a:lnTo>
                  <a:pt x="71" y="7"/>
                </a:lnTo>
                <a:lnTo>
                  <a:pt x="71" y="11"/>
                </a:lnTo>
                <a:lnTo>
                  <a:pt x="67" y="15"/>
                </a:lnTo>
                <a:lnTo>
                  <a:pt x="63" y="15"/>
                </a:lnTo>
                <a:lnTo>
                  <a:pt x="7" y="15"/>
                </a:lnTo>
                <a:lnTo>
                  <a:pt x="4" y="15"/>
                </a:lnTo>
                <a:lnTo>
                  <a:pt x="0" y="11"/>
                </a:lnTo>
                <a:lnTo>
                  <a:pt x="0" y="7"/>
                </a:lnTo>
                <a:lnTo>
                  <a:pt x="0" y="3"/>
                </a:lnTo>
                <a:lnTo>
                  <a:pt x="4" y="1"/>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21"/>
          <p:cNvSpPr>
            <a:spLocks/>
          </p:cNvSpPr>
          <p:nvPr userDrawn="1"/>
        </p:nvSpPr>
        <p:spPr bwMode="auto">
          <a:xfrm>
            <a:off x="6719888" y="948258"/>
            <a:ext cx="112713" cy="23813"/>
          </a:xfrm>
          <a:custGeom>
            <a:avLst/>
            <a:gdLst>
              <a:gd name="T0" fmla="*/ 7 w 71"/>
              <a:gd name="T1" fmla="*/ 0 h 15"/>
              <a:gd name="T2" fmla="*/ 63 w 71"/>
              <a:gd name="T3" fmla="*/ 0 h 15"/>
              <a:gd name="T4" fmla="*/ 67 w 71"/>
              <a:gd name="T5" fmla="*/ 1 h 15"/>
              <a:gd name="T6" fmla="*/ 71 w 71"/>
              <a:gd name="T7" fmla="*/ 3 h 15"/>
              <a:gd name="T8" fmla="*/ 71 w 71"/>
              <a:gd name="T9" fmla="*/ 7 h 15"/>
              <a:gd name="T10" fmla="*/ 71 w 71"/>
              <a:gd name="T11" fmla="*/ 11 h 15"/>
              <a:gd name="T12" fmla="*/ 67 w 71"/>
              <a:gd name="T13" fmla="*/ 15 h 15"/>
              <a:gd name="T14" fmla="*/ 63 w 71"/>
              <a:gd name="T15" fmla="*/ 15 h 15"/>
              <a:gd name="T16" fmla="*/ 7 w 71"/>
              <a:gd name="T17" fmla="*/ 15 h 15"/>
              <a:gd name="T18" fmla="*/ 3 w 71"/>
              <a:gd name="T19" fmla="*/ 15 h 15"/>
              <a:gd name="T20" fmla="*/ 0 w 71"/>
              <a:gd name="T21" fmla="*/ 11 h 15"/>
              <a:gd name="T22" fmla="*/ 0 w 71"/>
              <a:gd name="T23" fmla="*/ 7 h 15"/>
              <a:gd name="T24" fmla="*/ 0 w 71"/>
              <a:gd name="T25" fmla="*/ 3 h 15"/>
              <a:gd name="T26" fmla="*/ 3 w 71"/>
              <a:gd name="T27" fmla="*/ 1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1"/>
                </a:lnTo>
                <a:lnTo>
                  <a:pt x="71" y="3"/>
                </a:lnTo>
                <a:lnTo>
                  <a:pt x="71" y="7"/>
                </a:lnTo>
                <a:lnTo>
                  <a:pt x="71" y="11"/>
                </a:lnTo>
                <a:lnTo>
                  <a:pt x="67" y="15"/>
                </a:lnTo>
                <a:lnTo>
                  <a:pt x="63" y="15"/>
                </a:lnTo>
                <a:lnTo>
                  <a:pt x="7" y="15"/>
                </a:lnTo>
                <a:lnTo>
                  <a:pt x="3" y="15"/>
                </a:lnTo>
                <a:lnTo>
                  <a:pt x="0" y="11"/>
                </a:lnTo>
                <a:lnTo>
                  <a:pt x="0" y="7"/>
                </a:lnTo>
                <a:lnTo>
                  <a:pt x="0" y="3"/>
                </a:lnTo>
                <a:lnTo>
                  <a:pt x="3" y="1"/>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22"/>
          <p:cNvSpPr>
            <a:spLocks/>
          </p:cNvSpPr>
          <p:nvPr userDrawn="1"/>
        </p:nvSpPr>
        <p:spPr bwMode="auto">
          <a:xfrm>
            <a:off x="6684963" y="816496"/>
            <a:ext cx="85725" cy="88900"/>
          </a:xfrm>
          <a:custGeom>
            <a:avLst/>
            <a:gdLst>
              <a:gd name="T0" fmla="*/ 48 w 54"/>
              <a:gd name="T1" fmla="*/ 0 h 56"/>
              <a:gd name="T2" fmla="*/ 52 w 54"/>
              <a:gd name="T3" fmla="*/ 2 h 56"/>
              <a:gd name="T4" fmla="*/ 54 w 54"/>
              <a:gd name="T5" fmla="*/ 4 h 56"/>
              <a:gd name="T6" fmla="*/ 54 w 54"/>
              <a:gd name="T7" fmla="*/ 8 h 56"/>
              <a:gd name="T8" fmla="*/ 52 w 54"/>
              <a:gd name="T9" fmla="*/ 11 h 56"/>
              <a:gd name="T10" fmla="*/ 14 w 54"/>
              <a:gd name="T11" fmla="*/ 54 h 56"/>
              <a:gd name="T12" fmla="*/ 10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2 h 56"/>
              <a:gd name="T26" fmla="*/ 41 w 54"/>
              <a:gd name="T27" fmla="*/ 2 h 56"/>
              <a:gd name="T28" fmla="*/ 45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8"/>
                </a:lnTo>
                <a:lnTo>
                  <a:pt x="52" y="11"/>
                </a:lnTo>
                <a:lnTo>
                  <a:pt x="14" y="54"/>
                </a:lnTo>
                <a:lnTo>
                  <a:pt x="10" y="56"/>
                </a:lnTo>
                <a:lnTo>
                  <a:pt x="8" y="56"/>
                </a:lnTo>
                <a:lnTo>
                  <a:pt x="4" y="56"/>
                </a:lnTo>
                <a:lnTo>
                  <a:pt x="2" y="54"/>
                </a:lnTo>
                <a:lnTo>
                  <a:pt x="0" y="50"/>
                </a:lnTo>
                <a:lnTo>
                  <a:pt x="0" y="46"/>
                </a:lnTo>
                <a:lnTo>
                  <a:pt x="2" y="42"/>
                </a:lnTo>
                <a:lnTo>
                  <a:pt x="41" y="2"/>
                </a:lnTo>
                <a:lnTo>
                  <a:pt x="45"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23"/>
          <p:cNvSpPr>
            <a:spLocks/>
          </p:cNvSpPr>
          <p:nvPr userDrawn="1"/>
        </p:nvSpPr>
        <p:spPr bwMode="auto">
          <a:xfrm>
            <a:off x="6496051" y="1014933"/>
            <a:ext cx="85725" cy="90488"/>
          </a:xfrm>
          <a:custGeom>
            <a:avLst/>
            <a:gdLst>
              <a:gd name="T0" fmla="*/ 48 w 54"/>
              <a:gd name="T1" fmla="*/ 0 h 57"/>
              <a:gd name="T2" fmla="*/ 52 w 54"/>
              <a:gd name="T3" fmla="*/ 2 h 57"/>
              <a:gd name="T4" fmla="*/ 54 w 54"/>
              <a:gd name="T5" fmla="*/ 6 h 57"/>
              <a:gd name="T6" fmla="*/ 54 w 54"/>
              <a:gd name="T7" fmla="*/ 9 h 57"/>
              <a:gd name="T8" fmla="*/ 52 w 54"/>
              <a:gd name="T9" fmla="*/ 13 h 57"/>
              <a:gd name="T10" fmla="*/ 14 w 54"/>
              <a:gd name="T11" fmla="*/ 55 h 57"/>
              <a:gd name="T12" fmla="*/ 12 w 54"/>
              <a:gd name="T13" fmla="*/ 57 h 57"/>
              <a:gd name="T14" fmla="*/ 8 w 54"/>
              <a:gd name="T15" fmla="*/ 57 h 57"/>
              <a:gd name="T16" fmla="*/ 6 w 54"/>
              <a:gd name="T17" fmla="*/ 57 h 57"/>
              <a:gd name="T18" fmla="*/ 2 w 54"/>
              <a:gd name="T19" fmla="*/ 55 h 57"/>
              <a:gd name="T20" fmla="*/ 0 w 54"/>
              <a:gd name="T21" fmla="*/ 52 h 57"/>
              <a:gd name="T22" fmla="*/ 0 w 54"/>
              <a:gd name="T23" fmla="*/ 48 h 57"/>
              <a:gd name="T24" fmla="*/ 2 w 54"/>
              <a:gd name="T25" fmla="*/ 44 h 57"/>
              <a:gd name="T26" fmla="*/ 41 w 54"/>
              <a:gd name="T27" fmla="*/ 4 h 57"/>
              <a:gd name="T28" fmla="*/ 45 w 54"/>
              <a:gd name="T29" fmla="*/ 0 h 57"/>
              <a:gd name="T30" fmla="*/ 48 w 54"/>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7">
                <a:moveTo>
                  <a:pt x="48" y="0"/>
                </a:moveTo>
                <a:lnTo>
                  <a:pt x="52" y="2"/>
                </a:lnTo>
                <a:lnTo>
                  <a:pt x="54" y="6"/>
                </a:lnTo>
                <a:lnTo>
                  <a:pt x="54" y="9"/>
                </a:lnTo>
                <a:lnTo>
                  <a:pt x="52" y="13"/>
                </a:lnTo>
                <a:lnTo>
                  <a:pt x="14" y="55"/>
                </a:lnTo>
                <a:lnTo>
                  <a:pt x="12" y="57"/>
                </a:lnTo>
                <a:lnTo>
                  <a:pt x="8" y="57"/>
                </a:lnTo>
                <a:lnTo>
                  <a:pt x="6" y="57"/>
                </a:lnTo>
                <a:lnTo>
                  <a:pt x="2" y="55"/>
                </a:lnTo>
                <a:lnTo>
                  <a:pt x="0" y="52"/>
                </a:lnTo>
                <a:lnTo>
                  <a:pt x="0" y="48"/>
                </a:lnTo>
                <a:lnTo>
                  <a:pt x="2" y="44"/>
                </a:lnTo>
                <a:lnTo>
                  <a:pt x="41" y="4"/>
                </a:lnTo>
                <a:lnTo>
                  <a:pt x="45"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24"/>
          <p:cNvSpPr>
            <a:spLocks/>
          </p:cNvSpPr>
          <p:nvPr userDrawn="1"/>
        </p:nvSpPr>
        <p:spPr bwMode="auto">
          <a:xfrm>
            <a:off x="6496051" y="819671"/>
            <a:ext cx="92075" cy="88900"/>
          </a:xfrm>
          <a:custGeom>
            <a:avLst/>
            <a:gdLst>
              <a:gd name="T0" fmla="*/ 10 w 58"/>
              <a:gd name="T1" fmla="*/ 0 h 56"/>
              <a:gd name="T2" fmla="*/ 14 w 58"/>
              <a:gd name="T3" fmla="*/ 2 h 56"/>
              <a:gd name="T4" fmla="*/ 56 w 58"/>
              <a:gd name="T5" fmla="*/ 42 h 56"/>
              <a:gd name="T6" fmla="*/ 58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2 h 56"/>
              <a:gd name="T20" fmla="*/ 2 w 58"/>
              <a:gd name="T21" fmla="*/ 13 h 56"/>
              <a:gd name="T22" fmla="*/ 0 w 58"/>
              <a:gd name="T23" fmla="*/ 9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2"/>
                </a:lnTo>
                <a:lnTo>
                  <a:pt x="58" y="44"/>
                </a:lnTo>
                <a:lnTo>
                  <a:pt x="58" y="48"/>
                </a:lnTo>
                <a:lnTo>
                  <a:pt x="56" y="52"/>
                </a:lnTo>
                <a:lnTo>
                  <a:pt x="52" y="54"/>
                </a:lnTo>
                <a:lnTo>
                  <a:pt x="50" y="56"/>
                </a:lnTo>
                <a:lnTo>
                  <a:pt x="46" y="54"/>
                </a:lnTo>
                <a:lnTo>
                  <a:pt x="45" y="52"/>
                </a:lnTo>
                <a:lnTo>
                  <a:pt x="2" y="13"/>
                </a:lnTo>
                <a:lnTo>
                  <a:pt x="0" y="9"/>
                </a:lnTo>
                <a:lnTo>
                  <a:pt x="0" y="6"/>
                </a:lnTo>
                <a:lnTo>
                  <a:pt x="2" y="4"/>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25"/>
          <p:cNvSpPr>
            <a:spLocks/>
          </p:cNvSpPr>
          <p:nvPr userDrawn="1"/>
        </p:nvSpPr>
        <p:spPr bwMode="auto">
          <a:xfrm>
            <a:off x="6697663" y="1008583"/>
            <a:ext cx="92075" cy="85725"/>
          </a:xfrm>
          <a:custGeom>
            <a:avLst/>
            <a:gdLst>
              <a:gd name="T0" fmla="*/ 10 w 58"/>
              <a:gd name="T1" fmla="*/ 0 h 54"/>
              <a:gd name="T2" fmla="*/ 14 w 58"/>
              <a:gd name="T3" fmla="*/ 2 h 54"/>
              <a:gd name="T4" fmla="*/ 54 w 58"/>
              <a:gd name="T5" fmla="*/ 40 h 54"/>
              <a:gd name="T6" fmla="*/ 56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4" y="40"/>
                </a:lnTo>
                <a:lnTo>
                  <a:pt x="56"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26"/>
          <p:cNvSpPr>
            <a:spLocks/>
          </p:cNvSpPr>
          <p:nvPr userDrawn="1"/>
        </p:nvSpPr>
        <p:spPr bwMode="auto">
          <a:xfrm>
            <a:off x="11412538" y="794271"/>
            <a:ext cx="115888" cy="387350"/>
          </a:xfrm>
          <a:custGeom>
            <a:avLst/>
            <a:gdLst>
              <a:gd name="T0" fmla="*/ 14 w 73"/>
              <a:gd name="T1" fmla="*/ 0 h 244"/>
              <a:gd name="T2" fmla="*/ 20 w 73"/>
              <a:gd name="T3" fmla="*/ 0 h 244"/>
              <a:gd name="T4" fmla="*/ 23 w 73"/>
              <a:gd name="T5" fmla="*/ 4 h 244"/>
              <a:gd name="T6" fmla="*/ 44 w 73"/>
              <a:gd name="T7" fmla="*/ 29 h 244"/>
              <a:gd name="T8" fmla="*/ 60 w 73"/>
              <a:gd name="T9" fmla="*/ 58 h 244"/>
              <a:gd name="T10" fmla="*/ 69 w 73"/>
              <a:gd name="T11" fmla="*/ 89 h 244"/>
              <a:gd name="T12" fmla="*/ 73 w 73"/>
              <a:gd name="T13" fmla="*/ 121 h 244"/>
              <a:gd name="T14" fmla="*/ 69 w 73"/>
              <a:gd name="T15" fmla="*/ 154 h 244"/>
              <a:gd name="T16" fmla="*/ 60 w 73"/>
              <a:gd name="T17" fmla="*/ 187 h 244"/>
              <a:gd name="T18" fmla="*/ 44 w 73"/>
              <a:gd name="T19" fmla="*/ 216 h 244"/>
              <a:gd name="T20" fmla="*/ 23 w 73"/>
              <a:gd name="T21" fmla="*/ 241 h 244"/>
              <a:gd name="T22" fmla="*/ 20 w 73"/>
              <a:gd name="T23" fmla="*/ 243 h 244"/>
              <a:gd name="T24" fmla="*/ 14 w 73"/>
              <a:gd name="T25" fmla="*/ 244 h 244"/>
              <a:gd name="T26" fmla="*/ 10 w 73"/>
              <a:gd name="T27" fmla="*/ 243 h 244"/>
              <a:gd name="T28" fmla="*/ 4 w 73"/>
              <a:gd name="T29" fmla="*/ 241 h 244"/>
              <a:gd name="T30" fmla="*/ 2 w 73"/>
              <a:gd name="T31" fmla="*/ 237 h 244"/>
              <a:gd name="T32" fmla="*/ 0 w 73"/>
              <a:gd name="T33" fmla="*/ 231 h 244"/>
              <a:gd name="T34" fmla="*/ 2 w 73"/>
              <a:gd name="T35" fmla="*/ 227 h 244"/>
              <a:gd name="T36" fmla="*/ 4 w 73"/>
              <a:gd name="T37" fmla="*/ 221 h 244"/>
              <a:gd name="T38" fmla="*/ 27 w 73"/>
              <a:gd name="T39" fmla="*/ 193 h 244"/>
              <a:gd name="T40" fmla="*/ 41 w 73"/>
              <a:gd name="T41" fmla="*/ 158 h 244"/>
              <a:gd name="T42" fmla="*/ 46 w 73"/>
              <a:gd name="T43" fmla="*/ 121 h 244"/>
              <a:gd name="T44" fmla="*/ 41 w 73"/>
              <a:gd name="T45" fmla="*/ 85 h 244"/>
              <a:gd name="T46" fmla="*/ 27 w 73"/>
              <a:gd name="T47" fmla="*/ 50 h 244"/>
              <a:gd name="T48" fmla="*/ 4 w 73"/>
              <a:gd name="T49" fmla="*/ 22 h 244"/>
              <a:gd name="T50" fmla="*/ 2 w 73"/>
              <a:gd name="T51" fmla="*/ 18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20" y="0"/>
                </a:lnTo>
                <a:lnTo>
                  <a:pt x="23" y="4"/>
                </a:lnTo>
                <a:lnTo>
                  <a:pt x="44" y="29"/>
                </a:lnTo>
                <a:lnTo>
                  <a:pt x="60" y="58"/>
                </a:lnTo>
                <a:lnTo>
                  <a:pt x="69" y="89"/>
                </a:lnTo>
                <a:lnTo>
                  <a:pt x="73" y="121"/>
                </a:lnTo>
                <a:lnTo>
                  <a:pt x="69" y="154"/>
                </a:lnTo>
                <a:lnTo>
                  <a:pt x="60" y="187"/>
                </a:lnTo>
                <a:lnTo>
                  <a:pt x="44" y="216"/>
                </a:lnTo>
                <a:lnTo>
                  <a:pt x="23" y="241"/>
                </a:lnTo>
                <a:lnTo>
                  <a:pt x="20" y="243"/>
                </a:lnTo>
                <a:lnTo>
                  <a:pt x="14" y="244"/>
                </a:lnTo>
                <a:lnTo>
                  <a:pt x="10" y="243"/>
                </a:lnTo>
                <a:lnTo>
                  <a:pt x="4" y="241"/>
                </a:lnTo>
                <a:lnTo>
                  <a:pt x="2" y="237"/>
                </a:lnTo>
                <a:lnTo>
                  <a:pt x="0" y="231"/>
                </a:lnTo>
                <a:lnTo>
                  <a:pt x="2" y="227"/>
                </a:lnTo>
                <a:lnTo>
                  <a:pt x="4" y="221"/>
                </a:lnTo>
                <a:lnTo>
                  <a:pt x="27" y="193"/>
                </a:lnTo>
                <a:lnTo>
                  <a:pt x="41" y="158"/>
                </a:lnTo>
                <a:lnTo>
                  <a:pt x="46" y="121"/>
                </a:lnTo>
                <a:lnTo>
                  <a:pt x="41" y="85"/>
                </a:lnTo>
                <a:lnTo>
                  <a:pt x="27" y="50"/>
                </a:lnTo>
                <a:lnTo>
                  <a:pt x="4" y="22"/>
                </a:lnTo>
                <a:lnTo>
                  <a:pt x="2" y="18"/>
                </a:lnTo>
                <a:lnTo>
                  <a:pt x="0" y="12"/>
                </a:lnTo>
                <a:lnTo>
                  <a:pt x="2" y="8"/>
                </a:lnTo>
                <a:lnTo>
                  <a:pt x="4" y="4"/>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27"/>
          <p:cNvSpPr>
            <a:spLocks/>
          </p:cNvSpPr>
          <p:nvPr userDrawn="1"/>
        </p:nvSpPr>
        <p:spPr bwMode="auto">
          <a:xfrm>
            <a:off x="11358563" y="849833"/>
            <a:ext cx="90488" cy="277813"/>
          </a:xfrm>
          <a:custGeom>
            <a:avLst/>
            <a:gdLst>
              <a:gd name="T0" fmla="*/ 13 w 57"/>
              <a:gd name="T1" fmla="*/ 0 h 175"/>
              <a:gd name="T2" fmla="*/ 19 w 57"/>
              <a:gd name="T3" fmla="*/ 0 h 175"/>
              <a:gd name="T4" fmla="*/ 23 w 57"/>
              <a:gd name="T5" fmla="*/ 4 h 175"/>
              <a:gd name="T6" fmla="*/ 42 w 57"/>
              <a:gd name="T7" fmla="*/ 27 h 175"/>
              <a:gd name="T8" fmla="*/ 54 w 57"/>
              <a:gd name="T9" fmla="*/ 56 h 175"/>
              <a:gd name="T10" fmla="*/ 57 w 57"/>
              <a:gd name="T11" fmla="*/ 86 h 175"/>
              <a:gd name="T12" fmla="*/ 54 w 57"/>
              <a:gd name="T13" fmla="*/ 117 h 175"/>
              <a:gd name="T14" fmla="*/ 42 w 57"/>
              <a:gd name="T15" fmla="*/ 146 h 175"/>
              <a:gd name="T16" fmla="*/ 23 w 57"/>
              <a:gd name="T17" fmla="*/ 171 h 175"/>
              <a:gd name="T18" fmla="*/ 19 w 57"/>
              <a:gd name="T19" fmla="*/ 173 h 175"/>
              <a:gd name="T20" fmla="*/ 13 w 57"/>
              <a:gd name="T21" fmla="*/ 175 h 175"/>
              <a:gd name="T22" fmla="*/ 9 w 57"/>
              <a:gd name="T23" fmla="*/ 173 h 175"/>
              <a:gd name="T24" fmla="*/ 4 w 57"/>
              <a:gd name="T25" fmla="*/ 171 h 175"/>
              <a:gd name="T26" fmla="*/ 2 w 57"/>
              <a:gd name="T27" fmla="*/ 167 h 175"/>
              <a:gd name="T28" fmla="*/ 0 w 57"/>
              <a:gd name="T29" fmla="*/ 161 h 175"/>
              <a:gd name="T30" fmla="*/ 2 w 57"/>
              <a:gd name="T31" fmla="*/ 158 h 175"/>
              <a:gd name="T32" fmla="*/ 4 w 57"/>
              <a:gd name="T33" fmla="*/ 152 h 175"/>
              <a:gd name="T34" fmla="*/ 19 w 57"/>
              <a:gd name="T35" fmla="*/ 133 h 175"/>
              <a:gd name="T36" fmla="*/ 29 w 57"/>
              <a:gd name="T37" fmla="*/ 111 h 175"/>
              <a:gd name="T38" fmla="*/ 30 w 57"/>
              <a:gd name="T39" fmla="*/ 86 h 175"/>
              <a:gd name="T40" fmla="*/ 29 w 57"/>
              <a:gd name="T41" fmla="*/ 63 h 175"/>
              <a:gd name="T42" fmla="*/ 19 w 57"/>
              <a:gd name="T43" fmla="*/ 40 h 175"/>
              <a:gd name="T44" fmla="*/ 4 w 57"/>
              <a:gd name="T45" fmla="*/ 21 h 175"/>
              <a:gd name="T46" fmla="*/ 2 w 57"/>
              <a:gd name="T47" fmla="*/ 17 h 175"/>
              <a:gd name="T48" fmla="*/ 0 w 57"/>
              <a:gd name="T49" fmla="*/ 12 h 175"/>
              <a:gd name="T50" fmla="*/ 2 w 57"/>
              <a:gd name="T51" fmla="*/ 8 h 175"/>
              <a:gd name="T52" fmla="*/ 4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7"/>
                </a:lnTo>
                <a:lnTo>
                  <a:pt x="54" y="56"/>
                </a:lnTo>
                <a:lnTo>
                  <a:pt x="57" y="86"/>
                </a:lnTo>
                <a:lnTo>
                  <a:pt x="54" y="117"/>
                </a:lnTo>
                <a:lnTo>
                  <a:pt x="42" y="146"/>
                </a:lnTo>
                <a:lnTo>
                  <a:pt x="23" y="171"/>
                </a:lnTo>
                <a:lnTo>
                  <a:pt x="19" y="173"/>
                </a:lnTo>
                <a:lnTo>
                  <a:pt x="13" y="175"/>
                </a:lnTo>
                <a:lnTo>
                  <a:pt x="9" y="173"/>
                </a:lnTo>
                <a:lnTo>
                  <a:pt x="4" y="171"/>
                </a:lnTo>
                <a:lnTo>
                  <a:pt x="2" y="167"/>
                </a:lnTo>
                <a:lnTo>
                  <a:pt x="0" y="161"/>
                </a:lnTo>
                <a:lnTo>
                  <a:pt x="2" y="158"/>
                </a:lnTo>
                <a:lnTo>
                  <a:pt x="4" y="152"/>
                </a:lnTo>
                <a:lnTo>
                  <a:pt x="19" y="133"/>
                </a:lnTo>
                <a:lnTo>
                  <a:pt x="29" y="111"/>
                </a:lnTo>
                <a:lnTo>
                  <a:pt x="30" y="86"/>
                </a:lnTo>
                <a:lnTo>
                  <a:pt x="29" y="63"/>
                </a:lnTo>
                <a:lnTo>
                  <a:pt x="19" y="40"/>
                </a:lnTo>
                <a:lnTo>
                  <a:pt x="4" y="21"/>
                </a:lnTo>
                <a:lnTo>
                  <a:pt x="2" y="17"/>
                </a:lnTo>
                <a:lnTo>
                  <a:pt x="0" y="12"/>
                </a:lnTo>
                <a:lnTo>
                  <a:pt x="2" y="8"/>
                </a:lnTo>
                <a:lnTo>
                  <a:pt x="4" y="4"/>
                </a:lnTo>
                <a:lnTo>
                  <a:pt x="9"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28"/>
          <p:cNvSpPr>
            <a:spLocks/>
          </p:cNvSpPr>
          <p:nvPr userDrawn="1"/>
        </p:nvSpPr>
        <p:spPr bwMode="auto">
          <a:xfrm>
            <a:off x="11303001" y="905396"/>
            <a:ext cx="69850" cy="166688"/>
          </a:xfrm>
          <a:custGeom>
            <a:avLst/>
            <a:gdLst>
              <a:gd name="T0" fmla="*/ 14 w 44"/>
              <a:gd name="T1" fmla="*/ 0 h 105"/>
              <a:gd name="T2" fmla="*/ 19 w 44"/>
              <a:gd name="T3" fmla="*/ 0 h 105"/>
              <a:gd name="T4" fmla="*/ 23 w 44"/>
              <a:gd name="T5" fmla="*/ 3 h 105"/>
              <a:gd name="T6" fmla="*/ 35 w 44"/>
              <a:gd name="T7" fmla="*/ 17 h 105"/>
              <a:gd name="T8" fmla="*/ 41 w 44"/>
              <a:gd name="T9" fmla="*/ 34 h 105"/>
              <a:gd name="T10" fmla="*/ 44 w 44"/>
              <a:gd name="T11" fmla="*/ 51 h 105"/>
              <a:gd name="T12" fmla="*/ 41 w 44"/>
              <a:gd name="T13" fmla="*/ 71 h 105"/>
              <a:gd name="T14" fmla="*/ 35 w 44"/>
              <a:gd name="T15" fmla="*/ 86 h 105"/>
              <a:gd name="T16" fmla="*/ 23 w 44"/>
              <a:gd name="T17" fmla="*/ 101 h 105"/>
              <a:gd name="T18" fmla="*/ 19 w 44"/>
              <a:gd name="T19" fmla="*/ 103 h 105"/>
              <a:gd name="T20" fmla="*/ 14 w 44"/>
              <a:gd name="T21" fmla="*/ 105 h 105"/>
              <a:gd name="T22" fmla="*/ 10 w 44"/>
              <a:gd name="T23" fmla="*/ 103 h 105"/>
              <a:gd name="T24" fmla="*/ 4 w 44"/>
              <a:gd name="T25" fmla="*/ 101 h 105"/>
              <a:gd name="T26" fmla="*/ 2 w 44"/>
              <a:gd name="T27" fmla="*/ 98 h 105"/>
              <a:gd name="T28" fmla="*/ 0 w 44"/>
              <a:gd name="T29" fmla="*/ 92 h 105"/>
              <a:gd name="T30" fmla="*/ 2 w 44"/>
              <a:gd name="T31" fmla="*/ 88 h 105"/>
              <a:gd name="T32" fmla="*/ 4 w 44"/>
              <a:gd name="T33" fmla="*/ 82 h 105"/>
              <a:gd name="T34" fmla="*/ 14 w 44"/>
              <a:gd name="T35" fmla="*/ 69 h 105"/>
              <a:gd name="T36" fmla="*/ 17 w 44"/>
              <a:gd name="T37" fmla="*/ 51 h 105"/>
              <a:gd name="T38" fmla="*/ 14 w 44"/>
              <a:gd name="T39" fmla="*/ 36 h 105"/>
              <a:gd name="T40" fmla="*/ 4 w 44"/>
              <a:gd name="T41" fmla="*/ 21 h 105"/>
              <a:gd name="T42" fmla="*/ 2 w 44"/>
              <a:gd name="T43" fmla="*/ 17 h 105"/>
              <a:gd name="T44" fmla="*/ 0 w 44"/>
              <a:gd name="T45" fmla="*/ 11 h 105"/>
              <a:gd name="T46" fmla="*/ 2 w 44"/>
              <a:gd name="T47" fmla="*/ 7 h 105"/>
              <a:gd name="T48" fmla="*/ 4 w 44"/>
              <a:gd name="T49" fmla="*/ 3 h 105"/>
              <a:gd name="T50" fmla="*/ 10 w 44"/>
              <a:gd name="T51" fmla="*/ 0 h 105"/>
              <a:gd name="T52" fmla="*/ 14 w 44"/>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5">
                <a:moveTo>
                  <a:pt x="14" y="0"/>
                </a:moveTo>
                <a:lnTo>
                  <a:pt x="19" y="0"/>
                </a:lnTo>
                <a:lnTo>
                  <a:pt x="23" y="3"/>
                </a:lnTo>
                <a:lnTo>
                  <a:pt x="35" y="17"/>
                </a:lnTo>
                <a:lnTo>
                  <a:pt x="41" y="34"/>
                </a:lnTo>
                <a:lnTo>
                  <a:pt x="44" y="51"/>
                </a:lnTo>
                <a:lnTo>
                  <a:pt x="41" y="71"/>
                </a:lnTo>
                <a:lnTo>
                  <a:pt x="35" y="86"/>
                </a:lnTo>
                <a:lnTo>
                  <a:pt x="23" y="101"/>
                </a:lnTo>
                <a:lnTo>
                  <a:pt x="19" y="103"/>
                </a:lnTo>
                <a:lnTo>
                  <a:pt x="14" y="105"/>
                </a:lnTo>
                <a:lnTo>
                  <a:pt x="10" y="103"/>
                </a:lnTo>
                <a:lnTo>
                  <a:pt x="4" y="101"/>
                </a:lnTo>
                <a:lnTo>
                  <a:pt x="2" y="98"/>
                </a:lnTo>
                <a:lnTo>
                  <a:pt x="0" y="92"/>
                </a:lnTo>
                <a:lnTo>
                  <a:pt x="2" y="88"/>
                </a:lnTo>
                <a:lnTo>
                  <a:pt x="4" y="82"/>
                </a:lnTo>
                <a:lnTo>
                  <a:pt x="14" y="69"/>
                </a:lnTo>
                <a:lnTo>
                  <a:pt x="17" y="51"/>
                </a:lnTo>
                <a:lnTo>
                  <a:pt x="14" y="36"/>
                </a:lnTo>
                <a:lnTo>
                  <a:pt x="4" y="21"/>
                </a:lnTo>
                <a:lnTo>
                  <a:pt x="2" y="17"/>
                </a:lnTo>
                <a:lnTo>
                  <a:pt x="0" y="11"/>
                </a:lnTo>
                <a:lnTo>
                  <a:pt x="2" y="7"/>
                </a:lnTo>
                <a:lnTo>
                  <a:pt x="4" y="3"/>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29"/>
          <p:cNvSpPr>
            <a:spLocks/>
          </p:cNvSpPr>
          <p:nvPr userDrawn="1"/>
        </p:nvSpPr>
        <p:spPr bwMode="auto">
          <a:xfrm>
            <a:off x="11123613" y="919683"/>
            <a:ext cx="125413" cy="146050"/>
          </a:xfrm>
          <a:custGeom>
            <a:avLst/>
            <a:gdLst>
              <a:gd name="T0" fmla="*/ 79 w 79"/>
              <a:gd name="T1" fmla="*/ 0 h 92"/>
              <a:gd name="T2" fmla="*/ 79 w 79"/>
              <a:gd name="T3" fmla="*/ 92 h 92"/>
              <a:gd name="T4" fmla="*/ 29 w 79"/>
              <a:gd name="T5" fmla="*/ 71 h 92"/>
              <a:gd name="T6" fmla="*/ 0 w 79"/>
              <a:gd name="T7" fmla="*/ 71 h 92"/>
              <a:gd name="T8" fmla="*/ 0 w 79"/>
              <a:gd name="T9" fmla="*/ 25 h 92"/>
              <a:gd name="T10" fmla="*/ 31 w 79"/>
              <a:gd name="T11" fmla="*/ 25 h 92"/>
              <a:gd name="T12" fmla="*/ 79 w 79"/>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9" h="92">
                <a:moveTo>
                  <a:pt x="79" y="0"/>
                </a:moveTo>
                <a:lnTo>
                  <a:pt x="79" y="92"/>
                </a:lnTo>
                <a:lnTo>
                  <a:pt x="29" y="71"/>
                </a:lnTo>
                <a:lnTo>
                  <a:pt x="0" y="71"/>
                </a:lnTo>
                <a:lnTo>
                  <a:pt x="0" y="25"/>
                </a:lnTo>
                <a:lnTo>
                  <a:pt x="31"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30"/>
          <p:cNvSpPr>
            <a:spLocks noEditPoints="1"/>
          </p:cNvSpPr>
          <p:nvPr userDrawn="1"/>
        </p:nvSpPr>
        <p:spPr bwMode="auto">
          <a:xfrm>
            <a:off x="11110913" y="908571"/>
            <a:ext cx="149225" cy="169863"/>
          </a:xfrm>
          <a:custGeom>
            <a:avLst/>
            <a:gdLst>
              <a:gd name="T0" fmla="*/ 79 w 94"/>
              <a:gd name="T1" fmla="*/ 21 h 107"/>
              <a:gd name="T2" fmla="*/ 42 w 94"/>
              <a:gd name="T3" fmla="*/ 40 h 107"/>
              <a:gd name="T4" fmla="*/ 39 w 94"/>
              <a:gd name="T5" fmla="*/ 40 h 107"/>
              <a:gd name="T6" fmla="*/ 16 w 94"/>
              <a:gd name="T7" fmla="*/ 40 h 107"/>
              <a:gd name="T8" fmla="*/ 16 w 94"/>
              <a:gd name="T9" fmla="*/ 71 h 107"/>
              <a:gd name="T10" fmla="*/ 37 w 94"/>
              <a:gd name="T11" fmla="*/ 71 h 107"/>
              <a:gd name="T12" fmla="*/ 41 w 94"/>
              <a:gd name="T13" fmla="*/ 73 h 107"/>
              <a:gd name="T14" fmla="*/ 79 w 94"/>
              <a:gd name="T15" fmla="*/ 88 h 107"/>
              <a:gd name="T16" fmla="*/ 79 w 94"/>
              <a:gd name="T17" fmla="*/ 21 h 107"/>
              <a:gd name="T18" fmla="*/ 87 w 94"/>
              <a:gd name="T19" fmla="*/ 0 h 107"/>
              <a:gd name="T20" fmla="*/ 90 w 94"/>
              <a:gd name="T21" fmla="*/ 0 h 107"/>
              <a:gd name="T22" fmla="*/ 94 w 94"/>
              <a:gd name="T23" fmla="*/ 3 h 107"/>
              <a:gd name="T24" fmla="*/ 94 w 94"/>
              <a:gd name="T25" fmla="*/ 7 h 107"/>
              <a:gd name="T26" fmla="*/ 94 w 94"/>
              <a:gd name="T27" fmla="*/ 99 h 107"/>
              <a:gd name="T28" fmla="*/ 94 w 94"/>
              <a:gd name="T29" fmla="*/ 103 h 107"/>
              <a:gd name="T30" fmla="*/ 90 w 94"/>
              <a:gd name="T31" fmla="*/ 107 h 107"/>
              <a:gd name="T32" fmla="*/ 87 w 94"/>
              <a:gd name="T33" fmla="*/ 107 h 107"/>
              <a:gd name="T34" fmla="*/ 85 w 94"/>
              <a:gd name="T35" fmla="*/ 107 h 107"/>
              <a:gd name="T36" fmla="*/ 37 w 94"/>
              <a:gd name="T37" fmla="*/ 86 h 107"/>
              <a:gd name="T38" fmla="*/ 8 w 94"/>
              <a:gd name="T39" fmla="*/ 86 h 107"/>
              <a:gd name="T40" fmla="*/ 4 w 94"/>
              <a:gd name="T41" fmla="*/ 86 h 107"/>
              <a:gd name="T42" fmla="*/ 0 w 94"/>
              <a:gd name="T43" fmla="*/ 82 h 107"/>
              <a:gd name="T44" fmla="*/ 0 w 94"/>
              <a:gd name="T45" fmla="*/ 78 h 107"/>
              <a:gd name="T46" fmla="*/ 0 w 94"/>
              <a:gd name="T47" fmla="*/ 32 h 107"/>
              <a:gd name="T48" fmla="*/ 0 w 94"/>
              <a:gd name="T49" fmla="*/ 28 h 107"/>
              <a:gd name="T50" fmla="*/ 4 w 94"/>
              <a:gd name="T51" fmla="*/ 26 h 107"/>
              <a:gd name="T52" fmla="*/ 8 w 94"/>
              <a:gd name="T53" fmla="*/ 25 h 107"/>
              <a:gd name="T54" fmla="*/ 37 w 94"/>
              <a:gd name="T55" fmla="*/ 25 h 107"/>
              <a:gd name="T56" fmla="*/ 83 w 94"/>
              <a:gd name="T57" fmla="*/ 0 h 107"/>
              <a:gd name="T58" fmla="*/ 87 w 94"/>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7">
                <a:moveTo>
                  <a:pt x="79" y="21"/>
                </a:moveTo>
                <a:lnTo>
                  <a:pt x="42" y="40"/>
                </a:lnTo>
                <a:lnTo>
                  <a:pt x="39" y="40"/>
                </a:lnTo>
                <a:lnTo>
                  <a:pt x="16" y="40"/>
                </a:lnTo>
                <a:lnTo>
                  <a:pt x="16" y="71"/>
                </a:lnTo>
                <a:lnTo>
                  <a:pt x="37" y="71"/>
                </a:lnTo>
                <a:lnTo>
                  <a:pt x="41" y="73"/>
                </a:lnTo>
                <a:lnTo>
                  <a:pt x="79" y="88"/>
                </a:lnTo>
                <a:lnTo>
                  <a:pt x="79" y="21"/>
                </a:lnTo>
                <a:close/>
                <a:moveTo>
                  <a:pt x="87" y="0"/>
                </a:moveTo>
                <a:lnTo>
                  <a:pt x="90" y="0"/>
                </a:lnTo>
                <a:lnTo>
                  <a:pt x="94" y="3"/>
                </a:lnTo>
                <a:lnTo>
                  <a:pt x="94" y="7"/>
                </a:lnTo>
                <a:lnTo>
                  <a:pt x="94" y="99"/>
                </a:lnTo>
                <a:lnTo>
                  <a:pt x="94" y="103"/>
                </a:lnTo>
                <a:lnTo>
                  <a:pt x="90" y="107"/>
                </a:lnTo>
                <a:lnTo>
                  <a:pt x="87" y="107"/>
                </a:lnTo>
                <a:lnTo>
                  <a:pt x="85" y="107"/>
                </a:lnTo>
                <a:lnTo>
                  <a:pt x="37" y="86"/>
                </a:lnTo>
                <a:lnTo>
                  <a:pt x="8" y="86"/>
                </a:lnTo>
                <a:lnTo>
                  <a:pt x="4" y="86"/>
                </a:lnTo>
                <a:lnTo>
                  <a:pt x="0" y="82"/>
                </a:lnTo>
                <a:lnTo>
                  <a:pt x="0" y="78"/>
                </a:lnTo>
                <a:lnTo>
                  <a:pt x="0" y="32"/>
                </a:lnTo>
                <a:lnTo>
                  <a:pt x="0" y="28"/>
                </a:lnTo>
                <a:lnTo>
                  <a:pt x="4" y="26"/>
                </a:lnTo>
                <a:lnTo>
                  <a:pt x="8" y="25"/>
                </a:lnTo>
                <a:lnTo>
                  <a:pt x="37" y="25"/>
                </a:lnTo>
                <a:lnTo>
                  <a:pt x="83" y="0"/>
                </a:lnTo>
                <a:lnTo>
                  <a:pt x="8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35"/>
          <p:cNvSpPr>
            <a:spLocks/>
          </p:cNvSpPr>
          <p:nvPr userDrawn="1"/>
        </p:nvSpPr>
        <p:spPr bwMode="auto">
          <a:xfrm>
            <a:off x="8774113" y="773633"/>
            <a:ext cx="411163" cy="406400"/>
          </a:xfrm>
          <a:custGeom>
            <a:avLst/>
            <a:gdLst>
              <a:gd name="T0" fmla="*/ 159 w 259"/>
              <a:gd name="T1" fmla="*/ 0 h 256"/>
              <a:gd name="T2" fmla="*/ 192 w 259"/>
              <a:gd name="T3" fmla="*/ 12 h 256"/>
              <a:gd name="T4" fmla="*/ 218 w 259"/>
              <a:gd name="T5" fmla="*/ 33 h 256"/>
              <a:gd name="T6" fmla="*/ 240 w 259"/>
              <a:gd name="T7" fmla="*/ 60 h 256"/>
              <a:gd name="T8" fmla="*/ 255 w 259"/>
              <a:gd name="T9" fmla="*/ 90 h 256"/>
              <a:gd name="T10" fmla="*/ 259 w 259"/>
              <a:gd name="T11" fmla="*/ 125 h 256"/>
              <a:gd name="T12" fmla="*/ 255 w 259"/>
              <a:gd name="T13" fmla="*/ 159 h 256"/>
              <a:gd name="T14" fmla="*/ 242 w 259"/>
              <a:gd name="T15" fmla="*/ 190 h 256"/>
              <a:gd name="T16" fmla="*/ 220 w 259"/>
              <a:gd name="T17" fmla="*/ 217 h 256"/>
              <a:gd name="T18" fmla="*/ 195 w 259"/>
              <a:gd name="T19" fmla="*/ 238 h 256"/>
              <a:gd name="T20" fmla="*/ 165 w 259"/>
              <a:gd name="T21" fmla="*/ 250 h 256"/>
              <a:gd name="T22" fmla="*/ 130 w 259"/>
              <a:gd name="T23" fmla="*/ 256 h 256"/>
              <a:gd name="T24" fmla="*/ 96 w 259"/>
              <a:gd name="T25" fmla="*/ 250 h 256"/>
              <a:gd name="T26" fmla="*/ 65 w 259"/>
              <a:gd name="T27" fmla="*/ 238 h 256"/>
              <a:gd name="T28" fmla="*/ 38 w 259"/>
              <a:gd name="T29" fmla="*/ 217 h 256"/>
              <a:gd name="T30" fmla="*/ 19 w 259"/>
              <a:gd name="T31" fmla="*/ 190 h 256"/>
              <a:gd name="T32" fmla="*/ 5 w 259"/>
              <a:gd name="T33" fmla="*/ 159 h 256"/>
              <a:gd name="T34" fmla="*/ 0 w 259"/>
              <a:gd name="T35" fmla="*/ 125 h 256"/>
              <a:gd name="T36" fmla="*/ 5 w 259"/>
              <a:gd name="T37" fmla="*/ 90 h 256"/>
              <a:gd name="T38" fmla="*/ 19 w 259"/>
              <a:gd name="T39" fmla="*/ 60 h 256"/>
              <a:gd name="T40" fmla="*/ 40 w 259"/>
              <a:gd name="T41" fmla="*/ 33 h 256"/>
              <a:gd name="T42" fmla="*/ 67 w 259"/>
              <a:gd name="T43" fmla="*/ 12 h 256"/>
              <a:gd name="T44" fmla="*/ 99 w 259"/>
              <a:gd name="T45" fmla="*/ 0 h 256"/>
              <a:gd name="T46" fmla="*/ 99 w 259"/>
              <a:gd name="T47" fmla="*/ 19 h 256"/>
              <a:gd name="T48" fmla="*/ 73 w 259"/>
              <a:gd name="T49" fmla="*/ 31 h 256"/>
              <a:gd name="T50" fmla="*/ 51 w 259"/>
              <a:gd name="T51" fmla="*/ 48 h 256"/>
              <a:gd name="T52" fmla="*/ 34 w 259"/>
              <a:gd name="T53" fmla="*/ 71 h 256"/>
              <a:gd name="T54" fmla="*/ 23 w 259"/>
              <a:gd name="T55" fmla="*/ 96 h 256"/>
              <a:gd name="T56" fmla="*/ 19 w 259"/>
              <a:gd name="T57" fmla="*/ 125 h 256"/>
              <a:gd name="T58" fmla="*/ 25 w 259"/>
              <a:gd name="T59" fmla="*/ 161 h 256"/>
              <a:gd name="T60" fmla="*/ 40 w 259"/>
              <a:gd name="T61" fmla="*/ 190 h 256"/>
              <a:gd name="T62" fmla="*/ 65 w 259"/>
              <a:gd name="T63" fmla="*/ 215 h 256"/>
              <a:gd name="T64" fmla="*/ 96 w 259"/>
              <a:gd name="T65" fmla="*/ 231 h 256"/>
              <a:gd name="T66" fmla="*/ 130 w 259"/>
              <a:gd name="T67" fmla="*/ 236 h 256"/>
              <a:gd name="T68" fmla="*/ 165 w 259"/>
              <a:gd name="T69" fmla="*/ 231 h 256"/>
              <a:gd name="T70" fmla="*/ 195 w 259"/>
              <a:gd name="T71" fmla="*/ 215 h 256"/>
              <a:gd name="T72" fmla="*/ 218 w 259"/>
              <a:gd name="T73" fmla="*/ 190 h 256"/>
              <a:gd name="T74" fmla="*/ 234 w 259"/>
              <a:gd name="T75" fmla="*/ 161 h 256"/>
              <a:gd name="T76" fmla="*/ 240 w 259"/>
              <a:gd name="T77" fmla="*/ 125 h 256"/>
              <a:gd name="T78" fmla="*/ 236 w 259"/>
              <a:gd name="T79" fmla="*/ 96 h 256"/>
              <a:gd name="T80" fmla="*/ 224 w 259"/>
              <a:gd name="T81" fmla="*/ 71 h 256"/>
              <a:gd name="T82" fmla="*/ 209 w 259"/>
              <a:gd name="T83" fmla="*/ 48 h 256"/>
              <a:gd name="T84" fmla="*/ 186 w 259"/>
              <a:gd name="T85" fmla="*/ 31 h 256"/>
              <a:gd name="T86" fmla="*/ 159 w 259"/>
              <a:gd name="T87" fmla="*/ 19 h 256"/>
              <a:gd name="T88" fmla="*/ 159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59" y="0"/>
                </a:moveTo>
                <a:lnTo>
                  <a:pt x="192" y="12"/>
                </a:lnTo>
                <a:lnTo>
                  <a:pt x="218" y="33"/>
                </a:lnTo>
                <a:lnTo>
                  <a:pt x="240" y="60"/>
                </a:lnTo>
                <a:lnTo>
                  <a:pt x="255" y="90"/>
                </a:lnTo>
                <a:lnTo>
                  <a:pt x="259" y="125"/>
                </a:lnTo>
                <a:lnTo>
                  <a:pt x="255" y="159"/>
                </a:lnTo>
                <a:lnTo>
                  <a:pt x="242" y="190"/>
                </a:lnTo>
                <a:lnTo>
                  <a:pt x="220" y="217"/>
                </a:lnTo>
                <a:lnTo>
                  <a:pt x="195" y="238"/>
                </a:lnTo>
                <a:lnTo>
                  <a:pt x="165" y="250"/>
                </a:lnTo>
                <a:lnTo>
                  <a:pt x="130" y="256"/>
                </a:lnTo>
                <a:lnTo>
                  <a:pt x="96" y="250"/>
                </a:lnTo>
                <a:lnTo>
                  <a:pt x="65" y="238"/>
                </a:lnTo>
                <a:lnTo>
                  <a:pt x="38" y="217"/>
                </a:lnTo>
                <a:lnTo>
                  <a:pt x="19" y="190"/>
                </a:lnTo>
                <a:lnTo>
                  <a:pt x="5" y="159"/>
                </a:lnTo>
                <a:lnTo>
                  <a:pt x="0" y="125"/>
                </a:lnTo>
                <a:lnTo>
                  <a:pt x="5" y="90"/>
                </a:lnTo>
                <a:lnTo>
                  <a:pt x="19" y="60"/>
                </a:lnTo>
                <a:lnTo>
                  <a:pt x="40" y="33"/>
                </a:lnTo>
                <a:lnTo>
                  <a:pt x="67" y="12"/>
                </a:lnTo>
                <a:lnTo>
                  <a:pt x="99" y="0"/>
                </a:lnTo>
                <a:lnTo>
                  <a:pt x="99" y="19"/>
                </a:lnTo>
                <a:lnTo>
                  <a:pt x="73" y="31"/>
                </a:lnTo>
                <a:lnTo>
                  <a:pt x="51" y="48"/>
                </a:lnTo>
                <a:lnTo>
                  <a:pt x="34" y="71"/>
                </a:lnTo>
                <a:lnTo>
                  <a:pt x="23" y="96"/>
                </a:lnTo>
                <a:lnTo>
                  <a:pt x="19" y="125"/>
                </a:lnTo>
                <a:lnTo>
                  <a:pt x="25" y="161"/>
                </a:lnTo>
                <a:lnTo>
                  <a:pt x="40" y="190"/>
                </a:lnTo>
                <a:lnTo>
                  <a:pt x="65" y="215"/>
                </a:lnTo>
                <a:lnTo>
                  <a:pt x="96" y="231"/>
                </a:lnTo>
                <a:lnTo>
                  <a:pt x="130" y="236"/>
                </a:lnTo>
                <a:lnTo>
                  <a:pt x="165" y="231"/>
                </a:lnTo>
                <a:lnTo>
                  <a:pt x="195" y="215"/>
                </a:lnTo>
                <a:lnTo>
                  <a:pt x="218" y="190"/>
                </a:lnTo>
                <a:lnTo>
                  <a:pt x="234" y="161"/>
                </a:lnTo>
                <a:lnTo>
                  <a:pt x="240" y="125"/>
                </a:lnTo>
                <a:lnTo>
                  <a:pt x="236" y="96"/>
                </a:lnTo>
                <a:lnTo>
                  <a:pt x="224" y="71"/>
                </a:lnTo>
                <a:lnTo>
                  <a:pt x="209" y="48"/>
                </a:lnTo>
                <a:lnTo>
                  <a:pt x="186" y="31"/>
                </a:lnTo>
                <a:lnTo>
                  <a:pt x="159" y="19"/>
                </a:lnTo>
                <a:lnTo>
                  <a:pt x="15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36"/>
          <p:cNvSpPr>
            <a:spLocks/>
          </p:cNvSpPr>
          <p:nvPr userDrawn="1"/>
        </p:nvSpPr>
        <p:spPr bwMode="auto">
          <a:xfrm>
            <a:off x="8967788" y="703783"/>
            <a:ext cx="31750" cy="182563"/>
          </a:xfrm>
          <a:custGeom>
            <a:avLst/>
            <a:gdLst>
              <a:gd name="T0" fmla="*/ 10 w 20"/>
              <a:gd name="T1" fmla="*/ 0 h 115"/>
              <a:gd name="T2" fmla="*/ 16 w 20"/>
              <a:gd name="T3" fmla="*/ 2 h 115"/>
              <a:gd name="T4" fmla="*/ 18 w 20"/>
              <a:gd name="T5" fmla="*/ 6 h 115"/>
              <a:gd name="T6" fmla="*/ 20 w 20"/>
              <a:gd name="T7" fmla="*/ 9 h 115"/>
              <a:gd name="T8" fmla="*/ 20 w 20"/>
              <a:gd name="T9" fmla="*/ 105 h 115"/>
              <a:gd name="T10" fmla="*/ 18 w 20"/>
              <a:gd name="T11" fmla="*/ 111 h 115"/>
              <a:gd name="T12" fmla="*/ 16 w 20"/>
              <a:gd name="T13" fmla="*/ 113 h 115"/>
              <a:gd name="T14" fmla="*/ 10 w 20"/>
              <a:gd name="T15" fmla="*/ 115 h 115"/>
              <a:gd name="T16" fmla="*/ 6 w 20"/>
              <a:gd name="T17" fmla="*/ 113 h 115"/>
              <a:gd name="T18" fmla="*/ 2 w 20"/>
              <a:gd name="T19" fmla="*/ 111 h 115"/>
              <a:gd name="T20" fmla="*/ 0 w 20"/>
              <a:gd name="T21" fmla="*/ 105 h 115"/>
              <a:gd name="T22" fmla="*/ 0 w 20"/>
              <a:gd name="T23" fmla="*/ 9 h 115"/>
              <a:gd name="T24" fmla="*/ 2 w 20"/>
              <a:gd name="T25" fmla="*/ 6 h 115"/>
              <a:gd name="T26" fmla="*/ 6 w 20"/>
              <a:gd name="T27" fmla="*/ 2 h 115"/>
              <a:gd name="T28" fmla="*/ 10 w 2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5">
                <a:moveTo>
                  <a:pt x="10" y="0"/>
                </a:moveTo>
                <a:lnTo>
                  <a:pt x="16" y="2"/>
                </a:lnTo>
                <a:lnTo>
                  <a:pt x="18" y="6"/>
                </a:lnTo>
                <a:lnTo>
                  <a:pt x="20" y="9"/>
                </a:lnTo>
                <a:lnTo>
                  <a:pt x="20" y="105"/>
                </a:lnTo>
                <a:lnTo>
                  <a:pt x="18" y="111"/>
                </a:lnTo>
                <a:lnTo>
                  <a:pt x="16" y="113"/>
                </a:lnTo>
                <a:lnTo>
                  <a:pt x="10" y="115"/>
                </a:lnTo>
                <a:lnTo>
                  <a:pt x="6" y="113"/>
                </a:lnTo>
                <a:lnTo>
                  <a:pt x="2" y="111"/>
                </a:lnTo>
                <a:lnTo>
                  <a:pt x="0" y="105"/>
                </a:lnTo>
                <a:lnTo>
                  <a:pt x="0" y="9"/>
                </a:lnTo>
                <a:lnTo>
                  <a:pt x="2" y="6"/>
                </a:lnTo>
                <a:lnTo>
                  <a:pt x="6" y="2"/>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pic>
        <p:nvPicPr>
          <p:cNvPr id="5" name="Picture 4"/>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3547872"/>
          </a:xfrm>
          <a:prstGeom prst="rect">
            <a:avLst/>
          </a:prstGeom>
          <a:effectLst>
            <a:outerShdw blurRad="50800" dist="38100" dir="5400000" algn="t" rotWithShape="0">
              <a:prstClr val="black">
                <a:alpha val="40000"/>
              </a:prstClr>
            </a:outerShdw>
          </a:effectLst>
        </p:spPr>
      </p:pic>
      <p:sp>
        <p:nvSpPr>
          <p:cNvPr id="2" name="Title 1"/>
          <p:cNvSpPr>
            <a:spLocks noGrp="1"/>
          </p:cNvSpPr>
          <p:nvPr userDrawn="1">
            <p:ph type="title" hasCustomPrompt="1"/>
          </p:nvPr>
        </p:nvSpPr>
        <p:spPr>
          <a:xfrm>
            <a:off x="4876800" y="304800"/>
            <a:ext cx="6477000" cy="816470"/>
          </a:xfrm>
        </p:spPr>
        <p:txBody>
          <a:bodyPr>
            <a:noAutofit/>
          </a:bodyPr>
          <a:lstStyle>
            <a:lvl1pPr algn="ctr">
              <a:defRPr b="1">
                <a:ln w="12700">
                  <a:solidFill>
                    <a:schemeClr val="bg1"/>
                  </a:solidFill>
                </a:ln>
                <a:solidFill>
                  <a:schemeClr val="accent1"/>
                </a:solidFill>
              </a:defRPr>
            </a:lvl1pPr>
          </a:lstStyle>
          <a:p>
            <a:r>
              <a:rPr lang="en-US" dirty="0"/>
              <a:t>Enter Title Here</a:t>
            </a:r>
            <a:endParaRPr lang="en-GB" dirty="0"/>
          </a:p>
        </p:txBody>
      </p:sp>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Freeform 6"/>
          <p:cNvSpPr>
            <a:spLocks noEditPoints="1"/>
          </p:cNvSpPr>
          <p:nvPr userDrawn="1"/>
        </p:nvSpPr>
        <p:spPr bwMode="auto">
          <a:xfrm>
            <a:off x="819554" y="260648"/>
            <a:ext cx="2216106" cy="775490"/>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pic>
        <p:nvPicPr>
          <p:cNvPr id="206" name="Picture 205">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1021316480"/>
      </p:ext>
    </p:extLst>
  </p:cSld>
  <p:clrMapOvr>
    <a:masterClrMapping/>
  </p:clrMapOvr>
  <p:hf sldNum="0" hdr="0" ftr="0"/>
  <p:extLst mod="1">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Purple with White Icons">
    <p:bg>
      <p:bgPr>
        <a:solidFill>
          <a:schemeClr val="accent1"/>
        </a:solidFill>
        <a:effectLst/>
      </p:bgPr>
    </p:bg>
    <p:spTree>
      <p:nvGrpSpPr>
        <p:cNvPr id="1" name=""/>
        <p:cNvGrpSpPr/>
        <p:nvPr/>
      </p:nvGrpSpPr>
      <p:grpSpPr>
        <a:xfrm>
          <a:off x="0" y="0"/>
          <a:ext cx="0" cy="0"/>
          <a:chOff x="0" y="0"/>
          <a:chExt cx="0" cy="0"/>
        </a:xfrm>
      </p:grpSpPr>
      <p:grpSp>
        <p:nvGrpSpPr>
          <p:cNvPr id="350" name="Group 349"/>
          <p:cNvGrpSpPr/>
          <p:nvPr userDrawn="1"/>
        </p:nvGrpSpPr>
        <p:grpSpPr>
          <a:xfrm>
            <a:off x="-90515" y="1895996"/>
            <a:ext cx="12379203" cy="5205412"/>
            <a:chOff x="-211014" y="1895996"/>
            <a:chExt cx="12379203" cy="5205412"/>
          </a:xfrm>
          <a:solidFill>
            <a:schemeClr val="bg1"/>
          </a:solidFill>
        </p:grpSpPr>
        <p:sp>
          <p:nvSpPr>
            <p:cNvPr id="49" name="Freeform 38"/>
            <p:cNvSpPr>
              <a:spLocks noEditPoints="1"/>
            </p:cNvSpPr>
            <p:nvPr userDrawn="1"/>
          </p:nvSpPr>
          <p:spPr bwMode="auto">
            <a:xfrm>
              <a:off x="2143249"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2" name="Freeform 41"/>
            <p:cNvSpPr>
              <a:spLocks/>
            </p:cNvSpPr>
            <p:nvPr userDrawn="1"/>
          </p:nvSpPr>
          <p:spPr bwMode="auto">
            <a:xfrm>
              <a:off x="-91951"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53" name="Freeform 42"/>
            <p:cNvSpPr>
              <a:spLocks noEditPoints="1"/>
            </p:cNvSpPr>
            <p:nvPr userDrawn="1"/>
          </p:nvSpPr>
          <p:spPr bwMode="auto">
            <a:xfrm>
              <a:off x="-103064"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3" name="Freeform 52"/>
            <p:cNvSpPr>
              <a:spLocks/>
            </p:cNvSpPr>
            <p:nvPr userDrawn="1"/>
          </p:nvSpPr>
          <p:spPr bwMode="auto">
            <a:xfrm>
              <a:off x="3632324" y="1984896"/>
              <a:ext cx="114300" cy="390525"/>
            </a:xfrm>
            <a:custGeom>
              <a:avLst/>
              <a:gdLst>
                <a:gd name="T0" fmla="*/ 12 w 72"/>
                <a:gd name="T1" fmla="*/ 0 h 246"/>
                <a:gd name="T2" fmla="*/ 18 w 72"/>
                <a:gd name="T3" fmla="*/ 2 h 246"/>
                <a:gd name="T4" fmla="*/ 22 w 72"/>
                <a:gd name="T5" fmla="*/ 3 h 246"/>
                <a:gd name="T6" fmla="*/ 43 w 72"/>
                <a:gd name="T7" fmla="*/ 30 h 246"/>
                <a:gd name="T8" fmla="*/ 58 w 72"/>
                <a:gd name="T9" fmla="*/ 59 h 246"/>
                <a:gd name="T10" fmla="*/ 68 w 72"/>
                <a:gd name="T11" fmla="*/ 90 h 246"/>
                <a:gd name="T12" fmla="*/ 72 w 72"/>
                <a:gd name="T13" fmla="*/ 123 h 246"/>
                <a:gd name="T14" fmla="*/ 68 w 72"/>
                <a:gd name="T15" fmla="*/ 155 h 246"/>
                <a:gd name="T16" fmla="*/ 58 w 72"/>
                <a:gd name="T17" fmla="*/ 186 h 246"/>
                <a:gd name="T18" fmla="*/ 43 w 72"/>
                <a:gd name="T19" fmla="*/ 215 h 246"/>
                <a:gd name="T20" fmla="*/ 22 w 72"/>
                <a:gd name="T21" fmla="*/ 242 h 246"/>
                <a:gd name="T22" fmla="*/ 18 w 72"/>
                <a:gd name="T23" fmla="*/ 244 h 246"/>
                <a:gd name="T24" fmla="*/ 12 w 72"/>
                <a:gd name="T25" fmla="*/ 246 h 246"/>
                <a:gd name="T26" fmla="*/ 8 w 72"/>
                <a:gd name="T27" fmla="*/ 244 h 246"/>
                <a:gd name="T28" fmla="*/ 4 w 72"/>
                <a:gd name="T29" fmla="*/ 242 h 246"/>
                <a:gd name="T30" fmla="*/ 0 w 72"/>
                <a:gd name="T31" fmla="*/ 236 h 246"/>
                <a:gd name="T32" fmla="*/ 0 w 72"/>
                <a:gd name="T33" fmla="*/ 232 h 246"/>
                <a:gd name="T34" fmla="*/ 0 w 72"/>
                <a:gd name="T35" fmla="*/ 226 h 246"/>
                <a:gd name="T36" fmla="*/ 4 w 72"/>
                <a:gd name="T37" fmla="*/ 222 h 246"/>
                <a:gd name="T38" fmla="*/ 25 w 72"/>
                <a:gd name="T39" fmla="*/ 194 h 246"/>
                <a:gd name="T40" fmla="*/ 41 w 72"/>
                <a:gd name="T41" fmla="*/ 159 h 246"/>
                <a:gd name="T42" fmla="*/ 45 w 72"/>
                <a:gd name="T43" fmla="*/ 123 h 246"/>
                <a:gd name="T44" fmla="*/ 41 w 72"/>
                <a:gd name="T45" fmla="*/ 86 h 246"/>
                <a:gd name="T46" fmla="*/ 25 w 72"/>
                <a:gd name="T47" fmla="*/ 52 h 246"/>
                <a:gd name="T48" fmla="*/ 4 w 72"/>
                <a:gd name="T49" fmla="*/ 23 h 246"/>
                <a:gd name="T50" fmla="*/ 0 w 72"/>
                <a:gd name="T51" fmla="*/ 19 h 246"/>
                <a:gd name="T52" fmla="*/ 0 w 72"/>
                <a:gd name="T53" fmla="*/ 13 h 246"/>
                <a:gd name="T54" fmla="*/ 0 w 72"/>
                <a:gd name="T55" fmla="*/ 9 h 246"/>
                <a:gd name="T56" fmla="*/ 4 w 72"/>
                <a:gd name="T57" fmla="*/ 3 h 246"/>
                <a:gd name="T58" fmla="*/ 8 w 72"/>
                <a:gd name="T59" fmla="*/ 2 h 246"/>
                <a:gd name="T60" fmla="*/ 12 w 72"/>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46">
                  <a:moveTo>
                    <a:pt x="12" y="0"/>
                  </a:moveTo>
                  <a:lnTo>
                    <a:pt x="18" y="2"/>
                  </a:lnTo>
                  <a:lnTo>
                    <a:pt x="22" y="3"/>
                  </a:lnTo>
                  <a:lnTo>
                    <a:pt x="43" y="30"/>
                  </a:lnTo>
                  <a:lnTo>
                    <a:pt x="58" y="59"/>
                  </a:lnTo>
                  <a:lnTo>
                    <a:pt x="68" y="90"/>
                  </a:lnTo>
                  <a:lnTo>
                    <a:pt x="72" y="123"/>
                  </a:lnTo>
                  <a:lnTo>
                    <a:pt x="68" y="155"/>
                  </a:lnTo>
                  <a:lnTo>
                    <a:pt x="58" y="186"/>
                  </a:lnTo>
                  <a:lnTo>
                    <a:pt x="43" y="215"/>
                  </a:lnTo>
                  <a:lnTo>
                    <a:pt x="22" y="242"/>
                  </a:lnTo>
                  <a:lnTo>
                    <a:pt x="18" y="244"/>
                  </a:lnTo>
                  <a:lnTo>
                    <a:pt x="12" y="246"/>
                  </a:lnTo>
                  <a:lnTo>
                    <a:pt x="8" y="244"/>
                  </a:lnTo>
                  <a:lnTo>
                    <a:pt x="4" y="242"/>
                  </a:lnTo>
                  <a:lnTo>
                    <a:pt x="0" y="236"/>
                  </a:lnTo>
                  <a:lnTo>
                    <a:pt x="0" y="232"/>
                  </a:lnTo>
                  <a:lnTo>
                    <a:pt x="0" y="226"/>
                  </a:lnTo>
                  <a:lnTo>
                    <a:pt x="4" y="222"/>
                  </a:lnTo>
                  <a:lnTo>
                    <a:pt x="25" y="194"/>
                  </a:lnTo>
                  <a:lnTo>
                    <a:pt x="41" y="159"/>
                  </a:lnTo>
                  <a:lnTo>
                    <a:pt x="45" y="123"/>
                  </a:lnTo>
                  <a:lnTo>
                    <a:pt x="41" y="86"/>
                  </a:lnTo>
                  <a:lnTo>
                    <a:pt x="25" y="52"/>
                  </a:lnTo>
                  <a:lnTo>
                    <a:pt x="4" y="23"/>
                  </a:lnTo>
                  <a:lnTo>
                    <a:pt x="0" y="19"/>
                  </a:lnTo>
                  <a:lnTo>
                    <a:pt x="0" y="13"/>
                  </a:lnTo>
                  <a:lnTo>
                    <a:pt x="0" y="9"/>
                  </a:lnTo>
                  <a:lnTo>
                    <a:pt x="4" y="3"/>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4" name="Freeform 53"/>
            <p:cNvSpPr>
              <a:spLocks/>
            </p:cNvSpPr>
            <p:nvPr userDrawn="1"/>
          </p:nvSpPr>
          <p:spPr bwMode="auto">
            <a:xfrm>
              <a:off x="3578349" y="2038871"/>
              <a:ext cx="88900" cy="280988"/>
            </a:xfrm>
            <a:custGeom>
              <a:avLst/>
              <a:gdLst>
                <a:gd name="T0" fmla="*/ 11 w 56"/>
                <a:gd name="T1" fmla="*/ 0 h 177"/>
                <a:gd name="T2" fmla="*/ 17 w 56"/>
                <a:gd name="T3" fmla="*/ 2 h 177"/>
                <a:gd name="T4" fmla="*/ 21 w 56"/>
                <a:gd name="T5" fmla="*/ 4 h 177"/>
                <a:gd name="T6" fmla="*/ 40 w 56"/>
                <a:gd name="T7" fmla="*/ 29 h 177"/>
                <a:gd name="T8" fmla="*/ 52 w 56"/>
                <a:gd name="T9" fmla="*/ 58 h 177"/>
                <a:gd name="T10" fmla="*/ 56 w 56"/>
                <a:gd name="T11" fmla="*/ 89 h 177"/>
                <a:gd name="T12" fmla="*/ 52 w 56"/>
                <a:gd name="T13" fmla="*/ 119 h 177"/>
                <a:gd name="T14" fmla="*/ 40 w 56"/>
                <a:gd name="T15" fmla="*/ 148 h 177"/>
                <a:gd name="T16" fmla="*/ 21 w 56"/>
                <a:gd name="T17" fmla="*/ 173 h 177"/>
                <a:gd name="T18" fmla="*/ 17 w 56"/>
                <a:gd name="T19" fmla="*/ 175 h 177"/>
                <a:gd name="T20" fmla="*/ 11 w 56"/>
                <a:gd name="T21" fmla="*/ 177 h 177"/>
                <a:gd name="T22" fmla="*/ 8 w 56"/>
                <a:gd name="T23" fmla="*/ 175 h 177"/>
                <a:gd name="T24" fmla="*/ 4 w 56"/>
                <a:gd name="T25" fmla="*/ 173 h 177"/>
                <a:gd name="T26" fmla="*/ 0 w 56"/>
                <a:gd name="T27" fmla="*/ 167 h 177"/>
                <a:gd name="T28" fmla="*/ 0 w 56"/>
                <a:gd name="T29" fmla="*/ 164 h 177"/>
                <a:gd name="T30" fmla="*/ 0 w 56"/>
                <a:gd name="T31" fmla="*/ 158 h 177"/>
                <a:gd name="T32" fmla="*/ 4 w 56"/>
                <a:gd name="T33" fmla="*/ 154 h 177"/>
                <a:gd name="T34" fmla="*/ 17 w 56"/>
                <a:gd name="T35" fmla="*/ 135 h 177"/>
                <a:gd name="T36" fmla="*/ 27 w 56"/>
                <a:gd name="T37" fmla="*/ 114 h 177"/>
                <a:gd name="T38" fmla="*/ 31 w 56"/>
                <a:gd name="T39" fmla="*/ 89 h 177"/>
                <a:gd name="T40" fmla="*/ 27 w 56"/>
                <a:gd name="T41" fmla="*/ 64 h 177"/>
                <a:gd name="T42" fmla="*/ 17 w 56"/>
                <a:gd name="T43" fmla="*/ 42 h 177"/>
                <a:gd name="T44" fmla="*/ 4 w 56"/>
                <a:gd name="T45" fmla="*/ 23 h 177"/>
                <a:gd name="T46" fmla="*/ 0 w 56"/>
                <a:gd name="T47" fmla="*/ 19 h 177"/>
                <a:gd name="T48" fmla="*/ 0 w 56"/>
                <a:gd name="T49" fmla="*/ 14 h 177"/>
                <a:gd name="T50" fmla="*/ 0 w 56"/>
                <a:gd name="T51" fmla="*/ 10 h 177"/>
                <a:gd name="T52" fmla="*/ 4 w 56"/>
                <a:gd name="T53" fmla="*/ 4 h 177"/>
                <a:gd name="T54" fmla="*/ 8 w 56"/>
                <a:gd name="T55" fmla="*/ 2 h 177"/>
                <a:gd name="T56" fmla="*/ 11 w 56"/>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77">
                  <a:moveTo>
                    <a:pt x="11" y="0"/>
                  </a:moveTo>
                  <a:lnTo>
                    <a:pt x="17" y="2"/>
                  </a:lnTo>
                  <a:lnTo>
                    <a:pt x="21" y="4"/>
                  </a:lnTo>
                  <a:lnTo>
                    <a:pt x="40" y="29"/>
                  </a:lnTo>
                  <a:lnTo>
                    <a:pt x="52" y="58"/>
                  </a:lnTo>
                  <a:lnTo>
                    <a:pt x="56" y="89"/>
                  </a:lnTo>
                  <a:lnTo>
                    <a:pt x="52" y="119"/>
                  </a:lnTo>
                  <a:lnTo>
                    <a:pt x="40" y="148"/>
                  </a:lnTo>
                  <a:lnTo>
                    <a:pt x="21" y="173"/>
                  </a:lnTo>
                  <a:lnTo>
                    <a:pt x="17" y="175"/>
                  </a:lnTo>
                  <a:lnTo>
                    <a:pt x="11" y="177"/>
                  </a:lnTo>
                  <a:lnTo>
                    <a:pt x="8" y="175"/>
                  </a:lnTo>
                  <a:lnTo>
                    <a:pt x="4" y="173"/>
                  </a:lnTo>
                  <a:lnTo>
                    <a:pt x="0" y="167"/>
                  </a:lnTo>
                  <a:lnTo>
                    <a:pt x="0" y="164"/>
                  </a:lnTo>
                  <a:lnTo>
                    <a:pt x="0" y="158"/>
                  </a:lnTo>
                  <a:lnTo>
                    <a:pt x="4" y="154"/>
                  </a:lnTo>
                  <a:lnTo>
                    <a:pt x="17" y="135"/>
                  </a:lnTo>
                  <a:lnTo>
                    <a:pt x="27" y="114"/>
                  </a:lnTo>
                  <a:lnTo>
                    <a:pt x="31" y="89"/>
                  </a:lnTo>
                  <a:lnTo>
                    <a:pt x="27" y="64"/>
                  </a:lnTo>
                  <a:lnTo>
                    <a:pt x="17" y="42"/>
                  </a:lnTo>
                  <a:lnTo>
                    <a:pt x="4" y="23"/>
                  </a:lnTo>
                  <a:lnTo>
                    <a:pt x="0" y="19"/>
                  </a:lnTo>
                  <a:lnTo>
                    <a:pt x="0" y="14"/>
                  </a:lnTo>
                  <a:lnTo>
                    <a:pt x="0" y="10"/>
                  </a:lnTo>
                  <a:lnTo>
                    <a:pt x="4" y="4"/>
                  </a:lnTo>
                  <a:lnTo>
                    <a:pt x="8" y="2"/>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5" name="Freeform 54"/>
            <p:cNvSpPr>
              <a:spLocks/>
            </p:cNvSpPr>
            <p:nvPr userDrawn="1"/>
          </p:nvSpPr>
          <p:spPr bwMode="auto">
            <a:xfrm>
              <a:off x="3522787" y="2094433"/>
              <a:ext cx="68263" cy="169863"/>
            </a:xfrm>
            <a:custGeom>
              <a:avLst/>
              <a:gdLst>
                <a:gd name="T0" fmla="*/ 12 w 43"/>
                <a:gd name="T1" fmla="*/ 0 h 107"/>
                <a:gd name="T2" fmla="*/ 18 w 43"/>
                <a:gd name="T3" fmla="*/ 2 h 107"/>
                <a:gd name="T4" fmla="*/ 21 w 43"/>
                <a:gd name="T5" fmla="*/ 4 h 107"/>
                <a:gd name="T6" fmla="*/ 33 w 43"/>
                <a:gd name="T7" fmla="*/ 19 h 107"/>
                <a:gd name="T8" fmla="*/ 41 w 43"/>
                <a:gd name="T9" fmla="*/ 36 h 107"/>
                <a:gd name="T10" fmla="*/ 43 w 43"/>
                <a:gd name="T11" fmla="*/ 54 h 107"/>
                <a:gd name="T12" fmla="*/ 41 w 43"/>
                <a:gd name="T13" fmla="*/ 71 h 107"/>
                <a:gd name="T14" fmla="*/ 33 w 43"/>
                <a:gd name="T15" fmla="*/ 88 h 107"/>
                <a:gd name="T16" fmla="*/ 21 w 43"/>
                <a:gd name="T17" fmla="*/ 104 h 107"/>
                <a:gd name="T18" fmla="*/ 18 w 43"/>
                <a:gd name="T19" fmla="*/ 105 h 107"/>
                <a:gd name="T20" fmla="*/ 12 w 43"/>
                <a:gd name="T21" fmla="*/ 107 h 107"/>
                <a:gd name="T22" fmla="*/ 8 w 43"/>
                <a:gd name="T23" fmla="*/ 105 h 107"/>
                <a:gd name="T24" fmla="*/ 4 w 43"/>
                <a:gd name="T25" fmla="*/ 104 h 107"/>
                <a:gd name="T26" fmla="*/ 0 w 43"/>
                <a:gd name="T27" fmla="*/ 98 h 107"/>
                <a:gd name="T28" fmla="*/ 0 w 43"/>
                <a:gd name="T29" fmla="*/ 94 h 107"/>
                <a:gd name="T30" fmla="*/ 0 w 43"/>
                <a:gd name="T31" fmla="*/ 88 h 107"/>
                <a:gd name="T32" fmla="*/ 4 w 43"/>
                <a:gd name="T33" fmla="*/ 84 h 107"/>
                <a:gd name="T34" fmla="*/ 12 w 43"/>
                <a:gd name="T35" fmla="*/ 71 h 107"/>
                <a:gd name="T36" fmla="*/ 16 w 43"/>
                <a:gd name="T37" fmla="*/ 54 h 107"/>
                <a:gd name="T38" fmla="*/ 12 w 43"/>
                <a:gd name="T39" fmla="*/ 36 h 107"/>
                <a:gd name="T40" fmla="*/ 4 w 43"/>
                <a:gd name="T41" fmla="*/ 23 h 107"/>
                <a:gd name="T42" fmla="*/ 0 w 43"/>
                <a:gd name="T43" fmla="*/ 19 h 107"/>
                <a:gd name="T44" fmla="*/ 0 w 43"/>
                <a:gd name="T45" fmla="*/ 13 h 107"/>
                <a:gd name="T46" fmla="*/ 0 w 43"/>
                <a:gd name="T47" fmla="*/ 9 h 107"/>
                <a:gd name="T48" fmla="*/ 4 w 43"/>
                <a:gd name="T49" fmla="*/ 4 h 107"/>
                <a:gd name="T50" fmla="*/ 8 w 43"/>
                <a:gd name="T51" fmla="*/ 2 h 107"/>
                <a:gd name="T52" fmla="*/ 12 w 43"/>
                <a:gd name="T5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 h="107">
                  <a:moveTo>
                    <a:pt x="12" y="0"/>
                  </a:moveTo>
                  <a:lnTo>
                    <a:pt x="18" y="2"/>
                  </a:lnTo>
                  <a:lnTo>
                    <a:pt x="21" y="4"/>
                  </a:lnTo>
                  <a:lnTo>
                    <a:pt x="33" y="19"/>
                  </a:lnTo>
                  <a:lnTo>
                    <a:pt x="41" y="36"/>
                  </a:lnTo>
                  <a:lnTo>
                    <a:pt x="43" y="54"/>
                  </a:lnTo>
                  <a:lnTo>
                    <a:pt x="41" y="71"/>
                  </a:lnTo>
                  <a:lnTo>
                    <a:pt x="33" y="88"/>
                  </a:lnTo>
                  <a:lnTo>
                    <a:pt x="21" y="104"/>
                  </a:lnTo>
                  <a:lnTo>
                    <a:pt x="18" y="105"/>
                  </a:lnTo>
                  <a:lnTo>
                    <a:pt x="12" y="107"/>
                  </a:lnTo>
                  <a:lnTo>
                    <a:pt x="8" y="105"/>
                  </a:lnTo>
                  <a:lnTo>
                    <a:pt x="4" y="104"/>
                  </a:lnTo>
                  <a:lnTo>
                    <a:pt x="0" y="98"/>
                  </a:lnTo>
                  <a:lnTo>
                    <a:pt x="0" y="94"/>
                  </a:lnTo>
                  <a:lnTo>
                    <a:pt x="0" y="88"/>
                  </a:lnTo>
                  <a:lnTo>
                    <a:pt x="4" y="84"/>
                  </a:lnTo>
                  <a:lnTo>
                    <a:pt x="12" y="71"/>
                  </a:lnTo>
                  <a:lnTo>
                    <a:pt x="16" y="54"/>
                  </a:lnTo>
                  <a:lnTo>
                    <a:pt x="12" y="36"/>
                  </a:lnTo>
                  <a:lnTo>
                    <a:pt x="4" y="23"/>
                  </a:lnTo>
                  <a:lnTo>
                    <a:pt x="0" y="19"/>
                  </a:lnTo>
                  <a:lnTo>
                    <a:pt x="0" y="13"/>
                  </a:lnTo>
                  <a:lnTo>
                    <a:pt x="0" y="9"/>
                  </a:lnTo>
                  <a:lnTo>
                    <a:pt x="4" y="4"/>
                  </a:lnTo>
                  <a:lnTo>
                    <a:pt x="8"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6" name="Freeform 55"/>
            <p:cNvSpPr>
              <a:spLocks/>
            </p:cNvSpPr>
            <p:nvPr userDrawn="1"/>
          </p:nvSpPr>
          <p:spPr bwMode="auto">
            <a:xfrm>
              <a:off x="3340224" y="2111896"/>
              <a:ext cx="125413" cy="147638"/>
            </a:xfrm>
            <a:custGeom>
              <a:avLst/>
              <a:gdLst>
                <a:gd name="T0" fmla="*/ 79 w 79"/>
                <a:gd name="T1" fmla="*/ 0 h 93"/>
                <a:gd name="T2" fmla="*/ 79 w 79"/>
                <a:gd name="T3" fmla="*/ 93 h 93"/>
                <a:gd name="T4" fmla="*/ 31 w 79"/>
                <a:gd name="T5" fmla="*/ 71 h 93"/>
                <a:gd name="T6" fmla="*/ 0 w 79"/>
                <a:gd name="T7" fmla="*/ 71 h 93"/>
                <a:gd name="T8" fmla="*/ 0 w 79"/>
                <a:gd name="T9" fmla="*/ 25 h 93"/>
                <a:gd name="T10" fmla="*/ 33 w 79"/>
                <a:gd name="T11" fmla="*/ 25 h 93"/>
                <a:gd name="T12" fmla="*/ 79 w 79"/>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79" h="93">
                  <a:moveTo>
                    <a:pt x="79" y="0"/>
                  </a:moveTo>
                  <a:lnTo>
                    <a:pt x="79" y="93"/>
                  </a:lnTo>
                  <a:lnTo>
                    <a:pt x="31" y="71"/>
                  </a:lnTo>
                  <a:lnTo>
                    <a:pt x="0" y="71"/>
                  </a:lnTo>
                  <a:lnTo>
                    <a:pt x="0" y="25"/>
                  </a:lnTo>
                  <a:lnTo>
                    <a:pt x="33"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 name="Freeform 56"/>
            <p:cNvSpPr>
              <a:spLocks noEditPoints="1"/>
            </p:cNvSpPr>
            <p:nvPr userDrawn="1"/>
          </p:nvSpPr>
          <p:spPr bwMode="auto">
            <a:xfrm>
              <a:off x="3327524" y="2100783"/>
              <a:ext cx="150813" cy="169863"/>
            </a:xfrm>
            <a:custGeom>
              <a:avLst/>
              <a:gdLst>
                <a:gd name="T0" fmla="*/ 79 w 95"/>
                <a:gd name="T1" fmla="*/ 19 h 107"/>
                <a:gd name="T2" fmla="*/ 45 w 95"/>
                <a:gd name="T3" fmla="*/ 38 h 107"/>
                <a:gd name="T4" fmla="*/ 41 w 95"/>
                <a:gd name="T5" fmla="*/ 40 h 107"/>
                <a:gd name="T6" fmla="*/ 16 w 95"/>
                <a:gd name="T7" fmla="*/ 40 h 107"/>
                <a:gd name="T8" fmla="*/ 16 w 95"/>
                <a:gd name="T9" fmla="*/ 71 h 107"/>
                <a:gd name="T10" fmla="*/ 39 w 95"/>
                <a:gd name="T11" fmla="*/ 71 h 107"/>
                <a:gd name="T12" fmla="*/ 41 w 95"/>
                <a:gd name="T13" fmla="*/ 73 h 107"/>
                <a:gd name="T14" fmla="*/ 79 w 95"/>
                <a:gd name="T15" fmla="*/ 88 h 107"/>
                <a:gd name="T16" fmla="*/ 79 w 95"/>
                <a:gd name="T17" fmla="*/ 19 h 107"/>
                <a:gd name="T18" fmla="*/ 87 w 95"/>
                <a:gd name="T19" fmla="*/ 0 h 107"/>
                <a:gd name="T20" fmla="*/ 91 w 95"/>
                <a:gd name="T21" fmla="*/ 0 h 107"/>
                <a:gd name="T22" fmla="*/ 95 w 95"/>
                <a:gd name="T23" fmla="*/ 3 h 107"/>
                <a:gd name="T24" fmla="*/ 95 w 95"/>
                <a:gd name="T25" fmla="*/ 7 h 107"/>
                <a:gd name="T26" fmla="*/ 95 w 95"/>
                <a:gd name="T27" fmla="*/ 100 h 107"/>
                <a:gd name="T28" fmla="*/ 95 w 95"/>
                <a:gd name="T29" fmla="*/ 103 h 107"/>
                <a:gd name="T30" fmla="*/ 93 w 95"/>
                <a:gd name="T31" fmla="*/ 105 h 107"/>
                <a:gd name="T32" fmla="*/ 87 w 95"/>
                <a:gd name="T33" fmla="*/ 107 h 107"/>
                <a:gd name="T34" fmla="*/ 85 w 95"/>
                <a:gd name="T35" fmla="*/ 107 h 107"/>
                <a:gd name="T36" fmla="*/ 37 w 95"/>
                <a:gd name="T37" fmla="*/ 86 h 107"/>
                <a:gd name="T38" fmla="*/ 8 w 95"/>
                <a:gd name="T39" fmla="*/ 86 h 107"/>
                <a:gd name="T40" fmla="*/ 4 w 95"/>
                <a:gd name="T41" fmla="*/ 86 h 107"/>
                <a:gd name="T42" fmla="*/ 2 w 95"/>
                <a:gd name="T43" fmla="*/ 82 h 107"/>
                <a:gd name="T44" fmla="*/ 0 w 95"/>
                <a:gd name="T45" fmla="*/ 78 h 107"/>
                <a:gd name="T46" fmla="*/ 0 w 95"/>
                <a:gd name="T47" fmla="*/ 32 h 107"/>
                <a:gd name="T48" fmla="*/ 2 w 95"/>
                <a:gd name="T49" fmla="*/ 28 h 107"/>
                <a:gd name="T50" fmla="*/ 4 w 95"/>
                <a:gd name="T51" fmla="*/ 27 h 107"/>
                <a:gd name="T52" fmla="*/ 8 w 95"/>
                <a:gd name="T53" fmla="*/ 25 h 107"/>
                <a:gd name="T54" fmla="*/ 39 w 95"/>
                <a:gd name="T55" fmla="*/ 25 h 107"/>
                <a:gd name="T56" fmla="*/ 83 w 95"/>
                <a:gd name="T57" fmla="*/ 0 h 107"/>
                <a:gd name="T58" fmla="*/ 87 w 95"/>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107">
                  <a:moveTo>
                    <a:pt x="79" y="19"/>
                  </a:moveTo>
                  <a:lnTo>
                    <a:pt x="45" y="38"/>
                  </a:lnTo>
                  <a:lnTo>
                    <a:pt x="41" y="40"/>
                  </a:lnTo>
                  <a:lnTo>
                    <a:pt x="16" y="40"/>
                  </a:lnTo>
                  <a:lnTo>
                    <a:pt x="16" y="71"/>
                  </a:lnTo>
                  <a:lnTo>
                    <a:pt x="39" y="71"/>
                  </a:lnTo>
                  <a:lnTo>
                    <a:pt x="41" y="73"/>
                  </a:lnTo>
                  <a:lnTo>
                    <a:pt x="79" y="88"/>
                  </a:lnTo>
                  <a:lnTo>
                    <a:pt x="79" y="19"/>
                  </a:lnTo>
                  <a:close/>
                  <a:moveTo>
                    <a:pt x="87" y="0"/>
                  </a:moveTo>
                  <a:lnTo>
                    <a:pt x="91" y="0"/>
                  </a:lnTo>
                  <a:lnTo>
                    <a:pt x="95" y="3"/>
                  </a:lnTo>
                  <a:lnTo>
                    <a:pt x="95" y="7"/>
                  </a:lnTo>
                  <a:lnTo>
                    <a:pt x="95" y="100"/>
                  </a:lnTo>
                  <a:lnTo>
                    <a:pt x="95" y="103"/>
                  </a:lnTo>
                  <a:lnTo>
                    <a:pt x="93" y="105"/>
                  </a:lnTo>
                  <a:lnTo>
                    <a:pt x="87" y="107"/>
                  </a:lnTo>
                  <a:lnTo>
                    <a:pt x="85" y="107"/>
                  </a:lnTo>
                  <a:lnTo>
                    <a:pt x="37" y="86"/>
                  </a:lnTo>
                  <a:lnTo>
                    <a:pt x="8" y="86"/>
                  </a:lnTo>
                  <a:lnTo>
                    <a:pt x="4" y="86"/>
                  </a:lnTo>
                  <a:lnTo>
                    <a:pt x="2" y="82"/>
                  </a:lnTo>
                  <a:lnTo>
                    <a:pt x="0" y="78"/>
                  </a:lnTo>
                  <a:lnTo>
                    <a:pt x="0" y="32"/>
                  </a:lnTo>
                  <a:lnTo>
                    <a:pt x="2" y="28"/>
                  </a:lnTo>
                  <a:lnTo>
                    <a:pt x="4" y="27"/>
                  </a:lnTo>
                  <a:lnTo>
                    <a:pt x="8" y="25"/>
                  </a:lnTo>
                  <a:lnTo>
                    <a:pt x="39" y="25"/>
                  </a:lnTo>
                  <a:lnTo>
                    <a:pt x="83" y="0"/>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 name="Freeform 57"/>
            <p:cNvSpPr>
              <a:spLocks noEditPoints="1"/>
            </p:cNvSpPr>
            <p:nvPr userDrawn="1"/>
          </p:nvSpPr>
          <p:spPr bwMode="auto">
            <a:xfrm>
              <a:off x="4519737" y="1926158"/>
              <a:ext cx="450850" cy="449263"/>
            </a:xfrm>
            <a:custGeom>
              <a:avLst/>
              <a:gdLst>
                <a:gd name="T0" fmla="*/ 142 w 284"/>
                <a:gd name="T1" fmla="*/ 21 h 283"/>
                <a:gd name="T2" fmla="*/ 110 w 284"/>
                <a:gd name="T3" fmla="*/ 25 h 283"/>
                <a:gd name="T4" fmla="*/ 81 w 284"/>
                <a:gd name="T5" fmla="*/ 37 h 283"/>
                <a:gd name="T6" fmla="*/ 58 w 284"/>
                <a:gd name="T7" fmla="*/ 56 h 283"/>
                <a:gd name="T8" fmla="*/ 39 w 284"/>
                <a:gd name="T9" fmla="*/ 81 h 283"/>
                <a:gd name="T10" fmla="*/ 25 w 284"/>
                <a:gd name="T11" fmla="*/ 110 h 283"/>
                <a:gd name="T12" fmla="*/ 21 w 284"/>
                <a:gd name="T13" fmla="*/ 142 h 283"/>
                <a:gd name="T14" fmla="*/ 25 w 284"/>
                <a:gd name="T15" fmla="*/ 173 h 283"/>
                <a:gd name="T16" fmla="*/ 39 w 284"/>
                <a:gd name="T17" fmla="*/ 202 h 283"/>
                <a:gd name="T18" fmla="*/ 58 w 284"/>
                <a:gd name="T19" fmla="*/ 227 h 283"/>
                <a:gd name="T20" fmla="*/ 81 w 284"/>
                <a:gd name="T21" fmla="*/ 246 h 283"/>
                <a:gd name="T22" fmla="*/ 110 w 284"/>
                <a:gd name="T23" fmla="*/ 258 h 283"/>
                <a:gd name="T24" fmla="*/ 142 w 284"/>
                <a:gd name="T25" fmla="*/ 263 h 283"/>
                <a:gd name="T26" fmla="*/ 175 w 284"/>
                <a:gd name="T27" fmla="*/ 258 h 283"/>
                <a:gd name="T28" fmla="*/ 204 w 284"/>
                <a:gd name="T29" fmla="*/ 246 h 283"/>
                <a:gd name="T30" fmla="*/ 227 w 284"/>
                <a:gd name="T31" fmla="*/ 227 h 283"/>
                <a:gd name="T32" fmla="*/ 246 w 284"/>
                <a:gd name="T33" fmla="*/ 202 h 283"/>
                <a:gd name="T34" fmla="*/ 259 w 284"/>
                <a:gd name="T35" fmla="*/ 173 h 283"/>
                <a:gd name="T36" fmla="*/ 263 w 284"/>
                <a:gd name="T37" fmla="*/ 142 h 283"/>
                <a:gd name="T38" fmla="*/ 259 w 284"/>
                <a:gd name="T39" fmla="*/ 110 h 283"/>
                <a:gd name="T40" fmla="*/ 246 w 284"/>
                <a:gd name="T41" fmla="*/ 81 h 283"/>
                <a:gd name="T42" fmla="*/ 227 w 284"/>
                <a:gd name="T43" fmla="*/ 56 h 283"/>
                <a:gd name="T44" fmla="*/ 204 w 284"/>
                <a:gd name="T45" fmla="*/ 37 h 283"/>
                <a:gd name="T46" fmla="*/ 175 w 284"/>
                <a:gd name="T47" fmla="*/ 25 h 283"/>
                <a:gd name="T48" fmla="*/ 142 w 284"/>
                <a:gd name="T49" fmla="*/ 21 h 283"/>
                <a:gd name="T50" fmla="*/ 142 w 284"/>
                <a:gd name="T51" fmla="*/ 0 h 283"/>
                <a:gd name="T52" fmla="*/ 181 w 284"/>
                <a:gd name="T53" fmla="*/ 6 h 283"/>
                <a:gd name="T54" fmla="*/ 213 w 284"/>
                <a:gd name="T55" fmla="*/ 19 h 283"/>
                <a:gd name="T56" fmla="*/ 242 w 284"/>
                <a:gd name="T57" fmla="*/ 42 h 283"/>
                <a:gd name="T58" fmla="*/ 265 w 284"/>
                <a:gd name="T59" fmla="*/ 71 h 283"/>
                <a:gd name="T60" fmla="*/ 279 w 284"/>
                <a:gd name="T61" fmla="*/ 104 h 283"/>
                <a:gd name="T62" fmla="*/ 284 w 284"/>
                <a:gd name="T63" fmla="*/ 142 h 283"/>
                <a:gd name="T64" fmla="*/ 279 w 284"/>
                <a:gd name="T65" fmla="*/ 179 h 283"/>
                <a:gd name="T66" fmla="*/ 265 w 284"/>
                <a:gd name="T67" fmla="*/ 213 h 283"/>
                <a:gd name="T68" fmla="*/ 242 w 284"/>
                <a:gd name="T69" fmla="*/ 242 h 283"/>
                <a:gd name="T70" fmla="*/ 213 w 284"/>
                <a:gd name="T71" fmla="*/ 263 h 283"/>
                <a:gd name="T72" fmla="*/ 181 w 284"/>
                <a:gd name="T73" fmla="*/ 279 h 283"/>
                <a:gd name="T74" fmla="*/ 142 w 284"/>
                <a:gd name="T75" fmla="*/ 283 h 283"/>
                <a:gd name="T76" fmla="*/ 104 w 284"/>
                <a:gd name="T77" fmla="*/ 279 h 283"/>
                <a:gd name="T78" fmla="*/ 71 w 284"/>
                <a:gd name="T79" fmla="*/ 263 h 283"/>
                <a:gd name="T80" fmla="*/ 42 w 284"/>
                <a:gd name="T81" fmla="*/ 242 h 283"/>
                <a:gd name="T82" fmla="*/ 19 w 284"/>
                <a:gd name="T83" fmla="*/ 213 h 283"/>
                <a:gd name="T84" fmla="*/ 6 w 284"/>
                <a:gd name="T85" fmla="*/ 179 h 283"/>
                <a:gd name="T86" fmla="*/ 0 w 284"/>
                <a:gd name="T87" fmla="*/ 142 h 283"/>
                <a:gd name="T88" fmla="*/ 6 w 284"/>
                <a:gd name="T89" fmla="*/ 104 h 283"/>
                <a:gd name="T90" fmla="*/ 19 w 284"/>
                <a:gd name="T91" fmla="*/ 71 h 283"/>
                <a:gd name="T92" fmla="*/ 42 w 284"/>
                <a:gd name="T93" fmla="*/ 42 h 283"/>
                <a:gd name="T94" fmla="*/ 71 w 284"/>
                <a:gd name="T95" fmla="*/ 19 h 283"/>
                <a:gd name="T96" fmla="*/ 104 w 284"/>
                <a:gd name="T97" fmla="*/ 6 h 283"/>
                <a:gd name="T98" fmla="*/ 142 w 284"/>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4" h="283">
                  <a:moveTo>
                    <a:pt x="142" y="21"/>
                  </a:moveTo>
                  <a:lnTo>
                    <a:pt x="110" y="25"/>
                  </a:lnTo>
                  <a:lnTo>
                    <a:pt x="81" y="37"/>
                  </a:lnTo>
                  <a:lnTo>
                    <a:pt x="58" y="56"/>
                  </a:lnTo>
                  <a:lnTo>
                    <a:pt x="39" y="81"/>
                  </a:lnTo>
                  <a:lnTo>
                    <a:pt x="25" y="110"/>
                  </a:lnTo>
                  <a:lnTo>
                    <a:pt x="21" y="142"/>
                  </a:lnTo>
                  <a:lnTo>
                    <a:pt x="25" y="173"/>
                  </a:lnTo>
                  <a:lnTo>
                    <a:pt x="39" y="202"/>
                  </a:lnTo>
                  <a:lnTo>
                    <a:pt x="58" y="227"/>
                  </a:lnTo>
                  <a:lnTo>
                    <a:pt x="81" y="246"/>
                  </a:lnTo>
                  <a:lnTo>
                    <a:pt x="110" y="258"/>
                  </a:lnTo>
                  <a:lnTo>
                    <a:pt x="142" y="263"/>
                  </a:lnTo>
                  <a:lnTo>
                    <a:pt x="175" y="258"/>
                  </a:lnTo>
                  <a:lnTo>
                    <a:pt x="204" y="246"/>
                  </a:lnTo>
                  <a:lnTo>
                    <a:pt x="227" y="227"/>
                  </a:lnTo>
                  <a:lnTo>
                    <a:pt x="246" y="202"/>
                  </a:lnTo>
                  <a:lnTo>
                    <a:pt x="259" y="173"/>
                  </a:lnTo>
                  <a:lnTo>
                    <a:pt x="263" y="142"/>
                  </a:lnTo>
                  <a:lnTo>
                    <a:pt x="259" y="110"/>
                  </a:lnTo>
                  <a:lnTo>
                    <a:pt x="246" y="81"/>
                  </a:lnTo>
                  <a:lnTo>
                    <a:pt x="227" y="56"/>
                  </a:lnTo>
                  <a:lnTo>
                    <a:pt x="204" y="37"/>
                  </a:lnTo>
                  <a:lnTo>
                    <a:pt x="175" y="25"/>
                  </a:lnTo>
                  <a:lnTo>
                    <a:pt x="142" y="21"/>
                  </a:lnTo>
                  <a:close/>
                  <a:moveTo>
                    <a:pt x="142" y="0"/>
                  </a:moveTo>
                  <a:lnTo>
                    <a:pt x="181" y="6"/>
                  </a:lnTo>
                  <a:lnTo>
                    <a:pt x="213" y="19"/>
                  </a:lnTo>
                  <a:lnTo>
                    <a:pt x="242" y="42"/>
                  </a:lnTo>
                  <a:lnTo>
                    <a:pt x="265" y="71"/>
                  </a:lnTo>
                  <a:lnTo>
                    <a:pt x="279" y="104"/>
                  </a:lnTo>
                  <a:lnTo>
                    <a:pt x="284" y="142"/>
                  </a:lnTo>
                  <a:lnTo>
                    <a:pt x="279" y="179"/>
                  </a:lnTo>
                  <a:lnTo>
                    <a:pt x="265" y="213"/>
                  </a:lnTo>
                  <a:lnTo>
                    <a:pt x="242" y="242"/>
                  </a:lnTo>
                  <a:lnTo>
                    <a:pt x="213" y="263"/>
                  </a:lnTo>
                  <a:lnTo>
                    <a:pt x="181" y="279"/>
                  </a:lnTo>
                  <a:lnTo>
                    <a:pt x="142" y="283"/>
                  </a:lnTo>
                  <a:lnTo>
                    <a:pt x="104" y="279"/>
                  </a:lnTo>
                  <a:lnTo>
                    <a:pt x="71" y="263"/>
                  </a:lnTo>
                  <a:lnTo>
                    <a:pt x="42" y="242"/>
                  </a:lnTo>
                  <a:lnTo>
                    <a:pt x="19" y="213"/>
                  </a:lnTo>
                  <a:lnTo>
                    <a:pt x="6" y="179"/>
                  </a:lnTo>
                  <a:lnTo>
                    <a:pt x="0" y="142"/>
                  </a:lnTo>
                  <a:lnTo>
                    <a:pt x="6" y="104"/>
                  </a:lnTo>
                  <a:lnTo>
                    <a:pt x="19" y="71"/>
                  </a:lnTo>
                  <a:lnTo>
                    <a:pt x="42" y="42"/>
                  </a:lnTo>
                  <a:lnTo>
                    <a:pt x="71" y="19"/>
                  </a:lnTo>
                  <a:lnTo>
                    <a:pt x="104" y="6"/>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9" name="Freeform 58"/>
            <p:cNvSpPr>
              <a:spLocks/>
            </p:cNvSpPr>
            <p:nvPr userDrawn="1"/>
          </p:nvSpPr>
          <p:spPr bwMode="auto">
            <a:xfrm>
              <a:off x="4529262" y="2108721"/>
              <a:ext cx="430213" cy="74613"/>
            </a:xfrm>
            <a:custGeom>
              <a:avLst/>
              <a:gdLst>
                <a:gd name="T0" fmla="*/ 127 w 271"/>
                <a:gd name="T1" fmla="*/ 0 h 47"/>
                <a:gd name="T2" fmla="*/ 169 w 271"/>
                <a:gd name="T3" fmla="*/ 2 h 47"/>
                <a:gd name="T4" fmla="*/ 217 w 271"/>
                <a:gd name="T5" fmla="*/ 12 h 47"/>
                <a:gd name="T6" fmla="*/ 271 w 271"/>
                <a:gd name="T7" fmla="*/ 27 h 47"/>
                <a:gd name="T8" fmla="*/ 263 w 271"/>
                <a:gd name="T9" fmla="*/ 47 h 47"/>
                <a:gd name="T10" fmla="*/ 213 w 271"/>
                <a:gd name="T11" fmla="*/ 31 h 47"/>
                <a:gd name="T12" fmla="*/ 169 w 271"/>
                <a:gd name="T13" fmla="*/ 23 h 47"/>
                <a:gd name="T14" fmla="*/ 129 w 271"/>
                <a:gd name="T15" fmla="*/ 22 h 47"/>
                <a:gd name="T16" fmla="*/ 94 w 271"/>
                <a:gd name="T17" fmla="*/ 23 h 47"/>
                <a:gd name="T18" fmla="*/ 65 w 271"/>
                <a:gd name="T19" fmla="*/ 27 h 47"/>
                <a:gd name="T20" fmla="*/ 42 w 271"/>
                <a:gd name="T21" fmla="*/ 33 h 47"/>
                <a:gd name="T22" fmla="*/ 25 w 271"/>
                <a:gd name="T23" fmla="*/ 39 h 47"/>
                <a:gd name="T24" fmla="*/ 13 w 271"/>
                <a:gd name="T25" fmla="*/ 45 h 47"/>
                <a:gd name="T26" fmla="*/ 11 w 271"/>
                <a:gd name="T27" fmla="*/ 47 h 47"/>
                <a:gd name="T28" fmla="*/ 0 w 271"/>
                <a:gd name="T29" fmla="*/ 29 h 47"/>
                <a:gd name="T30" fmla="*/ 4 w 271"/>
                <a:gd name="T31" fmla="*/ 25 h 47"/>
                <a:gd name="T32" fmla="*/ 17 w 271"/>
                <a:gd name="T33" fmla="*/ 20 h 47"/>
                <a:gd name="T34" fmla="*/ 35 w 271"/>
                <a:gd name="T35" fmla="*/ 14 h 47"/>
                <a:gd name="T36" fmla="*/ 59 w 271"/>
                <a:gd name="T37" fmla="*/ 6 h 47"/>
                <a:gd name="T38" fmla="*/ 90 w 271"/>
                <a:gd name="T39" fmla="*/ 2 h 47"/>
                <a:gd name="T40" fmla="*/ 127 w 271"/>
                <a:gd name="T4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7">
                  <a:moveTo>
                    <a:pt x="127" y="0"/>
                  </a:moveTo>
                  <a:lnTo>
                    <a:pt x="169" y="2"/>
                  </a:lnTo>
                  <a:lnTo>
                    <a:pt x="217" y="12"/>
                  </a:lnTo>
                  <a:lnTo>
                    <a:pt x="271" y="27"/>
                  </a:lnTo>
                  <a:lnTo>
                    <a:pt x="263" y="47"/>
                  </a:lnTo>
                  <a:lnTo>
                    <a:pt x="213" y="31"/>
                  </a:lnTo>
                  <a:lnTo>
                    <a:pt x="169" y="23"/>
                  </a:lnTo>
                  <a:lnTo>
                    <a:pt x="129" y="22"/>
                  </a:lnTo>
                  <a:lnTo>
                    <a:pt x="94" y="23"/>
                  </a:lnTo>
                  <a:lnTo>
                    <a:pt x="65" y="27"/>
                  </a:lnTo>
                  <a:lnTo>
                    <a:pt x="42" y="33"/>
                  </a:lnTo>
                  <a:lnTo>
                    <a:pt x="25" y="39"/>
                  </a:lnTo>
                  <a:lnTo>
                    <a:pt x="13" y="45"/>
                  </a:lnTo>
                  <a:lnTo>
                    <a:pt x="11" y="47"/>
                  </a:lnTo>
                  <a:lnTo>
                    <a:pt x="0" y="29"/>
                  </a:lnTo>
                  <a:lnTo>
                    <a:pt x="4" y="25"/>
                  </a:lnTo>
                  <a:lnTo>
                    <a:pt x="17" y="20"/>
                  </a:lnTo>
                  <a:lnTo>
                    <a:pt x="35" y="14"/>
                  </a:lnTo>
                  <a:lnTo>
                    <a:pt x="59" y="6"/>
                  </a:lnTo>
                  <a:lnTo>
                    <a:pt x="90"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 name="Freeform 59"/>
            <p:cNvSpPr>
              <a:spLocks/>
            </p:cNvSpPr>
            <p:nvPr userDrawn="1"/>
          </p:nvSpPr>
          <p:spPr bwMode="auto">
            <a:xfrm>
              <a:off x="4651499" y="1945208"/>
              <a:ext cx="82550" cy="411163"/>
            </a:xfrm>
            <a:custGeom>
              <a:avLst/>
              <a:gdLst>
                <a:gd name="T0" fmla="*/ 17 w 52"/>
                <a:gd name="T1" fmla="*/ 0 h 259"/>
                <a:gd name="T2" fmla="*/ 21 w 52"/>
                <a:gd name="T3" fmla="*/ 5 h 259"/>
                <a:gd name="T4" fmla="*/ 27 w 52"/>
                <a:gd name="T5" fmla="*/ 15 h 259"/>
                <a:gd name="T6" fmla="*/ 34 w 52"/>
                <a:gd name="T7" fmla="*/ 32 h 259"/>
                <a:gd name="T8" fmla="*/ 42 w 52"/>
                <a:gd name="T9" fmla="*/ 55 h 259"/>
                <a:gd name="T10" fmla="*/ 48 w 52"/>
                <a:gd name="T11" fmla="*/ 84 h 259"/>
                <a:gd name="T12" fmla="*/ 52 w 52"/>
                <a:gd name="T13" fmla="*/ 119 h 259"/>
                <a:gd name="T14" fmla="*/ 52 w 52"/>
                <a:gd name="T15" fmla="*/ 161 h 259"/>
                <a:gd name="T16" fmla="*/ 44 w 52"/>
                <a:gd name="T17" fmla="*/ 207 h 259"/>
                <a:gd name="T18" fmla="*/ 30 w 52"/>
                <a:gd name="T19" fmla="*/ 259 h 259"/>
                <a:gd name="T20" fmla="*/ 11 w 52"/>
                <a:gd name="T21" fmla="*/ 253 h 259"/>
                <a:gd name="T22" fmla="*/ 23 w 52"/>
                <a:gd name="T23" fmla="*/ 207 h 259"/>
                <a:gd name="T24" fmla="*/ 29 w 52"/>
                <a:gd name="T25" fmla="*/ 165 h 259"/>
                <a:gd name="T26" fmla="*/ 30 w 52"/>
                <a:gd name="T27" fmla="*/ 130 h 259"/>
                <a:gd name="T28" fmla="*/ 29 w 52"/>
                <a:gd name="T29" fmla="*/ 100 h 259"/>
                <a:gd name="T30" fmla="*/ 25 w 52"/>
                <a:gd name="T31" fmla="*/ 75 h 259"/>
                <a:gd name="T32" fmla="*/ 17 w 52"/>
                <a:gd name="T33" fmla="*/ 48 h 259"/>
                <a:gd name="T34" fmla="*/ 9 w 52"/>
                <a:gd name="T35" fmla="*/ 28 h 259"/>
                <a:gd name="T36" fmla="*/ 4 w 52"/>
                <a:gd name="T37" fmla="*/ 17 h 259"/>
                <a:gd name="T38" fmla="*/ 0 w 52"/>
                <a:gd name="T39" fmla="*/ 13 h 259"/>
                <a:gd name="T40" fmla="*/ 17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7" y="0"/>
                  </a:moveTo>
                  <a:lnTo>
                    <a:pt x="21" y="5"/>
                  </a:lnTo>
                  <a:lnTo>
                    <a:pt x="27" y="15"/>
                  </a:lnTo>
                  <a:lnTo>
                    <a:pt x="34" y="32"/>
                  </a:lnTo>
                  <a:lnTo>
                    <a:pt x="42" y="55"/>
                  </a:lnTo>
                  <a:lnTo>
                    <a:pt x="48" y="84"/>
                  </a:lnTo>
                  <a:lnTo>
                    <a:pt x="52" y="119"/>
                  </a:lnTo>
                  <a:lnTo>
                    <a:pt x="52" y="161"/>
                  </a:lnTo>
                  <a:lnTo>
                    <a:pt x="44" y="207"/>
                  </a:lnTo>
                  <a:lnTo>
                    <a:pt x="30" y="259"/>
                  </a:lnTo>
                  <a:lnTo>
                    <a:pt x="11" y="253"/>
                  </a:lnTo>
                  <a:lnTo>
                    <a:pt x="23" y="207"/>
                  </a:lnTo>
                  <a:lnTo>
                    <a:pt x="29" y="165"/>
                  </a:lnTo>
                  <a:lnTo>
                    <a:pt x="30" y="130"/>
                  </a:lnTo>
                  <a:lnTo>
                    <a:pt x="29" y="100"/>
                  </a:lnTo>
                  <a:lnTo>
                    <a:pt x="25" y="75"/>
                  </a:lnTo>
                  <a:lnTo>
                    <a:pt x="17" y="48"/>
                  </a:lnTo>
                  <a:lnTo>
                    <a:pt x="9" y="28"/>
                  </a:lnTo>
                  <a:lnTo>
                    <a:pt x="4" y="17"/>
                  </a:lnTo>
                  <a:lnTo>
                    <a:pt x="0" y="13"/>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1" name="Freeform 60"/>
            <p:cNvSpPr>
              <a:spLocks/>
            </p:cNvSpPr>
            <p:nvPr userDrawn="1"/>
          </p:nvSpPr>
          <p:spPr bwMode="auto">
            <a:xfrm>
              <a:off x="4770562" y="1948383"/>
              <a:ext cx="79375" cy="411163"/>
            </a:xfrm>
            <a:custGeom>
              <a:avLst/>
              <a:gdLst>
                <a:gd name="T0" fmla="*/ 34 w 50"/>
                <a:gd name="T1" fmla="*/ 0 h 259"/>
                <a:gd name="T2" fmla="*/ 50 w 50"/>
                <a:gd name="T3" fmla="*/ 11 h 259"/>
                <a:gd name="T4" fmla="*/ 48 w 50"/>
                <a:gd name="T5" fmla="*/ 15 h 259"/>
                <a:gd name="T6" fmla="*/ 42 w 50"/>
                <a:gd name="T7" fmla="*/ 25 h 259"/>
                <a:gd name="T8" fmla="*/ 36 w 50"/>
                <a:gd name="T9" fmla="*/ 40 h 259"/>
                <a:gd name="T10" fmla="*/ 28 w 50"/>
                <a:gd name="T11" fmla="*/ 61 h 259"/>
                <a:gd name="T12" fmla="*/ 23 w 50"/>
                <a:gd name="T13" fmla="*/ 88 h 259"/>
                <a:gd name="T14" fmla="*/ 21 w 50"/>
                <a:gd name="T15" fmla="*/ 121 h 259"/>
                <a:gd name="T16" fmla="*/ 21 w 50"/>
                <a:gd name="T17" fmla="*/ 159 h 259"/>
                <a:gd name="T18" fmla="*/ 27 w 50"/>
                <a:gd name="T19" fmla="*/ 203 h 259"/>
                <a:gd name="T20" fmla="*/ 40 w 50"/>
                <a:gd name="T21" fmla="*/ 253 h 259"/>
                <a:gd name="T22" fmla="*/ 19 w 50"/>
                <a:gd name="T23" fmla="*/ 259 h 259"/>
                <a:gd name="T24" fmla="*/ 5 w 50"/>
                <a:gd name="T25" fmla="*/ 205 h 259"/>
                <a:gd name="T26" fmla="*/ 0 w 50"/>
                <a:gd name="T27" fmla="*/ 159 h 259"/>
                <a:gd name="T28" fmla="*/ 0 w 50"/>
                <a:gd name="T29" fmla="*/ 119 h 259"/>
                <a:gd name="T30" fmla="*/ 3 w 50"/>
                <a:gd name="T31" fmla="*/ 82 h 259"/>
                <a:gd name="T32" fmla="*/ 9 w 50"/>
                <a:gd name="T33" fmla="*/ 53 h 259"/>
                <a:gd name="T34" fmla="*/ 17 w 50"/>
                <a:gd name="T35" fmla="*/ 30 h 259"/>
                <a:gd name="T36" fmla="*/ 25 w 50"/>
                <a:gd name="T37" fmla="*/ 15 h 259"/>
                <a:gd name="T38" fmla="*/ 30 w 50"/>
                <a:gd name="T39" fmla="*/ 3 h 259"/>
                <a:gd name="T40" fmla="*/ 34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34" y="0"/>
                  </a:moveTo>
                  <a:lnTo>
                    <a:pt x="50" y="11"/>
                  </a:lnTo>
                  <a:lnTo>
                    <a:pt x="48" y="15"/>
                  </a:lnTo>
                  <a:lnTo>
                    <a:pt x="42" y="25"/>
                  </a:lnTo>
                  <a:lnTo>
                    <a:pt x="36" y="40"/>
                  </a:lnTo>
                  <a:lnTo>
                    <a:pt x="28" y="61"/>
                  </a:lnTo>
                  <a:lnTo>
                    <a:pt x="23" y="88"/>
                  </a:lnTo>
                  <a:lnTo>
                    <a:pt x="21" y="121"/>
                  </a:lnTo>
                  <a:lnTo>
                    <a:pt x="21" y="159"/>
                  </a:lnTo>
                  <a:lnTo>
                    <a:pt x="27" y="203"/>
                  </a:lnTo>
                  <a:lnTo>
                    <a:pt x="40" y="253"/>
                  </a:lnTo>
                  <a:lnTo>
                    <a:pt x="19" y="259"/>
                  </a:lnTo>
                  <a:lnTo>
                    <a:pt x="5" y="205"/>
                  </a:lnTo>
                  <a:lnTo>
                    <a:pt x="0" y="159"/>
                  </a:lnTo>
                  <a:lnTo>
                    <a:pt x="0" y="119"/>
                  </a:lnTo>
                  <a:lnTo>
                    <a:pt x="3" y="82"/>
                  </a:lnTo>
                  <a:lnTo>
                    <a:pt x="9" y="53"/>
                  </a:lnTo>
                  <a:lnTo>
                    <a:pt x="17" y="30"/>
                  </a:lnTo>
                  <a:lnTo>
                    <a:pt x="25" y="15"/>
                  </a:lnTo>
                  <a:lnTo>
                    <a:pt x="30"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 name="Freeform 61"/>
            <p:cNvSpPr>
              <a:spLocks/>
            </p:cNvSpPr>
            <p:nvPr userDrawn="1"/>
          </p:nvSpPr>
          <p:spPr bwMode="auto">
            <a:xfrm>
              <a:off x="993899"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3" name="Freeform 62"/>
            <p:cNvSpPr>
              <a:spLocks/>
            </p:cNvSpPr>
            <p:nvPr userDrawn="1"/>
          </p:nvSpPr>
          <p:spPr bwMode="auto">
            <a:xfrm>
              <a:off x="1185987"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4" name="Freeform 63"/>
            <p:cNvSpPr>
              <a:spLocks noEditPoints="1"/>
            </p:cNvSpPr>
            <p:nvPr userDrawn="1"/>
          </p:nvSpPr>
          <p:spPr bwMode="auto">
            <a:xfrm>
              <a:off x="431924"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 name="Freeform 64"/>
            <p:cNvSpPr>
              <a:spLocks noEditPoints="1"/>
            </p:cNvSpPr>
            <p:nvPr userDrawn="1"/>
          </p:nvSpPr>
          <p:spPr bwMode="auto">
            <a:xfrm>
              <a:off x="5118224" y="3146946"/>
              <a:ext cx="481013" cy="392113"/>
            </a:xfrm>
            <a:custGeom>
              <a:avLst/>
              <a:gdLst>
                <a:gd name="T0" fmla="*/ 21 w 303"/>
                <a:gd name="T1" fmla="*/ 13 h 247"/>
                <a:gd name="T2" fmla="*/ 17 w 303"/>
                <a:gd name="T3" fmla="*/ 15 h 247"/>
                <a:gd name="T4" fmla="*/ 15 w 303"/>
                <a:gd name="T5" fmla="*/ 17 h 247"/>
                <a:gd name="T6" fmla="*/ 13 w 303"/>
                <a:gd name="T7" fmla="*/ 21 h 247"/>
                <a:gd name="T8" fmla="*/ 13 w 303"/>
                <a:gd name="T9" fmla="*/ 167 h 247"/>
                <a:gd name="T10" fmla="*/ 15 w 303"/>
                <a:gd name="T11" fmla="*/ 170 h 247"/>
                <a:gd name="T12" fmla="*/ 17 w 303"/>
                <a:gd name="T13" fmla="*/ 174 h 247"/>
                <a:gd name="T14" fmla="*/ 21 w 303"/>
                <a:gd name="T15" fmla="*/ 174 h 247"/>
                <a:gd name="T16" fmla="*/ 280 w 303"/>
                <a:gd name="T17" fmla="*/ 174 h 247"/>
                <a:gd name="T18" fmla="*/ 284 w 303"/>
                <a:gd name="T19" fmla="*/ 174 h 247"/>
                <a:gd name="T20" fmla="*/ 288 w 303"/>
                <a:gd name="T21" fmla="*/ 170 h 247"/>
                <a:gd name="T22" fmla="*/ 288 w 303"/>
                <a:gd name="T23" fmla="*/ 167 h 247"/>
                <a:gd name="T24" fmla="*/ 288 w 303"/>
                <a:gd name="T25" fmla="*/ 21 h 247"/>
                <a:gd name="T26" fmla="*/ 288 w 303"/>
                <a:gd name="T27" fmla="*/ 17 h 247"/>
                <a:gd name="T28" fmla="*/ 284 w 303"/>
                <a:gd name="T29" fmla="*/ 15 h 247"/>
                <a:gd name="T30" fmla="*/ 280 w 303"/>
                <a:gd name="T31" fmla="*/ 13 h 247"/>
                <a:gd name="T32" fmla="*/ 21 w 303"/>
                <a:gd name="T33" fmla="*/ 13 h 247"/>
                <a:gd name="T34" fmla="*/ 21 w 303"/>
                <a:gd name="T35" fmla="*/ 0 h 247"/>
                <a:gd name="T36" fmla="*/ 280 w 303"/>
                <a:gd name="T37" fmla="*/ 0 h 247"/>
                <a:gd name="T38" fmla="*/ 288 w 303"/>
                <a:gd name="T39" fmla="*/ 0 h 247"/>
                <a:gd name="T40" fmla="*/ 293 w 303"/>
                <a:gd name="T41" fmla="*/ 3 h 247"/>
                <a:gd name="T42" fmla="*/ 299 w 303"/>
                <a:gd name="T43" fmla="*/ 7 h 247"/>
                <a:gd name="T44" fmla="*/ 301 w 303"/>
                <a:gd name="T45" fmla="*/ 13 h 247"/>
                <a:gd name="T46" fmla="*/ 303 w 303"/>
                <a:gd name="T47" fmla="*/ 21 h 247"/>
                <a:gd name="T48" fmla="*/ 303 w 303"/>
                <a:gd name="T49" fmla="*/ 167 h 247"/>
                <a:gd name="T50" fmla="*/ 301 w 303"/>
                <a:gd name="T51" fmla="*/ 174 h 247"/>
                <a:gd name="T52" fmla="*/ 301 w 303"/>
                <a:gd name="T53" fmla="*/ 180 h 247"/>
                <a:gd name="T54" fmla="*/ 297 w 303"/>
                <a:gd name="T55" fmla="*/ 188 h 247"/>
                <a:gd name="T56" fmla="*/ 291 w 303"/>
                <a:gd name="T57" fmla="*/ 192 h 247"/>
                <a:gd name="T58" fmla="*/ 282 w 303"/>
                <a:gd name="T59" fmla="*/ 197 h 247"/>
                <a:gd name="T60" fmla="*/ 257 w 303"/>
                <a:gd name="T61" fmla="*/ 207 h 247"/>
                <a:gd name="T62" fmla="*/ 220 w 303"/>
                <a:gd name="T63" fmla="*/ 213 h 247"/>
                <a:gd name="T64" fmla="*/ 182 w 303"/>
                <a:gd name="T65" fmla="*/ 217 h 247"/>
                <a:gd name="T66" fmla="*/ 178 w 303"/>
                <a:gd name="T67" fmla="*/ 226 h 247"/>
                <a:gd name="T68" fmla="*/ 251 w 303"/>
                <a:gd name="T69" fmla="*/ 226 h 247"/>
                <a:gd name="T70" fmla="*/ 259 w 303"/>
                <a:gd name="T71" fmla="*/ 228 h 247"/>
                <a:gd name="T72" fmla="*/ 264 w 303"/>
                <a:gd name="T73" fmla="*/ 230 h 247"/>
                <a:gd name="T74" fmla="*/ 270 w 303"/>
                <a:gd name="T75" fmla="*/ 236 h 247"/>
                <a:gd name="T76" fmla="*/ 272 w 303"/>
                <a:gd name="T77" fmla="*/ 242 h 247"/>
                <a:gd name="T78" fmla="*/ 274 w 303"/>
                <a:gd name="T79" fmla="*/ 247 h 247"/>
                <a:gd name="T80" fmla="*/ 26 w 303"/>
                <a:gd name="T81" fmla="*/ 247 h 247"/>
                <a:gd name="T82" fmla="*/ 28 w 303"/>
                <a:gd name="T83" fmla="*/ 242 h 247"/>
                <a:gd name="T84" fmla="*/ 32 w 303"/>
                <a:gd name="T85" fmla="*/ 236 h 247"/>
                <a:gd name="T86" fmla="*/ 36 w 303"/>
                <a:gd name="T87" fmla="*/ 230 h 247"/>
                <a:gd name="T88" fmla="*/ 42 w 303"/>
                <a:gd name="T89" fmla="*/ 228 h 247"/>
                <a:gd name="T90" fmla="*/ 49 w 303"/>
                <a:gd name="T91" fmla="*/ 226 h 247"/>
                <a:gd name="T92" fmla="*/ 122 w 303"/>
                <a:gd name="T93" fmla="*/ 226 h 247"/>
                <a:gd name="T94" fmla="*/ 120 w 303"/>
                <a:gd name="T95" fmla="*/ 217 h 247"/>
                <a:gd name="T96" fmla="*/ 80 w 303"/>
                <a:gd name="T97" fmla="*/ 213 h 247"/>
                <a:gd name="T98" fmla="*/ 46 w 303"/>
                <a:gd name="T99" fmla="*/ 207 h 247"/>
                <a:gd name="T100" fmla="*/ 19 w 303"/>
                <a:gd name="T101" fmla="*/ 197 h 247"/>
                <a:gd name="T102" fmla="*/ 9 w 303"/>
                <a:gd name="T103" fmla="*/ 192 h 247"/>
                <a:gd name="T104" fmla="*/ 5 w 303"/>
                <a:gd name="T105" fmla="*/ 188 h 247"/>
                <a:gd name="T106" fmla="*/ 1 w 303"/>
                <a:gd name="T107" fmla="*/ 180 h 247"/>
                <a:gd name="T108" fmla="*/ 0 w 303"/>
                <a:gd name="T109" fmla="*/ 174 h 247"/>
                <a:gd name="T110" fmla="*/ 0 w 303"/>
                <a:gd name="T111" fmla="*/ 167 h 247"/>
                <a:gd name="T112" fmla="*/ 0 w 303"/>
                <a:gd name="T113" fmla="*/ 21 h 247"/>
                <a:gd name="T114" fmla="*/ 0 w 303"/>
                <a:gd name="T115" fmla="*/ 13 h 247"/>
                <a:gd name="T116" fmla="*/ 3 w 303"/>
                <a:gd name="T117" fmla="*/ 7 h 247"/>
                <a:gd name="T118" fmla="*/ 7 w 303"/>
                <a:gd name="T119" fmla="*/ 3 h 247"/>
                <a:gd name="T120" fmla="*/ 13 w 303"/>
                <a:gd name="T121" fmla="*/ 0 h 247"/>
                <a:gd name="T122" fmla="*/ 21 w 303"/>
                <a:gd name="T1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7">
                  <a:moveTo>
                    <a:pt x="21" y="13"/>
                  </a:moveTo>
                  <a:lnTo>
                    <a:pt x="17" y="15"/>
                  </a:lnTo>
                  <a:lnTo>
                    <a:pt x="15" y="17"/>
                  </a:lnTo>
                  <a:lnTo>
                    <a:pt x="13" y="21"/>
                  </a:lnTo>
                  <a:lnTo>
                    <a:pt x="13" y="167"/>
                  </a:lnTo>
                  <a:lnTo>
                    <a:pt x="15" y="170"/>
                  </a:lnTo>
                  <a:lnTo>
                    <a:pt x="17" y="174"/>
                  </a:lnTo>
                  <a:lnTo>
                    <a:pt x="21" y="174"/>
                  </a:lnTo>
                  <a:lnTo>
                    <a:pt x="280" y="174"/>
                  </a:lnTo>
                  <a:lnTo>
                    <a:pt x="284" y="174"/>
                  </a:lnTo>
                  <a:lnTo>
                    <a:pt x="288" y="170"/>
                  </a:lnTo>
                  <a:lnTo>
                    <a:pt x="288" y="167"/>
                  </a:lnTo>
                  <a:lnTo>
                    <a:pt x="288" y="21"/>
                  </a:lnTo>
                  <a:lnTo>
                    <a:pt x="288" y="17"/>
                  </a:lnTo>
                  <a:lnTo>
                    <a:pt x="284" y="15"/>
                  </a:lnTo>
                  <a:lnTo>
                    <a:pt x="280" y="13"/>
                  </a:lnTo>
                  <a:lnTo>
                    <a:pt x="21" y="13"/>
                  </a:lnTo>
                  <a:close/>
                  <a:moveTo>
                    <a:pt x="21" y="0"/>
                  </a:moveTo>
                  <a:lnTo>
                    <a:pt x="280" y="0"/>
                  </a:lnTo>
                  <a:lnTo>
                    <a:pt x="288" y="0"/>
                  </a:lnTo>
                  <a:lnTo>
                    <a:pt x="293" y="3"/>
                  </a:lnTo>
                  <a:lnTo>
                    <a:pt x="299" y="7"/>
                  </a:lnTo>
                  <a:lnTo>
                    <a:pt x="301" y="13"/>
                  </a:lnTo>
                  <a:lnTo>
                    <a:pt x="303" y="21"/>
                  </a:lnTo>
                  <a:lnTo>
                    <a:pt x="303" y="167"/>
                  </a:lnTo>
                  <a:lnTo>
                    <a:pt x="301" y="174"/>
                  </a:lnTo>
                  <a:lnTo>
                    <a:pt x="301" y="180"/>
                  </a:lnTo>
                  <a:lnTo>
                    <a:pt x="297" y="188"/>
                  </a:lnTo>
                  <a:lnTo>
                    <a:pt x="291" y="192"/>
                  </a:lnTo>
                  <a:lnTo>
                    <a:pt x="282" y="197"/>
                  </a:lnTo>
                  <a:lnTo>
                    <a:pt x="257" y="207"/>
                  </a:lnTo>
                  <a:lnTo>
                    <a:pt x="220" y="213"/>
                  </a:lnTo>
                  <a:lnTo>
                    <a:pt x="182" y="217"/>
                  </a:lnTo>
                  <a:lnTo>
                    <a:pt x="178" y="226"/>
                  </a:lnTo>
                  <a:lnTo>
                    <a:pt x="251" y="226"/>
                  </a:lnTo>
                  <a:lnTo>
                    <a:pt x="259" y="228"/>
                  </a:lnTo>
                  <a:lnTo>
                    <a:pt x="264" y="230"/>
                  </a:lnTo>
                  <a:lnTo>
                    <a:pt x="270" y="236"/>
                  </a:lnTo>
                  <a:lnTo>
                    <a:pt x="272" y="242"/>
                  </a:lnTo>
                  <a:lnTo>
                    <a:pt x="274" y="247"/>
                  </a:lnTo>
                  <a:lnTo>
                    <a:pt x="26" y="247"/>
                  </a:lnTo>
                  <a:lnTo>
                    <a:pt x="28" y="242"/>
                  </a:lnTo>
                  <a:lnTo>
                    <a:pt x="32" y="236"/>
                  </a:lnTo>
                  <a:lnTo>
                    <a:pt x="36" y="230"/>
                  </a:lnTo>
                  <a:lnTo>
                    <a:pt x="42" y="228"/>
                  </a:lnTo>
                  <a:lnTo>
                    <a:pt x="49" y="226"/>
                  </a:lnTo>
                  <a:lnTo>
                    <a:pt x="122" y="226"/>
                  </a:lnTo>
                  <a:lnTo>
                    <a:pt x="120" y="217"/>
                  </a:lnTo>
                  <a:lnTo>
                    <a:pt x="80" y="213"/>
                  </a:lnTo>
                  <a:lnTo>
                    <a:pt x="46" y="207"/>
                  </a:lnTo>
                  <a:lnTo>
                    <a:pt x="19" y="197"/>
                  </a:lnTo>
                  <a:lnTo>
                    <a:pt x="9" y="192"/>
                  </a:lnTo>
                  <a:lnTo>
                    <a:pt x="5" y="188"/>
                  </a:lnTo>
                  <a:lnTo>
                    <a:pt x="1" y="180"/>
                  </a:lnTo>
                  <a:lnTo>
                    <a:pt x="0" y="174"/>
                  </a:lnTo>
                  <a:lnTo>
                    <a:pt x="0" y="167"/>
                  </a:lnTo>
                  <a:lnTo>
                    <a:pt x="0" y="21"/>
                  </a:lnTo>
                  <a:lnTo>
                    <a:pt x="0" y="13"/>
                  </a:lnTo>
                  <a:lnTo>
                    <a:pt x="3" y="7"/>
                  </a:lnTo>
                  <a:lnTo>
                    <a:pt x="7" y="3"/>
                  </a:lnTo>
                  <a:lnTo>
                    <a:pt x="13"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8" name="Freeform 67"/>
            <p:cNvSpPr>
              <a:spLocks/>
            </p:cNvSpPr>
            <p:nvPr userDrawn="1"/>
          </p:nvSpPr>
          <p:spPr bwMode="auto">
            <a:xfrm>
              <a:off x="2883024" y="3094558"/>
              <a:ext cx="214313" cy="414338"/>
            </a:xfrm>
            <a:custGeom>
              <a:avLst/>
              <a:gdLst>
                <a:gd name="T0" fmla="*/ 133 w 135"/>
                <a:gd name="T1" fmla="*/ 0 h 261"/>
                <a:gd name="T2" fmla="*/ 81 w 135"/>
                <a:gd name="T3" fmla="*/ 107 h 261"/>
                <a:gd name="T4" fmla="*/ 135 w 135"/>
                <a:gd name="T5" fmla="*/ 130 h 261"/>
                <a:gd name="T6" fmla="*/ 0 w 135"/>
                <a:gd name="T7" fmla="*/ 261 h 261"/>
                <a:gd name="T8" fmla="*/ 54 w 135"/>
                <a:gd name="T9" fmla="*/ 155 h 261"/>
                <a:gd name="T10" fmla="*/ 0 w 135"/>
                <a:gd name="T11" fmla="*/ 138 h 261"/>
                <a:gd name="T12" fmla="*/ 133 w 135"/>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5" h="261">
                  <a:moveTo>
                    <a:pt x="133" y="0"/>
                  </a:moveTo>
                  <a:lnTo>
                    <a:pt x="81" y="107"/>
                  </a:lnTo>
                  <a:lnTo>
                    <a:pt x="135" y="130"/>
                  </a:lnTo>
                  <a:lnTo>
                    <a:pt x="0" y="261"/>
                  </a:lnTo>
                  <a:lnTo>
                    <a:pt x="54" y="155"/>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9" name="Freeform 68"/>
            <p:cNvSpPr>
              <a:spLocks noEditPoints="1"/>
            </p:cNvSpPr>
            <p:nvPr userDrawn="1"/>
          </p:nvSpPr>
          <p:spPr bwMode="auto">
            <a:xfrm>
              <a:off x="2870324" y="3081858"/>
              <a:ext cx="238125" cy="439738"/>
            </a:xfrm>
            <a:custGeom>
              <a:avLst/>
              <a:gdLst>
                <a:gd name="T0" fmla="*/ 112 w 150"/>
                <a:gd name="T1" fmla="*/ 48 h 277"/>
                <a:gd name="T2" fmla="*/ 24 w 150"/>
                <a:gd name="T3" fmla="*/ 142 h 277"/>
                <a:gd name="T4" fmla="*/ 66 w 150"/>
                <a:gd name="T5" fmla="*/ 156 h 277"/>
                <a:gd name="T6" fmla="*/ 68 w 150"/>
                <a:gd name="T7" fmla="*/ 158 h 277"/>
                <a:gd name="T8" fmla="*/ 70 w 150"/>
                <a:gd name="T9" fmla="*/ 162 h 277"/>
                <a:gd name="T10" fmla="*/ 70 w 150"/>
                <a:gd name="T11" fmla="*/ 163 h 277"/>
                <a:gd name="T12" fmla="*/ 70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9 h 277"/>
                <a:gd name="T24" fmla="*/ 81 w 150"/>
                <a:gd name="T25" fmla="*/ 115 h 277"/>
                <a:gd name="T26" fmla="*/ 83 w 150"/>
                <a:gd name="T27" fmla="*/ 114 h 277"/>
                <a:gd name="T28" fmla="*/ 112 w 150"/>
                <a:gd name="T29" fmla="*/ 48 h 277"/>
                <a:gd name="T30" fmla="*/ 141 w 150"/>
                <a:gd name="T31" fmla="*/ 0 h 277"/>
                <a:gd name="T32" fmla="*/ 144 w 150"/>
                <a:gd name="T33" fmla="*/ 2 h 277"/>
                <a:gd name="T34" fmla="*/ 146 w 150"/>
                <a:gd name="T35" fmla="*/ 4 h 277"/>
                <a:gd name="T36" fmla="*/ 148 w 150"/>
                <a:gd name="T37" fmla="*/ 8 h 277"/>
                <a:gd name="T38" fmla="*/ 146 w 150"/>
                <a:gd name="T39" fmla="*/ 12 h 277"/>
                <a:gd name="T40" fmla="*/ 100 w 150"/>
                <a:gd name="T41" fmla="*/ 112 h 277"/>
                <a:gd name="T42" fmla="*/ 144 w 150"/>
                <a:gd name="T43" fmla="*/ 131 h 277"/>
                <a:gd name="T44" fmla="*/ 148 w 150"/>
                <a:gd name="T45" fmla="*/ 135 h 277"/>
                <a:gd name="T46" fmla="*/ 150 w 150"/>
                <a:gd name="T47" fmla="*/ 137 h 277"/>
                <a:gd name="T48" fmla="*/ 150 w 150"/>
                <a:gd name="T49" fmla="*/ 140 h 277"/>
                <a:gd name="T50" fmla="*/ 148 w 150"/>
                <a:gd name="T51" fmla="*/ 144 h 277"/>
                <a:gd name="T52" fmla="*/ 14 w 150"/>
                <a:gd name="T53" fmla="*/ 275 h 277"/>
                <a:gd name="T54" fmla="*/ 12 w 150"/>
                <a:gd name="T55" fmla="*/ 277 h 277"/>
                <a:gd name="T56" fmla="*/ 8 w 150"/>
                <a:gd name="T57" fmla="*/ 277 h 277"/>
                <a:gd name="T58" fmla="*/ 6 w 150"/>
                <a:gd name="T59" fmla="*/ 277 h 277"/>
                <a:gd name="T60" fmla="*/ 4 w 150"/>
                <a:gd name="T61" fmla="*/ 277 h 277"/>
                <a:gd name="T62" fmla="*/ 2 w 150"/>
                <a:gd name="T63" fmla="*/ 273 h 277"/>
                <a:gd name="T64" fmla="*/ 0 w 150"/>
                <a:gd name="T65" fmla="*/ 269 h 277"/>
                <a:gd name="T66" fmla="*/ 2 w 150"/>
                <a:gd name="T67" fmla="*/ 265 h 277"/>
                <a:gd name="T68" fmla="*/ 50 w 150"/>
                <a:gd name="T69" fmla="*/ 169 h 277"/>
                <a:gd name="T70" fmla="*/ 6 w 150"/>
                <a:gd name="T71" fmla="*/ 154 h 277"/>
                <a:gd name="T72" fmla="*/ 2 w 150"/>
                <a:gd name="T73" fmla="*/ 150 h 277"/>
                <a:gd name="T74" fmla="*/ 0 w 150"/>
                <a:gd name="T75" fmla="*/ 148 h 277"/>
                <a:gd name="T76" fmla="*/ 0 w 150"/>
                <a:gd name="T77" fmla="*/ 144 h 277"/>
                <a:gd name="T78" fmla="*/ 2 w 150"/>
                <a:gd name="T79" fmla="*/ 140 h 277"/>
                <a:gd name="T80" fmla="*/ 135 w 150"/>
                <a:gd name="T81" fmla="*/ 2 h 277"/>
                <a:gd name="T82" fmla="*/ 137 w 150"/>
                <a:gd name="T83" fmla="*/ 0 h 277"/>
                <a:gd name="T84" fmla="*/ 141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8"/>
                  </a:moveTo>
                  <a:lnTo>
                    <a:pt x="24" y="142"/>
                  </a:lnTo>
                  <a:lnTo>
                    <a:pt x="66" y="156"/>
                  </a:lnTo>
                  <a:lnTo>
                    <a:pt x="68" y="158"/>
                  </a:lnTo>
                  <a:lnTo>
                    <a:pt x="70" y="162"/>
                  </a:lnTo>
                  <a:lnTo>
                    <a:pt x="70" y="163"/>
                  </a:lnTo>
                  <a:lnTo>
                    <a:pt x="70" y="167"/>
                  </a:lnTo>
                  <a:lnTo>
                    <a:pt x="37" y="231"/>
                  </a:lnTo>
                  <a:lnTo>
                    <a:pt x="129" y="140"/>
                  </a:lnTo>
                  <a:lnTo>
                    <a:pt x="87" y="123"/>
                  </a:lnTo>
                  <a:lnTo>
                    <a:pt x="83" y="121"/>
                  </a:lnTo>
                  <a:lnTo>
                    <a:pt x="81" y="119"/>
                  </a:lnTo>
                  <a:lnTo>
                    <a:pt x="81" y="115"/>
                  </a:lnTo>
                  <a:lnTo>
                    <a:pt x="83" y="114"/>
                  </a:lnTo>
                  <a:lnTo>
                    <a:pt x="112" y="48"/>
                  </a:lnTo>
                  <a:close/>
                  <a:moveTo>
                    <a:pt x="141" y="0"/>
                  </a:moveTo>
                  <a:lnTo>
                    <a:pt x="144" y="2"/>
                  </a:lnTo>
                  <a:lnTo>
                    <a:pt x="146" y="4"/>
                  </a:lnTo>
                  <a:lnTo>
                    <a:pt x="148" y="8"/>
                  </a:lnTo>
                  <a:lnTo>
                    <a:pt x="146" y="12"/>
                  </a:lnTo>
                  <a:lnTo>
                    <a:pt x="100" y="112"/>
                  </a:lnTo>
                  <a:lnTo>
                    <a:pt x="144" y="131"/>
                  </a:lnTo>
                  <a:lnTo>
                    <a:pt x="148" y="135"/>
                  </a:lnTo>
                  <a:lnTo>
                    <a:pt x="150" y="137"/>
                  </a:lnTo>
                  <a:lnTo>
                    <a:pt x="150" y="140"/>
                  </a:lnTo>
                  <a:lnTo>
                    <a:pt x="148" y="144"/>
                  </a:lnTo>
                  <a:lnTo>
                    <a:pt x="14" y="275"/>
                  </a:lnTo>
                  <a:lnTo>
                    <a:pt x="12" y="277"/>
                  </a:lnTo>
                  <a:lnTo>
                    <a:pt x="8" y="277"/>
                  </a:lnTo>
                  <a:lnTo>
                    <a:pt x="6" y="277"/>
                  </a:lnTo>
                  <a:lnTo>
                    <a:pt x="4" y="277"/>
                  </a:lnTo>
                  <a:lnTo>
                    <a:pt x="2" y="273"/>
                  </a:lnTo>
                  <a:lnTo>
                    <a:pt x="0" y="269"/>
                  </a:lnTo>
                  <a:lnTo>
                    <a:pt x="2" y="265"/>
                  </a:lnTo>
                  <a:lnTo>
                    <a:pt x="50" y="169"/>
                  </a:lnTo>
                  <a:lnTo>
                    <a:pt x="6" y="154"/>
                  </a:lnTo>
                  <a:lnTo>
                    <a:pt x="2" y="150"/>
                  </a:lnTo>
                  <a:lnTo>
                    <a:pt x="0" y="148"/>
                  </a:lnTo>
                  <a:lnTo>
                    <a:pt x="0" y="144"/>
                  </a:lnTo>
                  <a:lnTo>
                    <a:pt x="2" y="140"/>
                  </a:lnTo>
                  <a:lnTo>
                    <a:pt x="135" y="2"/>
                  </a:lnTo>
                  <a:lnTo>
                    <a:pt x="137" y="0"/>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0" name="Freeform 69"/>
            <p:cNvSpPr>
              <a:spLocks noEditPoints="1"/>
            </p:cNvSpPr>
            <p:nvPr userDrawn="1"/>
          </p:nvSpPr>
          <p:spPr bwMode="auto">
            <a:xfrm>
              <a:off x="1779712"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1" name="Freeform 70"/>
            <p:cNvSpPr>
              <a:spLocks/>
            </p:cNvSpPr>
            <p:nvPr userDrawn="1"/>
          </p:nvSpPr>
          <p:spPr bwMode="auto">
            <a:xfrm>
              <a:off x="1813049"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2" name="Freeform 71"/>
            <p:cNvSpPr>
              <a:spLocks/>
            </p:cNvSpPr>
            <p:nvPr userDrawn="1"/>
          </p:nvSpPr>
          <p:spPr bwMode="auto">
            <a:xfrm>
              <a:off x="1813049"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3" name="Freeform 72"/>
            <p:cNvSpPr>
              <a:spLocks/>
            </p:cNvSpPr>
            <p:nvPr userDrawn="1"/>
          </p:nvSpPr>
          <p:spPr bwMode="auto">
            <a:xfrm>
              <a:off x="1636837"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4" name="Freeform 73"/>
            <p:cNvSpPr>
              <a:spLocks/>
            </p:cNvSpPr>
            <p:nvPr userDrawn="1"/>
          </p:nvSpPr>
          <p:spPr bwMode="auto">
            <a:xfrm>
              <a:off x="1911474"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5" name="Freeform 74"/>
            <p:cNvSpPr>
              <a:spLocks/>
            </p:cNvSpPr>
            <p:nvPr userDrawn="1"/>
          </p:nvSpPr>
          <p:spPr bwMode="auto">
            <a:xfrm>
              <a:off x="1878137"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6" name="Freeform 75"/>
            <p:cNvSpPr>
              <a:spLocks/>
            </p:cNvSpPr>
            <p:nvPr userDrawn="1"/>
          </p:nvSpPr>
          <p:spPr bwMode="auto">
            <a:xfrm>
              <a:off x="1689224"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7" name="Freeform 76"/>
            <p:cNvSpPr>
              <a:spLocks/>
            </p:cNvSpPr>
            <p:nvPr userDrawn="1"/>
          </p:nvSpPr>
          <p:spPr bwMode="auto">
            <a:xfrm>
              <a:off x="1689224"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88" name="Freeform 77"/>
            <p:cNvSpPr>
              <a:spLocks/>
            </p:cNvSpPr>
            <p:nvPr userDrawn="1"/>
          </p:nvSpPr>
          <p:spPr bwMode="auto">
            <a:xfrm>
              <a:off x="1889249"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8" name="Freeform 87"/>
            <p:cNvSpPr>
              <a:spLocks/>
            </p:cNvSpPr>
            <p:nvPr userDrawn="1"/>
          </p:nvSpPr>
          <p:spPr bwMode="auto">
            <a:xfrm>
              <a:off x="3965699" y="3127896"/>
              <a:ext cx="411163" cy="404813"/>
            </a:xfrm>
            <a:custGeom>
              <a:avLst/>
              <a:gdLst>
                <a:gd name="T0" fmla="*/ 100 w 259"/>
                <a:gd name="T1" fmla="*/ 0 h 255"/>
                <a:gd name="T2" fmla="*/ 100 w 259"/>
                <a:gd name="T3" fmla="*/ 21 h 255"/>
                <a:gd name="T4" fmla="*/ 73 w 259"/>
                <a:gd name="T5" fmla="*/ 31 h 255"/>
                <a:gd name="T6" fmla="*/ 52 w 259"/>
                <a:gd name="T7" fmla="*/ 48 h 255"/>
                <a:gd name="T8" fmla="*/ 34 w 259"/>
                <a:gd name="T9" fmla="*/ 71 h 255"/>
                <a:gd name="T10" fmla="*/ 23 w 259"/>
                <a:gd name="T11" fmla="*/ 98 h 255"/>
                <a:gd name="T12" fmla="*/ 19 w 259"/>
                <a:gd name="T13" fmla="*/ 127 h 255"/>
                <a:gd name="T14" fmla="*/ 25 w 259"/>
                <a:gd name="T15" fmla="*/ 161 h 255"/>
                <a:gd name="T16" fmla="*/ 40 w 259"/>
                <a:gd name="T17" fmla="*/ 192 h 255"/>
                <a:gd name="T18" fmla="*/ 65 w 259"/>
                <a:gd name="T19" fmla="*/ 215 h 255"/>
                <a:gd name="T20" fmla="*/ 96 w 259"/>
                <a:gd name="T21" fmla="*/ 231 h 255"/>
                <a:gd name="T22" fmla="*/ 130 w 259"/>
                <a:gd name="T23" fmla="*/ 236 h 255"/>
                <a:gd name="T24" fmla="*/ 165 w 259"/>
                <a:gd name="T25" fmla="*/ 231 h 255"/>
                <a:gd name="T26" fmla="*/ 196 w 259"/>
                <a:gd name="T27" fmla="*/ 215 h 255"/>
                <a:gd name="T28" fmla="*/ 219 w 259"/>
                <a:gd name="T29" fmla="*/ 192 h 255"/>
                <a:gd name="T30" fmla="*/ 234 w 259"/>
                <a:gd name="T31" fmla="*/ 161 h 255"/>
                <a:gd name="T32" fmla="*/ 240 w 259"/>
                <a:gd name="T33" fmla="*/ 127 h 255"/>
                <a:gd name="T34" fmla="*/ 236 w 259"/>
                <a:gd name="T35" fmla="*/ 98 h 255"/>
                <a:gd name="T36" fmla="*/ 224 w 259"/>
                <a:gd name="T37" fmla="*/ 71 h 255"/>
                <a:gd name="T38" fmla="*/ 209 w 259"/>
                <a:gd name="T39" fmla="*/ 48 h 255"/>
                <a:gd name="T40" fmla="*/ 186 w 259"/>
                <a:gd name="T41" fmla="*/ 31 h 255"/>
                <a:gd name="T42" fmla="*/ 159 w 259"/>
                <a:gd name="T43" fmla="*/ 21 h 255"/>
                <a:gd name="T44" fmla="*/ 159 w 259"/>
                <a:gd name="T45" fmla="*/ 0 h 255"/>
                <a:gd name="T46" fmla="*/ 192 w 259"/>
                <a:gd name="T47" fmla="*/ 13 h 255"/>
                <a:gd name="T48" fmla="*/ 219 w 259"/>
                <a:gd name="T49" fmla="*/ 33 h 255"/>
                <a:gd name="T50" fmla="*/ 240 w 259"/>
                <a:gd name="T51" fmla="*/ 60 h 255"/>
                <a:gd name="T52" fmla="*/ 255 w 259"/>
                <a:gd name="T53" fmla="*/ 92 h 255"/>
                <a:gd name="T54" fmla="*/ 259 w 259"/>
                <a:gd name="T55" fmla="*/ 127 h 255"/>
                <a:gd name="T56" fmla="*/ 255 w 259"/>
                <a:gd name="T57" fmla="*/ 161 h 255"/>
                <a:gd name="T58" fmla="*/ 242 w 259"/>
                <a:gd name="T59" fmla="*/ 192 h 255"/>
                <a:gd name="T60" fmla="*/ 221 w 259"/>
                <a:gd name="T61" fmla="*/ 217 h 255"/>
                <a:gd name="T62" fmla="*/ 196 w 259"/>
                <a:gd name="T63" fmla="*/ 238 h 255"/>
                <a:gd name="T64" fmla="*/ 165 w 259"/>
                <a:gd name="T65" fmla="*/ 252 h 255"/>
                <a:gd name="T66" fmla="*/ 130 w 259"/>
                <a:gd name="T67" fmla="*/ 255 h 255"/>
                <a:gd name="T68" fmla="*/ 96 w 259"/>
                <a:gd name="T69" fmla="*/ 252 h 255"/>
                <a:gd name="T70" fmla="*/ 65 w 259"/>
                <a:gd name="T71" fmla="*/ 238 h 255"/>
                <a:gd name="T72" fmla="*/ 38 w 259"/>
                <a:gd name="T73" fmla="*/ 217 h 255"/>
                <a:gd name="T74" fmla="*/ 19 w 259"/>
                <a:gd name="T75" fmla="*/ 192 h 255"/>
                <a:gd name="T76" fmla="*/ 6 w 259"/>
                <a:gd name="T77" fmla="*/ 161 h 255"/>
                <a:gd name="T78" fmla="*/ 0 w 259"/>
                <a:gd name="T79" fmla="*/ 127 h 255"/>
                <a:gd name="T80" fmla="*/ 6 w 259"/>
                <a:gd name="T81" fmla="*/ 92 h 255"/>
                <a:gd name="T82" fmla="*/ 19 w 259"/>
                <a:gd name="T83" fmla="*/ 60 h 255"/>
                <a:gd name="T84" fmla="*/ 40 w 259"/>
                <a:gd name="T85" fmla="*/ 33 h 255"/>
                <a:gd name="T86" fmla="*/ 67 w 259"/>
                <a:gd name="T87" fmla="*/ 13 h 255"/>
                <a:gd name="T88" fmla="*/ 100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100" y="0"/>
                  </a:moveTo>
                  <a:lnTo>
                    <a:pt x="100" y="21"/>
                  </a:lnTo>
                  <a:lnTo>
                    <a:pt x="73" y="31"/>
                  </a:lnTo>
                  <a:lnTo>
                    <a:pt x="52" y="48"/>
                  </a:lnTo>
                  <a:lnTo>
                    <a:pt x="34" y="71"/>
                  </a:lnTo>
                  <a:lnTo>
                    <a:pt x="23" y="98"/>
                  </a:lnTo>
                  <a:lnTo>
                    <a:pt x="19" y="127"/>
                  </a:lnTo>
                  <a:lnTo>
                    <a:pt x="25" y="161"/>
                  </a:lnTo>
                  <a:lnTo>
                    <a:pt x="40" y="192"/>
                  </a:lnTo>
                  <a:lnTo>
                    <a:pt x="65" y="215"/>
                  </a:lnTo>
                  <a:lnTo>
                    <a:pt x="96" y="231"/>
                  </a:lnTo>
                  <a:lnTo>
                    <a:pt x="130" y="236"/>
                  </a:lnTo>
                  <a:lnTo>
                    <a:pt x="165" y="231"/>
                  </a:lnTo>
                  <a:lnTo>
                    <a:pt x="196" y="215"/>
                  </a:lnTo>
                  <a:lnTo>
                    <a:pt x="219" y="192"/>
                  </a:lnTo>
                  <a:lnTo>
                    <a:pt x="234" y="161"/>
                  </a:lnTo>
                  <a:lnTo>
                    <a:pt x="240" y="127"/>
                  </a:lnTo>
                  <a:lnTo>
                    <a:pt x="236" y="98"/>
                  </a:lnTo>
                  <a:lnTo>
                    <a:pt x="224" y="71"/>
                  </a:lnTo>
                  <a:lnTo>
                    <a:pt x="209" y="48"/>
                  </a:lnTo>
                  <a:lnTo>
                    <a:pt x="186" y="31"/>
                  </a:lnTo>
                  <a:lnTo>
                    <a:pt x="159" y="21"/>
                  </a:lnTo>
                  <a:lnTo>
                    <a:pt x="159" y="0"/>
                  </a:lnTo>
                  <a:lnTo>
                    <a:pt x="192" y="13"/>
                  </a:lnTo>
                  <a:lnTo>
                    <a:pt x="219" y="33"/>
                  </a:lnTo>
                  <a:lnTo>
                    <a:pt x="240" y="60"/>
                  </a:lnTo>
                  <a:lnTo>
                    <a:pt x="255" y="92"/>
                  </a:lnTo>
                  <a:lnTo>
                    <a:pt x="259" y="127"/>
                  </a:lnTo>
                  <a:lnTo>
                    <a:pt x="255" y="161"/>
                  </a:lnTo>
                  <a:lnTo>
                    <a:pt x="242" y="192"/>
                  </a:lnTo>
                  <a:lnTo>
                    <a:pt x="221" y="217"/>
                  </a:lnTo>
                  <a:lnTo>
                    <a:pt x="196" y="238"/>
                  </a:lnTo>
                  <a:lnTo>
                    <a:pt x="165" y="252"/>
                  </a:lnTo>
                  <a:lnTo>
                    <a:pt x="130" y="255"/>
                  </a:lnTo>
                  <a:lnTo>
                    <a:pt x="96" y="252"/>
                  </a:lnTo>
                  <a:lnTo>
                    <a:pt x="65" y="238"/>
                  </a:lnTo>
                  <a:lnTo>
                    <a:pt x="38" y="217"/>
                  </a:lnTo>
                  <a:lnTo>
                    <a:pt x="19" y="192"/>
                  </a:lnTo>
                  <a:lnTo>
                    <a:pt x="6" y="161"/>
                  </a:lnTo>
                  <a:lnTo>
                    <a:pt x="0" y="127"/>
                  </a:lnTo>
                  <a:lnTo>
                    <a:pt x="6" y="92"/>
                  </a:lnTo>
                  <a:lnTo>
                    <a:pt x="19" y="60"/>
                  </a:lnTo>
                  <a:lnTo>
                    <a:pt x="40" y="33"/>
                  </a:lnTo>
                  <a:lnTo>
                    <a:pt x="67"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99" name="Freeform 88"/>
            <p:cNvSpPr>
              <a:spLocks/>
            </p:cNvSpPr>
            <p:nvPr userDrawn="1"/>
          </p:nvSpPr>
          <p:spPr bwMode="auto">
            <a:xfrm>
              <a:off x="4160962" y="3061221"/>
              <a:ext cx="30163" cy="182563"/>
            </a:xfrm>
            <a:custGeom>
              <a:avLst/>
              <a:gdLst>
                <a:gd name="T0" fmla="*/ 9 w 19"/>
                <a:gd name="T1" fmla="*/ 0 h 115"/>
                <a:gd name="T2" fmla="*/ 15 w 19"/>
                <a:gd name="T3" fmla="*/ 0 h 115"/>
                <a:gd name="T4" fmla="*/ 17 w 19"/>
                <a:gd name="T5" fmla="*/ 4 h 115"/>
                <a:gd name="T6" fmla="*/ 19 w 19"/>
                <a:gd name="T7" fmla="*/ 9 h 115"/>
                <a:gd name="T8" fmla="*/ 19 w 19"/>
                <a:gd name="T9" fmla="*/ 105 h 115"/>
                <a:gd name="T10" fmla="*/ 17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5 h 115"/>
                <a:gd name="T22" fmla="*/ 0 w 19"/>
                <a:gd name="T23" fmla="*/ 9 h 115"/>
                <a:gd name="T24" fmla="*/ 2 w 19"/>
                <a:gd name="T25" fmla="*/ 4 h 115"/>
                <a:gd name="T26" fmla="*/ 5 w 19"/>
                <a:gd name="T27" fmla="*/ 0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0"/>
                  </a:lnTo>
                  <a:lnTo>
                    <a:pt x="17" y="4"/>
                  </a:lnTo>
                  <a:lnTo>
                    <a:pt x="19" y="9"/>
                  </a:lnTo>
                  <a:lnTo>
                    <a:pt x="19" y="105"/>
                  </a:lnTo>
                  <a:lnTo>
                    <a:pt x="17" y="109"/>
                  </a:lnTo>
                  <a:lnTo>
                    <a:pt x="15" y="113"/>
                  </a:lnTo>
                  <a:lnTo>
                    <a:pt x="9" y="115"/>
                  </a:lnTo>
                  <a:lnTo>
                    <a:pt x="5" y="113"/>
                  </a:lnTo>
                  <a:lnTo>
                    <a:pt x="2" y="109"/>
                  </a:lnTo>
                  <a:lnTo>
                    <a:pt x="0" y="105"/>
                  </a:lnTo>
                  <a:lnTo>
                    <a:pt x="0" y="9"/>
                  </a:lnTo>
                  <a:lnTo>
                    <a:pt x="2" y="4"/>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0" name="Freeform 89"/>
            <p:cNvSpPr>
              <a:spLocks noEditPoints="1"/>
            </p:cNvSpPr>
            <p:nvPr userDrawn="1"/>
          </p:nvSpPr>
          <p:spPr bwMode="auto">
            <a:xfrm>
              <a:off x="2170237"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2" name="Freeform 91"/>
            <p:cNvSpPr>
              <a:spLocks/>
            </p:cNvSpPr>
            <p:nvPr userDrawn="1"/>
          </p:nvSpPr>
          <p:spPr bwMode="auto">
            <a:xfrm>
              <a:off x="1079624"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92"/>
            <p:cNvSpPr>
              <a:spLocks noEditPoints="1"/>
            </p:cNvSpPr>
            <p:nvPr userDrawn="1"/>
          </p:nvSpPr>
          <p:spPr bwMode="auto">
            <a:xfrm>
              <a:off x="981199"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4" name="Freeform 93"/>
            <p:cNvSpPr>
              <a:spLocks/>
            </p:cNvSpPr>
            <p:nvPr userDrawn="1"/>
          </p:nvSpPr>
          <p:spPr bwMode="auto">
            <a:xfrm>
              <a:off x="4632449" y="43074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94"/>
            <p:cNvSpPr>
              <a:spLocks noEditPoints="1"/>
            </p:cNvSpPr>
            <p:nvPr userDrawn="1"/>
          </p:nvSpPr>
          <p:spPr bwMode="auto">
            <a:xfrm>
              <a:off x="4618162" y="4296296"/>
              <a:ext cx="236538" cy="438150"/>
            </a:xfrm>
            <a:custGeom>
              <a:avLst/>
              <a:gdLst>
                <a:gd name="T0" fmla="*/ 113 w 149"/>
                <a:gd name="T1" fmla="*/ 48 h 276"/>
                <a:gd name="T2" fmla="*/ 23 w 149"/>
                <a:gd name="T3" fmla="*/ 142 h 276"/>
                <a:gd name="T4" fmla="*/ 65 w 149"/>
                <a:gd name="T5" fmla="*/ 155 h 276"/>
                <a:gd name="T6" fmla="*/ 67 w 149"/>
                <a:gd name="T7" fmla="*/ 157 h 276"/>
                <a:gd name="T8" fmla="*/ 69 w 149"/>
                <a:gd name="T9" fmla="*/ 161 h 276"/>
                <a:gd name="T10" fmla="*/ 71 w 149"/>
                <a:gd name="T11" fmla="*/ 163 h 276"/>
                <a:gd name="T12" fmla="*/ 69 w 149"/>
                <a:gd name="T13" fmla="*/ 167 h 276"/>
                <a:gd name="T14" fmla="*/ 36 w 149"/>
                <a:gd name="T15" fmla="*/ 230 h 276"/>
                <a:gd name="T16" fmla="*/ 128 w 149"/>
                <a:gd name="T17" fmla="*/ 140 h 276"/>
                <a:gd name="T18" fmla="*/ 86 w 149"/>
                <a:gd name="T19" fmla="*/ 123 h 276"/>
                <a:gd name="T20" fmla="*/ 84 w 149"/>
                <a:gd name="T21" fmla="*/ 121 h 276"/>
                <a:gd name="T22" fmla="*/ 82 w 149"/>
                <a:gd name="T23" fmla="*/ 119 h 276"/>
                <a:gd name="T24" fmla="*/ 82 w 149"/>
                <a:gd name="T25" fmla="*/ 115 h 276"/>
                <a:gd name="T26" fmla="*/ 82 w 149"/>
                <a:gd name="T27" fmla="*/ 113 h 276"/>
                <a:gd name="T28" fmla="*/ 113 w 149"/>
                <a:gd name="T29" fmla="*/ 48 h 276"/>
                <a:gd name="T30" fmla="*/ 140 w 149"/>
                <a:gd name="T31" fmla="*/ 0 h 276"/>
                <a:gd name="T32" fmla="*/ 144 w 149"/>
                <a:gd name="T33" fmla="*/ 2 h 276"/>
                <a:gd name="T34" fmla="*/ 146 w 149"/>
                <a:gd name="T35" fmla="*/ 4 h 276"/>
                <a:gd name="T36" fmla="*/ 147 w 149"/>
                <a:gd name="T37" fmla="*/ 7 h 276"/>
                <a:gd name="T38" fmla="*/ 146 w 149"/>
                <a:gd name="T39" fmla="*/ 11 h 276"/>
                <a:gd name="T40" fmla="*/ 99 w 149"/>
                <a:gd name="T41" fmla="*/ 111 h 276"/>
                <a:gd name="T42" fmla="*/ 146 w 149"/>
                <a:gd name="T43" fmla="*/ 130 h 276"/>
                <a:gd name="T44" fmla="*/ 147 w 149"/>
                <a:gd name="T45" fmla="*/ 134 h 276"/>
                <a:gd name="T46" fmla="*/ 149 w 149"/>
                <a:gd name="T47" fmla="*/ 136 h 276"/>
                <a:gd name="T48" fmla="*/ 149 w 149"/>
                <a:gd name="T49" fmla="*/ 140 h 276"/>
                <a:gd name="T50" fmla="*/ 147 w 149"/>
                <a:gd name="T51" fmla="*/ 144 h 276"/>
                <a:gd name="T52" fmla="*/ 13 w 149"/>
                <a:gd name="T53" fmla="*/ 274 h 276"/>
                <a:gd name="T54" fmla="*/ 11 w 149"/>
                <a:gd name="T55" fmla="*/ 276 h 276"/>
                <a:gd name="T56" fmla="*/ 9 w 149"/>
                <a:gd name="T57" fmla="*/ 276 h 276"/>
                <a:gd name="T58" fmla="*/ 5 w 149"/>
                <a:gd name="T59" fmla="*/ 276 h 276"/>
                <a:gd name="T60" fmla="*/ 3 w 149"/>
                <a:gd name="T61" fmla="*/ 276 h 276"/>
                <a:gd name="T62" fmla="*/ 2 w 149"/>
                <a:gd name="T63" fmla="*/ 272 h 276"/>
                <a:gd name="T64" fmla="*/ 0 w 149"/>
                <a:gd name="T65" fmla="*/ 269 h 276"/>
                <a:gd name="T66" fmla="*/ 2 w 149"/>
                <a:gd name="T67" fmla="*/ 265 h 276"/>
                <a:gd name="T68" fmla="*/ 51 w 149"/>
                <a:gd name="T69" fmla="*/ 169 h 276"/>
                <a:gd name="T70" fmla="*/ 5 w 149"/>
                <a:gd name="T71" fmla="*/ 153 h 276"/>
                <a:gd name="T72" fmla="*/ 3 w 149"/>
                <a:gd name="T73" fmla="*/ 150 h 276"/>
                <a:gd name="T74" fmla="*/ 2 w 149"/>
                <a:gd name="T75" fmla="*/ 148 h 276"/>
                <a:gd name="T76" fmla="*/ 2 w 149"/>
                <a:gd name="T77" fmla="*/ 144 h 276"/>
                <a:gd name="T78" fmla="*/ 3 w 149"/>
                <a:gd name="T79" fmla="*/ 140 h 276"/>
                <a:gd name="T80" fmla="*/ 134 w 149"/>
                <a:gd name="T81" fmla="*/ 2 h 276"/>
                <a:gd name="T82" fmla="*/ 136 w 149"/>
                <a:gd name="T83" fmla="*/ 0 h 276"/>
                <a:gd name="T84" fmla="*/ 140 w 149"/>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6">
                  <a:moveTo>
                    <a:pt x="113" y="48"/>
                  </a:moveTo>
                  <a:lnTo>
                    <a:pt x="23" y="142"/>
                  </a:lnTo>
                  <a:lnTo>
                    <a:pt x="65" y="155"/>
                  </a:lnTo>
                  <a:lnTo>
                    <a:pt x="67" y="157"/>
                  </a:lnTo>
                  <a:lnTo>
                    <a:pt x="69" y="161"/>
                  </a:lnTo>
                  <a:lnTo>
                    <a:pt x="71" y="163"/>
                  </a:lnTo>
                  <a:lnTo>
                    <a:pt x="69" y="167"/>
                  </a:lnTo>
                  <a:lnTo>
                    <a:pt x="36" y="230"/>
                  </a:lnTo>
                  <a:lnTo>
                    <a:pt x="128" y="140"/>
                  </a:lnTo>
                  <a:lnTo>
                    <a:pt x="86" y="123"/>
                  </a:lnTo>
                  <a:lnTo>
                    <a:pt x="84" y="121"/>
                  </a:lnTo>
                  <a:lnTo>
                    <a:pt x="82" y="119"/>
                  </a:lnTo>
                  <a:lnTo>
                    <a:pt x="82" y="115"/>
                  </a:lnTo>
                  <a:lnTo>
                    <a:pt x="82" y="113"/>
                  </a:lnTo>
                  <a:lnTo>
                    <a:pt x="113" y="48"/>
                  </a:lnTo>
                  <a:close/>
                  <a:moveTo>
                    <a:pt x="140" y="0"/>
                  </a:moveTo>
                  <a:lnTo>
                    <a:pt x="144" y="2"/>
                  </a:lnTo>
                  <a:lnTo>
                    <a:pt x="146" y="4"/>
                  </a:lnTo>
                  <a:lnTo>
                    <a:pt x="147" y="7"/>
                  </a:lnTo>
                  <a:lnTo>
                    <a:pt x="146" y="11"/>
                  </a:lnTo>
                  <a:lnTo>
                    <a:pt x="99" y="111"/>
                  </a:lnTo>
                  <a:lnTo>
                    <a:pt x="146" y="130"/>
                  </a:lnTo>
                  <a:lnTo>
                    <a:pt x="147" y="134"/>
                  </a:lnTo>
                  <a:lnTo>
                    <a:pt x="149" y="136"/>
                  </a:lnTo>
                  <a:lnTo>
                    <a:pt x="149" y="140"/>
                  </a:lnTo>
                  <a:lnTo>
                    <a:pt x="147" y="144"/>
                  </a:lnTo>
                  <a:lnTo>
                    <a:pt x="13" y="274"/>
                  </a:lnTo>
                  <a:lnTo>
                    <a:pt x="11" y="276"/>
                  </a:lnTo>
                  <a:lnTo>
                    <a:pt x="9" y="276"/>
                  </a:lnTo>
                  <a:lnTo>
                    <a:pt x="5" y="276"/>
                  </a:lnTo>
                  <a:lnTo>
                    <a:pt x="3" y="276"/>
                  </a:lnTo>
                  <a:lnTo>
                    <a:pt x="2" y="272"/>
                  </a:lnTo>
                  <a:lnTo>
                    <a:pt x="0" y="269"/>
                  </a:lnTo>
                  <a:lnTo>
                    <a:pt x="2" y="265"/>
                  </a:lnTo>
                  <a:lnTo>
                    <a:pt x="51" y="169"/>
                  </a:lnTo>
                  <a:lnTo>
                    <a:pt x="5" y="153"/>
                  </a:lnTo>
                  <a:lnTo>
                    <a:pt x="3" y="150"/>
                  </a:lnTo>
                  <a:lnTo>
                    <a:pt x="2" y="148"/>
                  </a:lnTo>
                  <a:lnTo>
                    <a:pt x="2" y="144"/>
                  </a:lnTo>
                  <a:lnTo>
                    <a:pt x="3"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6" name="Freeform 95"/>
            <p:cNvSpPr>
              <a:spLocks noEditPoints="1"/>
            </p:cNvSpPr>
            <p:nvPr userDrawn="1"/>
          </p:nvSpPr>
          <p:spPr bwMode="auto">
            <a:xfrm>
              <a:off x="3529137" y="4485208"/>
              <a:ext cx="88900" cy="88900"/>
            </a:xfrm>
            <a:custGeom>
              <a:avLst/>
              <a:gdLst>
                <a:gd name="T0" fmla="*/ 27 w 56"/>
                <a:gd name="T1" fmla="*/ 15 h 56"/>
                <a:gd name="T2" fmla="*/ 23 w 56"/>
                <a:gd name="T3" fmla="*/ 17 h 56"/>
                <a:gd name="T4" fmla="*/ 19 w 56"/>
                <a:gd name="T5" fmla="*/ 19 h 56"/>
                <a:gd name="T6" fmla="*/ 16 w 56"/>
                <a:gd name="T7" fmla="*/ 23 h 56"/>
                <a:gd name="T8" fmla="*/ 16 w 56"/>
                <a:gd name="T9" fmla="*/ 29 h 56"/>
                <a:gd name="T10" fmla="*/ 16 w 56"/>
                <a:gd name="T11" fmla="*/ 32 h 56"/>
                <a:gd name="T12" fmla="*/ 19 w 56"/>
                <a:gd name="T13" fmla="*/ 38 h 56"/>
                <a:gd name="T14" fmla="*/ 23 w 56"/>
                <a:gd name="T15" fmla="*/ 40 h 56"/>
                <a:gd name="T16" fmla="*/ 27 w 56"/>
                <a:gd name="T17" fmla="*/ 40 h 56"/>
                <a:gd name="T18" fmla="*/ 33 w 56"/>
                <a:gd name="T19" fmla="*/ 40 h 56"/>
                <a:gd name="T20" fmla="*/ 37 w 56"/>
                <a:gd name="T21" fmla="*/ 38 h 56"/>
                <a:gd name="T22" fmla="*/ 41 w 56"/>
                <a:gd name="T23" fmla="*/ 32 h 56"/>
                <a:gd name="T24" fmla="*/ 41 w 56"/>
                <a:gd name="T25" fmla="*/ 29 h 56"/>
                <a:gd name="T26" fmla="*/ 41 w 56"/>
                <a:gd name="T27" fmla="*/ 23 h 56"/>
                <a:gd name="T28" fmla="*/ 37 w 56"/>
                <a:gd name="T29" fmla="*/ 19 h 56"/>
                <a:gd name="T30" fmla="*/ 33 w 56"/>
                <a:gd name="T31" fmla="*/ 17 h 56"/>
                <a:gd name="T32" fmla="*/ 27 w 56"/>
                <a:gd name="T33" fmla="*/ 15 h 56"/>
                <a:gd name="T34" fmla="*/ 27 w 56"/>
                <a:gd name="T35" fmla="*/ 0 h 56"/>
                <a:gd name="T36" fmla="*/ 35 w 56"/>
                <a:gd name="T37" fmla="*/ 0 h 56"/>
                <a:gd name="T38" fmla="*/ 42 w 56"/>
                <a:gd name="T39" fmla="*/ 4 h 56"/>
                <a:gd name="T40" fmla="*/ 48 w 56"/>
                <a:gd name="T41" fmla="*/ 8 h 56"/>
                <a:gd name="T42" fmla="*/ 56 w 56"/>
                <a:gd name="T43" fmla="*/ 21 h 56"/>
                <a:gd name="T44" fmla="*/ 56 w 56"/>
                <a:gd name="T45" fmla="*/ 36 h 56"/>
                <a:gd name="T46" fmla="*/ 48 w 56"/>
                <a:gd name="T47" fmla="*/ 48 h 56"/>
                <a:gd name="T48" fmla="*/ 35 w 56"/>
                <a:gd name="T49" fmla="*/ 56 h 56"/>
                <a:gd name="T50" fmla="*/ 21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1 w 56"/>
                <a:gd name="T69" fmla="*/ 0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5"/>
                  </a:moveTo>
                  <a:lnTo>
                    <a:pt x="23" y="17"/>
                  </a:lnTo>
                  <a:lnTo>
                    <a:pt x="19" y="19"/>
                  </a:lnTo>
                  <a:lnTo>
                    <a:pt x="16" y="23"/>
                  </a:lnTo>
                  <a:lnTo>
                    <a:pt x="16" y="29"/>
                  </a:lnTo>
                  <a:lnTo>
                    <a:pt x="16" y="32"/>
                  </a:lnTo>
                  <a:lnTo>
                    <a:pt x="19" y="38"/>
                  </a:lnTo>
                  <a:lnTo>
                    <a:pt x="23" y="40"/>
                  </a:lnTo>
                  <a:lnTo>
                    <a:pt x="27" y="40"/>
                  </a:lnTo>
                  <a:lnTo>
                    <a:pt x="33" y="40"/>
                  </a:lnTo>
                  <a:lnTo>
                    <a:pt x="37" y="38"/>
                  </a:lnTo>
                  <a:lnTo>
                    <a:pt x="41" y="32"/>
                  </a:lnTo>
                  <a:lnTo>
                    <a:pt x="41" y="29"/>
                  </a:lnTo>
                  <a:lnTo>
                    <a:pt x="41" y="23"/>
                  </a:lnTo>
                  <a:lnTo>
                    <a:pt x="37" y="19"/>
                  </a:lnTo>
                  <a:lnTo>
                    <a:pt x="33" y="17"/>
                  </a:lnTo>
                  <a:lnTo>
                    <a:pt x="27" y="15"/>
                  </a:lnTo>
                  <a:close/>
                  <a:moveTo>
                    <a:pt x="27" y="0"/>
                  </a:moveTo>
                  <a:lnTo>
                    <a:pt x="35" y="0"/>
                  </a:lnTo>
                  <a:lnTo>
                    <a:pt x="42" y="4"/>
                  </a:lnTo>
                  <a:lnTo>
                    <a:pt x="48" y="8"/>
                  </a:lnTo>
                  <a:lnTo>
                    <a:pt x="56" y="21"/>
                  </a:lnTo>
                  <a:lnTo>
                    <a:pt x="56" y="36"/>
                  </a:lnTo>
                  <a:lnTo>
                    <a:pt x="48" y="48"/>
                  </a:lnTo>
                  <a:lnTo>
                    <a:pt x="35" y="56"/>
                  </a:lnTo>
                  <a:lnTo>
                    <a:pt x="21" y="56"/>
                  </a:lnTo>
                  <a:lnTo>
                    <a:pt x="8" y="48"/>
                  </a:lnTo>
                  <a:lnTo>
                    <a:pt x="4" y="42"/>
                  </a:lnTo>
                  <a:lnTo>
                    <a:pt x="0" y="36"/>
                  </a:lnTo>
                  <a:lnTo>
                    <a:pt x="0" y="29"/>
                  </a:lnTo>
                  <a:lnTo>
                    <a:pt x="0" y="21"/>
                  </a:lnTo>
                  <a:lnTo>
                    <a:pt x="4" y="13"/>
                  </a:lnTo>
                  <a:lnTo>
                    <a:pt x="8" y="8"/>
                  </a:lnTo>
                  <a:lnTo>
                    <a:pt x="14" y="4"/>
                  </a:lnTo>
                  <a:lnTo>
                    <a:pt x="21"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96"/>
            <p:cNvSpPr>
              <a:spLocks/>
            </p:cNvSpPr>
            <p:nvPr userDrawn="1"/>
          </p:nvSpPr>
          <p:spPr bwMode="auto">
            <a:xfrm>
              <a:off x="3559299" y="4343921"/>
              <a:ext cx="28575" cy="114300"/>
            </a:xfrm>
            <a:custGeom>
              <a:avLst/>
              <a:gdLst>
                <a:gd name="T0" fmla="*/ 10 w 18"/>
                <a:gd name="T1" fmla="*/ 0 h 72"/>
                <a:gd name="T2" fmla="*/ 14 w 18"/>
                <a:gd name="T3" fmla="*/ 0 h 72"/>
                <a:gd name="T4" fmla="*/ 16 w 18"/>
                <a:gd name="T5" fmla="*/ 4 h 72"/>
                <a:gd name="T6" fmla="*/ 18 w 18"/>
                <a:gd name="T7" fmla="*/ 8 h 72"/>
                <a:gd name="T8" fmla="*/ 18 w 18"/>
                <a:gd name="T9" fmla="*/ 64 h 72"/>
                <a:gd name="T10" fmla="*/ 16 w 18"/>
                <a:gd name="T11" fmla="*/ 68 h 72"/>
                <a:gd name="T12" fmla="*/ 14 w 18"/>
                <a:gd name="T13" fmla="*/ 72 h 72"/>
                <a:gd name="T14" fmla="*/ 10 w 18"/>
                <a:gd name="T15" fmla="*/ 72 h 72"/>
                <a:gd name="T16" fmla="*/ 4 w 18"/>
                <a:gd name="T17" fmla="*/ 72 h 72"/>
                <a:gd name="T18" fmla="*/ 2 w 18"/>
                <a:gd name="T19" fmla="*/ 68 h 72"/>
                <a:gd name="T20" fmla="*/ 0 w 18"/>
                <a:gd name="T21" fmla="*/ 64 h 72"/>
                <a:gd name="T22" fmla="*/ 0 w 18"/>
                <a:gd name="T23" fmla="*/ 8 h 72"/>
                <a:gd name="T24" fmla="*/ 2 w 18"/>
                <a:gd name="T25" fmla="*/ 4 h 72"/>
                <a:gd name="T26" fmla="*/ 4 w 18"/>
                <a:gd name="T27" fmla="*/ 0 h 72"/>
                <a:gd name="T28" fmla="*/ 10 w 18"/>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2">
                  <a:moveTo>
                    <a:pt x="10" y="0"/>
                  </a:moveTo>
                  <a:lnTo>
                    <a:pt x="14" y="0"/>
                  </a:lnTo>
                  <a:lnTo>
                    <a:pt x="16" y="4"/>
                  </a:lnTo>
                  <a:lnTo>
                    <a:pt x="18" y="8"/>
                  </a:lnTo>
                  <a:lnTo>
                    <a:pt x="18" y="64"/>
                  </a:lnTo>
                  <a:lnTo>
                    <a:pt x="16" y="68"/>
                  </a:lnTo>
                  <a:lnTo>
                    <a:pt x="14" y="72"/>
                  </a:lnTo>
                  <a:lnTo>
                    <a:pt x="10" y="72"/>
                  </a:lnTo>
                  <a:lnTo>
                    <a:pt x="4" y="72"/>
                  </a:lnTo>
                  <a:lnTo>
                    <a:pt x="2" y="68"/>
                  </a:lnTo>
                  <a:lnTo>
                    <a:pt x="0" y="64"/>
                  </a:lnTo>
                  <a:lnTo>
                    <a:pt x="0" y="8"/>
                  </a:lnTo>
                  <a:lnTo>
                    <a:pt x="2"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8" name="Freeform 97"/>
            <p:cNvSpPr>
              <a:spLocks/>
            </p:cNvSpPr>
            <p:nvPr userDrawn="1"/>
          </p:nvSpPr>
          <p:spPr bwMode="auto">
            <a:xfrm>
              <a:off x="3559299" y="4618558"/>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4 h 71"/>
                <a:gd name="T10" fmla="*/ 16 w 16"/>
                <a:gd name="T11" fmla="*/ 68 h 71"/>
                <a:gd name="T12" fmla="*/ 12 w 16"/>
                <a:gd name="T13" fmla="*/ 71 h 71"/>
                <a:gd name="T14" fmla="*/ 8 w 16"/>
                <a:gd name="T15" fmla="*/ 71 h 71"/>
                <a:gd name="T16" fmla="*/ 4 w 16"/>
                <a:gd name="T17" fmla="*/ 71 h 71"/>
                <a:gd name="T18" fmla="*/ 2 w 16"/>
                <a:gd name="T19" fmla="*/ 68 h 71"/>
                <a:gd name="T20" fmla="*/ 0 w 16"/>
                <a:gd name="T21" fmla="*/ 64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4"/>
                  </a:lnTo>
                  <a:lnTo>
                    <a:pt x="16" y="68"/>
                  </a:lnTo>
                  <a:lnTo>
                    <a:pt x="12" y="71"/>
                  </a:lnTo>
                  <a:lnTo>
                    <a:pt x="8" y="71"/>
                  </a:lnTo>
                  <a:lnTo>
                    <a:pt x="4" y="71"/>
                  </a:lnTo>
                  <a:lnTo>
                    <a:pt x="2" y="68"/>
                  </a:lnTo>
                  <a:lnTo>
                    <a:pt x="0" y="64"/>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98"/>
            <p:cNvSpPr>
              <a:spLocks/>
            </p:cNvSpPr>
            <p:nvPr userDrawn="1"/>
          </p:nvSpPr>
          <p:spPr bwMode="auto">
            <a:xfrm>
              <a:off x="3383087"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0" name="Freeform 99"/>
            <p:cNvSpPr>
              <a:spLocks/>
            </p:cNvSpPr>
            <p:nvPr userDrawn="1"/>
          </p:nvSpPr>
          <p:spPr bwMode="auto">
            <a:xfrm>
              <a:off x="3657724" y="45185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1 h 15"/>
                <a:gd name="T12" fmla="*/ 69 w 73"/>
                <a:gd name="T13" fmla="*/ 13 h 15"/>
                <a:gd name="T14" fmla="*/ 65 w 73"/>
                <a:gd name="T15" fmla="*/ 15 h 15"/>
                <a:gd name="T16" fmla="*/ 8 w 73"/>
                <a:gd name="T17" fmla="*/ 15 h 15"/>
                <a:gd name="T18" fmla="*/ 4 w 73"/>
                <a:gd name="T19" fmla="*/ 13 h 15"/>
                <a:gd name="T20" fmla="*/ 0 w 73"/>
                <a:gd name="T21" fmla="*/ 11 h 15"/>
                <a:gd name="T22" fmla="*/ 0 w 73"/>
                <a:gd name="T23" fmla="*/ 8 h 15"/>
                <a:gd name="T24" fmla="*/ 0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1"/>
                  </a:lnTo>
                  <a:lnTo>
                    <a:pt x="69" y="13"/>
                  </a:lnTo>
                  <a:lnTo>
                    <a:pt x="65" y="15"/>
                  </a:lnTo>
                  <a:lnTo>
                    <a:pt x="8" y="15"/>
                  </a:lnTo>
                  <a:lnTo>
                    <a:pt x="4" y="13"/>
                  </a:lnTo>
                  <a:lnTo>
                    <a:pt x="0" y="11"/>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1" name="Freeform 100"/>
            <p:cNvSpPr>
              <a:spLocks/>
            </p:cNvSpPr>
            <p:nvPr userDrawn="1"/>
          </p:nvSpPr>
          <p:spPr bwMode="auto">
            <a:xfrm>
              <a:off x="3624387" y="4383608"/>
              <a:ext cx="84138" cy="92075"/>
            </a:xfrm>
            <a:custGeom>
              <a:avLst/>
              <a:gdLst>
                <a:gd name="T0" fmla="*/ 48 w 53"/>
                <a:gd name="T1" fmla="*/ 0 h 58"/>
                <a:gd name="T2" fmla="*/ 52 w 53"/>
                <a:gd name="T3" fmla="*/ 2 h 58"/>
                <a:gd name="T4" fmla="*/ 53 w 53"/>
                <a:gd name="T5" fmla="*/ 6 h 58"/>
                <a:gd name="T6" fmla="*/ 53 w 53"/>
                <a:gd name="T7" fmla="*/ 10 h 58"/>
                <a:gd name="T8" fmla="*/ 52 w 53"/>
                <a:gd name="T9" fmla="*/ 14 h 58"/>
                <a:gd name="T10" fmla="*/ 13 w 53"/>
                <a:gd name="T11" fmla="*/ 54 h 58"/>
                <a:gd name="T12" fmla="*/ 11 w 53"/>
                <a:gd name="T13" fmla="*/ 56 h 58"/>
                <a:gd name="T14" fmla="*/ 7 w 53"/>
                <a:gd name="T15" fmla="*/ 58 h 58"/>
                <a:gd name="T16" fmla="*/ 5 w 53"/>
                <a:gd name="T17" fmla="*/ 56 h 58"/>
                <a:gd name="T18" fmla="*/ 2 w 53"/>
                <a:gd name="T19" fmla="*/ 56 h 58"/>
                <a:gd name="T20" fmla="*/ 0 w 53"/>
                <a:gd name="T21" fmla="*/ 52 h 58"/>
                <a:gd name="T22" fmla="*/ 0 w 53"/>
                <a:gd name="T23" fmla="*/ 48 h 58"/>
                <a:gd name="T24" fmla="*/ 2 w 53"/>
                <a:gd name="T25" fmla="*/ 45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2" y="2"/>
                  </a:lnTo>
                  <a:lnTo>
                    <a:pt x="53" y="6"/>
                  </a:lnTo>
                  <a:lnTo>
                    <a:pt x="53" y="10"/>
                  </a:lnTo>
                  <a:lnTo>
                    <a:pt x="52" y="14"/>
                  </a:lnTo>
                  <a:lnTo>
                    <a:pt x="13" y="54"/>
                  </a:lnTo>
                  <a:lnTo>
                    <a:pt x="11" y="56"/>
                  </a:lnTo>
                  <a:lnTo>
                    <a:pt x="7" y="58"/>
                  </a:lnTo>
                  <a:lnTo>
                    <a:pt x="5" y="56"/>
                  </a:lnTo>
                  <a:lnTo>
                    <a:pt x="2" y="56"/>
                  </a:lnTo>
                  <a:lnTo>
                    <a:pt x="0" y="52"/>
                  </a:lnTo>
                  <a:lnTo>
                    <a:pt x="0" y="48"/>
                  </a:lnTo>
                  <a:lnTo>
                    <a:pt x="2" y="45"/>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2" name="Freeform 101"/>
            <p:cNvSpPr>
              <a:spLocks/>
            </p:cNvSpPr>
            <p:nvPr userDrawn="1"/>
          </p:nvSpPr>
          <p:spPr bwMode="auto">
            <a:xfrm>
              <a:off x="3438649" y="4585221"/>
              <a:ext cx="84138" cy="88900"/>
            </a:xfrm>
            <a:custGeom>
              <a:avLst/>
              <a:gdLst>
                <a:gd name="T0" fmla="*/ 48 w 53"/>
                <a:gd name="T1" fmla="*/ 0 h 56"/>
                <a:gd name="T2" fmla="*/ 51 w 53"/>
                <a:gd name="T3" fmla="*/ 2 h 56"/>
                <a:gd name="T4" fmla="*/ 53 w 53"/>
                <a:gd name="T5" fmla="*/ 6 h 56"/>
                <a:gd name="T6" fmla="*/ 53 w 53"/>
                <a:gd name="T7" fmla="*/ 10 h 56"/>
                <a:gd name="T8" fmla="*/ 51 w 53"/>
                <a:gd name="T9" fmla="*/ 14 h 56"/>
                <a:gd name="T10" fmla="*/ 11 w 53"/>
                <a:gd name="T11" fmla="*/ 54 h 56"/>
                <a:gd name="T12" fmla="*/ 9 w 53"/>
                <a:gd name="T13" fmla="*/ 56 h 56"/>
                <a:gd name="T14" fmla="*/ 7 w 53"/>
                <a:gd name="T15" fmla="*/ 56 h 56"/>
                <a:gd name="T16" fmla="*/ 3 w 53"/>
                <a:gd name="T17" fmla="*/ 56 h 56"/>
                <a:gd name="T18" fmla="*/ 2 w 53"/>
                <a:gd name="T19" fmla="*/ 54 h 56"/>
                <a:gd name="T20" fmla="*/ 0 w 53"/>
                <a:gd name="T21" fmla="*/ 52 h 56"/>
                <a:gd name="T22" fmla="*/ 0 w 53"/>
                <a:gd name="T23" fmla="*/ 48 h 56"/>
                <a:gd name="T24" fmla="*/ 2 w 53"/>
                <a:gd name="T25" fmla="*/ 44 h 56"/>
                <a:gd name="T26" fmla="*/ 40 w 53"/>
                <a:gd name="T27" fmla="*/ 2 h 56"/>
                <a:gd name="T28" fmla="*/ 44 w 53"/>
                <a:gd name="T29" fmla="*/ 0 h 56"/>
                <a:gd name="T30" fmla="*/ 48 w 53"/>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6">
                  <a:moveTo>
                    <a:pt x="48" y="0"/>
                  </a:moveTo>
                  <a:lnTo>
                    <a:pt x="51" y="2"/>
                  </a:lnTo>
                  <a:lnTo>
                    <a:pt x="53" y="6"/>
                  </a:lnTo>
                  <a:lnTo>
                    <a:pt x="53" y="10"/>
                  </a:lnTo>
                  <a:lnTo>
                    <a:pt x="51" y="14"/>
                  </a:lnTo>
                  <a:lnTo>
                    <a:pt x="11" y="54"/>
                  </a:lnTo>
                  <a:lnTo>
                    <a:pt x="9" y="56"/>
                  </a:lnTo>
                  <a:lnTo>
                    <a:pt x="7" y="56"/>
                  </a:lnTo>
                  <a:lnTo>
                    <a:pt x="3" y="56"/>
                  </a:lnTo>
                  <a:lnTo>
                    <a:pt x="2" y="54"/>
                  </a:lnTo>
                  <a:lnTo>
                    <a:pt x="0" y="52"/>
                  </a:lnTo>
                  <a:lnTo>
                    <a:pt x="0" y="48"/>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02"/>
            <p:cNvSpPr>
              <a:spLocks/>
            </p:cNvSpPr>
            <p:nvPr userDrawn="1"/>
          </p:nvSpPr>
          <p:spPr bwMode="auto">
            <a:xfrm>
              <a:off x="3438649" y="4389958"/>
              <a:ext cx="87313" cy="85725"/>
            </a:xfrm>
            <a:custGeom>
              <a:avLst/>
              <a:gdLst>
                <a:gd name="T0" fmla="*/ 7 w 55"/>
                <a:gd name="T1" fmla="*/ 0 h 54"/>
                <a:gd name="T2" fmla="*/ 11 w 55"/>
                <a:gd name="T3" fmla="*/ 2 h 54"/>
                <a:gd name="T4" fmla="*/ 53 w 55"/>
                <a:gd name="T5" fmla="*/ 41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2 w 55"/>
                <a:gd name="T21" fmla="*/ 14 h 54"/>
                <a:gd name="T22" fmla="*/ 0 w 55"/>
                <a:gd name="T23" fmla="*/ 10 h 54"/>
                <a:gd name="T24" fmla="*/ 0 w 55"/>
                <a:gd name="T25" fmla="*/ 6 h 54"/>
                <a:gd name="T26" fmla="*/ 2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4"/>
                  </a:lnTo>
                  <a:lnTo>
                    <a:pt x="55" y="48"/>
                  </a:lnTo>
                  <a:lnTo>
                    <a:pt x="53" y="52"/>
                  </a:lnTo>
                  <a:lnTo>
                    <a:pt x="51" y="54"/>
                  </a:lnTo>
                  <a:lnTo>
                    <a:pt x="48" y="54"/>
                  </a:lnTo>
                  <a:lnTo>
                    <a:pt x="46" y="54"/>
                  </a:lnTo>
                  <a:lnTo>
                    <a:pt x="42" y="52"/>
                  </a:lnTo>
                  <a:lnTo>
                    <a:pt x="2" y="14"/>
                  </a:lnTo>
                  <a:lnTo>
                    <a:pt x="0" y="10"/>
                  </a:lnTo>
                  <a:lnTo>
                    <a:pt x="0" y="6"/>
                  </a:lnTo>
                  <a:lnTo>
                    <a:pt x="2"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14" name="Freeform 103"/>
            <p:cNvSpPr>
              <a:spLocks/>
            </p:cNvSpPr>
            <p:nvPr userDrawn="1"/>
          </p:nvSpPr>
          <p:spPr bwMode="auto">
            <a:xfrm>
              <a:off x="3635499" y="4575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4 h 56"/>
                <a:gd name="T20" fmla="*/ 2 w 58"/>
                <a:gd name="T21" fmla="*/ 14 h 56"/>
                <a:gd name="T22" fmla="*/ 0 w 58"/>
                <a:gd name="T23" fmla="*/ 12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48"/>
                  </a:lnTo>
                  <a:lnTo>
                    <a:pt x="56" y="52"/>
                  </a:lnTo>
                  <a:lnTo>
                    <a:pt x="52" y="54"/>
                  </a:lnTo>
                  <a:lnTo>
                    <a:pt x="50" y="56"/>
                  </a:lnTo>
                  <a:lnTo>
                    <a:pt x="46" y="54"/>
                  </a:lnTo>
                  <a:lnTo>
                    <a:pt x="45" y="54"/>
                  </a:lnTo>
                  <a:lnTo>
                    <a:pt x="2" y="14"/>
                  </a:lnTo>
                  <a:lnTo>
                    <a:pt x="0" y="12"/>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0" name="Freeform 109"/>
            <p:cNvSpPr>
              <a:spLocks noEditPoints="1"/>
            </p:cNvSpPr>
            <p:nvPr userDrawn="1"/>
          </p:nvSpPr>
          <p:spPr bwMode="auto">
            <a:xfrm>
              <a:off x="-211014"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10"/>
            <p:cNvSpPr>
              <a:spLocks/>
            </p:cNvSpPr>
            <p:nvPr userDrawn="1"/>
          </p:nvSpPr>
          <p:spPr bwMode="auto">
            <a:xfrm>
              <a:off x="-204664"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11"/>
            <p:cNvSpPr>
              <a:spLocks/>
            </p:cNvSpPr>
            <p:nvPr userDrawn="1"/>
          </p:nvSpPr>
          <p:spPr bwMode="auto">
            <a:xfrm>
              <a:off x="-79251"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3" name="Freeform 112"/>
            <p:cNvSpPr>
              <a:spLocks/>
            </p:cNvSpPr>
            <p:nvPr userDrawn="1"/>
          </p:nvSpPr>
          <p:spPr bwMode="auto">
            <a:xfrm>
              <a:off x="36637"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6" name="Freeform 115"/>
            <p:cNvSpPr>
              <a:spLocks noEditPoints="1"/>
            </p:cNvSpPr>
            <p:nvPr userDrawn="1"/>
          </p:nvSpPr>
          <p:spPr bwMode="auto">
            <a:xfrm>
              <a:off x="5138862" y="5461521"/>
              <a:ext cx="436563" cy="434975"/>
            </a:xfrm>
            <a:custGeom>
              <a:avLst/>
              <a:gdLst>
                <a:gd name="T0" fmla="*/ 213 w 275"/>
                <a:gd name="T1" fmla="*/ 194 h 274"/>
                <a:gd name="T2" fmla="*/ 217 w 275"/>
                <a:gd name="T3" fmla="*/ 172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7 w 275"/>
                <a:gd name="T19" fmla="*/ 26 h 274"/>
                <a:gd name="T20" fmla="*/ 96 w 275"/>
                <a:gd name="T21" fmla="*/ 38 h 274"/>
                <a:gd name="T22" fmla="*/ 77 w 275"/>
                <a:gd name="T23" fmla="*/ 40 h 274"/>
                <a:gd name="T24" fmla="*/ 61 w 275"/>
                <a:gd name="T25" fmla="*/ 49 h 274"/>
                <a:gd name="T26" fmla="*/ 75 w 275"/>
                <a:gd name="T27" fmla="*/ 48 h 274"/>
                <a:gd name="T28" fmla="*/ 88 w 275"/>
                <a:gd name="T29" fmla="*/ 55 h 274"/>
                <a:gd name="T30" fmla="*/ 75 w 275"/>
                <a:gd name="T31" fmla="*/ 67 h 274"/>
                <a:gd name="T32" fmla="*/ 65 w 275"/>
                <a:gd name="T33" fmla="*/ 80 h 274"/>
                <a:gd name="T34" fmla="*/ 44 w 275"/>
                <a:gd name="T35" fmla="*/ 105 h 274"/>
                <a:gd name="T36" fmla="*/ 31 w 275"/>
                <a:gd name="T37" fmla="*/ 101 h 274"/>
                <a:gd name="T38" fmla="*/ 31 w 275"/>
                <a:gd name="T39" fmla="*/ 117 h 274"/>
                <a:gd name="T40" fmla="*/ 35 w 275"/>
                <a:gd name="T41" fmla="*/ 130 h 274"/>
                <a:gd name="T42" fmla="*/ 59 w 275"/>
                <a:gd name="T43" fmla="*/ 132 h 274"/>
                <a:gd name="T44" fmla="*/ 79 w 275"/>
                <a:gd name="T45" fmla="*/ 144 h 274"/>
                <a:gd name="T46" fmla="*/ 102 w 275"/>
                <a:gd name="T47" fmla="*/ 161 h 274"/>
                <a:gd name="T48" fmla="*/ 88 w 275"/>
                <a:gd name="T49" fmla="*/ 197 h 274"/>
                <a:gd name="T50" fmla="*/ 77 w 275"/>
                <a:gd name="T51" fmla="*/ 224 h 274"/>
                <a:gd name="T52" fmla="*/ 67 w 275"/>
                <a:gd name="T53" fmla="*/ 222 h 274"/>
                <a:gd name="T54" fmla="*/ 40 w 275"/>
                <a:gd name="T55" fmla="*/ 159 h 274"/>
                <a:gd name="T56" fmla="*/ 42 w 275"/>
                <a:gd name="T57" fmla="*/ 136 h 274"/>
                <a:gd name="T58" fmla="*/ 23 w 275"/>
                <a:gd name="T59" fmla="*/ 124 h 274"/>
                <a:gd name="T60" fmla="*/ 230 w 275"/>
                <a:gd name="T61" fmla="*/ 205 h 274"/>
                <a:gd name="T62" fmla="*/ 217 w 275"/>
                <a:gd name="T63" fmla="*/ 97 h 274"/>
                <a:gd name="T64" fmla="*/ 234 w 275"/>
                <a:gd name="T65" fmla="*/ 111 h 274"/>
                <a:gd name="T66" fmla="*/ 209 w 275"/>
                <a:gd name="T67" fmla="*/ 117 h 274"/>
                <a:gd name="T68" fmla="*/ 205 w 275"/>
                <a:gd name="T69" fmla="*/ 119 h 274"/>
                <a:gd name="T70" fmla="*/ 223 w 275"/>
                <a:gd name="T71" fmla="*/ 134 h 274"/>
                <a:gd name="T72" fmla="*/ 205 w 275"/>
                <a:gd name="T73" fmla="*/ 169 h 274"/>
                <a:gd name="T74" fmla="*/ 200 w 275"/>
                <a:gd name="T75" fmla="*/ 188 h 274"/>
                <a:gd name="T76" fmla="*/ 184 w 275"/>
                <a:gd name="T77" fmla="*/ 209 h 274"/>
                <a:gd name="T78" fmla="*/ 171 w 275"/>
                <a:gd name="T79" fmla="*/ 186 h 274"/>
                <a:gd name="T80" fmla="*/ 167 w 275"/>
                <a:gd name="T81" fmla="*/ 147 h 274"/>
                <a:gd name="T82" fmla="*/ 142 w 275"/>
                <a:gd name="T83" fmla="*/ 142 h 274"/>
                <a:gd name="T84" fmla="*/ 127 w 275"/>
                <a:gd name="T85" fmla="*/ 119 h 274"/>
                <a:gd name="T86" fmla="*/ 142 w 275"/>
                <a:gd name="T87" fmla="*/ 92 h 274"/>
                <a:gd name="T88" fmla="*/ 159 w 275"/>
                <a:gd name="T89" fmla="*/ 84 h 274"/>
                <a:gd name="T90" fmla="*/ 177 w 275"/>
                <a:gd name="T91" fmla="*/ 94 h 274"/>
                <a:gd name="T92" fmla="*/ 198 w 275"/>
                <a:gd name="T93" fmla="*/ 94 h 274"/>
                <a:gd name="T94" fmla="*/ 186 w 275"/>
                <a:gd name="T95" fmla="*/ 82 h 274"/>
                <a:gd name="T96" fmla="*/ 177 w 275"/>
                <a:gd name="T97" fmla="*/ 73 h 274"/>
                <a:gd name="T98" fmla="*/ 177 w 275"/>
                <a:gd name="T99" fmla="*/ 78 h 274"/>
                <a:gd name="T100" fmla="*/ 163 w 275"/>
                <a:gd name="T101" fmla="*/ 73 h 274"/>
                <a:gd name="T102" fmla="*/ 144 w 275"/>
                <a:gd name="T103" fmla="*/ 84 h 274"/>
                <a:gd name="T104" fmla="*/ 144 w 275"/>
                <a:gd name="T105" fmla="*/ 73 h 274"/>
                <a:gd name="T106" fmla="*/ 154 w 275"/>
                <a:gd name="T107" fmla="*/ 63 h 274"/>
                <a:gd name="T108" fmla="*/ 169 w 275"/>
                <a:gd name="T109" fmla="*/ 53 h 274"/>
                <a:gd name="T110" fmla="*/ 182 w 275"/>
                <a:gd name="T111" fmla="*/ 46 h 274"/>
                <a:gd name="T112" fmla="*/ 177 w 275"/>
                <a:gd name="T113" fmla="*/ 38 h 274"/>
                <a:gd name="T114" fmla="*/ 173 w 275"/>
                <a:gd name="T115" fmla="*/ 51 h 274"/>
                <a:gd name="T116" fmla="*/ 163 w 275"/>
                <a:gd name="T117" fmla="*/ 40 h 274"/>
                <a:gd name="T118" fmla="*/ 136 w 275"/>
                <a:gd name="T119" fmla="*/ 0 h 274"/>
                <a:gd name="T120" fmla="*/ 234 w 275"/>
                <a:gd name="T121" fmla="*/ 234 h 274"/>
                <a:gd name="T122" fmla="*/ 0 w 275"/>
                <a:gd name="T123" fmla="*/ 13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2"/>
                  </a:moveTo>
                  <a:lnTo>
                    <a:pt x="219" y="172"/>
                  </a:lnTo>
                  <a:lnTo>
                    <a:pt x="221" y="174"/>
                  </a:lnTo>
                  <a:lnTo>
                    <a:pt x="221" y="178"/>
                  </a:lnTo>
                  <a:lnTo>
                    <a:pt x="221" y="182"/>
                  </a:lnTo>
                  <a:lnTo>
                    <a:pt x="219" y="186"/>
                  </a:lnTo>
                  <a:lnTo>
                    <a:pt x="217" y="190"/>
                  </a:lnTo>
                  <a:lnTo>
                    <a:pt x="215" y="192"/>
                  </a:lnTo>
                  <a:lnTo>
                    <a:pt x="213" y="194"/>
                  </a:lnTo>
                  <a:lnTo>
                    <a:pt x="211" y="192"/>
                  </a:lnTo>
                  <a:lnTo>
                    <a:pt x="209" y="188"/>
                  </a:lnTo>
                  <a:lnTo>
                    <a:pt x="211" y="186"/>
                  </a:lnTo>
                  <a:lnTo>
                    <a:pt x="213" y="184"/>
                  </a:lnTo>
                  <a:lnTo>
                    <a:pt x="213" y="182"/>
                  </a:lnTo>
                  <a:lnTo>
                    <a:pt x="215" y="180"/>
                  </a:lnTo>
                  <a:lnTo>
                    <a:pt x="215" y="176"/>
                  </a:lnTo>
                  <a:lnTo>
                    <a:pt x="217" y="174"/>
                  </a:lnTo>
                  <a:lnTo>
                    <a:pt x="217" y="172"/>
                  </a:lnTo>
                  <a:close/>
                  <a:moveTo>
                    <a:pt x="42" y="113"/>
                  </a:moveTo>
                  <a:lnTo>
                    <a:pt x="46" y="113"/>
                  </a:lnTo>
                  <a:lnTo>
                    <a:pt x="48" y="115"/>
                  </a:lnTo>
                  <a:lnTo>
                    <a:pt x="52" y="117"/>
                  </a:lnTo>
                  <a:lnTo>
                    <a:pt x="52" y="119"/>
                  </a:lnTo>
                  <a:lnTo>
                    <a:pt x="50" y="119"/>
                  </a:lnTo>
                  <a:lnTo>
                    <a:pt x="48" y="121"/>
                  </a:lnTo>
                  <a:lnTo>
                    <a:pt x="44" y="121"/>
                  </a:lnTo>
                  <a:lnTo>
                    <a:pt x="40" y="119"/>
                  </a:lnTo>
                  <a:lnTo>
                    <a:pt x="36" y="119"/>
                  </a:lnTo>
                  <a:lnTo>
                    <a:pt x="35" y="117"/>
                  </a:lnTo>
                  <a:lnTo>
                    <a:pt x="35" y="115"/>
                  </a:lnTo>
                  <a:lnTo>
                    <a:pt x="38" y="113"/>
                  </a:lnTo>
                  <a:lnTo>
                    <a:pt x="42" y="113"/>
                  </a:lnTo>
                  <a:close/>
                  <a:moveTo>
                    <a:pt x="152" y="46"/>
                  </a:moveTo>
                  <a:lnTo>
                    <a:pt x="152" y="48"/>
                  </a:lnTo>
                  <a:lnTo>
                    <a:pt x="152" y="49"/>
                  </a:lnTo>
                  <a:lnTo>
                    <a:pt x="154" y="51"/>
                  </a:lnTo>
                  <a:lnTo>
                    <a:pt x="155" y="55"/>
                  </a:lnTo>
                  <a:lnTo>
                    <a:pt x="155" y="57"/>
                  </a:lnTo>
                  <a:lnTo>
                    <a:pt x="155" y="59"/>
                  </a:lnTo>
                  <a:lnTo>
                    <a:pt x="154" y="59"/>
                  </a:lnTo>
                  <a:lnTo>
                    <a:pt x="152" y="61"/>
                  </a:lnTo>
                  <a:lnTo>
                    <a:pt x="150" y="61"/>
                  </a:lnTo>
                  <a:lnTo>
                    <a:pt x="148" y="61"/>
                  </a:lnTo>
                  <a:lnTo>
                    <a:pt x="148" y="61"/>
                  </a:lnTo>
                  <a:lnTo>
                    <a:pt x="148" y="59"/>
                  </a:lnTo>
                  <a:lnTo>
                    <a:pt x="148" y="59"/>
                  </a:lnTo>
                  <a:lnTo>
                    <a:pt x="146" y="59"/>
                  </a:lnTo>
                  <a:lnTo>
                    <a:pt x="144" y="59"/>
                  </a:lnTo>
                  <a:lnTo>
                    <a:pt x="142" y="59"/>
                  </a:lnTo>
                  <a:lnTo>
                    <a:pt x="142" y="57"/>
                  </a:lnTo>
                  <a:lnTo>
                    <a:pt x="140" y="55"/>
                  </a:lnTo>
                  <a:lnTo>
                    <a:pt x="142" y="55"/>
                  </a:lnTo>
                  <a:lnTo>
                    <a:pt x="144" y="53"/>
                  </a:lnTo>
                  <a:lnTo>
                    <a:pt x="146" y="53"/>
                  </a:lnTo>
                  <a:lnTo>
                    <a:pt x="148" y="51"/>
                  </a:lnTo>
                  <a:lnTo>
                    <a:pt x="148" y="49"/>
                  </a:lnTo>
                  <a:lnTo>
                    <a:pt x="148" y="48"/>
                  </a:lnTo>
                  <a:lnTo>
                    <a:pt x="150" y="48"/>
                  </a:lnTo>
                  <a:lnTo>
                    <a:pt x="150" y="46"/>
                  </a:lnTo>
                  <a:lnTo>
                    <a:pt x="152" y="46"/>
                  </a:lnTo>
                  <a:close/>
                  <a:moveTo>
                    <a:pt x="136" y="23"/>
                  </a:moveTo>
                  <a:lnTo>
                    <a:pt x="136" y="23"/>
                  </a:lnTo>
                  <a:lnTo>
                    <a:pt x="136" y="23"/>
                  </a:lnTo>
                  <a:lnTo>
                    <a:pt x="136" y="25"/>
                  </a:lnTo>
                  <a:lnTo>
                    <a:pt x="136" y="28"/>
                  </a:lnTo>
                  <a:lnTo>
                    <a:pt x="136" y="28"/>
                  </a:lnTo>
                  <a:lnTo>
                    <a:pt x="134" y="30"/>
                  </a:lnTo>
                  <a:lnTo>
                    <a:pt x="132" y="30"/>
                  </a:lnTo>
                  <a:lnTo>
                    <a:pt x="131" y="30"/>
                  </a:lnTo>
                  <a:lnTo>
                    <a:pt x="129" y="30"/>
                  </a:lnTo>
                  <a:lnTo>
                    <a:pt x="127" y="30"/>
                  </a:lnTo>
                  <a:lnTo>
                    <a:pt x="125" y="32"/>
                  </a:lnTo>
                  <a:lnTo>
                    <a:pt x="125" y="36"/>
                  </a:lnTo>
                  <a:lnTo>
                    <a:pt x="121" y="38"/>
                  </a:lnTo>
                  <a:lnTo>
                    <a:pt x="117" y="40"/>
                  </a:lnTo>
                  <a:lnTo>
                    <a:pt x="113" y="44"/>
                  </a:lnTo>
                  <a:lnTo>
                    <a:pt x="109" y="46"/>
                  </a:lnTo>
                  <a:lnTo>
                    <a:pt x="107" y="46"/>
                  </a:lnTo>
                  <a:lnTo>
                    <a:pt x="104" y="46"/>
                  </a:lnTo>
                  <a:lnTo>
                    <a:pt x="104" y="46"/>
                  </a:lnTo>
                  <a:lnTo>
                    <a:pt x="104" y="44"/>
                  </a:lnTo>
                  <a:lnTo>
                    <a:pt x="104" y="42"/>
                  </a:lnTo>
                  <a:lnTo>
                    <a:pt x="104" y="38"/>
                  </a:lnTo>
                  <a:lnTo>
                    <a:pt x="102" y="36"/>
                  </a:lnTo>
                  <a:lnTo>
                    <a:pt x="104" y="34"/>
                  </a:lnTo>
                  <a:lnTo>
                    <a:pt x="106" y="32"/>
                  </a:lnTo>
                  <a:lnTo>
                    <a:pt x="107" y="28"/>
                  </a:lnTo>
                  <a:lnTo>
                    <a:pt x="107" y="26"/>
                  </a:lnTo>
                  <a:lnTo>
                    <a:pt x="107" y="26"/>
                  </a:lnTo>
                  <a:lnTo>
                    <a:pt x="107" y="26"/>
                  </a:lnTo>
                  <a:lnTo>
                    <a:pt x="90" y="32"/>
                  </a:lnTo>
                  <a:lnTo>
                    <a:pt x="92" y="32"/>
                  </a:lnTo>
                  <a:lnTo>
                    <a:pt x="92" y="34"/>
                  </a:lnTo>
                  <a:lnTo>
                    <a:pt x="92" y="36"/>
                  </a:lnTo>
                  <a:lnTo>
                    <a:pt x="92" y="36"/>
                  </a:lnTo>
                  <a:lnTo>
                    <a:pt x="92" y="36"/>
                  </a:lnTo>
                  <a:lnTo>
                    <a:pt x="94" y="36"/>
                  </a:lnTo>
                  <a:lnTo>
                    <a:pt x="96" y="38"/>
                  </a:lnTo>
                  <a:lnTo>
                    <a:pt x="96" y="38"/>
                  </a:lnTo>
                  <a:lnTo>
                    <a:pt x="94" y="40"/>
                  </a:lnTo>
                  <a:lnTo>
                    <a:pt x="92" y="42"/>
                  </a:lnTo>
                  <a:lnTo>
                    <a:pt x="88" y="44"/>
                  </a:lnTo>
                  <a:lnTo>
                    <a:pt x="86" y="46"/>
                  </a:lnTo>
                  <a:lnTo>
                    <a:pt x="83" y="46"/>
                  </a:lnTo>
                  <a:lnTo>
                    <a:pt x="79" y="46"/>
                  </a:lnTo>
                  <a:lnTo>
                    <a:pt x="77" y="44"/>
                  </a:lnTo>
                  <a:lnTo>
                    <a:pt x="77" y="42"/>
                  </a:lnTo>
                  <a:lnTo>
                    <a:pt x="77" y="40"/>
                  </a:lnTo>
                  <a:lnTo>
                    <a:pt x="79" y="38"/>
                  </a:lnTo>
                  <a:lnTo>
                    <a:pt x="81" y="38"/>
                  </a:lnTo>
                  <a:lnTo>
                    <a:pt x="83" y="36"/>
                  </a:lnTo>
                  <a:lnTo>
                    <a:pt x="83" y="36"/>
                  </a:lnTo>
                  <a:lnTo>
                    <a:pt x="81" y="38"/>
                  </a:lnTo>
                  <a:lnTo>
                    <a:pt x="77" y="38"/>
                  </a:lnTo>
                  <a:lnTo>
                    <a:pt x="73" y="42"/>
                  </a:lnTo>
                  <a:lnTo>
                    <a:pt x="67" y="46"/>
                  </a:lnTo>
                  <a:lnTo>
                    <a:pt x="61" y="49"/>
                  </a:lnTo>
                  <a:lnTo>
                    <a:pt x="56" y="53"/>
                  </a:lnTo>
                  <a:lnTo>
                    <a:pt x="54" y="59"/>
                  </a:lnTo>
                  <a:lnTo>
                    <a:pt x="54" y="59"/>
                  </a:lnTo>
                  <a:lnTo>
                    <a:pt x="56" y="59"/>
                  </a:lnTo>
                  <a:lnTo>
                    <a:pt x="59" y="57"/>
                  </a:lnTo>
                  <a:lnTo>
                    <a:pt x="63" y="55"/>
                  </a:lnTo>
                  <a:lnTo>
                    <a:pt x="67" y="51"/>
                  </a:lnTo>
                  <a:lnTo>
                    <a:pt x="71" y="49"/>
                  </a:lnTo>
                  <a:lnTo>
                    <a:pt x="75" y="48"/>
                  </a:lnTo>
                  <a:lnTo>
                    <a:pt x="77" y="48"/>
                  </a:lnTo>
                  <a:lnTo>
                    <a:pt x="79" y="48"/>
                  </a:lnTo>
                  <a:lnTo>
                    <a:pt x="79" y="49"/>
                  </a:lnTo>
                  <a:lnTo>
                    <a:pt x="79" y="49"/>
                  </a:lnTo>
                  <a:lnTo>
                    <a:pt x="79" y="51"/>
                  </a:lnTo>
                  <a:lnTo>
                    <a:pt x="81" y="51"/>
                  </a:lnTo>
                  <a:lnTo>
                    <a:pt x="83" y="51"/>
                  </a:lnTo>
                  <a:lnTo>
                    <a:pt x="86" y="53"/>
                  </a:lnTo>
                  <a:lnTo>
                    <a:pt x="88" y="55"/>
                  </a:lnTo>
                  <a:lnTo>
                    <a:pt x="88" y="57"/>
                  </a:lnTo>
                  <a:lnTo>
                    <a:pt x="88" y="61"/>
                  </a:lnTo>
                  <a:lnTo>
                    <a:pt x="86" y="63"/>
                  </a:lnTo>
                  <a:lnTo>
                    <a:pt x="86" y="63"/>
                  </a:lnTo>
                  <a:lnTo>
                    <a:pt x="84" y="65"/>
                  </a:lnTo>
                  <a:lnTo>
                    <a:pt x="83" y="65"/>
                  </a:lnTo>
                  <a:lnTo>
                    <a:pt x="79" y="65"/>
                  </a:lnTo>
                  <a:lnTo>
                    <a:pt x="77" y="65"/>
                  </a:lnTo>
                  <a:lnTo>
                    <a:pt x="75" y="67"/>
                  </a:lnTo>
                  <a:lnTo>
                    <a:pt x="75" y="69"/>
                  </a:lnTo>
                  <a:lnTo>
                    <a:pt x="75" y="71"/>
                  </a:lnTo>
                  <a:lnTo>
                    <a:pt x="75" y="73"/>
                  </a:lnTo>
                  <a:lnTo>
                    <a:pt x="77" y="74"/>
                  </a:lnTo>
                  <a:lnTo>
                    <a:pt x="77" y="76"/>
                  </a:lnTo>
                  <a:lnTo>
                    <a:pt x="75" y="76"/>
                  </a:lnTo>
                  <a:lnTo>
                    <a:pt x="71" y="76"/>
                  </a:lnTo>
                  <a:lnTo>
                    <a:pt x="69" y="78"/>
                  </a:lnTo>
                  <a:lnTo>
                    <a:pt x="65" y="80"/>
                  </a:lnTo>
                  <a:lnTo>
                    <a:pt x="61" y="84"/>
                  </a:lnTo>
                  <a:lnTo>
                    <a:pt x="58" y="88"/>
                  </a:lnTo>
                  <a:lnTo>
                    <a:pt x="54" y="92"/>
                  </a:lnTo>
                  <a:lnTo>
                    <a:pt x="50" y="96"/>
                  </a:lnTo>
                  <a:lnTo>
                    <a:pt x="46" y="99"/>
                  </a:lnTo>
                  <a:lnTo>
                    <a:pt x="44" y="101"/>
                  </a:lnTo>
                  <a:lnTo>
                    <a:pt x="44" y="103"/>
                  </a:lnTo>
                  <a:lnTo>
                    <a:pt x="44" y="105"/>
                  </a:lnTo>
                  <a:lnTo>
                    <a:pt x="44" y="105"/>
                  </a:lnTo>
                  <a:lnTo>
                    <a:pt x="44" y="107"/>
                  </a:lnTo>
                  <a:lnTo>
                    <a:pt x="42" y="109"/>
                  </a:lnTo>
                  <a:lnTo>
                    <a:pt x="40" y="109"/>
                  </a:lnTo>
                  <a:lnTo>
                    <a:pt x="38" y="107"/>
                  </a:lnTo>
                  <a:lnTo>
                    <a:pt x="38" y="105"/>
                  </a:lnTo>
                  <a:lnTo>
                    <a:pt x="36" y="101"/>
                  </a:lnTo>
                  <a:lnTo>
                    <a:pt x="35" y="99"/>
                  </a:lnTo>
                  <a:lnTo>
                    <a:pt x="33" y="99"/>
                  </a:lnTo>
                  <a:lnTo>
                    <a:pt x="31" y="101"/>
                  </a:lnTo>
                  <a:lnTo>
                    <a:pt x="27" y="103"/>
                  </a:lnTo>
                  <a:lnTo>
                    <a:pt x="25" y="111"/>
                  </a:lnTo>
                  <a:lnTo>
                    <a:pt x="23" y="121"/>
                  </a:lnTo>
                  <a:lnTo>
                    <a:pt x="25" y="119"/>
                  </a:lnTo>
                  <a:lnTo>
                    <a:pt x="27" y="119"/>
                  </a:lnTo>
                  <a:lnTo>
                    <a:pt x="27" y="117"/>
                  </a:lnTo>
                  <a:lnTo>
                    <a:pt x="29" y="115"/>
                  </a:lnTo>
                  <a:lnTo>
                    <a:pt x="29" y="115"/>
                  </a:lnTo>
                  <a:lnTo>
                    <a:pt x="31" y="117"/>
                  </a:lnTo>
                  <a:lnTo>
                    <a:pt x="31" y="119"/>
                  </a:lnTo>
                  <a:lnTo>
                    <a:pt x="33" y="121"/>
                  </a:lnTo>
                  <a:lnTo>
                    <a:pt x="35" y="122"/>
                  </a:lnTo>
                  <a:lnTo>
                    <a:pt x="36" y="124"/>
                  </a:lnTo>
                  <a:lnTo>
                    <a:pt x="36" y="126"/>
                  </a:lnTo>
                  <a:lnTo>
                    <a:pt x="36" y="128"/>
                  </a:lnTo>
                  <a:lnTo>
                    <a:pt x="35" y="128"/>
                  </a:lnTo>
                  <a:lnTo>
                    <a:pt x="35" y="130"/>
                  </a:lnTo>
                  <a:lnTo>
                    <a:pt x="35" y="130"/>
                  </a:lnTo>
                  <a:lnTo>
                    <a:pt x="35" y="132"/>
                  </a:lnTo>
                  <a:lnTo>
                    <a:pt x="36" y="134"/>
                  </a:lnTo>
                  <a:lnTo>
                    <a:pt x="36" y="134"/>
                  </a:lnTo>
                  <a:lnTo>
                    <a:pt x="40" y="134"/>
                  </a:lnTo>
                  <a:lnTo>
                    <a:pt x="44" y="132"/>
                  </a:lnTo>
                  <a:lnTo>
                    <a:pt x="48" y="130"/>
                  </a:lnTo>
                  <a:lnTo>
                    <a:pt x="52" y="130"/>
                  </a:lnTo>
                  <a:lnTo>
                    <a:pt x="56" y="130"/>
                  </a:lnTo>
                  <a:lnTo>
                    <a:pt x="59" y="132"/>
                  </a:lnTo>
                  <a:lnTo>
                    <a:pt x="61" y="132"/>
                  </a:lnTo>
                  <a:lnTo>
                    <a:pt x="63" y="132"/>
                  </a:lnTo>
                  <a:lnTo>
                    <a:pt x="65" y="134"/>
                  </a:lnTo>
                  <a:lnTo>
                    <a:pt x="67" y="136"/>
                  </a:lnTo>
                  <a:lnTo>
                    <a:pt x="71" y="136"/>
                  </a:lnTo>
                  <a:lnTo>
                    <a:pt x="73" y="138"/>
                  </a:lnTo>
                  <a:lnTo>
                    <a:pt x="75" y="140"/>
                  </a:lnTo>
                  <a:lnTo>
                    <a:pt x="77" y="142"/>
                  </a:lnTo>
                  <a:lnTo>
                    <a:pt x="79" y="144"/>
                  </a:lnTo>
                  <a:lnTo>
                    <a:pt x="81" y="146"/>
                  </a:lnTo>
                  <a:lnTo>
                    <a:pt x="81" y="149"/>
                  </a:lnTo>
                  <a:lnTo>
                    <a:pt x="84" y="151"/>
                  </a:lnTo>
                  <a:lnTo>
                    <a:pt x="88" y="153"/>
                  </a:lnTo>
                  <a:lnTo>
                    <a:pt x="92" y="153"/>
                  </a:lnTo>
                  <a:lnTo>
                    <a:pt x="96" y="155"/>
                  </a:lnTo>
                  <a:lnTo>
                    <a:pt x="100" y="157"/>
                  </a:lnTo>
                  <a:lnTo>
                    <a:pt x="102" y="157"/>
                  </a:lnTo>
                  <a:lnTo>
                    <a:pt x="102" y="161"/>
                  </a:lnTo>
                  <a:lnTo>
                    <a:pt x="102" y="165"/>
                  </a:lnTo>
                  <a:lnTo>
                    <a:pt x="100" y="169"/>
                  </a:lnTo>
                  <a:lnTo>
                    <a:pt x="98" y="170"/>
                  </a:lnTo>
                  <a:lnTo>
                    <a:pt x="98" y="172"/>
                  </a:lnTo>
                  <a:lnTo>
                    <a:pt x="98" y="176"/>
                  </a:lnTo>
                  <a:lnTo>
                    <a:pt x="98" y="180"/>
                  </a:lnTo>
                  <a:lnTo>
                    <a:pt x="96" y="184"/>
                  </a:lnTo>
                  <a:lnTo>
                    <a:pt x="92" y="190"/>
                  </a:lnTo>
                  <a:lnTo>
                    <a:pt x="88" y="197"/>
                  </a:lnTo>
                  <a:lnTo>
                    <a:pt x="86" y="201"/>
                  </a:lnTo>
                  <a:lnTo>
                    <a:pt x="84" y="205"/>
                  </a:lnTo>
                  <a:lnTo>
                    <a:pt x="83" y="209"/>
                  </a:lnTo>
                  <a:lnTo>
                    <a:pt x="81" y="213"/>
                  </a:lnTo>
                  <a:lnTo>
                    <a:pt x="79" y="215"/>
                  </a:lnTo>
                  <a:lnTo>
                    <a:pt x="77" y="217"/>
                  </a:lnTo>
                  <a:lnTo>
                    <a:pt x="77" y="219"/>
                  </a:lnTo>
                  <a:lnTo>
                    <a:pt x="77" y="222"/>
                  </a:lnTo>
                  <a:lnTo>
                    <a:pt x="77" y="224"/>
                  </a:lnTo>
                  <a:lnTo>
                    <a:pt x="79" y="228"/>
                  </a:lnTo>
                  <a:lnTo>
                    <a:pt x="81" y="230"/>
                  </a:lnTo>
                  <a:lnTo>
                    <a:pt x="83" y="232"/>
                  </a:lnTo>
                  <a:lnTo>
                    <a:pt x="81" y="232"/>
                  </a:lnTo>
                  <a:lnTo>
                    <a:pt x="79" y="232"/>
                  </a:lnTo>
                  <a:lnTo>
                    <a:pt x="75" y="230"/>
                  </a:lnTo>
                  <a:lnTo>
                    <a:pt x="73" y="228"/>
                  </a:lnTo>
                  <a:lnTo>
                    <a:pt x="69" y="224"/>
                  </a:lnTo>
                  <a:lnTo>
                    <a:pt x="67" y="222"/>
                  </a:lnTo>
                  <a:lnTo>
                    <a:pt x="65" y="219"/>
                  </a:lnTo>
                  <a:lnTo>
                    <a:pt x="63" y="217"/>
                  </a:lnTo>
                  <a:lnTo>
                    <a:pt x="63" y="215"/>
                  </a:lnTo>
                  <a:lnTo>
                    <a:pt x="61" y="209"/>
                  </a:lnTo>
                  <a:lnTo>
                    <a:pt x="58" y="195"/>
                  </a:lnTo>
                  <a:lnTo>
                    <a:pt x="52" y="178"/>
                  </a:lnTo>
                  <a:lnTo>
                    <a:pt x="44" y="165"/>
                  </a:lnTo>
                  <a:lnTo>
                    <a:pt x="42" y="163"/>
                  </a:lnTo>
                  <a:lnTo>
                    <a:pt x="40" y="159"/>
                  </a:lnTo>
                  <a:lnTo>
                    <a:pt x="38" y="155"/>
                  </a:lnTo>
                  <a:lnTo>
                    <a:pt x="38" y="149"/>
                  </a:lnTo>
                  <a:lnTo>
                    <a:pt x="38" y="147"/>
                  </a:lnTo>
                  <a:lnTo>
                    <a:pt x="40" y="146"/>
                  </a:lnTo>
                  <a:lnTo>
                    <a:pt x="42" y="144"/>
                  </a:lnTo>
                  <a:lnTo>
                    <a:pt x="44" y="142"/>
                  </a:lnTo>
                  <a:lnTo>
                    <a:pt x="42" y="140"/>
                  </a:lnTo>
                  <a:lnTo>
                    <a:pt x="42" y="138"/>
                  </a:lnTo>
                  <a:lnTo>
                    <a:pt x="42" y="136"/>
                  </a:lnTo>
                  <a:lnTo>
                    <a:pt x="40" y="134"/>
                  </a:lnTo>
                  <a:lnTo>
                    <a:pt x="40" y="136"/>
                  </a:lnTo>
                  <a:lnTo>
                    <a:pt x="38" y="136"/>
                  </a:lnTo>
                  <a:lnTo>
                    <a:pt x="35" y="136"/>
                  </a:lnTo>
                  <a:lnTo>
                    <a:pt x="33" y="134"/>
                  </a:lnTo>
                  <a:lnTo>
                    <a:pt x="29" y="132"/>
                  </a:lnTo>
                  <a:lnTo>
                    <a:pt x="27" y="126"/>
                  </a:lnTo>
                  <a:lnTo>
                    <a:pt x="25" y="124"/>
                  </a:lnTo>
                  <a:lnTo>
                    <a:pt x="23" y="124"/>
                  </a:lnTo>
                  <a:lnTo>
                    <a:pt x="21" y="138"/>
                  </a:lnTo>
                  <a:lnTo>
                    <a:pt x="27" y="174"/>
                  </a:lnTo>
                  <a:lnTo>
                    <a:pt x="44" y="205"/>
                  </a:lnTo>
                  <a:lnTo>
                    <a:pt x="69" y="230"/>
                  </a:lnTo>
                  <a:lnTo>
                    <a:pt x="100" y="247"/>
                  </a:lnTo>
                  <a:lnTo>
                    <a:pt x="136" y="253"/>
                  </a:lnTo>
                  <a:lnTo>
                    <a:pt x="173" y="247"/>
                  </a:lnTo>
                  <a:lnTo>
                    <a:pt x="205" y="230"/>
                  </a:lnTo>
                  <a:lnTo>
                    <a:pt x="230" y="205"/>
                  </a:lnTo>
                  <a:lnTo>
                    <a:pt x="248" y="174"/>
                  </a:lnTo>
                  <a:lnTo>
                    <a:pt x="253" y="138"/>
                  </a:lnTo>
                  <a:lnTo>
                    <a:pt x="251" y="126"/>
                  </a:lnTo>
                  <a:lnTo>
                    <a:pt x="251" y="117"/>
                  </a:lnTo>
                  <a:lnTo>
                    <a:pt x="246" y="111"/>
                  </a:lnTo>
                  <a:lnTo>
                    <a:pt x="238" y="105"/>
                  </a:lnTo>
                  <a:lnTo>
                    <a:pt x="228" y="101"/>
                  </a:lnTo>
                  <a:lnTo>
                    <a:pt x="221" y="97"/>
                  </a:lnTo>
                  <a:lnTo>
                    <a:pt x="217" y="97"/>
                  </a:lnTo>
                  <a:lnTo>
                    <a:pt x="215" y="99"/>
                  </a:lnTo>
                  <a:lnTo>
                    <a:pt x="217" y="101"/>
                  </a:lnTo>
                  <a:lnTo>
                    <a:pt x="219" y="103"/>
                  </a:lnTo>
                  <a:lnTo>
                    <a:pt x="221" y="107"/>
                  </a:lnTo>
                  <a:lnTo>
                    <a:pt x="225" y="107"/>
                  </a:lnTo>
                  <a:lnTo>
                    <a:pt x="228" y="107"/>
                  </a:lnTo>
                  <a:lnTo>
                    <a:pt x="232" y="107"/>
                  </a:lnTo>
                  <a:lnTo>
                    <a:pt x="234" y="109"/>
                  </a:lnTo>
                  <a:lnTo>
                    <a:pt x="234" y="111"/>
                  </a:lnTo>
                  <a:lnTo>
                    <a:pt x="234" y="113"/>
                  </a:lnTo>
                  <a:lnTo>
                    <a:pt x="232" y="115"/>
                  </a:lnTo>
                  <a:lnTo>
                    <a:pt x="228" y="119"/>
                  </a:lnTo>
                  <a:lnTo>
                    <a:pt x="227" y="121"/>
                  </a:lnTo>
                  <a:lnTo>
                    <a:pt x="223" y="124"/>
                  </a:lnTo>
                  <a:lnTo>
                    <a:pt x="219" y="124"/>
                  </a:lnTo>
                  <a:lnTo>
                    <a:pt x="217" y="124"/>
                  </a:lnTo>
                  <a:lnTo>
                    <a:pt x="213" y="122"/>
                  </a:lnTo>
                  <a:lnTo>
                    <a:pt x="209" y="117"/>
                  </a:lnTo>
                  <a:lnTo>
                    <a:pt x="205" y="111"/>
                  </a:lnTo>
                  <a:lnTo>
                    <a:pt x="203" y="107"/>
                  </a:lnTo>
                  <a:lnTo>
                    <a:pt x="202" y="103"/>
                  </a:lnTo>
                  <a:lnTo>
                    <a:pt x="200" y="103"/>
                  </a:lnTo>
                  <a:lnTo>
                    <a:pt x="200" y="103"/>
                  </a:lnTo>
                  <a:lnTo>
                    <a:pt x="200" y="107"/>
                  </a:lnTo>
                  <a:lnTo>
                    <a:pt x="202" y="109"/>
                  </a:lnTo>
                  <a:lnTo>
                    <a:pt x="203" y="115"/>
                  </a:lnTo>
                  <a:lnTo>
                    <a:pt x="205" y="119"/>
                  </a:lnTo>
                  <a:lnTo>
                    <a:pt x="207" y="122"/>
                  </a:lnTo>
                  <a:lnTo>
                    <a:pt x="209" y="126"/>
                  </a:lnTo>
                  <a:lnTo>
                    <a:pt x="211" y="128"/>
                  </a:lnTo>
                  <a:lnTo>
                    <a:pt x="215" y="128"/>
                  </a:lnTo>
                  <a:lnTo>
                    <a:pt x="219" y="128"/>
                  </a:lnTo>
                  <a:lnTo>
                    <a:pt x="221" y="128"/>
                  </a:lnTo>
                  <a:lnTo>
                    <a:pt x="223" y="130"/>
                  </a:lnTo>
                  <a:lnTo>
                    <a:pt x="223" y="132"/>
                  </a:lnTo>
                  <a:lnTo>
                    <a:pt x="223" y="134"/>
                  </a:lnTo>
                  <a:lnTo>
                    <a:pt x="221" y="136"/>
                  </a:lnTo>
                  <a:lnTo>
                    <a:pt x="219" y="140"/>
                  </a:lnTo>
                  <a:lnTo>
                    <a:pt x="217" y="144"/>
                  </a:lnTo>
                  <a:lnTo>
                    <a:pt x="213" y="147"/>
                  </a:lnTo>
                  <a:lnTo>
                    <a:pt x="209" y="153"/>
                  </a:lnTo>
                  <a:lnTo>
                    <a:pt x="207" y="157"/>
                  </a:lnTo>
                  <a:lnTo>
                    <a:pt x="205" y="161"/>
                  </a:lnTo>
                  <a:lnTo>
                    <a:pt x="205" y="165"/>
                  </a:lnTo>
                  <a:lnTo>
                    <a:pt x="205" y="169"/>
                  </a:lnTo>
                  <a:lnTo>
                    <a:pt x="207" y="172"/>
                  </a:lnTo>
                  <a:lnTo>
                    <a:pt x="207" y="174"/>
                  </a:lnTo>
                  <a:lnTo>
                    <a:pt x="207" y="176"/>
                  </a:lnTo>
                  <a:lnTo>
                    <a:pt x="207" y="178"/>
                  </a:lnTo>
                  <a:lnTo>
                    <a:pt x="203" y="178"/>
                  </a:lnTo>
                  <a:lnTo>
                    <a:pt x="202" y="182"/>
                  </a:lnTo>
                  <a:lnTo>
                    <a:pt x="200" y="184"/>
                  </a:lnTo>
                  <a:lnTo>
                    <a:pt x="200" y="186"/>
                  </a:lnTo>
                  <a:lnTo>
                    <a:pt x="200" y="188"/>
                  </a:lnTo>
                  <a:lnTo>
                    <a:pt x="200" y="190"/>
                  </a:lnTo>
                  <a:lnTo>
                    <a:pt x="200" y="194"/>
                  </a:lnTo>
                  <a:lnTo>
                    <a:pt x="196" y="195"/>
                  </a:lnTo>
                  <a:lnTo>
                    <a:pt x="196" y="197"/>
                  </a:lnTo>
                  <a:lnTo>
                    <a:pt x="194" y="199"/>
                  </a:lnTo>
                  <a:lnTo>
                    <a:pt x="192" y="203"/>
                  </a:lnTo>
                  <a:lnTo>
                    <a:pt x="190" y="205"/>
                  </a:lnTo>
                  <a:lnTo>
                    <a:pt x="188" y="207"/>
                  </a:lnTo>
                  <a:lnTo>
                    <a:pt x="184" y="209"/>
                  </a:lnTo>
                  <a:lnTo>
                    <a:pt x="180" y="209"/>
                  </a:lnTo>
                  <a:lnTo>
                    <a:pt x="179" y="209"/>
                  </a:lnTo>
                  <a:lnTo>
                    <a:pt x="177" y="205"/>
                  </a:lnTo>
                  <a:lnTo>
                    <a:pt x="175" y="201"/>
                  </a:lnTo>
                  <a:lnTo>
                    <a:pt x="173" y="199"/>
                  </a:lnTo>
                  <a:lnTo>
                    <a:pt x="173" y="195"/>
                  </a:lnTo>
                  <a:lnTo>
                    <a:pt x="173" y="194"/>
                  </a:lnTo>
                  <a:lnTo>
                    <a:pt x="173" y="190"/>
                  </a:lnTo>
                  <a:lnTo>
                    <a:pt x="171" y="186"/>
                  </a:lnTo>
                  <a:lnTo>
                    <a:pt x="169" y="182"/>
                  </a:lnTo>
                  <a:lnTo>
                    <a:pt x="169" y="178"/>
                  </a:lnTo>
                  <a:lnTo>
                    <a:pt x="169" y="176"/>
                  </a:lnTo>
                  <a:lnTo>
                    <a:pt x="171" y="172"/>
                  </a:lnTo>
                  <a:lnTo>
                    <a:pt x="171" y="169"/>
                  </a:lnTo>
                  <a:lnTo>
                    <a:pt x="171" y="165"/>
                  </a:lnTo>
                  <a:lnTo>
                    <a:pt x="169" y="159"/>
                  </a:lnTo>
                  <a:lnTo>
                    <a:pt x="169" y="153"/>
                  </a:lnTo>
                  <a:lnTo>
                    <a:pt x="167" y="147"/>
                  </a:lnTo>
                  <a:lnTo>
                    <a:pt x="165" y="144"/>
                  </a:lnTo>
                  <a:lnTo>
                    <a:pt x="163" y="142"/>
                  </a:lnTo>
                  <a:lnTo>
                    <a:pt x="161" y="140"/>
                  </a:lnTo>
                  <a:lnTo>
                    <a:pt x="157" y="138"/>
                  </a:lnTo>
                  <a:lnTo>
                    <a:pt x="154" y="138"/>
                  </a:lnTo>
                  <a:lnTo>
                    <a:pt x="150" y="140"/>
                  </a:lnTo>
                  <a:lnTo>
                    <a:pt x="148" y="140"/>
                  </a:lnTo>
                  <a:lnTo>
                    <a:pt x="144" y="142"/>
                  </a:lnTo>
                  <a:lnTo>
                    <a:pt x="142" y="142"/>
                  </a:lnTo>
                  <a:lnTo>
                    <a:pt x="140" y="140"/>
                  </a:lnTo>
                  <a:lnTo>
                    <a:pt x="138" y="140"/>
                  </a:lnTo>
                  <a:lnTo>
                    <a:pt x="136" y="138"/>
                  </a:lnTo>
                  <a:lnTo>
                    <a:pt x="134" y="134"/>
                  </a:lnTo>
                  <a:lnTo>
                    <a:pt x="132" y="130"/>
                  </a:lnTo>
                  <a:lnTo>
                    <a:pt x="131" y="126"/>
                  </a:lnTo>
                  <a:lnTo>
                    <a:pt x="129" y="124"/>
                  </a:lnTo>
                  <a:lnTo>
                    <a:pt x="127" y="121"/>
                  </a:lnTo>
                  <a:lnTo>
                    <a:pt x="127" y="119"/>
                  </a:lnTo>
                  <a:lnTo>
                    <a:pt x="127" y="119"/>
                  </a:lnTo>
                  <a:lnTo>
                    <a:pt x="129" y="117"/>
                  </a:lnTo>
                  <a:lnTo>
                    <a:pt x="129" y="115"/>
                  </a:lnTo>
                  <a:lnTo>
                    <a:pt x="131" y="109"/>
                  </a:lnTo>
                  <a:lnTo>
                    <a:pt x="132" y="105"/>
                  </a:lnTo>
                  <a:lnTo>
                    <a:pt x="134" y="101"/>
                  </a:lnTo>
                  <a:lnTo>
                    <a:pt x="136" y="97"/>
                  </a:lnTo>
                  <a:lnTo>
                    <a:pt x="138" y="94"/>
                  </a:lnTo>
                  <a:lnTo>
                    <a:pt x="142" y="92"/>
                  </a:lnTo>
                  <a:lnTo>
                    <a:pt x="144" y="90"/>
                  </a:lnTo>
                  <a:lnTo>
                    <a:pt x="146" y="88"/>
                  </a:lnTo>
                  <a:lnTo>
                    <a:pt x="150" y="88"/>
                  </a:lnTo>
                  <a:lnTo>
                    <a:pt x="152" y="88"/>
                  </a:lnTo>
                  <a:lnTo>
                    <a:pt x="154" y="86"/>
                  </a:lnTo>
                  <a:lnTo>
                    <a:pt x="154" y="86"/>
                  </a:lnTo>
                  <a:lnTo>
                    <a:pt x="155" y="84"/>
                  </a:lnTo>
                  <a:lnTo>
                    <a:pt x="157" y="84"/>
                  </a:lnTo>
                  <a:lnTo>
                    <a:pt x="159" y="84"/>
                  </a:lnTo>
                  <a:lnTo>
                    <a:pt x="163" y="82"/>
                  </a:lnTo>
                  <a:lnTo>
                    <a:pt x="165" y="84"/>
                  </a:lnTo>
                  <a:lnTo>
                    <a:pt x="167" y="84"/>
                  </a:lnTo>
                  <a:lnTo>
                    <a:pt x="167" y="86"/>
                  </a:lnTo>
                  <a:lnTo>
                    <a:pt x="167" y="88"/>
                  </a:lnTo>
                  <a:lnTo>
                    <a:pt x="169" y="90"/>
                  </a:lnTo>
                  <a:lnTo>
                    <a:pt x="171" y="92"/>
                  </a:lnTo>
                  <a:lnTo>
                    <a:pt x="173" y="94"/>
                  </a:lnTo>
                  <a:lnTo>
                    <a:pt x="177" y="94"/>
                  </a:lnTo>
                  <a:lnTo>
                    <a:pt x="179" y="94"/>
                  </a:lnTo>
                  <a:lnTo>
                    <a:pt x="179" y="94"/>
                  </a:lnTo>
                  <a:lnTo>
                    <a:pt x="180" y="92"/>
                  </a:lnTo>
                  <a:lnTo>
                    <a:pt x="182" y="92"/>
                  </a:lnTo>
                  <a:lnTo>
                    <a:pt x="186" y="92"/>
                  </a:lnTo>
                  <a:lnTo>
                    <a:pt x="190" y="94"/>
                  </a:lnTo>
                  <a:lnTo>
                    <a:pt x="192" y="94"/>
                  </a:lnTo>
                  <a:lnTo>
                    <a:pt x="196" y="94"/>
                  </a:lnTo>
                  <a:lnTo>
                    <a:pt x="198" y="94"/>
                  </a:lnTo>
                  <a:lnTo>
                    <a:pt x="200" y="92"/>
                  </a:lnTo>
                  <a:lnTo>
                    <a:pt x="200" y="90"/>
                  </a:lnTo>
                  <a:lnTo>
                    <a:pt x="200" y="88"/>
                  </a:lnTo>
                  <a:lnTo>
                    <a:pt x="198" y="84"/>
                  </a:lnTo>
                  <a:lnTo>
                    <a:pt x="196" y="84"/>
                  </a:lnTo>
                  <a:lnTo>
                    <a:pt x="194" y="84"/>
                  </a:lnTo>
                  <a:lnTo>
                    <a:pt x="190" y="84"/>
                  </a:lnTo>
                  <a:lnTo>
                    <a:pt x="188" y="84"/>
                  </a:lnTo>
                  <a:lnTo>
                    <a:pt x="186" y="82"/>
                  </a:lnTo>
                  <a:lnTo>
                    <a:pt x="186" y="80"/>
                  </a:lnTo>
                  <a:lnTo>
                    <a:pt x="186" y="80"/>
                  </a:lnTo>
                  <a:lnTo>
                    <a:pt x="184" y="80"/>
                  </a:lnTo>
                  <a:lnTo>
                    <a:pt x="184" y="80"/>
                  </a:lnTo>
                  <a:lnTo>
                    <a:pt x="182" y="80"/>
                  </a:lnTo>
                  <a:lnTo>
                    <a:pt x="180" y="80"/>
                  </a:lnTo>
                  <a:lnTo>
                    <a:pt x="179" y="78"/>
                  </a:lnTo>
                  <a:lnTo>
                    <a:pt x="179" y="76"/>
                  </a:lnTo>
                  <a:lnTo>
                    <a:pt x="177" y="73"/>
                  </a:lnTo>
                  <a:lnTo>
                    <a:pt x="173" y="71"/>
                  </a:lnTo>
                  <a:lnTo>
                    <a:pt x="171" y="71"/>
                  </a:lnTo>
                  <a:lnTo>
                    <a:pt x="169" y="71"/>
                  </a:lnTo>
                  <a:lnTo>
                    <a:pt x="169" y="71"/>
                  </a:lnTo>
                  <a:lnTo>
                    <a:pt x="169" y="73"/>
                  </a:lnTo>
                  <a:lnTo>
                    <a:pt x="173" y="74"/>
                  </a:lnTo>
                  <a:lnTo>
                    <a:pt x="175" y="76"/>
                  </a:lnTo>
                  <a:lnTo>
                    <a:pt x="177" y="76"/>
                  </a:lnTo>
                  <a:lnTo>
                    <a:pt x="177" y="78"/>
                  </a:lnTo>
                  <a:lnTo>
                    <a:pt x="177" y="80"/>
                  </a:lnTo>
                  <a:lnTo>
                    <a:pt x="175" y="82"/>
                  </a:lnTo>
                  <a:lnTo>
                    <a:pt x="173" y="82"/>
                  </a:lnTo>
                  <a:lnTo>
                    <a:pt x="173" y="82"/>
                  </a:lnTo>
                  <a:lnTo>
                    <a:pt x="171" y="80"/>
                  </a:lnTo>
                  <a:lnTo>
                    <a:pt x="171" y="78"/>
                  </a:lnTo>
                  <a:lnTo>
                    <a:pt x="169" y="76"/>
                  </a:lnTo>
                  <a:lnTo>
                    <a:pt x="167" y="74"/>
                  </a:lnTo>
                  <a:lnTo>
                    <a:pt x="163" y="73"/>
                  </a:lnTo>
                  <a:lnTo>
                    <a:pt x="163" y="73"/>
                  </a:lnTo>
                  <a:lnTo>
                    <a:pt x="161" y="73"/>
                  </a:lnTo>
                  <a:lnTo>
                    <a:pt x="157" y="73"/>
                  </a:lnTo>
                  <a:lnTo>
                    <a:pt x="155" y="74"/>
                  </a:lnTo>
                  <a:lnTo>
                    <a:pt x="154" y="78"/>
                  </a:lnTo>
                  <a:lnTo>
                    <a:pt x="154" y="80"/>
                  </a:lnTo>
                  <a:lnTo>
                    <a:pt x="150" y="82"/>
                  </a:lnTo>
                  <a:lnTo>
                    <a:pt x="148" y="84"/>
                  </a:lnTo>
                  <a:lnTo>
                    <a:pt x="144" y="84"/>
                  </a:lnTo>
                  <a:lnTo>
                    <a:pt x="142" y="82"/>
                  </a:lnTo>
                  <a:lnTo>
                    <a:pt x="144" y="82"/>
                  </a:lnTo>
                  <a:lnTo>
                    <a:pt x="144" y="80"/>
                  </a:lnTo>
                  <a:lnTo>
                    <a:pt x="142" y="78"/>
                  </a:lnTo>
                  <a:lnTo>
                    <a:pt x="140" y="76"/>
                  </a:lnTo>
                  <a:lnTo>
                    <a:pt x="140" y="76"/>
                  </a:lnTo>
                  <a:lnTo>
                    <a:pt x="142" y="74"/>
                  </a:lnTo>
                  <a:lnTo>
                    <a:pt x="142" y="73"/>
                  </a:lnTo>
                  <a:lnTo>
                    <a:pt x="144" y="73"/>
                  </a:lnTo>
                  <a:lnTo>
                    <a:pt x="148" y="73"/>
                  </a:lnTo>
                  <a:lnTo>
                    <a:pt x="150" y="73"/>
                  </a:lnTo>
                  <a:lnTo>
                    <a:pt x="152" y="71"/>
                  </a:lnTo>
                  <a:lnTo>
                    <a:pt x="152" y="69"/>
                  </a:lnTo>
                  <a:lnTo>
                    <a:pt x="152" y="67"/>
                  </a:lnTo>
                  <a:lnTo>
                    <a:pt x="150" y="65"/>
                  </a:lnTo>
                  <a:lnTo>
                    <a:pt x="150" y="65"/>
                  </a:lnTo>
                  <a:lnTo>
                    <a:pt x="150" y="63"/>
                  </a:lnTo>
                  <a:lnTo>
                    <a:pt x="154" y="63"/>
                  </a:lnTo>
                  <a:lnTo>
                    <a:pt x="155" y="61"/>
                  </a:lnTo>
                  <a:lnTo>
                    <a:pt x="157" y="57"/>
                  </a:lnTo>
                  <a:lnTo>
                    <a:pt x="159" y="57"/>
                  </a:lnTo>
                  <a:lnTo>
                    <a:pt x="161" y="55"/>
                  </a:lnTo>
                  <a:lnTo>
                    <a:pt x="163" y="53"/>
                  </a:lnTo>
                  <a:lnTo>
                    <a:pt x="165" y="53"/>
                  </a:lnTo>
                  <a:lnTo>
                    <a:pt x="167" y="53"/>
                  </a:lnTo>
                  <a:lnTo>
                    <a:pt x="169" y="53"/>
                  </a:lnTo>
                  <a:lnTo>
                    <a:pt x="169" y="53"/>
                  </a:lnTo>
                  <a:lnTo>
                    <a:pt x="171" y="53"/>
                  </a:lnTo>
                  <a:lnTo>
                    <a:pt x="173" y="53"/>
                  </a:lnTo>
                  <a:lnTo>
                    <a:pt x="175" y="53"/>
                  </a:lnTo>
                  <a:lnTo>
                    <a:pt x="177" y="53"/>
                  </a:lnTo>
                  <a:lnTo>
                    <a:pt x="179" y="51"/>
                  </a:lnTo>
                  <a:lnTo>
                    <a:pt x="179" y="49"/>
                  </a:lnTo>
                  <a:lnTo>
                    <a:pt x="179" y="49"/>
                  </a:lnTo>
                  <a:lnTo>
                    <a:pt x="180" y="48"/>
                  </a:lnTo>
                  <a:lnTo>
                    <a:pt x="182" y="46"/>
                  </a:lnTo>
                  <a:lnTo>
                    <a:pt x="184" y="46"/>
                  </a:lnTo>
                  <a:lnTo>
                    <a:pt x="186" y="44"/>
                  </a:lnTo>
                  <a:lnTo>
                    <a:pt x="186" y="40"/>
                  </a:lnTo>
                  <a:lnTo>
                    <a:pt x="184" y="38"/>
                  </a:lnTo>
                  <a:lnTo>
                    <a:pt x="182" y="36"/>
                  </a:lnTo>
                  <a:lnTo>
                    <a:pt x="180" y="34"/>
                  </a:lnTo>
                  <a:lnTo>
                    <a:pt x="179" y="36"/>
                  </a:lnTo>
                  <a:lnTo>
                    <a:pt x="177" y="38"/>
                  </a:lnTo>
                  <a:lnTo>
                    <a:pt x="177" y="38"/>
                  </a:lnTo>
                  <a:lnTo>
                    <a:pt x="175" y="38"/>
                  </a:lnTo>
                  <a:lnTo>
                    <a:pt x="175" y="40"/>
                  </a:lnTo>
                  <a:lnTo>
                    <a:pt x="175" y="42"/>
                  </a:lnTo>
                  <a:lnTo>
                    <a:pt x="175" y="44"/>
                  </a:lnTo>
                  <a:lnTo>
                    <a:pt x="175" y="44"/>
                  </a:lnTo>
                  <a:lnTo>
                    <a:pt x="175" y="46"/>
                  </a:lnTo>
                  <a:lnTo>
                    <a:pt x="175" y="48"/>
                  </a:lnTo>
                  <a:lnTo>
                    <a:pt x="173" y="49"/>
                  </a:lnTo>
                  <a:lnTo>
                    <a:pt x="173" y="51"/>
                  </a:lnTo>
                  <a:lnTo>
                    <a:pt x="171" y="51"/>
                  </a:lnTo>
                  <a:lnTo>
                    <a:pt x="169" y="51"/>
                  </a:lnTo>
                  <a:lnTo>
                    <a:pt x="169" y="49"/>
                  </a:lnTo>
                  <a:lnTo>
                    <a:pt x="167" y="49"/>
                  </a:lnTo>
                  <a:lnTo>
                    <a:pt x="163" y="48"/>
                  </a:lnTo>
                  <a:lnTo>
                    <a:pt x="161" y="46"/>
                  </a:lnTo>
                  <a:lnTo>
                    <a:pt x="161" y="44"/>
                  </a:lnTo>
                  <a:lnTo>
                    <a:pt x="161" y="42"/>
                  </a:lnTo>
                  <a:lnTo>
                    <a:pt x="163" y="40"/>
                  </a:lnTo>
                  <a:lnTo>
                    <a:pt x="165" y="40"/>
                  </a:lnTo>
                  <a:lnTo>
                    <a:pt x="167" y="38"/>
                  </a:lnTo>
                  <a:lnTo>
                    <a:pt x="169" y="36"/>
                  </a:lnTo>
                  <a:lnTo>
                    <a:pt x="171" y="34"/>
                  </a:lnTo>
                  <a:lnTo>
                    <a:pt x="175" y="30"/>
                  </a:lnTo>
                  <a:lnTo>
                    <a:pt x="177" y="28"/>
                  </a:lnTo>
                  <a:lnTo>
                    <a:pt x="157" y="25"/>
                  </a:lnTo>
                  <a:lnTo>
                    <a:pt x="136" y="23"/>
                  </a:lnTo>
                  <a:close/>
                  <a:moveTo>
                    <a:pt x="136" y="0"/>
                  </a:moveTo>
                  <a:lnTo>
                    <a:pt x="173" y="5"/>
                  </a:lnTo>
                  <a:lnTo>
                    <a:pt x="207" y="19"/>
                  </a:lnTo>
                  <a:lnTo>
                    <a:pt x="234" y="40"/>
                  </a:lnTo>
                  <a:lnTo>
                    <a:pt x="255" y="69"/>
                  </a:lnTo>
                  <a:lnTo>
                    <a:pt x="269" y="101"/>
                  </a:lnTo>
                  <a:lnTo>
                    <a:pt x="275" y="138"/>
                  </a:lnTo>
                  <a:lnTo>
                    <a:pt x="269" y="174"/>
                  </a:lnTo>
                  <a:lnTo>
                    <a:pt x="255" y="207"/>
                  </a:lnTo>
                  <a:lnTo>
                    <a:pt x="234" y="234"/>
                  </a:lnTo>
                  <a:lnTo>
                    <a:pt x="207" y="257"/>
                  </a:lnTo>
                  <a:lnTo>
                    <a:pt x="173" y="270"/>
                  </a:lnTo>
                  <a:lnTo>
                    <a:pt x="136" y="274"/>
                  </a:lnTo>
                  <a:lnTo>
                    <a:pt x="102" y="270"/>
                  </a:lnTo>
                  <a:lnTo>
                    <a:pt x="67" y="257"/>
                  </a:lnTo>
                  <a:lnTo>
                    <a:pt x="40" y="234"/>
                  </a:lnTo>
                  <a:lnTo>
                    <a:pt x="19" y="207"/>
                  </a:lnTo>
                  <a:lnTo>
                    <a:pt x="6" y="174"/>
                  </a:lnTo>
                  <a:lnTo>
                    <a:pt x="0" y="138"/>
                  </a:lnTo>
                  <a:lnTo>
                    <a:pt x="6" y="101"/>
                  </a:lnTo>
                  <a:lnTo>
                    <a:pt x="19" y="69"/>
                  </a:lnTo>
                  <a:lnTo>
                    <a:pt x="40" y="40"/>
                  </a:lnTo>
                  <a:lnTo>
                    <a:pt x="67" y="19"/>
                  </a:lnTo>
                  <a:lnTo>
                    <a:pt x="102"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7" name="Freeform 116"/>
            <p:cNvSpPr>
              <a:spLocks noEditPoints="1"/>
            </p:cNvSpPr>
            <p:nvPr userDrawn="1"/>
          </p:nvSpPr>
          <p:spPr bwMode="auto">
            <a:xfrm>
              <a:off x="377949"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8" name="Freeform 117"/>
            <p:cNvSpPr>
              <a:spLocks/>
            </p:cNvSpPr>
            <p:nvPr userDrawn="1"/>
          </p:nvSpPr>
          <p:spPr bwMode="auto">
            <a:xfrm>
              <a:off x="4048249" y="5628208"/>
              <a:ext cx="179388" cy="180975"/>
            </a:xfrm>
            <a:custGeom>
              <a:avLst/>
              <a:gdLst>
                <a:gd name="T0" fmla="*/ 69 w 113"/>
                <a:gd name="T1" fmla="*/ 0 h 114"/>
                <a:gd name="T2" fmla="*/ 113 w 113"/>
                <a:gd name="T3" fmla="*/ 42 h 114"/>
                <a:gd name="T4" fmla="*/ 42 w 113"/>
                <a:gd name="T5" fmla="*/ 114 h 114"/>
                <a:gd name="T6" fmla="*/ 0 w 113"/>
                <a:gd name="T7" fmla="*/ 69 h 114"/>
                <a:gd name="T8" fmla="*/ 11 w 113"/>
                <a:gd name="T9" fmla="*/ 58 h 114"/>
                <a:gd name="T10" fmla="*/ 23 w 113"/>
                <a:gd name="T11" fmla="*/ 67 h 114"/>
                <a:gd name="T12" fmla="*/ 28 w 113"/>
                <a:gd name="T13" fmla="*/ 60 h 114"/>
                <a:gd name="T14" fmla="*/ 19 w 113"/>
                <a:gd name="T15" fmla="*/ 50 h 114"/>
                <a:gd name="T16" fmla="*/ 30 w 113"/>
                <a:gd name="T17" fmla="*/ 39 h 114"/>
                <a:gd name="T18" fmla="*/ 42 w 113"/>
                <a:gd name="T19" fmla="*/ 48 h 114"/>
                <a:gd name="T20" fmla="*/ 48 w 113"/>
                <a:gd name="T21" fmla="*/ 41 h 114"/>
                <a:gd name="T22" fmla="*/ 38 w 113"/>
                <a:gd name="T23" fmla="*/ 31 h 114"/>
                <a:gd name="T24" fmla="*/ 50 w 113"/>
                <a:gd name="T25" fmla="*/ 19 h 114"/>
                <a:gd name="T26" fmla="*/ 61 w 113"/>
                <a:gd name="T27" fmla="*/ 29 h 114"/>
                <a:gd name="T28" fmla="*/ 67 w 113"/>
                <a:gd name="T29" fmla="*/ 21 h 114"/>
                <a:gd name="T30" fmla="*/ 57 w 113"/>
                <a:gd name="T31" fmla="*/ 12 h 114"/>
                <a:gd name="T32" fmla="*/ 69 w 113"/>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4">
                  <a:moveTo>
                    <a:pt x="69" y="0"/>
                  </a:moveTo>
                  <a:lnTo>
                    <a:pt x="113" y="42"/>
                  </a:lnTo>
                  <a:lnTo>
                    <a:pt x="42" y="114"/>
                  </a:lnTo>
                  <a:lnTo>
                    <a:pt x="0" y="69"/>
                  </a:lnTo>
                  <a:lnTo>
                    <a:pt x="11" y="58"/>
                  </a:lnTo>
                  <a:lnTo>
                    <a:pt x="23" y="67"/>
                  </a:lnTo>
                  <a:lnTo>
                    <a:pt x="28" y="60"/>
                  </a:lnTo>
                  <a:lnTo>
                    <a:pt x="19" y="50"/>
                  </a:lnTo>
                  <a:lnTo>
                    <a:pt x="30" y="39"/>
                  </a:lnTo>
                  <a:lnTo>
                    <a:pt x="42" y="48"/>
                  </a:lnTo>
                  <a:lnTo>
                    <a:pt x="48" y="41"/>
                  </a:lnTo>
                  <a:lnTo>
                    <a:pt x="38" y="31"/>
                  </a:lnTo>
                  <a:lnTo>
                    <a:pt x="50" y="19"/>
                  </a:lnTo>
                  <a:lnTo>
                    <a:pt x="61" y="29"/>
                  </a:lnTo>
                  <a:lnTo>
                    <a:pt x="67" y="21"/>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9" name="Freeform 118"/>
            <p:cNvSpPr>
              <a:spLocks noEditPoints="1"/>
            </p:cNvSpPr>
            <p:nvPr userDrawn="1"/>
          </p:nvSpPr>
          <p:spPr bwMode="auto">
            <a:xfrm>
              <a:off x="3949824" y="5494858"/>
              <a:ext cx="407988" cy="411163"/>
            </a:xfrm>
            <a:custGeom>
              <a:avLst/>
              <a:gdLst>
                <a:gd name="T0" fmla="*/ 48 w 257"/>
                <a:gd name="T1" fmla="*/ 149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2 h 259"/>
                <a:gd name="T18" fmla="*/ 204 w 257"/>
                <a:gd name="T19" fmla="*/ 0 h 259"/>
                <a:gd name="T20" fmla="*/ 256 w 257"/>
                <a:gd name="T21" fmla="*/ 57 h 259"/>
                <a:gd name="T22" fmla="*/ 246 w 257"/>
                <a:gd name="T23" fmla="*/ 57 h 259"/>
                <a:gd name="T24" fmla="*/ 242 w 257"/>
                <a:gd name="T25" fmla="*/ 53 h 259"/>
                <a:gd name="T26" fmla="*/ 248 w 257"/>
                <a:gd name="T27" fmla="*/ 105 h 259"/>
                <a:gd name="T28" fmla="*/ 238 w 257"/>
                <a:gd name="T29" fmla="*/ 113 h 259"/>
                <a:gd name="T30" fmla="*/ 231 w 257"/>
                <a:gd name="T31" fmla="*/ 111 h 259"/>
                <a:gd name="T32" fmla="*/ 115 w 257"/>
                <a:gd name="T33" fmla="*/ 215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3 h 259"/>
                <a:gd name="T48" fmla="*/ 37 w 257"/>
                <a:gd name="T49" fmla="*/ 213 h 259"/>
                <a:gd name="T50" fmla="*/ 37 w 257"/>
                <a:gd name="T51" fmla="*/ 203 h 259"/>
                <a:gd name="T52" fmla="*/ 48 w 257"/>
                <a:gd name="T53" fmla="*/ 190 h 259"/>
                <a:gd name="T54" fmla="*/ 39 w 257"/>
                <a:gd name="T55" fmla="*/ 153 h 259"/>
                <a:gd name="T56" fmla="*/ 42 w 257"/>
                <a:gd name="T57" fmla="*/ 142 h 259"/>
                <a:gd name="T58" fmla="*/ 146 w 257"/>
                <a:gd name="T59" fmla="*/ 27 h 259"/>
                <a:gd name="T60" fmla="*/ 144 w 257"/>
                <a:gd name="T61" fmla="*/ 19 h 259"/>
                <a:gd name="T62" fmla="*/ 152 w 257"/>
                <a:gd name="T63" fmla="*/ 9 h 259"/>
                <a:gd name="T64" fmla="*/ 206 w 257"/>
                <a:gd name="T65" fmla="*/ 17 h 259"/>
                <a:gd name="T66" fmla="*/ 202 w 257"/>
                <a:gd name="T67" fmla="*/ 11 h 259"/>
                <a:gd name="T68" fmla="*/ 202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60" y="40"/>
                  </a:moveTo>
                  <a:lnTo>
                    <a:pt x="48" y="149"/>
                  </a:lnTo>
                  <a:lnTo>
                    <a:pt x="48" y="153"/>
                  </a:lnTo>
                  <a:lnTo>
                    <a:pt x="48" y="155"/>
                  </a:lnTo>
                  <a:lnTo>
                    <a:pt x="102" y="211"/>
                  </a:lnTo>
                  <a:lnTo>
                    <a:pt x="106" y="211"/>
                  </a:lnTo>
                  <a:lnTo>
                    <a:pt x="108" y="209"/>
                  </a:lnTo>
                  <a:lnTo>
                    <a:pt x="219" y="98"/>
                  </a:lnTo>
                  <a:lnTo>
                    <a:pt x="160" y="40"/>
                  </a:lnTo>
                  <a:close/>
                  <a:moveTo>
                    <a:pt x="225" y="36"/>
                  </a:moveTo>
                  <a:lnTo>
                    <a:pt x="202" y="59"/>
                  </a:lnTo>
                  <a:lnTo>
                    <a:pt x="211" y="69"/>
                  </a:lnTo>
                  <a:lnTo>
                    <a:pt x="234" y="46"/>
                  </a:lnTo>
                  <a:lnTo>
                    <a:pt x="225" y="36"/>
                  </a:lnTo>
                  <a:close/>
                  <a:moveTo>
                    <a:pt x="211" y="23"/>
                  </a:moveTo>
                  <a:lnTo>
                    <a:pt x="188" y="46"/>
                  </a:lnTo>
                  <a:lnTo>
                    <a:pt x="198" y="55"/>
                  </a:lnTo>
                  <a:lnTo>
                    <a:pt x="221" y="32"/>
                  </a:lnTo>
                  <a:lnTo>
                    <a:pt x="211" y="23"/>
                  </a:lnTo>
                  <a:close/>
                  <a:moveTo>
                    <a:pt x="204" y="0"/>
                  </a:moveTo>
                  <a:lnTo>
                    <a:pt x="257" y="55"/>
                  </a:lnTo>
                  <a:lnTo>
                    <a:pt x="256" y="57"/>
                  </a:lnTo>
                  <a:lnTo>
                    <a:pt x="250" y="57"/>
                  </a:lnTo>
                  <a:lnTo>
                    <a:pt x="246" y="57"/>
                  </a:lnTo>
                  <a:lnTo>
                    <a:pt x="244" y="55"/>
                  </a:lnTo>
                  <a:lnTo>
                    <a:pt x="242" y="53"/>
                  </a:lnTo>
                  <a:lnTo>
                    <a:pt x="219" y="76"/>
                  </a:lnTo>
                  <a:lnTo>
                    <a:pt x="248" y="105"/>
                  </a:lnTo>
                  <a:lnTo>
                    <a:pt x="242" y="111"/>
                  </a:lnTo>
                  <a:lnTo>
                    <a:pt x="238" y="113"/>
                  </a:lnTo>
                  <a:lnTo>
                    <a:pt x="234" y="113"/>
                  </a:lnTo>
                  <a:lnTo>
                    <a:pt x="231" y="111"/>
                  </a:lnTo>
                  <a:lnTo>
                    <a:pt x="225" y="105"/>
                  </a:lnTo>
                  <a:lnTo>
                    <a:pt x="115" y="215"/>
                  </a:lnTo>
                  <a:lnTo>
                    <a:pt x="112" y="219"/>
                  </a:lnTo>
                  <a:lnTo>
                    <a:pt x="106" y="221"/>
                  </a:lnTo>
                  <a:lnTo>
                    <a:pt x="100" y="219"/>
                  </a:lnTo>
                  <a:lnTo>
                    <a:pt x="67" y="209"/>
                  </a:lnTo>
                  <a:lnTo>
                    <a:pt x="58" y="219"/>
                  </a:lnTo>
                  <a:lnTo>
                    <a:pt x="54" y="221"/>
                  </a:lnTo>
                  <a:lnTo>
                    <a:pt x="48" y="222"/>
                  </a:lnTo>
                  <a:lnTo>
                    <a:pt x="44" y="222"/>
                  </a:lnTo>
                  <a:lnTo>
                    <a:pt x="40" y="221"/>
                  </a:lnTo>
                  <a:lnTo>
                    <a:pt x="4" y="257"/>
                  </a:lnTo>
                  <a:lnTo>
                    <a:pt x="2" y="259"/>
                  </a:lnTo>
                  <a:lnTo>
                    <a:pt x="0" y="257"/>
                  </a:lnTo>
                  <a:lnTo>
                    <a:pt x="0" y="255"/>
                  </a:lnTo>
                  <a:lnTo>
                    <a:pt x="0" y="253"/>
                  </a:lnTo>
                  <a:lnTo>
                    <a:pt x="39" y="217"/>
                  </a:lnTo>
                  <a:lnTo>
                    <a:pt x="37" y="213"/>
                  </a:lnTo>
                  <a:lnTo>
                    <a:pt x="35" y="207"/>
                  </a:lnTo>
                  <a:lnTo>
                    <a:pt x="37" y="203"/>
                  </a:lnTo>
                  <a:lnTo>
                    <a:pt x="39" y="199"/>
                  </a:lnTo>
                  <a:lnTo>
                    <a:pt x="48" y="190"/>
                  </a:lnTo>
                  <a:lnTo>
                    <a:pt x="39" y="159"/>
                  </a:lnTo>
                  <a:lnTo>
                    <a:pt x="39" y="153"/>
                  </a:lnTo>
                  <a:lnTo>
                    <a:pt x="39" y="148"/>
                  </a:lnTo>
                  <a:lnTo>
                    <a:pt x="42" y="142"/>
                  </a:lnTo>
                  <a:lnTo>
                    <a:pt x="152" y="32"/>
                  </a:lnTo>
                  <a:lnTo>
                    <a:pt x="146" y="27"/>
                  </a:lnTo>
                  <a:lnTo>
                    <a:pt x="144" y="23"/>
                  </a:lnTo>
                  <a:lnTo>
                    <a:pt x="144" y="19"/>
                  </a:lnTo>
                  <a:lnTo>
                    <a:pt x="146" y="15"/>
                  </a:lnTo>
                  <a:lnTo>
                    <a:pt x="152" y="9"/>
                  </a:lnTo>
                  <a:lnTo>
                    <a:pt x="183" y="40"/>
                  </a:lnTo>
                  <a:lnTo>
                    <a:pt x="206" y="17"/>
                  </a:lnTo>
                  <a:lnTo>
                    <a:pt x="204" y="15"/>
                  </a:lnTo>
                  <a:lnTo>
                    <a:pt x="202" y="11"/>
                  </a:lnTo>
                  <a:lnTo>
                    <a:pt x="200" y="7"/>
                  </a:lnTo>
                  <a:lnTo>
                    <a:pt x="202" y="4"/>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1" name="Freeform 130"/>
            <p:cNvSpPr>
              <a:spLocks/>
            </p:cNvSpPr>
            <p:nvPr userDrawn="1"/>
          </p:nvSpPr>
          <p:spPr bwMode="auto">
            <a:xfrm>
              <a:off x="1868612"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2" name="Freeform 131"/>
            <p:cNvSpPr>
              <a:spLocks/>
            </p:cNvSpPr>
            <p:nvPr userDrawn="1"/>
          </p:nvSpPr>
          <p:spPr bwMode="auto">
            <a:xfrm>
              <a:off x="1813049"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3" name="Freeform 132"/>
            <p:cNvSpPr>
              <a:spLocks/>
            </p:cNvSpPr>
            <p:nvPr userDrawn="1"/>
          </p:nvSpPr>
          <p:spPr bwMode="auto">
            <a:xfrm>
              <a:off x="1759074"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4" name="Freeform 133"/>
            <p:cNvSpPr>
              <a:spLocks/>
            </p:cNvSpPr>
            <p:nvPr userDrawn="1"/>
          </p:nvSpPr>
          <p:spPr bwMode="auto">
            <a:xfrm>
              <a:off x="1578099"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5" name="Freeform 134"/>
            <p:cNvSpPr>
              <a:spLocks noEditPoints="1"/>
            </p:cNvSpPr>
            <p:nvPr userDrawn="1"/>
          </p:nvSpPr>
          <p:spPr bwMode="auto">
            <a:xfrm>
              <a:off x="1563812"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6" name="Freeform 135"/>
            <p:cNvSpPr>
              <a:spLocks noEditPoints="1"/>
            </p:cNvSpPr>
            <p:nvPr userDrawn="1"/>
          </p:nvSpPr>
          <p:spPr bwMode="auto">
            <a:xfrm>
              <a:off x="2757612" y="5461521"/>
              <a:ext cx="449263" cy="447675"/>
            </a:xfrm>
            <a:custGeom>
              <a:avLst/>
              <a:gdLst>
                <a:gd name="T0" fmla="*/ 141 w 283"/>
                <a:gd name="T1" fmla="*/ 19 h 282"/>
                <a:gd name="T2" fmla="*/ 110 w 283"/>
                <a:gd name="T3" fmla="*/ 25 h 282"/>
                <a:gd name="T4" fmla="*/ 81 w 283"/>
                <a:gd name="T5" fmla="*/ 36 h 282"/>
                <a:gd name="T6" fmla="*/ 56 w 283"/>
                <a:gd name="T7" fmla="*/ 55 h 282"/>
                <a:gd name="T8" fmla="*/ 37 w 283"/>
                <a:gd name="T9" fmla="*/ 80 h 282"/>
                <a:gd name="T10" fmla="*/ 25 w 283"/>
                <a:gd name="T11" fmla="*/ 109 h 282"/>
                <a:gd name="T12" fmla="*/ 20 w 283"/>
                <a:gd name="T13" fmla="*/ 140 h 282"/>
                <a:gd name="T14" fmla="*/ 25 w 283"/>
                <a:gd name="T15" fmla="*/ 172 h 282"/>
                <a:gd name="T16" fmla="*/ 37 w 283"/>
                <a:gd name="T17" fmla="*/ 201 h 282"/>
                <a:gd name="T18" fmla="*/ 56 w 283"/>
                <a:gd name="T19" fmla="*/ 226 h 282"/>
                <a:gd name="T20" fmla="*/ 81 w 283"/>
                <a:gd name="T21" fmla="*/ 245 h 282"/>
                <a:gd name="T22" fmla="*/ 110 w 283"/>
                <a:gd name="T23" fmla="*/ 257 h 282"/>
                <a:gd name="T24" fmla="*/ 141 w 283"/>
                <a:gd name="T25" fmla="*/ 261 h 282"/>
                <a:gd name="T26" fmla="*/ 173 w 283"/>
                <a:gd name="T27" fmla="*/ 257 h 282"/>
                <a:gd name="T28" fmla="*/ 202 w 283"/>
                <a:gd name="T29" fmla="*/ 245 h 282"/>
                <a:gd name="T30" fmla="*/ 227 w 283"/>
                <a:gd name="T31" fmla="*/ 226 h 282"/>
                <a:gd name="T32" fmla="*/ 246 w 283"/>
                <a:gd name="T33" fmla="*/ 201 h 282"/>
                <a:gd name="T34" fmla="*/ 258 w 283"/>
                <a:gd name="T35" fmla="*/ 172 h 282"/>
                <a:gd name="T36" fmla="*/ 262 w 283"/>
                <a:gd name="T37" fmla="*/ 140 h 282"/>
                <a:gd name="T38" fmla="*/ 258 w 283"/>
                <a:gd name="T39" fmla="*/ 109 h 282"/>
                <a:gd name="T40" fmla="*/ 246 w 283"/>
                <a:gd name="T41" fmla="*/ 80 h 282"/>
                <a:gd name="T42" fmla="*/ 227 w 283"/>
                <a:gd name="T43" fmla="*/ 55 h 282"/>
                <a:gd name="T44" fmla="*/ 202 w 283"/>
                <a:gd name="T45" fmla="*/ 36 h 282"/>
                <a:gd name="T46" fmla="*/ 173 w 283"/>
                <a:gd name="T47" fmla="*/ 25 h 282"/>
                <a:gd name="T48" fmla="*/ 141 w 283"/>
                <a:gd name="T49" fmla="*/ 19 h 282"/>
                <a:gd name="T50" fmla="*/ 141 w 283"/>
                <a:gd name="T51" fmla="*/ 0 h 282"/>
                <a:gd name="T52" fmla="*/ 179 w 283"/>
                <a:gd name="T53" fmla="*/ 3 h 282"/>
                <a:gd name="T54" fmla="*/ 212 w 283"/>
                <a:gd name="T55" fmla="*/ 19 h 282"/>
                <a:gd name="T56" fmla="*/ 240 w 283"/>
                <a:gd name="T57" fmla="*/ 40 h 282"/>
                <a:gd name="T58" fmla="*/ 263 w 283"/>
                <a:gd name="T59" fmla="*/ 69 h 282"/>
                <a:gd name="T60" fmla="*/ 277 w 283"/>
                <a:gd name="T61" fmla="*/ 103 h 282"/>
                <a:gd name="T62" fmla="*/ 283 w 283"/>
                <a:gd name="T63" fmla="*/ 140 h 282"/>
                <a:gd name="T64" fmla="*/ 277 w 283"/>
                <a:gd name="T65" fmla="*/ 178 h 282"/>
                <a:gd name="T66" fmla="*/ 263 w 283"/>
                <a:gd name="T67" fmla="*/ 211 h 282"/>
                <a:gd name="T68" fmla="*/ 240 w 283"/>
                <a:gd name="T69" fmla="*/ 240 h 282"/>
                <a:gd name="T70" fmla="*/ 212 w 283"/>
                <a:gd name="T71" fmla="*/ 263 h 282"/>
                <a:gd name="T72" fmla="*/ 179 w 283"/>
                <a:gd name="T73" fmla="*/ 276 h 282"/>
                <a:gd name="T74" fmla="*/ 141 w 283"/>
                <a:gd name="T75" fmla="*/ 282 h 282"/>
                <a:gd name="T76" fmla="*/ 104 w 283"/>
                <a:gd name="T77" fmla="*/ 276 h 282"/>
                <a:gd name="T78" fmla="*/ 70 w 283"/>
                <a:gd name="T79" fmla="*/ 263 h 282"/>
                <a:gd name="T80" fmla="*/ 41 w 283"/>
                <a:gd name="T81" fmla="*/ 240 h 282"/>
                <a:gd name="T82" fmla="*/ 20 w 283"/>
                <a:gd name="T83" fmla="*/ 211 h 282"/>
                <a:gd name="T84" fmla="*/ 4 w 283"/>
                <a:gd name="T85" fmla="*/ 178 h 282"/>
                <a:gd name="T86" fmla="*/ 0 w 283"/>
                <a:gd name="T87" fmla="*/ 140 h 282"/>
                <a:gd name="T88" fmla="*/ 4 w 283"/>
                <a:gd name="T89" fmla="*/ 103 h 282"/>
                <a:gd name="T90" fmla="*/ 20 w 283"/>
                <a:gd name="T91" fmla="*/ 69 h 282"/>
                <a:gd name="T92" fmla="*/ 41 w 283"/>
                <a:gd name="T93" fmla="*/ 40 h 282"/>
                <a:gd name="T94" fmla="*/ 70 w 283"/>
                <a:gd name="T95" fmla="*/ 19 h 282"/>
                <a:gd name="T96" fmla="*/ 104 w 283"/>
                <a:gd name="T97" fmla="*/ 3 h 282"/>
                <a:gd name="T98" fmla="*/ 141 w 283"/>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2">
                  <a:moveTo>
                    <a:pt x="141" y="19"/>
                  </a:moveTo>
                  <a:lnTo>
                    <a:pt x="110" y="25"/>
                  </a:lnTo>
                  <a:lnTo>
                    <a:pt x="81" y="36"/>
                  </a:lnTo>
                  <a:lnTo>
                    <a:pt x="56" y="55"/>
                  </a:lnTo>
                  <a:lnTo>
                    <a:pt x="37" y="80"/>
                  </a:lnTo>
                  <a:lnTo>
                    <a:pt x="25" y="109"/>
                  </a:lnTo>
                  <a:lnTo>
                    <a:pt x="20" y="140"/>
                  </a:lnTo>
                  <a:lnTo>
                    <a:pt x="25" y="172"/>
                  </a:lnTo>
                  <a:lnTo>
                    <a:pt x="37" y="201"/>
                  </a:lnTo>
                  <a:lnTo>
                    <a:pt x="56" y="226"/>
                  </a:lnTo>
                  <a:lnTo>
                    <a:pt x="81" y="245"/>
                  </a:lnTo>
                  <a:lnTo>
                    <a:pt x="110" y="257"/>
                  </a:lnTo>
                  <a:lnTo>
                    <a:pt x="141" y="261"/>
                  </a:lnTo>
                  <a:lnTo>
                    <a:pt x="173" y="257"/>
                  </a:lnTo>
                  <a:lnTo>
                    <a:pt x="202" y="245"/>
                  </a:lnTo>
                  <a:lnTo>
                    <a:pt x="227" y="226"/>
                  </a:lnTo>
                  <a:lnTo>
                    <a:pt x="246" y="201"/>
                  </a:lnTo>
                  <a:lnTo>
                    <a:pt x="258" y="172"/>
                  </a:lnTo>
                  <a:lnTo>
                    <a:pt x="262" y="140"/>
                  </a:lnTo>
                  <a:lnTo>
                    <a:pt x="258" y="109"/>
                  </a:lnTo>
                  <a:lnTo>
                    <a:pt x="246" y="80"/>
                  </a:lnTo>
                  <a:lnTo>
                    <a:pt x="227" y="55"/>
                  </a:lnTo>
                  <a:lnTo>
                    <a:pt x="202" y="36"/>
                  </a:lnTo>
                  <a:lnTo>
                    <a:pt x="173" y="25"/>
                  </a:lnTo>
                  <a:lnTo>
                    <a:pt x="141" y="19"/>
                  </a:lnTo>
                  <a:close/>
                  <a:moveTo>
                    <a:pt x="141" y="0"/>
                  </a:moveTo>
                  <a:lnTo>
                    <a:pt x="179" y="3"/>
                  </a:lnTo>
                  <a:lnTo>
                    <a:pt x="212" y="19"/>
                  </a:lnTo>
                  <a:lnTo>
                    <a:pt x="240" y="40"/>
                  </a:lnTo>
                  <a:lnTo>
                    <a:pt x="263" y="69"/>
                  </a:lnTo>
                  <a:lnTo>
                    <a:pt x="277" y="103"/>
                  </a:lnTo>
                  <a:lnTo>
                    <a:pt x="283" y="140"/>
                  </a:lnTo>
                  <a:lnTo>
                    <a:pt x="277" y="178"/>
                  </a:lnTo>
                  <a:lnTo>
                    <a:pt x="263" y="211"/>
                  </a:lnTo>
                  <a:lnTo>
                    <a:pt x="240" y="240"/>
                  </a:lnTo>
                  <a:lnTo>
                    <a:pt x="212" y="263"/>
                  </a:lnTo>
                  <a:lnTo>
                    <a:pt x="179" y="276"/>
                  </a:lnTo>
                  <a:lnTo>
                    <a:pt x="141" y="282"/>
                  </a:lnTo>
                  <a:lnTo>
                    <a:pt x="104" y="276"/>
                  </a:lnTo>
                  <a:lnTo>
                    <a:pt x="70" y="263"/>
                  </a:lnTo>
                  <a:lnTo>
                    <a:pt x="41" y="240"/>
                  </a:lnTo>
                  <a:lnTo>
                    <a:pt x="20" y="211"/>
                  </a:lnTo>
                  <a:lnTo>
                    <a:pt x="4" y="178"/>
                  </a:lnTo>
                  <a:lnTo>
                    <a:pt x="0" y="140"/>
                  </a:lnTo>
                  <a:lnTo>
                    <a:pt x="4" y="103"/>
                  </a:lnTo>
                  <a:lnTo>
                    <a:pt x="20" y="69"/>
                  </a:lnTo>
                  <a:lnTo>
                    <a:pt x="41" y="40"/>
                  </a:lnTo>
                  <a:lnTo>
                    <a:pt x="70" y="19"/>
                  </a:lnTo>
                  <a:lnTo>
                    <a:pt x="104" y="3"/>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7" name="Freeform 136"/>
            <p:cNvSpPr>
              <a:spLocks/>
            </p:cNvSpPr>
            <p:nvPr userDrawn="1"/>
          </p:nvSpPr>
          <p:spPr bwMode="auto">
            <a:xfrm>
              <a:off x="2763962" y="5640908"/>
              <a:ext cx="430213" cy="76200"/>
            </a:xfrm>
            <a:custGeom>
              <a:avLst/>
              <a:gdLst>
                <a:gd name="T0" fmla="*/ 129 w 271"/>
                <a:gd name="T1" fmla="*/ 0 h 48"/>
                <a:gd name="T2" fmla="*/ 171 w 271"/>
                <a:gd name="T3" fmla="*/ 4 h 48"/>
                <a:gd name="T4" fmla="*/ 219 w 271"/>
                <a:gd name="T5" fmla="*/ 11 h 48"/>
                <a:gd name="T6" fmla="*/ 271 w 271"/>
                <a:gd name="T7" fmla="*/ 29 h 48"/>
                <a:gd name="T8" fmla="*/ 265 w 271"/>
                <a:gd name="T9" fmla="*/ 48 h 48"/>
                <a:gd name="T10" fmla="*/ 215 w 271"/>
                <a:gd name="T11" fmla="*/ 33 h 48"/>
                <a:gd name="T12" fmla="*/ 169 w 271"/>
                <a:gd name="T13" fmla="*/ 25 h 48"/>
                <a:gd name="T14" fmla="*/ 129 w 271"/>
                <a:gd name="T15" fmla="*/ 21 h 48"/>
                <a:gd name="T16" fmla="*/ 94 w 271"/>
                <a:gd name="T17" fmla="*/ 23 h 48"/>
                <a:gd name="T18" fmla="*/ 66 w 271"/>
                <a:gd name="T19" fmla="*/ 29 h 48"/>
                <a:gd name="T20" fmla="*/ 43 w 271"/>
                <a:gd name="T21" fmla="*/ 34 h 48"/>
                <a:gd name="T22" fmla="*/ 25 w 271"/>
                <a:gd name="T23" fmla="*/ 40 h 48"/>
                <a:gd name="T24" fmla="*/ 16 w 271"/>
                <a:gd name="T25" fmla="*/ 44 h 48"/>
                <a:gd name="T26" fmla="*/ 12 w 271"/>
                <a:gd name="T27" fmla="*/ 46 h 48"/>
                <a:gd name="T28" fmla="*/ 0 w 271"/>
                <a:gd name="T29" fmla="*/ 29 h 48"/>
                <a:gd name="T30" fmla="*/ 6 w 271"/>
                <a:gd name="T31" fmla="*/ 27 h 48"/>
                <a:gd name="T32" fmla="*/ 18 w 271"/>
                <a:gd name="T33" fmla="*/ 21 h 48"/>
                <a:gd name="T34" fmla="*/ 35 w 271"/>
                <a:gd name="T35" fmla="*/ 13 h 48"/>
                <a:gd name="T36" fmla="*/ 60 w 271"/>
                <a:gd name="T37" fmla="*/ 8 h 48"/>
                <a:gd name="T38" fmla="*/ 91 w 271"/>
                <a:gd name="T39" fmla="*/ 2 h 48"/>
                <a:gd name="T40" fmla="*/ 129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9" y="0"/>
                  </a:moveTo>
                  <a:lnTo>
                    <a:pt x="171" y="4"/>
                  </a:lnTo>
                  <a:lnTo>
                    <a:pt x="219" y="11"/>
                  </a:lnTo>
                  <a:lnTo>
                    <a:pt x="271" y="29"/>
                  </a:lnTo>
                  <a:lnTo>
                    <a:pt x="265" y="48"/>
                  </a:lnTo>
                  <a:lnTo>
                    <a:pt x="215" y="33"/>
                  </a:lnTo>
                  <a:lnTo>
                    <a:pt x="169" y="25"/>
                  </a:lnTo>
                  <a:lnTo>
                    <a:pt x="129" y="21"/>
                  </a:lnTo>
                  <a:lnTo>
                    <a:pt x="94" y="23"/>
                  </a:lnTo>
                  <a:lnTo>
                    <a:pt x="66" y="29"/>
                  </a:lnTo>
                  <a:lnTo>
                    <a:pt x="43" y="34"/>
                  </a:lnTo>
                  <a:lnTo>
                    <a:pt x="25" y="40"/>
                  </a:lnTo>
                  <a:lnTo>
                    <a:pt x="16" y="44"/>
                  </a:lnTo>
                  <a:lnTo>
                    <a:pt x="12" y="46"/>
                  </a:lnTo>
                  <a:lnTo>
                    <a:pt x="0" y="29"/>
                  </a:lnTo>
                  <a:lnTo>
                    <a:pt x="6" y="27"/>
                  </a:lnTo>
                  <a:lnTo>
                    <a:pt x="18" y="21"/>
                  </a:lnTo>
                  <a:lnTo>
                    <a:pt x="35" y="13"/>
                  </a:lnTo>
                  <a:lnTo>
                    <a:pt x="60" y="8"/>
                  </a:lnTo>
                  <a:lnTo>
                    <a:pt x="91"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8" name="Freeform 137"/>
            <p:cNvSpPr>
              <a:spLocks/>
            </p:cNvSpPr>
            <p:nvPr userDrawn="1"/>
          </p:nvSpPr>
          <p:spPr bwMode="auto">
            <a:xfrm>
              <a:off x="2889374" y="54789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6 w 50"/>
                <a:gd name="T11" fmla="*/ 85 h 259"/>
                <a:gd name="T12" fmla="*/ 50 w 50"/>
                <a:gd name="T13" fmla="*/ 119 h 259"/>
                <a:gd name="T14" fmla="*/ 50 w 50"/>
                <a:gd name="T15" fmla="*/ 159 h 259"/>
                <a:gd name="T16" fmla="*/ 44 w 50"/>
                <a:gd name="T17" fmla="*/ 208 h 259"/>
                <a:gd name="T18" fmla="*/ 29 w 50"/>
                <a:gd name="T19" fmla="*/ 259 h 259"/>
                <a:gd name="T20" fmla="*/ 10 w 50"/>
                <a:gd name="T21" fmla="*/ 254 h 259"/>
                <a:gd name="T22" fmla="*/ 23 w 50"/>
                <a:gd name="T23" fmla="*/ 208 h 259"/>
                <a:gd name="T24" fmla="*/ 29 w 50"/>
                <a:gd name="T25" fmla="*/ 165 h 259"/>
                <a:gd name="T26" fmla="*/ 31 w 50"/>
                <a:gd name="T27" fmla="*/ 129 h 259"/>
                <a:gd name="T28" fmla="*/ 29 w 50"/>
                <a:gd name="T29" fmla="*/ 98 h 259"/>
                <a:gd name="T30" fmla="*/ 23 w 50"/>
                <a:gd name="T31" fmla="*/ 73 h 259"/>
                <a:gd name="T32" fmla="*/ 15 w 50"/>
                <a:gd name="T33" fmla="*/ 48 h 259"/>
                <a:gd name="T34" fmla="*/ 8 w 50"/>
                <a:gd name="T35" fmla="*/ 29 h 259"/>
                <a:gd name="T36" fmla="*/ 2 w 50"/>
                <a:gd name="T37" fmla="*/ 17 h 259"/>
                <a:gd name="T38" fmla="*/ 0 w 50"/>
                <a:gd name="T39" fmla="*/ 12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6" y="85"/>
                  </a:lnTo>
                  <a:lnTo>
                    <a:pt x="50" y="119"/>
                  </a:lnTo>
                  <a:lnTo>
                    <a:pt x="50" y="159"/>
                  </a:lnTo>
                  <a:lnTo>
                    <a:pt x="44" y="208"/>
                  </a:lnTo>
                  <a:lnTo>
                    <a:pt x="29" y="259"/>
                  </a:lnTo>
                  <a:lnTo>
                    <a:pt x="10" y="254"/>
                  </a:lnTo>
                  <a:lnTo>
                    <a:pt x="23" y="208"/>
                  </a:lnTo>
                  <a:lnTo>
                    <a:pt x="29" y="165"/>
                  </a:lnTo>
                  <a:lnTo>
                    <a:pt x="31" y="129"/>
                  </a:lnTo>
                  <a:lnTo>
                    <a:pt x="29" y="98"/>
                  </a:lnTo>
                  <a:lnTo>
                    <a:pt x="23" y="73"/>
                  </a:lnTo>
                  <a:lnTo>
                    <a:pt x="15" y="48"/>
                  </a:lnTo>
                  <a:lnTo>
                    <a:pt x="8" y="29"/>
                  </a:lnTo>
                  <a:lnTo>
                    <a:pt x="2" y="17"/>
                  </a:lnTo>
                  <a:lnTo>
                    <a:pt x="0" y="12"/>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49" name="Freeform 138"/>
            <p:cNvSpPr>
              <a:spLocks noEditPoints="1"/>
            </p:cNvSpPr>
            <p:nvPr userDrawn="1"/>
          </p:nvSpPr>
          <p:spPr bwMode="auto">
            <a:xfrm>
              <a:off x="3005262" y="5478983"/>
              <a:ext cx="82550" cy="411163"/>
            </a:xfrm>
            <a:custGeom>
              <a:avLst/>
              <a:gdLst>
                <a:gd name="T0" fmla="*/ 52 w 52"/>
                <a:gd name="T1" fmla="*/ 14 h 259"/>
                <a:gd name="T2" fmla="*/ 52 w 52"/>
                <a:gd name="T3" fmla="*/ 14 h 259"/>
                <a:gd name="T4" fmla="*/ 52 w 52"/>
                <a:gd name="T5" fmla="*/ 14 h 259"/>
                <a:gd name="T6" fmla="*/ 42 w 52"/>
                <a:gd name="T7" fmla="*/ 8 h 259"/>
                <a:gd name="T8" fmla="*/ 52 w 52"/>
                <a:gd name="T9" fmla="*/ 14 h 259"/>
                <a:gd name="T10" fmla="*/ 52 w 52"/>
                <a:gd name="T11" fmla="*/ 14 h 259"/>
                <a:gd name="T12" fmla="*/ 42 w 52"/>
                <a:gd name="T13" fmla="*/ 8 h 259"/>
                <a:gd name="T14" fmla="*/ 35 w 52"/>
                <a:gd name="T15" fmla="*/ 0 h 259"/>
                <a:gd name="T16" fmla="*/ 52 w 52"/>
                <a:gd name="T17" fmla="*/ 14 h 259"/>
                <a:gd name="T18" fmla="*/ 48 w 52"/>
                <a:gd name="T19" fmla="*/ 17 h 259"/>
                <a:gd name="T20" fmla="*/ 44 w 52"/>
                <a:gd name="T21" fmla="*/ 25 h 259"/>
                <a:gd name="T22" fmla="*/ 36 w 52"/>
                <a:gd name="T23" fmla="*/ 40 h 259"/>
                <a:gd name="T24" fmla="*/ 31 w 52"/>
                <a:gd name="T25" fmla="*/ 63 h 259"/>
                <a:gd name="T26" fmla="*/ 25 w 52"/>
                <a:gd name="T27" fmla="*/ 90 h 259"/>
                <a:gd name="T28" fmla="*/ 21 w 52"/>
                <a:gd name="T29" fmla="*/ 123 h 259"/>
                <a:gd name="T30" fmla="*/ 21 w 52"/>
                <a:gd name="T31" fmla="*/ 161 h 259"/>
                <a:gd name="T32" fmla="*/ 27 w 52"/>
                <a:gd name="T33" fmla="*/ 204 h 259"/>
                <a:gd name="T34" fmla="*/ 40 w 52"/>
                <a:gd name="T35" fmla="*/ 254 h 259"/>
                <a:gd name="T36" fmla="*/ 21 w 52"/>
                <a:gd name="T37" fmla="*/ 259 h 259"/>
                <a:gd name="T38" fmla="*/ 8 w 52"/>
                <a:gd name="T39" fmla="*/ 208 h 259"/>
                <a:gd name="T40" fmla="*/ 0 w 52"/>
                <a:gd name="T41" fmla="*/ 161 h 259"/>
                <a:gd name="T42" fmla="*/ 0 w 52"/>
                <a:gd name="T43" fmla="*/ 119 h 259"/>
                <a:gd name="T44" fmla="*/ 4 w 52"/>
                <a:gd name="T45" fmla="*/ 85 h 259"/>
                <a:gd name="T46" fmla="*/ 10 w 52"/>
                <a:gd name="T47" fmla="*/ 56 h 259"/>
                <a:gd name="T48" fmla="*/ 17 w 52"/>
                <a:gd name="T49" fmla="*/ 33 h 259"/>
                <a:gd name="T50" fmla="*/ 25 w 52"/>
                <a:gd name="T51" fmla="*/ 15 h 259"/>
                <a:gd name="T52" fmla="*/ 31 w 52"/>
                <a:gd name="T53" fmla="*/ 6 h 259"/>
                <a:gd name="T54" fmla="*/ 35 w 52"/>
                <a:gd name="T55"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259">
                  <a:moveTo>
                    <a:pt x="52" y="14"/>
                  </a:moveTo>
                  <a:lnTo>
                    <a:pt x="52" y="14"/>
                  </a:lnTo>
                  <a:lnTo>
                    <a:pt x="52" y="14"/>
                  </a:lnTo>
                  <a:close/>
                  <a:moveTo>
                    <a:pt x="42" y="8"/>
                  </a:moveTo>
                  <a:lnTo>
                    <a:pt x="52" y="14"/>
                  </a:lnTo>
                  <a:lnTo>
                    <a:pt x="52" y="14"/>
                  </a:lnTo>
                  <a:lnTo>
                    <a:pt x="42" y="8"/>
                  </a:lnTo>
                  <a:close/>
                  <a:moveTo>
                    <a:pt x="35" y="0"/>
                  </a:moveTo>
                  <a:lnTo>
                    <a:pt x="52" y="14"/>
                  </a:lnTo>
                  <a:lnTo>
                    <a:pt x="48" y="17"/>
                  </a:lnTo>
                  <a:lnTo>
                    <a:pt x="44" y="25"/>
                  </a:lnTo>
                  <a:lnTo>
                    <a:pt x="36" y="40"/>
                  </a:lnTo>
                  <a:lnTo>
                    <a:pt x="31" y="63"/>
                  </a:lnTo>
                  <a:lnTo>
                    <a:pt x="25" y="90"/>
                  </a:lnTo>
                  <a:lnTo>
                    <a:pt x="21" y="123"/>
                  </a:lnTo>
                  <a:lnTo>
                    <a:pt x="21" y="161"/>
                  </a:lnTo>
                  <a:lnTo>
                    <a:pt x="27" y="204"/>
                  </a:lnTo>
                  <a:lnTo>
                    <a:pt x="40" y="254"/>
                  </a:lnTo>
                  <a:lnTo>
                    <a:pt x="21" y="259"/>
                  </a:lnTo>
                  <a:lnTo>
                    <a:pt x="8" y="208"/>
                  </a:lnTo>
                  <a:lnTo>
                    <a:pt x="0" y="161"/>
                  </a:lnTo>
                  <a:lnTo>
                    <a:pt x="0" y="119"/>
                  </a:lnTo>
                  <a:lnTo>
                    <a:pt x="4" y="85"/>
                  </a:lnTo>
                  <a:lnTo>
                    <a:pt x="10" y="56"/>
                  </a:lnTo>
                  <a:lnTo>
                    <a:pt x="17" y="33"/>
                  </a:lnTo>
                  <a:lnTo>
                    <a:pt x="25" y="15"/>
                  </a:lnTo>
                  <a:lnTo>
                    <a:pt x="31" y="6"/>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3" name="Freeform 142"/>
            <p:cNvSpPr>
              <a:spLocks noEditPoints="1"/>
            </p:cNvSpPr>
            <p:nvPr userDrawn="1"/>
          </p:nvSpPr>
          <p:spPr bwMode="auto">
            <a:xfrm>
              <a:off x="2157537"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6" name="Freeform 145"/>
            <p:cNvSpPr>
              <a:spLocks/>
            </p:cNvSpPr>
            <p:nvPr userDrawn="1"/>
          </p:nvSpPr>
          <p:spPr bwMode="auto">
            <a:xfrm>
              <a:off x="-72901"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46"/>
            <p:cNvSpPr>
              <a:spLocks noEditPoints="1"/>
            </p:cNvSpPr>
            <p:nvPr userDrawn="1"/>
          </p:nvSpPr>
          <p:spPr bwMode="auto">
            <a:xfrm>
              <a:off x="-85601"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7" name="Freeform 156"/>
            <p:cNvSpPr>
              <a:spLocks/>
            </p:cNvSpPr>
            <p:nvPr userDrawn="1"/>
          </p:nvSpPr>
          <p:spPr bwMode="auto">
            <a:xfrm>
              <a:off x="3648199" y="6710883"/>
              <a:ext cx="115888" cy="387350"/>
            </a:xfrm>
            <a:custGeom>
              <a:avLst/>
              <a:gdLst>
                <a:gd name="T0" fmla="*/ 14 w 73"/>
                <a:gd name="T1" fmla="*/ 0 h 244"/>
                <a:gd name="T2" fmla="*/ 19 w 73"/>
                <a:gd name="T3" fmla="*/ 0 h 244"/>
                <a:gd name="T4" fmla="*/ 23 w 73"/>
                <a:gd name="T5" fmla="*/ 4 h 244"/>
                <a:gd name="T6" fmla="*/ 44 w 73"/>
                <a:gd name="T7" fmla="*/ 29 h 244"/>
                <a:gd name="T8" fmla="*/ 60 w 73"/>
                <a:gd name="T9" fmla="*/ 58 h 244"/>
                <a:gd name="T10" fmla="*/ 69 w 73"/>
                <a:gd name="T11" fmla="*/ 88 h 244"/>
                <a:gd name="T12" fmla="*/ 73 w 73"/>
                <a:gd name="T13" fmla="*/ 121 h 244"/>
                <a:gd name="T14" fmla="*/ 69 w 73"/>
                <a:gd name="T15" fmla="*/ 156 h 244"/>
                <a:gd name="T16" fmla="*/ 60 w 73"/>
                <a:gd name="T17" fmla="*/ 186 h 244"/>
                <a:gd name="T18" fmla="*/ 44 w 73"/>
                <a:gd name="T19" fmla="*/ 215 h 244"/>
                <a:gd name="T20" fmla="*/ 23 w 73"/>
                <a:gd name="T21" fmla="*/ 240 h 244"/>
                <a:gd name="T22" fmla="*/ 19 w 73"/>
                <a:gd name="T23" fmla="*/ 244 h 244"/>
                <a:gd name="T24" fmla="*/ 14 w 73"/>
                <a:gd name="T25" fmla="*/ 244 h 244"/>
                <a:gd name="T26" fmla="*/ 10 w 73"/>
                <a:gd name="T27" fmla="*/ 244 h 244"/>
                <a:gd name="T28" fmla="*/ 4 w 73"/>
                <a:gd name="T29" fmla="*/ 240 h 244"/>
                <a:gd name="T30" fmla="*/ 2 w 73"/>
                <a:gd name="T31" fmla="*/ 236 h 244"/>
                <a:gd name="T32" fmla="*/ 0 w 73"/>
                <a:gd name="T33" fmla="*/ 231 h 244"/>
                <a:gd name="T34" fmla="*/ 2 w 73"/>
                <a:gd name="T35" fmla="*/ 227 h 244"/>
                <a:gd name="T36" fmla="*/ 4 w 73"/>
                <a:gd name="T37" fmla="*/ 221 h 244"/>
                <a:gd name="T38" fmla="*/ 27 w 73"/>
                <a:gd name="T39" fmla="*/ 192 h 244"/>
                <a:gd name="T40" fmla="*/ 40 w 73"/>
                <a:gd name="T41" fmla="*/ 160 h 244"/>
                <a:gd name="T42" fmla="*/ 46 w 73"/>
                <a:gd name="T43" fmla="*/ 121 h 244"/>
                <a:gd name="T44" fmla="*/ 40 w 73"/>
                <a:gd name="T45" fmla="*/ 85 h 244"/>
                <a:gd name="T46" fmla="*/ 27 w 73"/>
                <a:gd name="T47" fmla="*/ 52 h 244"/>
                <a:gd name="T48" fmla="*/ 4 w 73"/>
                <a:gd name="T49" fmla="*/ 21 h 244"/>
                <a:gd name="T50" fmla="*/ 2 w 73"/>
                <a:gd name="T51" fmla="*/ 17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19" y="0"/>
                  </a:lnTo>
                  <a:lnTo>
                    <a:pt x="23" y="4"/>
                  </a:lnTo>
                  <a:lnTo>
                    <a:pt x="44" y="29"/>
                  </a:lnTo>
                  <a:lnTo>
                    <a:pt x="60" y="58"/>
                  </a:lnTo>
                  <a:lnTo>
                    <a:pt x="69" y="88"/>
                  </a:lnTo>
                  <a:lnTo>
                    <a:pt x="73" y="121"/>
                  </a:lnTo>
                  <a:lnTo>
                    <a:pt x="69" y="156"/>
                  </a:lnTo>
                  <a:lnTo>
                    <a:pt x="60" y="186"/>
                  </a:lnTo>
                  <a:lnTo>
                    <a:pt x="44" y="215"/>
                  </a:lnTo>
                  <a:lnTo>
                    <a:pt x="23" y="240"/>
                  </a:lnTo>
                  <a:lnTo>
                    <a:pt x="19" y="244"/>
                  </a:lnTo>
                  <a:lnTo>
                    <a:pt x="14" y="244"/>
                  </a:lnTo>
                  <a:lnTo>
                    <a:pt x="10" y="244"/>
                  </a:lnTo>
                  <a:lnTo>
                    <a:pt x="4" y="240"/>
                  </a:lnTo>
                  <a:lnTo>
                    <a:pt x="2" y="236"/>
                  </a:lnTo>
                  <a:lnTo>
                    <a:pt x="0" y="231"/>
                  </a:lnTo>
                  <a:lnTo>
                    <a:pt x="2" y="227"/>
                  </a:lnTo>
                  <a:lnTo>
                    <a:pt x="4" y="221"/>
                  </a:lnTo>
                  <a:lnTo>
                    <a:pt x="27" y="192"/>
                  </a:lnTo>
                  <a:lnTo>
                    <a:pt x="40" y="160"/>
                  </a:lnTo>
                  <a:lnTo>
                    <a:pt x="46" y="121"/>
                  </a:lnTo>
                  <a:lnTo>
                    <a:pt x="40" y="85"/>
                  </a:lnTo>
                  <a:lnTo>
                    <a:pt x="27" y="52"/>
                  </a:lnTo>
                  <a:lnTo>
                    <a:pt x="4" y="21"/>
                  </a:lnTo>
                  <a:lnTo>
                    <a:pt x="2" y="17"/>
                  </a:lnTo>
                  <a:lnTo>
                    <a:pt x="0" y="12"/>
                  </a:lnTo>
                  <a:lnTo>
                    <a:pt x="2" y="8"/>
                  </a:lnTo>
                  <a:lnTo>
                    <a:pt x="4" y="4"/>
                  </a:lnTo>
                  <a:lnTo>
                    <a:pt x="10"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8" name="Freeform 157"/>
            <p:cNvSpPr>
              <a:spLocks/>
            </p:cNvSpPr>
            <p:nvPr userDrawn="1"/>
          </p:nvSpPr>
          <p:spPr bwMode="auto">
            <a:xfrm>
              <a:off x="3594224" y="6766446"/>
              <a:ext cx="90488" cy="277813"/>
            </a:xfrm>
            <a:custGeom>
              <a:avLst/>
              <a:gdLst>
                <a:gd name="T0" fmla="*/ 13 w 57"/>
                <a:gd name="T1" fmla="*/ 0 h 175"/>
                <a:gd name="T2" fmla="*/ 19 w 57"/>
                <a:gd name="T3" fmla="*/ 0 h 175"/>
                <a:gd name="T4" fmla="*/ 23 w 57"/>
                <a:gd name="T5" fmla="*/ 4 h 175"/>
                <a:gd name="T6" fmla="*/ 42 w 57"/>
                <a:gd name="T7" fmla="*/ 29 h 175"/>
                <a:gd name="T8" fmla="*/ 53 w 57"/>
                <a:gd name="T9" fmla="*/ 55 h 175"/>
                <a:gd name="T10" fmla="*/ 57 w 57"/>
                <a:gd name="T11" fmla="*/ 86 h 175"/>
                <a:gd name="T12" fmla="*/ 53 w 57"/>
                <a:gd name="T13" fmla="*/ 117 h 175"/>
                <a:gd name="T14" fmla="*/ 42 w 57"/>
                <a:gd name="T15" fmla="*/ 146 h 175"/>
                <a:gd name="T16" fmla="*/ 23 w 57"/>
                <a:gd name="T17" fmla="*/ 171 h 175"/>
                <a:gd name="T18" fmla="*/ 19 w 57"/>
                <a:gd name="T19" fmla="*/ 175 h 175"/>
                <a:gd name="T20" fmla="*/ 13 w 57"/>
                <a:gd name="T21" fmla="*/ 175 h 175"/>
                <a:gd name="T22" fmla="*/ 9 w 57"/>
                <a:gd name="T23" fmla="*/ 175 h 175"/>
                <a:gd name="T24" fmla="*/ 3 w 57"/>
                <a:gd name="T25" fmla="*/ 171 h 175"/>
                <a:gd name="T26" fmla="*/ 1 w 57"/>
                <a:gd name="T27" fmla="*/ 167 h 175"/>
                <a:gd name="T28" fmla="*/ 0 w 57"/>
                <a:gd name="T29" fmla="*/ 161 h 175"/>
                <a:gd name="T30" fmla="*/ 1 w 57"/>
                <a:gd name="T31" fmla="*/ 157 h 175"/>
                <a:gd name="T32" fmla="*/ 3 w 57"/>
                <a:gd name="T33" fmla="*/ 151 h 175"/>
                <a:gd name="T34" fmla="*/ 19 w 57"/>
                <a:gd name="T35" fmla="*/ 132 h 175"/>
                <a:gd name="T36" fmla="*/ 28 w 57"/>
                <a:gd name="T37" fmla="*/ 111 h 175"/>
                <a:gd name="T38" fmla="*/ 30 w 57"/>
                <a:gd name="T39" fmla="*/ 86 h 175"/>
                <a:gd name="T40" fmla="*/ 28 w 57"/>
                <a:gd name="T41" fmla="*/ 63 h 175"/>
                <a:gd name="T42" fmla="*/ 19 w 57"/>
                <a:gd name="T43" fmla="*/ 40 h 175"/>
                <a:gd name="T44" fmla="*/ 3 w 57"/>
                <a:gd name="T45" fmla="*/ 21 h 175"/>
                <a:gd name="T46" fmla="*/ 1 w 57"/>
                <a:gd name="T47" fmla="*/ 17 h 175"/>
                <a:gd name="T48" fmla="*/ 0 w 57"/>
                <a:gd name="T49" fmla="*/ 11 h 175"/>
                <a:gd name="T50" fmla="*/ 1 w 57"/>
                <a:gd name="T51" fmla="*/ 7 h 175"/>
                <a:gd name="T52" fmla="*/ 3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9"/>
                  </a:lnTo>
                  <a:lnTo>
                    <a:pt x="53" y="55"/>
                  </a:lnTo>
                  <a:lnTo>
                    <a:pt x="57" y="86"/>
                  </a:lnTo>
                  <a:lnTo>
                    <a:pt x="53" y="117"/>
                  </a:lnTo>
                  <a:lnTo>
                    <a:pt x="42" y="146"/>
                  </a:lnTo>
                  <a:lnTo>
                    <a:pt x="23" y="171"/>
                  </a:lnTo>
                  <a:lnTo>
                    <a:pt x="19" y="175"/>
                  </a:lnTo>
                  <a:lnTo>
                    <a:pt x="13" y="175"/>
                  </a:lnTo>
                  <a:lnTo>
                    <a:pt x="9" y="175"/>
                  </a:lnTo>
                  <a:lnTo>
                    <a:pt x="3" y="171"/>
                  </a:lnTo>
                  <a:lnTo>
                    <a:pt x="1" y="167"/>
                  </a:lnTo>
                  <a:lnTo>
                    <a:pt x="0" y="161"/>
                  </a:lnTo>
                  <a:lnTo>
                    <a:pt x="1" y="157"/>
                  </a:lnTo>
                  <a:lnTo>
                    <a:pt x="3" y="151"/>
                  </a:lnTo>
                  <a:lnTo>
                    <a:pt x="19" y="132"/>
                  </a:lnTo>
                  <a:lnTo>
                    <a:pt x="28" y="111"/>
                  </a:lnTo>
                  <a:lnTo>
                    <a:pt x="30" y="86"/>
                  </a:lnTo>
                  <a:lnTo>
                    <a:pt x="28" y="63"/>
                  </a:lnTo>
                  <a:lnTo>
                    <a:pt x="19" y="40"/>
                  </a:lnTo>
                  <a:lnTo>
                    <a:pt x="3" y="21"/>
                  </a:lnTo>
                  <a:lnTo>
                    <a:pt x="1" y="17"/>
                  </a:lnTo>
                  <a:lnTo>
                    <a:pt x="0" y="11"/>
                  </a:lnTo>
                  <a:lnTo>
                    <a:pt x="1" y="7"/>
                  </a:lnTo>
                  <a:lnTo>
                    <a:pt x="3" y="4"/>
                  </a:lnTo>
                  <a:lnTo>
                    <a:pt x="9"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158"/>
            <p:cNvSpPr>
              <a:spLocks/>
            </p:cNvSpPr>
            <p:nvPr userDrawn="1"/>
          </p:nvSpPr>
          <p:spPr bwMode="auto">
            <a:xfrm>
              <a:off x="3538662" y="6820421"/>
              <a:ext cx="69850" cy="168275"/>
            </a:xfrm>
            <a:custGeom>
              <a:avLst/>
              <a:gdLst>
                <a:gd name="T0" fmla="*/ 13 w 44"/>
                <a:gd name="T1" fmla="*/ 0 h 106"/>
                <a:gd name="T2" fmla="*/ 19 w 44"/>
                <a:gd name="T3" fmla="*/ 0 h 106"/>
                <a:gd name="T4" fmla="*/ 23 w 44"/>
                <a:gd name="T5" fmla="*/ 4 h 106"/>
                <a:gd name="T6" fmla="*/ 35 w 44"/>
                <a:gd name="T7" fmla="*/ 18 h 106"/>
                <a:gd name="T8" fmla="*/ 40 w 44"/>
                <a:gd name="T9" fmla="*/ 35 h 106"/>
                <a:gd name="T10" fmla="*/ 44 w 44"/>
                <a:gd name="T11" fmla="*/ 52 h 106"/>
                <a:gd name="T12" fmla="*/ 40 w 44"/>
                <a:gd name="T13" fmla="*/ 71 h 106"/>
                <a:gd name="T14" fmla="*/ 35 w 44"/>
                <a:gd name="T15" fmla="*/ 89 h 106"/>
                <a:gd name="T16" fmla="*/ 23 w 44"/>
                <a:gd name="T17" fmla="*/ 102 h 106"/>
                <a:gd name="T18" fmla="*/ 19 w 44"/>
                <a:gd name="T19" fmla="*/ 106 h 106"/>
                <a:gd name="T20" fmla="*/ 13 w 44"/>
                <a:gd name="T21" fmla="*/ 106 h 106"/>
                <a:gd name="T22" fmla="*/ 10 w 44"/>
                <a:gd name="T23" fmla="*/ 106 h 106"/>
                <a:gd name="T24" fmla="*/ 4 w 44"/>
                <a:gd name="T25" fmla="*/ 102 h 106"/>
                <a:gd name="T26" fmla="*/ 2 w 44"/>
                <a:gd name="T27" fmla="*/ 98 h 106"/>
                <a:gd name="T28" fmla="*/ 0 w 44"/>
                <a:gd name="T29" fmla="*/ 92 h 106"/>
                <a:gd name="T30" fmla="*/ 2 w 44"/>
                <a:gd name="T31" fmla="*/ 89 h 106"/>
                <a:gd name="T32" fmla="*/ 4 w 44"/>
                <a:gd name="T33" fmla="*/ 83 h 106"/>
                <a:gd name="T34" fmla="*/ 13 w 44"/>
                <a:gd name="T35" fmla="*/ 69 h 106"/>
                <a:gd name="T36" fmla="*/ 17 w 44"/>
                <a:gd name="T37" fmla="*/ 52 h 106"/>
                <a:gd name="T38" fmla="*/ 13 w 44"/>
                <a:gd name="T39" fmla="*/ 37 h 106"/>
                <a:gd name="T40" fmla="*/ 4 w 44"/>
                <a:gd name="T41" fmla="*/ 21 h 106"/>
                <a:gd name="T42" fmla="*/ 2 w 44"/>
                <a:gd name="T43" fmla="*/ 18 h 106"/>
                <a:gd name="T44" fmla="*/ 0 w 44"/>
                <a:gd name="T45" fmla="*/ 12 h 106"/>
                <a:gd name="T46" fmla="*/ 2 w 44"/>
                <a:gd name="T47" fmla="*/ 8 h 106"/>
                <a:gd name="T48" fmla="*/ 4 w 44"/>
                <a:gd name="T49" fmla="*/ 4 h 106"/>
                <a:gd name="T50" fmla="*/ 10 w 44"/>
                <a:gd name="T51" fmla="*/ 0 h 106"/>
                <a:gd name="T52" fmla="*/ 13 w 44"/>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6">
                  <a:moveTo>
                    <a:pt x="13" y="0"/>
                  </a:moveTo>
                  <a:lnTo>
                    <a:pt x="19" y="0"/>
                  </a:lnTo>
                  <a:lnTo>
                    <a:pt x="23" y="4"/>
                  </a:lnTo>
                  <a:lnTo>
                    <a:pt x="35" y="18"/>
                  </a:lnTo>
                  <a:lnTo>
                    <a:pt x="40" y="35"/>
                  </a:lnTo>
                  <a:lnTo>
                    <a:pt x="44" y="52"/>
                  </a:lnTo>
                  <a:lnTo>
                    <a:pt x="40" y="71"/>
                  </a:lnTo>
                  <a:lnTo>
                    <a:pt x="35" y="89"/>
                  </a:lnTo>
                  <a:lnTo>
                    <a:pt x="23" y="102"/>
                  </a:lnTo>
                  <a:lnTo>
                    <a:pt x="19" y="106"/>
                  </a:lnTo>
                  <a:lnTo>
                    <a:pt x="13" y="106"/>
                  </a:lnTo>
                  <a:lnTo>
                    <a:pt x="10" y="106"/>
                  </a:lnTo>
                  <a:lnTo>
                    <a:pt x="4" y="102"/>
                  </a:lnTo>
                  <a:lnTo>
                    <a:pt x="2" y="98"/>
                  </a:lnTo>
                  <a:lnTo>
                    <a:pt x="0" y="92"/>
                  </a:lnTo>
                  <a:lnTo>
                    <a:pt x="2" y="89"/>
                  </a:lnTo>
                  <a:lnTo>
                    <a:pt x="4" y="83"/>
                  </a:lnTo>
                  <a:lnTo>
                    <a:pt x="13" y="69"/>
                  </a:lnTo>
                  <a:lnTo>
                    <a:pt x="17" y="52"/>
                  </a:lnTo>
                  <a:lnTo>
                    <a:pt x="13" y="37"/>
                  </a:lnTo>
                  <a:lnTo>
                    <a:pt x="4" y="21"/>
                  </a:lnTo>
                  <a:lnTo>
                    <a:pt x="2" y="18"/>
                  </a:lnTo>
                  <a:lnTo>
                    <a:pt x="0" y="12"/>
                  </a:lnTo>
                  <a:lnTo>
                    <a:pt x="2" y="8"/>
                  </a:lnTo>
                  <a:lnTo>
                    <a:pt x="4" y="4"/>
                  </a:lnTo>
                  <a:lnTo>
                    <a:pt x="10"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0" name="Freeform 159"/>
            <p:cNvSpPr>
              <a:spLocks/>
            </p:cNvSpPr>
            <p:nvPr userDrawn="1"/>
          </p:nvSpPr>
          <p:spPr bwMode="auto">
            <a:xfrm>
              <a:off x="3359274" y="6836296"/>
              <a:ext cx="123825" cy="146050"/>
            </a:xfrm>
            <a:custGeom>
              <a:avLst/>
              <a:gdLst>
                <a:gd name="T0" fmla="*/ 78 w 78"/>
                <a:gd name="T1" fmla="*/ 0 h 92"/>
                <a:gd name="T2" fmla="*/ 78 w 78"/>
                <a:gd name="T3" fmla="*/ 92 h 92"/>
                <a:gd name="T4" fmla="*/ 28 w 78"/>
                <a:gd name="T5" fmla="*/ 73 h 92"/>
                <a:gd name="T6" fmla="*/ 0 w 78"/>
                <a:gd name="T7" fmla="*/ 73 h 92"/>
                <a:gd name="T8" fmla="*/ 0 w 78"/>
                <a:gd name="T9" fmla="*/ 27 h 92"/>
                <a:gd name="T10" fmla="*/ 30 w 78"/>
                <a:gd name="T11" fmla="*/ 25 h 92"/>
                <a:gd name="T12" fmla="*/ 78 w 78"/>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78" y="0"/>
                  </a:moveTo>
                  <a:lnTo>
                    <a:pt x="78" y="92"/>
                  </a:lnTo>
                  <a:lnTo>
                    <a:pt x="28" y="73"/>
                  </a:lnTo>
                  <a:lnTo>
                    <a:pt x="0" y="73"/>
                  </a:lnTo>
                  <a:lnTo>
                    <a:pt x="0" y="27"/>
                  </a:lnTo>
                  <a:lnTo>
                    <a:pt x="30" y="25"/>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160"/>
            <p:cNvSpPr>
              <a:spLocks noEditPoints="1"/>
            </p:cNvSpPr>
            <p:nvPr userDrawn="1"/>
          </p:nvSpPr>
          <p:spPr bwMode="auto">
            <a:xfrm>
              <a:off x="3346574" y="6823596"/>
              <a:ext cx="149225" cy="171450"/>
            </a:xfrm>
            <a:custGeom>
              <a:avLst/>
              <a:gdLst>
                <a:gd name="T0" fmla="*/ 79 w 94"/>
                <a:gd name="T1" fmla="*/ 21 h 108"/>
                <a:gd name="T2" fmla="*/ 42 w 94"/>
                <a:gd name="T3" fmla="*/ 41 h 108"/>
                <a:gd name="T4" fmla="*/ 38 w 94"/>
                <a:gd name="T5" fmla="*/ 41 h 108"/>
                <a:gd name="T6" fmla="*/ 15 w 94"/>
                <a:gd name="T7" fmla="*/ 42 h 108"/>
                <a:gd name="T8" fmla="*/ 15 w 94"/>
                <a:gd name="T9" fmla="*/ 73 h 108"/>
                <a:gd name="T10" fmla="*/ 36 w 94"/>
                <a:gd name="T11" fmla="*/ 73 h 108"/>
                <a:gd name="T12" fmla="*/ 40 w 94"/>
                <a:gd name="T13" fmla="*/ 73 h 108"/>
                <a:gd name="T14" fmla="*/ 79 w 94"/>
                <a:gd name="T15" fmla="*/ 89 h 108"/>
                <a:gd name="T16" fmla="*/ 79 w 94"/>
                <a:gd name="T17" fmla="*/ 21 h 108"/>
                <a:gd name="T18" fmla="*/ 86 w 94"/>
                <a:gd name="T19" fmla="*/ 0 h 108"/>
                <a:gd name="T20" fmla="*/ 90 w 94"/>
                <a:gd name="T21" fmla="*/ 2 h 108"/>
                <a:gd name="T22" fmla="*/ 94 w 94"/>
                <a:gd name="T23" fmla="*/ 4 h 108"/>
                <a:gd name="T24" fmla="*/ 94 w 94"/>
                <a:gd name="T25" fmla="*/ 8 h 108"/>
                <a:gd name="T26" fmla="*/ 94 w 94"/>
                <a:gd name="T27" fmla="*/ 100 h 108"/>
                <a:gd name="T28" fmla="*/ 94 w 94"/>
                <a:gd name="T29" fmla="*/ 104 h 108"/>
                <a:gd name="T30" fmla="*/ 90 w 94"/>
                <a:gd name="T31" fmla="*/ 108 h 108"/>
                <a:gd name="T32" fmla="*/ 86 w 94"/>
                <a:gd name="T33" fmla="*/ 108 h 108"/>
                <a:gd name="T34" fmla="*/ 83 w 94"/>
                <a:gd name="T35" fmla="*/ 108 h 108"/>
                <a:gd name="T36" fmla="*/ 36 w 94"/>
                <a:gd name="T37" fmla="*/ 89 h 108"/>
                <a:gd name="T38" fmla="*/ 8 w 94"/>
                <a:gd name="T39" fmla="*/ 89 h 108"/>
                <a:gd name="T40" fmla="*/ 4 w 94"/>
                <a:gd name="T41" fmla="*/ 87 h 108"/>
                <a:gd name="T42" fmla="*/ 0 w 94"/>
                <a:gd name="T43" fmla="*/ 85 h 108"/>
                <a:gd name="T44" fmla="*/ 0 w 94"/>
                <a:gd name="T45" fmla="*/ 81 h 108"/>
                <a:gd name="T46" fmla="*/ 0 w 94"/>
                <a:gd name="T47" fmla="*/ 35 h 108"/>
                <a:gd name="T48" fmla="*/ 0 w 94"/>
                <a:gd name="T49" fmla="*/ 31 h 108"/>
                <a:gd name="T50" fmla="*/ 4 w 94"/>
                <a:gd name="T51" fmla="*/ 27 h 108"/>
                <a:gd name="T52" fmla="*/ 8 w 94"/>
                <a:gd name="T53" fmla="*/ 27 h 108"/>
                <a:gd name="T54" fmla="*/ 36 w 94"/>
                <a:gd name="T55" fmla="*/ 25 h 108"/>
                <a:gd name="T56" fmla="*/ 83 w 94"/>
                <a:gd name="T57" fmla="*/ 0 h 108"/>
                <a:gd name="T58" fmla="*/ 86 w 94"/>
                <a:gd name="T5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8">
                  <a:moveTo>
                    <a:pt x="79" y="21"/>
                  </a:moveTo>
                  <a:lnTo>
                    <a:pt x="42" y="41"/>
                  </a:lnTo>
                  <a:lnTo>
                    <a:pt x="38" y="41"/>
                  </a:lnTo>
                  <a:lnTo>
                    <a:pt x="15" y="42"/>
                  </a:lnTo>
                  <a:lnTo>
                    <a:pt x="15" y="73"/>
                  </a:lnTo>
                  <a:lnTo>
                    <a:pt x="36" y="73"/>
                  </a:lnTo>
                  <a:lnTo>
                    <a:pt x="40" y="73"/>
                  </a:lnTo>
                  <a:lnTo>
                    <a:pt x="79" y="89"/>
                  </a:lnTo>
                  <a:lnTo>
                    <a:pt x="79" y="21"/>
                  </a:lnTo>
                  <a:close/>
                  <a:moveTo>
                    <a:pt x="86" y="0"/>
                  </a:moveTo>
                  <a:lnTo>
                    <a:pt x="90" y="2"/>
                  </a:lnTo>
                  <a:lnTo>
                    <a:pt x="94" y="4"/>
                  </a:lnTo>
                  <a:lnTo>
                    <a:pt x="94" y="8"/>
                  </a:lnTo>
                  <a:lnTo>
                    <a:pt x="94" y="100"/>
                  </a:lnTo>
                  <a:lnTo>
                    <a:pt x="94" y="104"/>
                  </a:lnTo>
                  <a:lnTo>
                    <a:pt x="90" y="108"/>
                  </a:lnTo>
                  <a:lnTo>
                    <a:pt x="86" y="108"/>
                  </a:lnTo>
                  <a:lnTo>
                    <a:pt x="83" y="108"/>
                  </a:lnTo>
                  <a:lnTo>
                    <a:pt x="36" y="89"/>
                  </a:lnTo>
                  <a:lnTo>
                    <a:pt x="8" y="89"/>
                  </a:lnTo>
                  <a:lnTo>
                    <a:pt x="4" y="87"/>
                  </a:lnTo>
                  <a:lnTo>
                    <a:pt x="0" y="85"/>
                  </a:lnTo>
                  <a:lnTo>
                    <a:pt x="0" y="81"/>
                  </a:lnTo>
                  <a:lnTo>
                    <a:pt x="0" y="35"/>
                  </a:lnTo>
                  <a:lnTo>
                    <a:pt x="0" y="31"/>
                  </a:lnTo>
                  <a:lnTo>
                    <a:pt x="4" y="27"/>
                  </a:lnTo>
                  <a:lnTo>
                    <a:pt x="8" y="27"/>
                  </a:lnTo>
                  <a:lnTo>
                    <a:pt x="36" y="25"/>
                  </a:lnTo>
                  <a:lnTo>
                    <a:pt x="83" y="0"/>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2" name="Freeform 161"/>
            <p:cNvSpPr>
              <a:spLocks noEditPoints="1"/>
            </p:cNvSpPr>
            <p:nvPr userDrawn="1"/>
          </p:nvSpPr>
          <p:spPr bwMode="auto">
            <a:xfrm>
              <a:off x="4538787" y="6650558"/>
              <a:ext cx="447675" cy="450850"/>
            </a:xfrm>
            <a:custGeom>
              <a:avLst/>
              <a:gdLst>
                <a:gd name="T0" fmla="*/ 142 w 282"/>
                <a:gd name="T1" fmla="*/ 21 h 284"/>
                <a:gd name="T2" fmla="*/ 109 w 282"/>
                <a:gd name="T3" fmla="*/ 25 h 284"/>
                <a:gd name="T4" fmla="*/ 80 w 282"/>
                <a:gd name="T5" fmla="*/ 38 h 284"/>
                <a:gd name="T6" fmla="*/ 55 w 282"/>
                <a:gd name="T7" fmla="*/ 57 h 284"/>
                <a:gd name="T8" fmla="*/ 36 w 282"/>
                <a:gd name="T9" fmla="*/ 80 h 284"/>
                <a:gd name="T10" fmla="*/ 25 w 282"/>
                <a:gd name="T11" fmla="*/ 109 h 284"/>
                <a:gd name="T12" fmla="*/ 21 w 282"/>
                <a:gd name="T13" fmla="*/ 142 h 284"/>
                <a:gd name="T14" fmla="*/ 25 w 282"/>
                <a:gd name="T15" fmla="*/ 175 h 284"/>
                <a:gd name="T16" fmla="*/ 36 w 282"/>
                <a:gd name="T17" fmla="*/ 203 h 284"/>
                <a:gd name="T18" fmla="*/ 55 w 282"/>
                <a:gd name="T19" fmla="*/ 228 h 284"/>
                <a:gd name="T20" fmla="*/ 80 w 282"/>
                <a:gd name="T21" fmla="*/ 246 h 284"/>
                <a:gd name="T22" fmla="*/ 109 w 282"/>
                <a:gd name="T23" fmla="*/ 259 h 284"/>
                <a:gd name="T24" fmla="*/ 142 w 282"/>
                <a:gd name="T25" fmla="*/ 263 h 284"/>
                <a:gd name="T26" fmla="*/ 173 w 282"/>
                <a:gd name="T27" fmla="*/ 259 h 284"/>
                <a:gd name="T28" fmla="*/ 201 w 282"/>
                <a:gd name="T29" fmla="*/ 246 h 284"/>
                <a:gd name="T30" fmla="*/ 226 w 282"/>
                <a:gd name="T31" fmla="*/ 228 h 284"/>
                <a:gd name="T32" fmla="*/ 245 w 282"/>
                <a:gd name="T33" fmla="*/ 203 h 284"/>
                <a:gd name="T34" fmla="*/ 257 w 282"/>
                <a:gd name="T35" fmla="*/ 175 h 284"/>
                <a:gd name="T36" fmla="*/ 263 w 282"/>
                <a:gd name="T37" fmla="*/ 142 h 284"/>
                <a:gd name="T38" fmla="*/ 257 w 282"/>
                <a:gd name="T39" fmla="*/ 109 h 284"/>
                <a:gd name="T40" fmla="*/ 245 w 282"/>
                <a:gd name="T41" fmla="*/ 80 h 284"/>
                <a:gd name="T42" fmla="*/ 226 w 282"/>
                <a:gd name="T43" fmla="*/ 57 h 284"/>
                <a:gd name="T44" fmla="*/ 201 w 282"/>
                <a:gd name="T45" fmla="*/ 38 h 284"/>
                <a:gd name="T46" fmla="*/ 173 w 282"/>
                <a:gd name="T47" fmla="*/ 25 h 284"/>
                <a:gd name="T48" fmla="*/ 142 w 282"/>
                <a:gd name="T49" fmla="*/ 21 h 284"/>
                <a:gd name="T50" fmla="*/ 142 w 282"/>
                <a:gd name="T51" fmla="*/ 0 h 284"/>
                <a:gd name="T52" fmla="*/ 178 w 282"/>
                <a:gd name="T53" fmla="*/ 5 h 284"/>
                <a:gd name="T54" fmla="*/ 213 w 282"/>
                <a:gd name="T55" fmla="*/ 21 h 284"/>
                <a:gd name="T56" fmla="*/ 242 w 282"/>
                <a:gd name="T57" fmla="*/ 42 h 284"/>
                <a:gd name="T58" fmla="*/ 263 w 282"/>
                <a:gd name="T59" fmla="*/ 71 h 284"/>
                <a:gd name="T60" fmla="*/ 278 w 282"/>
                <a:gd name="T61" fmla="*/ 105 h 284"/>
                <a:gd name="T62" fmla="*/ 282 w 282"/>
                <a:gd name="T63" fmla="*/ 142 h 284"/>
                <a:gd name="T64" fmla="*/ 278 w 282"/>
                <a:gd name="T65" fmla="*/ 180 h 284"/>
                <a:gd name="T66" fmla="*/ 263 w 282"/>
                <a:gd name="T67" fmla="*/ 213 h 284"/>
                <a:gd name="T68" fmla="*/ 242 w 282"/>
                <a:gd name="T69" fmla="*/ 242 h 284"/>
                <a:gd name="T70" fmla="*/ 213 w 282"/>
                <a:gd name="T71" fmla="*/ 265 h 284"/>
                <a:gd name="T72" fmla="*/ 178 w 282"/>
                <a:gd name="T73" fmla="*/ 278 h 284"/>
                <a:gd name="T74" fmla="*/ 142 w 282"/>
                <a:gd name="T75" fmla="*/ 284 h 284"/>
                <a:gd name="T76" fmla="*/ 103 w 282"/>
                <a:gd name="T77" fmla="*/ 278 h 284"/>
                <a:gd name="T78" fmla="*/ 71 w 282"/>
                <a:gd name="T79" fmla="*/ 265 h 284"/>
                <a:gd name="T80" fmla="*/ 42 w 282"/>
                <a:gd name="T81" fmla="*/ 242 h 284"/>
                <a:gd name="T82" fmla="*/ 19 w 282"/>
                <a:gd name="T83" fmla="*/ 213 h 284"/>
                <a:gd name="T84" fmla="*/ 5 w 282"/>
                <a:gd name="T85" fmla="*/ 180 h 284"/>
                <a:gd name="T86" fmla="*/ 0 w 282"/>
                <a:gd name="T87" fmla="*/ 142 h 284"/>
                <a:gd name="T88" fmla="*/ 5 w 282"/>
                <a:gd name="T89" fmla="*/ 105 h 284"/>
                <a:gd name="T90" fmla="*/ 19 w 282"/>
                <a:gd name="T91" fmla="*/ 71 h 284"/>
                <a:gd name="T92" fmla="*/ 42 w 282"/>
                <a:gd name="T93" fmla="*/ 42 h 284"/>
                <a:gd name="T94" fmla="*/ 71 w 282"/>
                <a:gd name="T95" fmla="*/ 21 h 284"/>
                <a:gd name="T96" fmla="*/ 103 w 282"/>
                <a:gd name="T97" fmla="*/ 5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0" y="38"/>
                  </a:lnTo>
                  <a:lnTo>
                    <a:pt x="55" y="57"/>
                  </a:lnTo>
                  <a:lnTo>
                    <a:pt x="36" y="80"/>
                  </a:lnTo>
                  <a:lnTo>
                    <a:pt x="25" y="109"/>
                  </a:lnTo>
                  <a:lnTo>
                    <a:pt x="21" y="142"/>
                  </a:lnTo>
                  <a:lnTo>
                    <a:pt x="25" y="175"/>
                  </a:lnTo>
                  <a:lnTo>
                    <a:pt x="36" y="203"/>
                  </a:lnTo>
                  <a:lnTo>
                    <a:pt x="55" y="228"/>
                  </a:lnTo>
                  <a:lnTo>
                    <a:pt x="80" y="246"/>
                  </a:lnTo>
                  <a:lnTo>
                    <a:pt x="109" y="259"/>
                  </a:lnTo>
                  <a:lnTo>
                    <a:pt x="142" y="263"/>
                  </a:lnTo>
                  <a:lnTo>
                    <a:pt x="173" y="259"/>
                  </a:lnTo>
                  <a:lnTo>
                    <a:pt x="201" y="246"/>
                  </a:lnTo>
                  <a:lnTo>
                    <a:pt x="226" y="228"/>
                  </a:lnTo>
                  <a:lnTo>
                    <a:pt x="245" y="203"/>
                  </a:lnTo>
                  <a:lnTo>
                    <a:pt x="257" y="175"/>
                  </a:lnTo>
                  <a:lnTo>
                    <a:pt x="263" y="142"/>
                  </a:lnTo>
                  <a:lnTo>
                    <a:pt x="257" y="109"/>
                  </a:lnTo>
                  <a:lnTo>
                    <a:pt x="245" y="80"/>
                  </a:lnTo>
                  <a:lnTo>
                    <a:pt x="226" y="57"/>
                  </a:lnTo>
                  <a:lnTo>
                    <a:pt x="201" y="38"/>
                  </a:lnTo>
                  <a:lnTo>
                    <a:pt x="173" y="25"/>
                  </a:lnTo>
                  <a:lnTo>
                    <a:pt x="142" y="21"/>
                  </a:lnTo>
                  <a:close/>
                  <a:moveTo>
                    <a:pt x="142" y="0"/>
                  </a:moveTo>
                  <a:lnTo>
                    <a:pt x="178" y="5"/>
                  </a:lnTo>
                  <a:lnTo>
                    <a:pt x="213" y="21"/>
                  </a:lnTo>
                  <a:lnTo>
                    <a:pt x="242" y="42"/>
                  </a:lnTo>
                  <a:lnTo>
                    <a:pt x="263" y="71"/>
                  </a:lnTo>
                  <a:lnTo>
                    <a:pt x="278" y="105"/>
                  </a:lnTo>
                  <a:lnTo>
                    <a:pt x="282" y="142"/>
                  </a:lnTo>
                  <a:lnTo>
                    <a:pt x="278" y="180"/>
                  </a:lnTo>
                  <a:lnTo>
                    <a:pt x="263" y="213"/>
                  </a:lnTo>
                  <a:lnTo>
                    <a:pt x="242" y="242"/>
                  </a:lnTo>
                  <a:lnTo>
                    <a:pt x="213" y="265"/>
                  </a:lnTo>
                  <a:lnTo>
                    <a:pt x="178" y="278"/>
                  </a:lnTo>
                  <a:lnTo>
                    <a:pt x="142" y="284"/>
                  </a:lnTo>
                  <a:lnTo>
                    <a:pt x="103" y="278"/>
                  </a:lnTo>
                  <a:lnTo>
                    <a:pt x="71" y="265"/>
                  </a:lnTo>
                  <a:lnTo>
                    <a:pt x="42" y="242"/>
                  </a:lnTo>
                  <a:lnTo>
                    <a:pt x="19" y="213"/>
                  </a:lnTo>
                  <a:lnTo>
                    <a:pt x="5" y="180"/>
                  </a:lnTo>
                  <a:lnTo>
                    <a:pt x="0" y="142"/>
                  </a:lnTo>
                  <a:lnTo>
                    <a:pt x="5" y="105"/>
                  </a:lnTo>
                  <a:lnTo>
                    <a:pt x="19" y="71"/>
                  </a:lnTo>
                  <a:lnTo>
                    <a:pt x="42" y="42"/>
                  </a:lnTo>
                  <a:lnTo>
                    <a:pt x="71" y="21"/>
                  </a:lnTo>
                  <a:lnTo>
                    <a:pt x="103" y="5"/>
                  </a:lnTo>
                  <a:lnTo>
                    <a:pt x="1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3" name="Freeform 162"/>
            <p:cNvSpPr>
              <a:spLocks/>
            </p:cNvSpPr>
            <p:nvPr userDrawn="1"/>
          </p:nvSpPr>
          <p:spPr bwMode="auto">
            <a:xfrm>
              <a:off x="4546724" y="6833121"/>
              <a:ext cx="430213" cy="76200"/>
            </a:xfrm>
            <a:custGeom>
              <a:avLst/>
              <a:gdLst>
                <a:gd name="T0" fmla="*/ 127 w 271"/>
                <a:gd name="T1" fmla="*/ 0 h 48"/>
                <a:gd name="T2" fmla="*/ 169 w 271"/>
                <a:gd name="T3" fmla="*/ 4 h 48"/>
                <a:gd name="T4" fmla="*/ 217 w 271"/>
                <a:gd name="T5" fmla="*/ 11 h 48"/>
                <a:gd name="T6" fmla="*/ 271 w 271"/>
                <a:gd name="T7" fmla="*/ 27 h 48"/>
                <a:gd name="T8" fmla="*/ 264 w 271"/>
                <a:gd name="T9" fmla="*/ 48 h 48"/>
                <a:gd name="T10" fmla="*/ 214 w 271"/>
                <a:gd name="T11" fmla="*/ 33 h 48"/>
                <a:gd name="T12" fmla="*/ 168 w 271"/>
                <a:gd name="T13" fmla="*/ 23 h 48"/>
                <a:gd name="T14" fmla="*/ 129 w 271"/>
                <a:gd name="T15" fmla="*/ 21 h 48"/>
                <a:gd name="T16" fmla="*/ 93 w 271"/>
                <a:gd name="T17" fmla="*/ 23 h 48"/>
                <a:gd name="T18" fmla="*/ 64 w 271"/>
                <a:gd name="T19" fmla="*/ 27 h 48"/>
                <a:gd name="T20" fmla="*/ 41 w 271"/>
                <a:gd name="T21" fmla="*/ 33 h 48"/>
                <a:gd name="T22" fmla="*/ 25 w 271"/>
                <a:gd name="T23" fmla="*/ 40 h 48"/>
                <a:gd name="T24" fmla="*/ 14 w 271"/>
                <a:gd name="T25" fmla="*/ 44 h 48"/>
                <a:gd name="T26" fmla="*/ 10 w 271"/>
                <a:gd name="T27" fmla="*/ 46 h 48"/>
                <a:gd name="T28" fmla="*/ 0 w 271"/>
                <a:gd name="T29" fmla="*/ 29 h 48"/>
                <a:gd name="T30" fmla="*/ 4 w 271"/>
                <a:gd name="T31" fmla="*/ 25 h 48"/>
                <a:gd name="T32" fmla="*/ 16 w 271"/>
                <a:gd name="T33" fmla="*/ 21 h 48"/>
                <a:gd name="T34" fmla="*/ 35 w 271"/>
                <a:gd name="T35" fmla="*/ 13 h 48"/>
                <a:gd name="T36" fmla="*/ 60 w 271"/>
                <a:gd name="T37" fmla="*/ 8 h 48"/>
                <a:gd name="T38" fmla="*/ 91 w 271"/>
                <a:gd name="T39" fmla="*/ 2 h 48"/>
                <a:gd name="T40" fmla="*/ 127 w 271"/>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48">
                  <a:moveTo>
                    <a:pt x="127" y="0"/>
                  </a:moveTo>
                  <a:lnTo>
                    <a:pt x="169" y="4"/>
                  </a:lnTo>
                  <a:lnTo>
                    <a:pt x="217" y="11"/>
                  </a:lnTo>
                  <a:lnTo>
                    <a:pt x="271" y="27"/>
                  </a:lnTo>
                  <a:lnTo>
                    <a:pt x="264" y="48"/>
                  </a:lnTo>
                  <a:lnTo>
                    <a:pt x="214" y="33"/>
                  </a:lnTo>
                  <a:lnTo>
                    <a:pt x="168" y="23"/>
                  </a:lnTo>
                  <a:lnTo>
                    <a:pt x="129" y="21"/>
                  </a:lnTo>
                  <a:lnTo>
                    <a:pt x="93" y="23"/>
                  </a:lnTo>
                  <a:lnTo>
                    <a:pt x="64" y="27"/>
                  </a:lnTo>
                  <a:lnTo>
                    <a:pt x="41" y="33"/>
                  </a:lnTo>
                  <a:lnTo>
                    <a:pt x="25" y="40"/>
                  </a:lnTo>
                  <a:lnTo>
                    <a:pt x="14" y="44"/>
                  </a:lnTo>
                  <a:lnTo>
                    <a:pt x="10" y="46"/>
                  </a:lnTo>
                  <a:lnTo>
                    <a:pt x="0" y="29"/>
                  </a:lnTo>
                  <a:lnTo>
                    <a:pt x="4" y="25"/>
                  </a:lnTo>
                  <a:lnTo>
                    <a:pt x="16" y="21"/>
                  </a:lnTo>
                  <a:lnTo>
                    <a:pt x="35" y="13"/>
                  </a:lnTo>
                  <a:lnTo>
                    <a:pt x="60" y="8"/>
                  </a:lnTo>
                  <a:lnTo>
                    <a:pt x="91" y="2"/>
                  </a:lnTo>
                  <a:lnTo>
                    <a:pt x="1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4" name="Freeform 163"/>
            <p:cNvSpPr>
              <a:spLocks/>
            </p:cNvSpPr>
            <p:nvPr userDrawn="1"/>
          </p:nvSpPr>
          <p:spPr bwMode="auto">
            <a:xfrm>
              <a:off x="4668962" y="6671196"/>
              <a:ext cx="82550" cy="411163"/>
            </a:xfrm>
            <a:custGeom>
              <a:avLst/>
              <a:gdLst>
                <a:gd name="T0" fmla="*/ 18 w 52"/>
                <a:gd name="T1" fmla="*/ 0 h 259"/>
                <a:gd name="T2" fmla="*/ 19 w 52"/>
                <a:gd name="T3" fmla="*/ 4 h 259"/>
                <a:gd name="T4" fmla="*/ 25 w 52"/>
                <a:gd name="T5" fmla="*/ 16 h 259"/>
                <a:gd name="T6" fmla="*/ 33 w 52"/>
                <a:gd name="T7" fmla="*/ 31 h 259"/>
                <a:gd name="T8" fmla="*/ 41 w 52"/>
                <a:gd name="T9" fmla="*/ 54 h 259"/>
                <a:gd name="T10" fmla="*/ 48 w 52"/>
                <a:gd name="T11" fmla="*/ 83 h 259"/>
                <a:gd name="T12" fmla="*/ 52 w 52"/>
                <a:gd name="T13" fmla="*/ 119 h 259"/>
                <a:gd name="T14" fmla="*/ 50 w 52"/>
                <a:gd name="T15" fmla="*/ 160 h 259"/>
                <a:gd name="T16" fmla="*/ 44 w 52"/>
                <a:gd name="T17" fmla="*/ 206 h 259"/>
                <a:gd name="T18" fmla="*/ 31 w 52"/>
                <a:gd name="T19" fmla="*/ 259 h 259"/>
                <a:gd name="T20" fmla="*/ 12 w 52"/>
                <a:gd name="T21" fmla="*/ 252 h 259"/>
                <a:gd name="T22" fmla="*/ 23 w 52"/>
                <a:gd name="T23" fmla="*/ 206 h 259"/>
                <a:gd name="T24" fmla="*/ 29 w 52"/>
                <a:gd name="T25" fmla="*/ 165 h 259"/>
                <a:gd name="T26" fmla="*/ 31 w 52"/>
                <a:gd name="T27" fmla="*/ 129 h 259"/>
                <a:gd name="T28" fmla="*/ 29 w 52"/>
                <a:gd name="T29" fmla="*/ 98 h 259"/>
                <a:gd name="T30" fmla="*/ 25 w 52"/>
                <a:gd name="T31" fmla="*/ 73 h 259"/>
                <a:gd name="T32" fmla="*/ 18 w 52"/>
                <a:gd name="T33" fmla="*/ 46 h 259"/>
                <a:gd name="T34" fmla="*/ 10 w 52"/>
                <a:gd name="T35" fmla="*/ 27 h 259"/>
                <a:gd name="T36" fmla="*/ 2 w 52"/>
                <a:gd name="T37" fmla="*/ 16 h 259"/>
                <a:gd name="T38" fmla="*/ 0 w 52"/>
                <a:gd name="T39" fmla="*/ 12 h 259"/>
                <a:gd name="T40" fmla="*/ 18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18" y="0"/>
                  </a:moveTo>
                  <a:lnTo>
                    <a:pt x="19" y="4"/>
                  </a:lnTo>
                  <a:lnTo>
                    <a:pt x="25" y="16"/>
                  </a:lnTo>
                  <a:lnTo>
                    <a:pt x="33" y="31"/>
                  </a:lnTo>
                  <a:lnTo>
                    <a:pt x="41" y="54"/>
                  </a:lnTo>
                  <a:lnTo>
                    <a:pt x="48" y="83"/>
                  </a:lnTo>
                  <a:lnTo>
                    <a:pt x="52" y="119"/>
                  </a:lnTo>
                  <a:lnTo>
                    <a:pt x="50" y="160"/>
                  </a:lnTo>
                  <a:lnTo>
                    <a:pt x="44" y="206"/>
                  </a:lnTo>
                  <a:lnTo>
                    <a:pt x="31" y="259"/>
                  </a:lnTo>
                  <a:lnTo>
                    <a:pt x="12" y="252"/>
                  </a:lnTo>
                  <a:lnTo>
                    <a:pt x="23" y="206"/>
                  </a:lnTo>
                  <a:lnTo>
                    <a:pt x="29" y="165"/>
                  </a:lnTo>
                  <a:lnTo>
                    <a:pt x="31" y="129"/>
                  </a:lnTo>
                  <a:lnTo>
                    <a:pt x="29" y="98"/>
                  </a:lnTo>
                  <a:lnTo>
                    <a:pt x="25" y="73"/>
                  </a:lnTo>
                  <a:lnTo>
                    <a:pt x="18" y="46"/>
                  </a:lnTo>
                  <a:lnTo>
                    <a:pt x="10" y="27"/>
                  </a:lnTo>
                  <a:lnTo>
                    <a:pt x="2" y="16"/>
                  </a:lnTo>
                  <a:lnTo>
                    <a:pt x="0" y="1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164"/>
            <p:cNvSpPr>
              <a:spLocks/>
            </p:cNvSpPr>
            <p:nvPr userDrawn="1"/>
          </p:nvSpPr>
          <p:spPr bwMode="auto">
            <a:xfrm>
              <a:off x="4784849" y="6671196"/>
              <a:ext cx="82550" cy="411163"/>
            </a:xfrm>
            <a:custGeom>
              <a:avLst/>
              <a:gdLst>
                <a:gd name="T0" fmla="*/ 35 w 52"/>
                <a:gd name="T1" fmla="*/ 0 h 259"/>
                <a:gd name="T2" fmla="*/ 52 w 52"/>
                <a:gd name="T3" fmla="*/ 14 h 259"/>
                <a:gd name="T4" fmla="*/ 50 w 52"/>
                <a:gd name="T5" fmla="*/ 16 h 259"/>
                <a:gd name="T6" fmla="*/ 44 w 52"/>
                <a:gd name="T7" fmla="*/ 25 h 259"/>
                <a:gd name="T8" fmla="*/ 39 w 52"/>
                <a:gd name="T9" fmla="*/ 40 h 259"/>
                <a:gd name="T10" fmla="*/ 31 w 52"/>
                <a:gd name="T11" fmla="*/ 62 h 259"/>
                <a:gd name="T12" fmla="*/ 25 w 52"/>
                <a:gd name="T13" fmla="*/ 89 h 259"/>
                <a:gd name="T14" fmla="*/ 21 w 52"/>
                <a:gd name="T15" fmla="*/ 121 h 259"/>
                <a:gd name="T16" fmla="*/ 23 w 52"/>
                <a:gd name="T17" fmla="*/ 160 h 259"/>
                <a:gd name="T18" fmla="*/ 29 w 52"/>
                <a:gd name="T19" fmla="*/ 204 h 259"/>
                <a:gd name="T20" fmla="*/ 41 w 52"/>
                <a:gd name="T21" fmla="*/ 254 h 259"/>
                <a:gd name="T22" fmla="*/ 21 w 52"/>
                <a:gd name="T23" fmla="*/ 259 h 259"/>
                <a:gd name="T24" fmla="*/ 8 w 52"/>
                <a:gd name="T25" fmla="*/ 208 h 259"/>
                <a:gd name="T26" fmla="*/ 2 w 52"/>
                <a:gd name="T27" fmla="*/ 160 h 259"/>
                <a:gd name="T28" fmla="*/ 0 w 52"/>
                <a:gd name="T29" fmla="*/ 119 h 259"/>
                <a:gd name="T30" fmla="*/ 4 w 52"/>
                <a:gd name="T31" fmla="*/ 85 h 259"/>
                <a:gd name="T32" fmla="*/ 12 w 52"/>
                <a:gd name="T33" fmla="*/ 56 h 259"/>
                <a:gd name="T34" fmla="*/ 19 w 52"/>
                <a:gd name="T35" fmla="*/ 33 h 259"/>
                <a:gd name="T36" fmla="*/ 27 w 52"/>
                <a:gd name="T37" fmla="*/ 16 h 259"/>
                <a:gd name="T38" fmla="*/ 33 w 52"/>
                <a:gd name="T39" fmla="*/ 4 h 259"/>
                <a:gd name="T40" fmla="*/ 35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5" y="0"/>
                  </a:moveTo>
                  <a:lnTo>
                    <a:pt x="52" y="14"/>
                  </a:lnTo>
                  <a:lnTo>
                    <a:pt x="50" y="16"/>
                  </a:lnTo>
                  <a:lnTo>
                    <a:pt x="44" y="25"/>
                  </a:lnTo>
                  <a:lnTo>
                    <a:pt x="39" y="40"/>
                  </a:lnTo>
                  <a:lnTo>
                    <a:pt x="31" y="62"/>
                  </a:lnTo>
                  <a:lnTo>
                    <a:pt x="25" y="89"/>
                  </a:lnTo>
                  <a:lnTo>
                    <a:pt x="21" y="121"/>
                  </a:lnTo>
                  <a:lnTo>
                    <a:pt x="23" y="160"/>
                  </a:lnTo>
                  <a:lnTo>
                    <a:pt x="29" y="204"/>
                  </a:lnTo>
                  <a:lnTo>
                    <a:pt x="41" y="254"/>
                  </a:lnTo>
                  <a:lnTo>
                    <a:pt x="21" y="259"/>
                  </a:lnTo>
                  <a:lnTo>
                    <a:pt x="8" y="208"/>
                  </a:lnTo>
                  <a:lnTo>
                    <a:pt x="2" y="160"/>
                  </a:lnTo>
                  <a:lnTo>
                    <a:pt x="0" y="119"/>
                  </a:lnTo>
                  <a:lnTo>
                    <a:pt x="4" y="85"/>
                  </a:lnTo>
                  <a:lnTo>
                    <a:pt x="12" y="56"/>
                  </a:lnTo>
                  <a:lnTo>
                    <a:pt x="19" y="33"/>
                  </a:lnTo>
                  <a:lnTo>
                    <a:pt x="27" y="16"/>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6" name="Freeform 165"/>
            <p:cNvSpPr>
              <a:spLocks/>
            </p:cNvSpPr>
            <p:nvPr userDrawn="1"/>
          </p:nvSpPr>
          <p:spPr bwMode="auto">
            <a:xfrm>
              <a:off x="1008187"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166"/>
            <p:cNvSpPr>
              <a:spLocks/>
            </p:cNvSpPr>
            <p:nvPr userDrawn="1"/>
          </p:nvSpPr>
          <p:spPr bwMode="auto">
            <a:xfrm>
              <a:off x="1203449"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8" name="Freeform 167"/>
            <p:cNvSpPr>
              <a:spLocks/>
            </p:cNvSpPr>
            <p:nvPr userDrawn="1"/>
          </p:nvSpPr>
          <p:spPr bwMode="auto">
            <a:xfrm>
              <a:off x="5888162" y="2105546"/>
              <a:ext cx="180975" cy="180975"/>
            </a:xfrm>
            <a:custGeom>
              <a:avLst/>
              <a:gdLst>
                <a:gd name="T0" fmla="*/ 71 w 114"/>
                <a:gd name="T1" fmla="*/ 0 h 114"/>
                <a:gd name="T2" fmla="*/ 114 w 114"/>
                <a:gd name="T3" fmla="*/ 45 h 114"/>
                <a:gd name="T4" fmla="*/ 44 w 114"/>
                <a:gd name="T5" fmla="*/ 114 h 114"/>
                <a:gd name="T6" fmla="*/ 0 w 114"/>
                <a:gd name="T7" fmla="*/ 72 h 114"/>
                <a:gd name="T8" fmla="*/ 14 w 114"/>
                <a:gd name="T9" fmla="*/ 58 h 114"/>
                <a:gd name="T10" fmla="*/ 23 w 114"/>
                <a:gd name="T11" fmla="*/ 70 h 114"/>
                <a:gd name="T12" fmla="*/ 31 w 114"/>
                <a:gd name="T13" fmla="*/ 62 h 114"/>
                <a:gd name="T14" fmla="*/ 19 w 114"/>
                <a:gd name="T15" fmla="*/ 52 h 114"/>
                <a:gd name="T16" fmla="*/ 33 w 114"/>
                <a:gd name="T17" fmla="*/ 39 h 114"/>
                <a:gd name="T18" fmla="*/ 43 w 114"/>
                <a:gd name="T19" fmla="*/ 50 h 114"/>
                <a:gd name="T20" fmla="*/ 50 w 114"/>
                <a:gd name="T21" fmla="*/ 43 h 114"/>
                <a:gd name="T22" fmla="*/ 39 w 114"/>
                <a:gd name="T23" fmla="*/ 33 h 114"/>
                <a:gd name="T24" fmla="*/ 52 w 114"/>
                <a:gd name="T25" fmla="*/ 20 h 114"/>
                <a:gd name="T26" fmla="*/ 62 w 114"/>
                <a:gd name="T27" fmla="*/ 31 h 114"/>
                <a:gd name="T28" fmla="*/ 69 w 114"/>
                <a:gd name="T29" fmla="*/ 24 h 114"/>
                <a:gd name="T30" fmla="*/ 58 w 114"/>
                <a:gd name="T31" fmla="*/ 14 h 114"/>
                <a:gd name="T32" fmla="*/ 71 w 114"/>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4">
                  <a:moveTo>
                    <a:pt x="71" y="0"/>
                  </a:moveTo>
                  <a:lnTo>
                    <a:pt x="114" y="45"/>
                  </a:lnTo>
                  <a:lnTo>
                    <a:pt x="44" y="114"/>
                  </a:lnTo>
                  <a:lnTo>
                    <a:pt x="0" y="72"/>
                  </a:lnTo>
                  <a:lnTo>
                    <a:pt x="14" y="58"/>
                  </a:lnTo>
                  <a:lnTo>
                    <a:pt x="23" y="70"/>
                  </a:lnTo>
                  <a:lnTo>
                    <a:pt x="31" y="62"/>
                  </a:lnTo>
                  <a:lnTo>
                    <a:pt x="19" y="52"/>
                  </a:lnTo>
                  <a:lnTo>
                    <a:pt x="33" y="39"/>
                  </a:lnTo>
                  <a:lnTo>
                    <a:pt x="43" y="50"/>
                  </a:lnTo>
                  <a:lnTo>
                    <a:pt x="50" y="43"/>
                  </a:lnTo>
                  <a:lnTo>
                    <a:pt x="39" y="33"/>
                  </a:lnTo>
                  <a:lnTo>
                    <a:pt x="52" y="20"/>
                  </a:lnTo>
                  <a:lnTo>
                    <a:pt x="62" y="31"/>
                  </a:lnTo>
                  <a:lnTo>
                    <a:pt x="69" y="24"/>
                  </a:lnTo>
                  <a:lnTo>
                    <a:pt x="58" y="14"/>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79" name="Freeform 168"/>
            <p:cNvSpPr>
              <a:spLocks noEditPoints="1"/>
            </p:cNvSpPr>
            <p:nvPr userDrawn="1"/>
          </p:nvSpPr>
          <p:spPr bwMode="auto">
            <a:xfrm>
              <a:off x="5791324" y="1975371"/>
              <a:ext cx="411163" cy="411163"/>
            </a:xfrm>
            <a:custGeom>
              <a:avLst/>
              <a:gdLst>
                <a:gd name="T0" fmla="*/ 50 w 259"/>
                <a:gd name="T1" fmla="*/ 150 h 259"/>
                <a:gd name="T2" fmla="*/ 48 w 259"/>
                <a:gd name="T3" fmla="*/ 155 h 259"/>
                <a:gd name="T4" fmla="*/ 105 w 259"/>
                <a:gd name="T5" fmla="*/ 209 h 259"/>
                <a:gd name="T6" fmla="*/ 219 w 259"/>
                <a:gd name="T7" fmla="*/ 98 h 259"/>
                <a:gd name="T8" fmla="*/ 226 w 259"/>
                <a:gd name="T9" fmla="*/ 36 h 259"/>
                <a:gd name="T10" fmla="*/ 213 w 259"/>
                <a:gd name="T11" fmla="*/ 69 h 259"/>
                <a:gd name="T12" fmla="*/ 226 w 259"/>
                <a:gd name="T13" fmla="*/ 36 h 259"/>
                <a:gd name="T14" fmla="*/ 190 w 259"/>
                <a:gd name="T15" fmla="*/ 46 h 259"/>
                <a:gd name="T16" fmla="*/ 223 w 259"/>
                <a:gd name="T17" fmla="*/ 33 h 259"/>
                <a:gd name="T18" fmla="*/ 203 w 259"/>
                <a:gd name="T19" fmla="*/ 0 h 259"/>
                <a:gd name="T20" fmla="*/ 255 w 259"/>
                <a:gd name="T21" fmla="*/ 58 h 259"/>
                <a:gd name="T22" fmla="*/ 248 w 259"/>
                <a:gd name="T23" fmla="*/ 58 h 259"/>
                <a:gd name="T24" fmla="*/ 242 w 259"/>
                <a:gd name="T25" fmla="*/ 52 h 259"/>
                <a:gd name="T26" fmla="*/ 249 w 259"/>
                <a:gd name="T27" fmla="*/ 106 h 259"/>
                <a:gd name="T28" fmla="*/ 240 w 259"/>
                <a:gd name="T29" fmla="*/ 113 h 259"/>
                <a:gd name="T30" fmla="*/ 232 w 259"/>
                <a:gd name="T31" fmla="*/ 111 h 259"/>
                <a:gd name="T32" fmla="*/ 117 w 259"/>
                <a:gd name="T33" fmla="*/ 215 h 259"/>
                <a:gd name="T34" fmla="*/ 105 w 259"/>
                <a:gd name="T35" fmla="*/ 221 h 259"/>
                <a:gd name="T36" fmla="*/ 69 w 259"/>
                <a:gd name="T37" fmla="*/ 209 h 259"/>
                <a:gd name="T38" fmla="*/ 54 w 259"/>
                <a:gd name="T39" fmla="*/ 221 h 259"/>
                <a:gd name="T40" fmla="*/ 46 w 259"/>
                <a:gd name="T41" fmla="*/ 221 h 259"/>
                <a:gd name="T42" fmla="*/ 6 w 259"/>
                <a:gd name="T43" fmla="*/ 257 h 259"/>
                <a:gd name="T44" fmla="*/ 2 w 259"/>
                <a:gd name="T45" fmla="*/ 257 h 259"/>
                <a:gd name="T46" fmla="*/ 2 w 259"/>
                <a:gd name="T47" fmla="*/ 253 h 259"/>
                <a:gd name="T48" fmla="*/ 36 w 259"/>
                <a:gd name="T49" fmla="*/ 213 h 259"/>
                <a:gd name="T50" fmla="*/ 38 w 259"/>
                <a:gd name="T51" fmla="*/ 204 h 259"/>
                <a:gd name="T52" fmla="*/ 50 w 259"/>
                <a:gd name="T53" fmla="*/ 190 h 259"/>
                <a:gd name="T54" fmla="*/ 38 w 259"/>
                <a:gd name="T55" fmla="*/ 152 h 259"/>
                <a:gd name="T56" fmla="*/ 44 w 259"/>
                <a:gd name="T57" fmla="*/ 142 h 259"/>
                <a:gd name="T58" fmla="*/ 148 w 259"/>
                <a:gd name="T59" fmla="*/ 27 h 259"/>
                <a:gd name="T60" fmla="*/ 146 w 259"/>
                <a:gd name="T61" fmla="*/ 19 h 259"/>
                <a:gd name="T62" fmla="*/ 153 w 259"/>
                <a:gd name="T63" fmla="*/ 9 h 259"/>
                <a:gd name="T64" fmla="*/ 205 w 259"/>
                <a:gd name="T65" fmla="*/ 15 h 259"/>
                <a:gd name="T66" fmla="*/ 201 w 259"/>
                <a:gd name="T67" fmla="*/ 11 h 259"/>
                <a:gd name="T68" fmla="*/ 201 w 259"/>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161" y="38"/>
                  </a:moveTo>
                  <a:lnTo>
                    <a:pt x="50" y="150"/>
                  </a:lnTo>
                  <a:lnTo>
                    <a:pt x="48" y="154"/>
                  </a:lnTo>
                  <a:lnTo>
                    <a:pt x="48" y="155"/>
                  </a:lnTo>
                  <a:lnTo>
                    <a:pt x="104" y="209"/>
                  </a:lnTo>
                  <a:lnTo>
                    <a:pt x="105" y="209"/>
                  </a:lnTo>
                  <a:lnTo>
                    <a:pt x="109" y="209"/>
                  </a:lnTo>
                  <a:lnTo>
                    <a:pt x="219" y="98"/>
                  </a:lnTo>
                  <a:lnTo>
                    <a:pt x="161" y="38"/>
                  </a:lnTo>
                  <a:close/>
                  <a:moveTo>
                    <a:pt x="226" y="36"/>
                  </a:moveTo>
                  <a:lnTo>
                    <a:pt x="203" y="59"/>
                  </a:lnTo>
                  <a:lnTo>
                    <a:pt x="213" y="69"/>
                  </a:lnTo>
                  <a:lnTo>
                    <a:pt x="236" y="46"/>
                  </a:lnTo>
                  <a:lnTo>
                    <a:pt x="226" y="36"/>
                  </a:lnTo>
                  <a:close/>
                  <a:moveTo>
                    <a:pt x="213" y="23"/>
                  </a:moveTo>
                  <a:lnTo>
                    <a:pt x="190" y="46"/>
                  </a:lnTo>
                  <a:lnTo>
                    <a:pt x="200" y="56"/>
                  </a:lnTo>
                  <a:lnTo>
                    <a:pt x="223" y="33"/>
                  </a:lnTo>
                  <a:lnTo>
                    <a:pt x="213" y="23"/>
                  </a:lnTo>
                  <a:close/>
                  <a:moveTo>
                    <a:pt x="203" y="0"/>
                  </a:moveTo>
                  <a:lnTo>
                    <a:pt x="259" y="54"/>
                  </a:lnTo>
                  <a:lnTo>
                    <a:pt x="255" y="58"/>
                  </a:lnTo>
                  <a:lnTo>
                    <a:pt x="251" y="58"/>
                  </a:lnTo>
                  <a:lnTo>
                    <a:pt x="248" y="58"/>
                  </a:lnTo>
                  <a:lnTo>
                    <a:pt x="244" y="54"/>
                  </a:lnTo>
                  <a:lnTo>
                    <a:pt x="242" y="52"/>
                  </a:lnTo>
                  <a:lnTo>
                    <a:pt x="219" y="77"/>
                  </a:lnTo>
                  <a:lnTo>
                    <a:pt x="249" y="106"/>
                  </a:lnTo>
                  <a:lnTo>
                    <a:pt x="244" y="111"/>
                  </a:lnTo>
                  <a:lnTo>
                    <a:pt x="240" y="113"/>
                  </a:lnTo>
                  <a:lnTo>
                    <a:pt x="236" y="113"/>
                  </a:lnTo>
                  <a:lnTo>
                    <a:pt x="232" y="111"/>
                  </a:lnTo>
                  <a:lnTo>
                    <a:pt x="226" y="106"/>
                  </a:lnTo>
                  <a:lnTo>
                    <a:pt x="117" y="215"/>
                  </a:lnTo>
                  <a:lnTo>
                    <a:pt x="111" y="219"/>
                  </a:lnTo>
                  <a:lnTo>
                    <a:pt x="105" y="221"/>
                  </a:lnTo>
                  <a:lnTo>
                    <a:pt x="100" y="219"/>
                  </a:lnTo>
                  <a:lnTo>
                    <a:pt x="69" y="209"/>
                  </a:lnTo>
                  <a:lnTo>
                    <a:pt x="59" y="219"/>
                  </a:lnTo>
                  <a:lnTo>
                    <a:pt x="54" y="221"/>
                  </a:lnTo>
                  <a:lnTo>
                    <a:pt x="50" y="223"/>
                  </a:lnTo>
                  <a:lnTo>
                    <a:pt x="46" y="221"/>
                  </a:lnTo>
                  <a:lnTo>
                    <a:pt x="42" y="221"/>
                  </a:lnTo>
                  <a:lnTo>
                    <a:pt x="6" y="257"/>
                  </a:lnTo>
                  <a:lnTo>
                    <a:pt x="4" y="259"/>
                  </a:lnTo>
                  <a:lnTo>
                    <a:pt x="2" y="257"/>
                  </a:lnTo>
                  <a:lnTo>
                    <a:pt x="0" y="255"/>
                  </a:lnTo>
                  <a:lnTo>
                    <a:pt x="2" y="253"/>
                  </a:lnTo>
                  <a:lnTo>
                    <a:pt x="38" y="217"/>
                  </a:lnTo>
                  <a:lnTo>
                    <a:pt x="36" y="213"/>
                  </a:lnTo>
                  <a:lnTo>
                    <a:pt x="36" y="207"/>
                  </a:lnTo>
                  <a:lnTo>
                    <a:pt x="38" y="204"/>
                  </a:lnTo>
                  <a:lnTo>
                    <a:pt x="40" y="200"/>
                  </a:lnTo>
                  <a:lnTo>
                    <a:pt x="50" y="190"/>
                  </a:lnTo>
                  <a:lnTo>
                    <a:pt x="40" y="157"/>
                  </a:lnTo>
                  <a:lnTo>
                    <a:pt x="38" y="152"/>
                  </a:lnTo>
                  <a:lnTo>
                    <a:pt x="40" y="148"/>
                  </a:lnTo>
                  <a:lnTo>
                    <a:pt x="44" y="142"/>
                  </a:lnTo>
                  <a:lnTo>
                    <a:pt x="153" y="33"/>
                  </a:lnTo>
                  <a:lnTo>
                    <a:pt x="148" y="27"/>
                  </a:lnTo>
                  <a:lnTo>
                    <a:pt x="146" y="23"/>
                  </a:lnTo>
                  <a:lnTo>
                    <a:pt x="146" y="19"/>
                  </a:lnTo>
                  <a:lnTo>
                    <a:pt x="148" y="15"/>
                  </a:lnTo>
                  <a:lnTo>
                    <a:pt x="153" y="9"/>
                  </a:lnTo>
                  <a:lnTo>
                    <a:pt x="182" y="38"/>
                  </a:lnTo>
                  <a:lnTo>
                    <a:pt x="205" y="15"/>
                  </a:lnTo>
                  <a:lnTo>
                    <a:pt x="203" y="13"/>
                  </a:lnTo>
                  <a:lnTo>
                    <a:pt x="201" y="11"/>
                  </a:lnTo>
                  <a:lnTo>
                    <a:pt x="201"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0" name="Freeform 169"/>
            <p:cNvSpPr>
              <a:spLocks/>
            </p:cNvSpPr>
            <p:nvPr userDrawn="1"/>
          </p:nvSpPr>
          <p:spPr bwMode="auto">
            <a:xfrm>
              <a:off x="5891337" y="4320108"/>
              <a:ext cx="411163" cy="406400"/>
            </a:xfrm>
            <a:custGeom>
              <a:avLst/>
              <a:gdLst>
                <a:gd name="T0" fmla="*/ 100 w 259"/>
                <a:gd name="T1" fmla="*/ 0 h 256"/>
                <a:gd name="T2" fmla="*/ 100 w 259"/>
                <a:gd name="T3" fmla="*/ 19 h 256"/>
                <a:gd name="T4" fmla="*/ 73 w 259"/>
                <a:gd name="T5" fmla="*/ 31 h 256"/>
                <a:gd name="T6" fmla="*/ 52 w 259"/>
                <a:gd name="T7" fmla="*/ 48 h 256"/>
                <a:gd name="T8" fmla="*/ 35 w 259"/>
                <a:gd name="T9" fmla="*/ 71 h 256"/>
                <a:gd name="T10" fmla="*/ 23 w 259"/>
                <a:gd name="T11" fmla="*/ 96 h 256"/>
                <a:gd name="T12" fmla="*/ 19 w 259"/>
                <a:gd name="T13" fmla="*/ 127 h 256"/>
                <a:gd name="T14" fmla="*/ 25 w 259"/>
                <a:gd name="T15" fmla="*/ 161 h 256"/>
                <a:gd name="T16" fmla="*/ 41 w 259"/>
                <a:gd name="T17" fmla="*/ 190 h 256"/>
                <a:gd name="T18" fmla="*/ 65 w 259"/>
                <a:gd name="T19" fmla="*/ 215 h 256"/>
                <a:gd name="T20" fmla="*/ 94 w 259"/>
                <a:gd name="T21" fmla="*/ 231 h 256"/>
                <a:gd name="T22" fmla="*/ 129 w 259"/>
                <a:gd name="T23" fmla="*/ 236 h 256"/>
                <a:gd name="T24" fmla="*/ 165 w 259"/>
                <a:gd name="T25" fmla="*/ 231 h 256"/>
                <a:gd name="T26" fmla="*/ 194 w 259"/>
                <a:gd name="T27" fmla="*/ 215 h 256"/>
                <a:gd name="T28" fmla="*/ 219 w 259"/>
                <a:gd name="T29" fmla="*/ 190 h 256"/>
                <a:gd name="T30" fmla="*/ 234 w 259"/>
                <a:gd name="T31" fmla="*/ 161 h 256"/>
                <a:gd name="T32" fmla="*/ 240 w 259"/>
                <a:gd name="T33" fmla="*/ 127 h 256"/>
                <a:gd name="T34" fmla="*/ 236 w 259"/>
                <a:gd name="T35" fmla="*/ 96 h 256"/>
                <a:gd name="T36" fmla="*/ 225 w 259"/>
                <a:gd name="T37" fmla="*/ 71 h 256"/>
                <a:gd name="T38" fmla="*/ 208 w 259"/>
                <a:gd name="T39" fmla="*/ 48 h 256"/>
                <a:gd name="T40" fmla="*/ 186 w 259"/>
                <a:gd name="T41" fmla="*/ 31 h 256"/>
                <a:gd name="T42" fmla="*/ 160 w 259"/>
                <a:gd name="T43" fmla="*/ 19 h 256"/>
                <a:gd name="T44" fmla="*/ 160 w 259"/>
                <a:gd name="T45" fmla="*/ 0 h 256"/>
                <a:gd name="T46" fmla="*/ 192 w 259"/>
                <a:gd name="T47" fmla="*/ 14 h 256"/>
                <a:gd name="T48" fmla="*/ 219 w 259"/>
                <a:gd name="T49" fmla="*/ 33 h 256"/>
                <a:gd name="T50" fmla="*/ 240 w 259"/>
                <a:gd name="T51" fmla="*/ 60 h 256"/>
                <a:gd name="T52" fmla="*/ 254 w 259"/>
                <a:gd name="T53" fmla="*/ 90 h 256"/>
                <a:gd name="T54" fmla="*/ 259 w 259"/>
                <a:gd name="T55" fmla="*/ 127 h 256"/>
                <a:gd name="T56" fmla="*/ 254 w 259"/>
                <a:gd name="T57" fmla="*/ 160 h 256"/>
                <a:gd name="T58" fmla="*/ 242 w 259"/>
                <a:gd name="T59" fmla="*/ 192 h 256"/>
                <a:gd name="T60" fmla="*/ 221 w 259"/>
                <a:gd name="T61" fmla="*/ 217 h 256"/>
                <a:gd name="T62" fmla="*/ 194 w 259"/>
                <a:gd name="T63" fmla="*/ 238 h 256"/>
                <a:gd name="T64" fmla="*/ 163 w 259"/>
                <a:gd name="T65" fmla="*/ 252 h 256"/>
                <a:gd name="T66" fmla="*/ 129 w 259"/>
                <a:gd name="T67" fmla="*/ 256 h 256"/>
                <a:gd name="T68" fmla="*/ 96 w 259"/>
                <a:gd name="T69" fmla="*/ 252 h 256"/>
                <a:gd name="T70" fmla="*/ 64 w 259"/>
                <a:gd name="T71" fmla="*/ 238 h 256"/>
                <a:gd name="T72" fmla="*/ 39 w 259"/>
                <a:gd name="T73" fmla="*/ 217 h 256"/>
                <a:gd name="T74" fmla="*/ 17 w 259"/>
                <a:gd name="T75" fmla="*/ 192 h 256"/>
                <a:gd name="T76" fmla="*/ 6 w 259"/>
                <a:gd name="T77" fmla="*/ 160 h 256"/>
                <a:gd name="T78" fmla="*/ 0 w 259"/>
                <a:gd name="T79" fmla="*/ 127 h 256"/>
                <a:gd name="T80" fmla="*/ 6 w 259"/>
                <a:gd name="T81" fmla="*/ 90 h 256"/>
                <a:gd name="T82" fmla="*/ 19 w 259"/>
                <a:gd name="T83" fmla="*/ 60 h 256"/>
                <a:gd name="T84" fmla="*/ 41 w 259"/>
                <a:gd name="T85" fmla="*/ 33 h 256"/>
                <a:gd name="T86" fmla="*/ 67 w 259"/>
                <a:gd name="T87" fmla="*/ 14 h 256"/>
                <a:gd name="T88" fmla="*/ 100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00" y="0"/>
                  </a:moveTo>
                  <a:lnTo>
                    <a:pt x="100" y="19"/>
                  </a:lnTo>
                  <a:lnTo>
                    <a:pt x="73" y="31"/>
                  </a:lnTo>
                  <a:lnTo>
                    <a:pt x="52" y="48"/>
                  </a:lnTo>
                  <a:lnTo>
                    <a:pt x="35" y="71"/>
                  </a:lnTo>
                  <a:lnTo>
                    <a:pt x="23" y="96"/>
                  </a:lnTo>
                  <a:lnTo>
                    <a:pt x="19" y="127"/>
                  </a:lnTo>
                  <a:lnTo>
                    <a:pt x="25" y="161"/>
                  </a:lnTo>
                  <a:lnTo>
                    <a:pt x="41" y="190"/>
                  </a:lnTo>
                  <a:lnTo>
                    <a:pt x="65" y="215"/>
                  </a:lnTo>
                  <a:lnTo>
                    <a:pt x="94" y="231"/>
                  </a:lnTo>
                  <a:lnTo>
                    <a:pt x="129" y="236"/>
                  </a:lnTo>
                  <a:lnTo>
                    <a:pt x="165" y="231"/>
                  </a:lnTo>
                  <a:lnTo>
                    <a:pt x="194" y="215"/>
                  </a:lnTo>
                  <a:lnTo>
                    <a:pt x="219" y="190"/>
                  </a:lnTo>
                  <a:lnTo>
                    <a:pt x="234" y="161"/>
                  </a:lnTo>
                  <a:lnTo>
                    <a:pt x="240" y="127"/>
                  </a:lnTo>
                  <a:lnTo>
                    <a:pt x="236" y="96"/>
                  </a:lnTo>
                  <a:lnTo>
                    <a:pt x="225" y="71"/>
                  </a:lnTo>
                  <a:lnTo>
                    <a:pt x="208" y="48"/>
                  </a:lnTo>
                  <a:lnTo>
                    <a:pt x="186" y="31"/>
                  </a:lnTo>
                  <a:lnTo>
                    <a:pt x="160" y="19"/>
                  </a:lnTo>
                  <a:lnTo>
                    <a:pt x="160" y="0"/>
                  </a:lnTo>
                  <a:lnTo>
                    <a:pt x="192" y="14"/>
                  </a:lnTo>
                  <a:lnTo>
                    <a:pt x="219" y="33"/>
                  </a:lnTo>
                  <a:lnTo>
                    <a:pt x="240" y="60"/>
                  </a:lnTo>
                  <a:lnTo>
                    <a:pt x="254" y="90"/>
                  </a:lnTo>
                  <a:lnTo>
                    <a:pt x="259" y="127"/>
                  </a:lnTo>
                  <a:lnTo>
                    <a:pt x="254" y="160"/>
                  </a:lnTo>
                  <a:lnTo>
                    <a:pt x="242" y="192"/>
                  </a:lnTo>
                  <a:lnTo>
                    <a:pt x="221" y="217"/>
                  </a:lnTo>
                  <a:lnTo>
                    <a:pt x="194" y="238"/>
                  </a:lnTo>
                  <a:lnTo>
                    <a:pt x="163" y="252"/>
                  </a:lnTo>
                  <a:lnTo>
                    <a:pt x="129" y="256"/>
                  </a:lnTo>
                  <a:lnTo>
                    <a:pt x="96" y="252"/>
                  </a:lnTo>
                  <a:lnTo>
                    <a:pt x="64" y="238"/>
                  </a:lnTo>
                  <a:lnTo>
                    <a:pt x="39" y="217"/>
                  </a:lnTo>
                  <a:lnTo>
                    <a:pt x="17" y="192"/>
                  </a:lnTo>
                  <a:lnTo>
                    <a:pt x="6" y="160"/>
                  </a:lnTo>
                  <a:lnTo>
                    <a:pt x="0" y="127"/>
                  </a:lnTo>
                  <a:lnTo>
                    <a:pt x="6" y="90"/>
                  </a:lnTo>
                  <a:lnTo>
                    <a:pt x="19" y="60"/>
                  </a:lnTo>
                  <a:lnTo>
                    <a:pt x="41" y="33"/>
                  </a:lnTo>
                  <a:lnTo>
                    <a:pt x="67" y="14"/>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170"/>
            <p:cNvSpPr>
              <a:spLocks/>
            </p:cNvSpPr>
            <p:nvPr userDrawn="1"/>
          </p:nvSpPr>
          <p:spPr bwMode="auto">
            <a:xfrm>
              <a:off x="6086599" y="4250258"/>
              <a:ext cx="30163" cy="182563"/>
            </a:xfrm>
            <a:custGeom>
              <a:avLst/>
              <a:gdLst>
                <a:gd name="T0" fmla="*/ 10 w 19"/>
                <a:gd name="T1" fmla="*/ 0 h 115"/>
                <a:gd name="T2" fmla="*/ 14 w 19"/>
                <a:gd name="T3" fmla="*/ 2 h 115"/>
                <a:gd name="T4" fmla="*/ 17 w 19"/>
                <a:gd name="T5" fmla="*/ 6 h 115"/>
                <a:gd name="T6" fmla="*/ 19 w 19"/>
                <a:gd name="T7" fmla="*/ 10 h 115"/>
                <a:gd name="T8" fmla="*/ 19 w 19"/>
                <a:gd name="T9" fmla="*/ 106 h 115"/>
                <a:gd name="T10" fmla="*/ 17 w 19"/>
                <a:gd name="T11" fmla="*/ 111 h 115"/>
                <a:gd name="T12" fmla="*/ 14 w 19"/>
                <a:gd name="T13" fmla="*/ 115 h 115"/>
                <a:gd name="T14" fmla="*/ 10 w 19"/>
                <a:gd name="T15" fmla="*/ 115 h 115"/>
                <a:gd name="T16" fmla="*/ 4 w 19"/>
                <a:gd name="T17" fmla="*/ 115 h 115"/>
                <a:gd name="T18" fmla="*/ 2 w 19"/>
                <a:gd name="T19" fmla="*/ 111 h 115"/>
                <a:gd name="T20" fmla="*/ 0 w 19"/>
                <a:gd name="T21" fmla="*/ 106 h 115"/>
                <a:gd name="T22" fmla="*/ 0 w 19"/>
                <a:gd name="T23" fmla="*/ 10 h 115"/>
                <a:gd name="T24" fmla="*/ 2 w 19"/>
                <a:gd name="T25" fmla="*/ 6 h 115"/>
                <a:gd name="T26" fmla="*/ 4 w 19"/>
                <a:gd name="T27" fmla="*/ 2 h 115"/>
                <a:gd name="T28" fmla="*/ 10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10" y="0"/>
                  </a:moveTo>
                  <a:lnTo>
                    <a:pt x="14" y="2"/>
                  </a:lnTo>
                  <a:lnTo>
                    <a:pt x="17" y="6"/>
                  </a:lnTo>
                  <a:lnTo>
                    <a:pt x="19" y="10"/>
                  </a:lnTo>
                  <a:lnTo>
                    <a:pt x="19" y="106"/>
                  </a:lnTo>
                  <a:lnTo>
                    <a:pt x="17" y="111"/>
                  </a:lnTo>
                  <a:lnTo>
                    <a:pt x="14" y="115"/>
                  </a:lnTo>
                  <a:lnTo>
                    <a:pt x="10" y="115"/>
                  </a:lnTo>
                  <a:lnTo>
                    <a:pt x="4" y="115"/>
                  </a:lnTo>
                  <a:lnTo>
                    <a:pt x="2" y="111"/>
                  </a:lnTo>
                  <a:lnTo>
                    <a:pt x="0" y="106"/>
                  </a:lnTo>
                  <a:lnTo>
                    <a:pt x="0" y="10"/>
                  </a:lnTo>
                  <a:lnTo>
                    <a:pt x="2" y="6"/>
                  </a:lnTo>
                  <a:lnTo>
                    <a:pt x="4"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2" name="Freeform 171"/>
            <p:cNvSpPr>
              <a:spLocks/>
            </p:cNvSpPr>
            <p:nvPr userDrawn="1"/>
          </p:nvSpPr>
          <p:spPr bwMode="auto">
            <a:xfrm>
              <a:off x="6000874" y="6812483"/>
              <a:ext cx="180975" cy="179388"/>
            </a:xfrm>
            <a:custGeom>
              <a:avLst/>
              <a:gdLst>
                <a:gd name="T0" fmla="*/ 69 w 114"/>
                <a:gd name="T1" fmla="*/ 0 h 113"/>
                <a:gd name="T2" fmla="*/ 114 w 114"/>
                <a:gd name="T3" fmla="*/ 44 h 113"/>
                <a:gd name="T4" fmla="*/ 43 w 114"/>
                <a:gd name="T5" fmla="*/ 113 h 113"/>
                <a:gd name="T6" fmla="*/ 0 w 114"/>
                <a:gd name="T7" fmla="*/ 71 h 113"/>
                <a:gd name="T8" fmla="*/ 12 w 114"/>
                <a:gd name="T9" fmla="*/ 57 h 113"/>
                <a:gd name="T10" fmla="*/ 21 w 114"/>
                <a:gd name="T11" fmla="*/ 69 h 113"/>
                <a:gd name="T12" fmla="*/ 29 w 114"/>
                <a:gd name="T13" fmla="*/ 61 h 113"/>
                <a:gd name="T14" fmla="*/ 20 w 114"/>
                <a:gd name="T15" fmla="*/ 51 h 113"/>
                <a:gd name="T16" fmla="*/ 31 w 114"/>
                <a:gd name="T17" fmla="*/ 38 h 113"/>
                <a:gd name="T18" fmla="*/ 43 w 114"/>
                <a:gd name="T19" fmla="*/ 49 h 113"/>
                <a:gd name="T20" fmla="*/ 48 w 114"/>
                <a:gd name="T21" fmla="*/ 42 h 113"/>
                <a:gd name="T22" fmla="*/ 39 w 114"/>
                <a:gd name="T23" fmla="*/ 32 h 113"/>
                <a:gd name="T24" fmla="*/ 50 w 114"/>
                <a:gd name="T25" fmla="*/ 19 h 113"/>
                <a:gd name="T26" fmla="*/ 62 w 114"/>
                <a:gd name="T27" fmla="*/ 30 h 113"/>
                <a:gd name="T28" fmla="*/ 68 w 114"/>
                <a:gd name="T29" fmla="*/ 23 h 113"/>
                <a:gd name="T30" fmla="*/ 58 w 114"/>
                <a:gd name="T31" fmla="*/ 13 h 113"/>
                <a:gd name="T32" fmla="*/ 69 w 114"/>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69" y="0"/>
                  </a:moveTo>
                  <a:lnTo>
                    <a:pt x="114" y="44"/>
                  </a:lnTo>
                  <a:lnTo>
                    <a:pt x="43" y="113"/>
                  </a:lnTo>
                  <a:lnTo>
                    <a:pt x="0" y="71"/>
                  </a:lnTo>
                  <a:lnTo>
                    <a:pt x="12" y="57"/>
                  </a:lnTo>
                  <a:lnTo>
                    <a:pt x="21" y="69"/>
                  </a:lnTo>
                  <a:lnTo>
                    <a:pt x="29" y="61"/>
                  </a:lnTo>
                  <a:lnTo>
                    <a:pt x="20" y="51"/>
                  </a:lnTo>
                  <a:lnTo>
                    <a:pt x="31" y="38"/>
                  </a:lnTo>
                  <a:lnTo>
                    <a:pt x="43" y="49"/>
                  </a:lnTo>
                  <a:lnTo>
                    <a:pt x="48" y="42"/>
                  </a:lnTo>
                  <a:lnTo>
                    <a:pt x="39" y="32"/>
                  </a:lnTo>
                  <a:lnTo>
                    <a:pt x="50" y="19"/>
                  </a:lnTo>
                  <a:lnTo>
                    <a:pt x="62" y="30"/>
                  </a:lnTo>
                  <a:lnTo>
                    <a:pt x="68" y="23"/>
                  </a:lnTo>
                  <a:lnTo>
                    <a:pt x="58" y="13"/>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172"/>
            <p:cNvSpPr>
              <a:spLocks noEditPoints="1"/>
            </p:cNvSpPr>
            <p:nvPr userDrawn="1"/>
          </p:nvSpPr>
          <p:spPr bwMode="auto">
            <a:xfrm>
              <a:off x="5904037" y="6680721"/>
              <a:ext cx="407988" cy="411163"/>
            </a:xfrm>
            <a:custGeom>
              <a:avLst/>
              <a:gdLst>
                <a:gd name="T0" fmla="*/ 48 w 257"/>
                <a:gd name="T1" fmla="*/ 150 h 259"/>
                <a:gd name="T2" fmla="*/ 48 w 257"/>
                <a:gd name="T3" fmla="*/ 156 h 259"/>
                <a:gd name="T4" fmla="*/ 104 w 257"/>
                <a:gd name="T5" fmla="*/ 209 h 259"/>
                <a:gd name="T6" fmla="*/ 219 w 257"/>
                <a:gd name="T7" fmla="*/ 98 h 259"/>
                <a:gd name="T8" fmla="*/ 225 w 257"/>
                <a:gd name="T9" fmla="*/ 36 h 259"/>
                <a:gd name="T10" fmla="*/ 211 w 257"/>
                <a:gd name="T11" fmla="*/ 69 h 259"/>
                <a:gd name="T12" fmla="*/ 225 w 257"/>
                <a:gd name="T13" fmla="*/ 36 h 259"/>
                <a:gd name="T14" fmla="*/ 188 w 257"/>
                <a:gd name="T15" fmla="*/ 46 h 259"/>
                <a:gd name="T16" fmla="*/ 221 w 257"/>
                <a:gd name="T17" fmla="*/ 33 h 259"/>
                <a:gd name="T18" fmla="*/ 203 w 257"/>
                <a:gd name="T19" fmla="*/ 0 h 259"/>
                <a:gd name="T20" fmla="*/ 253 w 257"/>
                <a:gd name="T21" fmla="*/ 58 h 259"/>
                <a:gd name="T22" fmla="*/ 246 w 257"/>
                <a:gd name="T23" fmla="*/ 58 h 259"/>
                <a:gd name="T24" fmla="*/ 242 w 257"/>
                <a:gd name="T25" fmla="*/ 52 h 259"/>
                <a:gd name="T26" fmla="*/ 248 w 257"/>
                <a:gd name="T27" fmla="*/ 106 h 259"/>
                <a:gd name="T28" fmla="*/ 238 w 257"/>
                <a:gd name="T29" fmla="*/ 113 h 259"/>
                <a:gd name="T30" fmla="*/ 230 w 257"/>
                <a:gd name="T31" fmla="*/ 111 h 259"/>
                <a:gd name="T32" fmla="*/ 115 w 257"/>
                <a:gd name="T33" fmla="*/ 215 h 259"/>
                <a:gd name="T34" fmla="*/ 105 w 257"/>
                <a:gd name="T35" fmla="*/ 221 h 259"/>
                <a:gd name="T36" fmla="*/ 67 w 257"/>
                <a:gd name="T37" fmla="*/ 209 h 259"/>
                <a:gd name="T38" fmla="*/ 54 w 257"/>
                <a:gd name="T39" fmla="*/ 221 h 259"/>
                <a:gd name="T40" fmla="*/ 44 w 257"/>
                <a:gd name="T41" fmla="*/ 221 h 259"/>
                <a:gd name="T42" fmla="*/ 4 w 257"/>
                <a:gd name="T43" fmla="*/ 257 h 259"/>
                <a:gd name="T44" fmla="*/ 0 w 257"/>
                <a:gd name="T45" fmla="*/ 257 h 259"/>
                <a:gd name="T46" fmla="*/ 0 w 257"/>
                <a:gd name="T47" fmla="*/ 253 h 259"/>
                <a:gd name="T48" fmla="*/ 36 w 257"/>
                <a:gd name="T49" fmla="*/ 213 h 259"/>
                <a:gd name="T50" fmla="*/ 36 w 257"/>
                <a:gd name="T51" fmla="*/ 204 h 259"/>
                <a:gd name="T52" fmla="*/ 48 w 257"/>
                <a:gd name="T53" fmla="*/ 190 h 259"/>
                <a:gd name="T54" fmla="*/ 36 w 257"/>
                <a:gd name="T55" fmla="*/ 152 h 259"/>
                <a:gd name="T56" fmla="*/ 42 w 257"/>
                <a:gd name="T57" fmla="*/ 142 h 259"/>
                <a:gd name="T58" fmla="*/ 146 w 257"/>
                <a:gd name="T59" fmla="*/ 27 h 259"/>
                <a:gd name="T60" fmla="*/ 144 w 257"/>
                <a:gd name="T61" fmla="*/ 19 h 259"/>
                <a:gd name="T62" fmla="*/ 152 w 257"/>
                <a:gd name="T63" fmla="*/ 10 h 259"/>
                <a:gd name="T64" fmla="*/ 205 w 257"/>
                <a:gd name="T65" fmla="*/ 15 h 259"/>
                <a:gd name="T66" fmla="*/ 200 w 257"/>
                <a:gd name="T67" fmla="*/ 11 h 259"/>
                <a:gd name="T68" fmla="*/ 200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38"/>
                  </a:moveTo>
                  <a:lnTo>
                    <a:pt x="48" y="150"/>
                  </a:lnTo>
                  <a:lnTo>
                    <a:pt x="48" y="154"/>
                  </a:lnTo>
                  <a:lnTo>
                    <a:pt x="48" y="156"/>
                  </a:lnTo>
                  <a:lnTo>
                    <a:pt x="102" y="209"/>
                  </a:lnTo>
                  <a:lnTo>
                    <a:pt x="104" y="209"/>
                  </a:lnTo>
                  <a:lnTo>
                    <a:pt x="107" y="209"/>
                  </a:lnTo>
                  <a:lnTo>
                    <a:pt x="219" y="98"/>
                  </a:lnTo>
                  <a:lnTo>
                    <a:pt x="159" y="38"/>
                  </a:lnTo>
                  <a:close/>
                  <a:moveTo>
                    <a:pt x="225" y="36"/>
                  </a:moveTo>
                  <a:lnTo>
                    <a:pt x="201" y="59"/>
                  </a:lnTo>
                  <a:lnTo>
                    <a:pt x="211" y="69"/>
                  </a:lnTo>
                  <a:lnTo>
                    <a:pt x="234" y="46"/>
                  </a:lnTo>
                  <a:lnTo>
                    <a:pt x="225" y="36"/>
                  </a:lnTo>
                  <a:close/>
                  <a:moveTo>
                    <a:pt x="211" y="23"/>
                  </a:moveTo>
                  <a:lnTo>
                    <a:pt x="188" y="46"/>
                  </a:lnTo>
                  <a:lnTo>
                    <a:pt x="198" y="56"/>
                  </a:lnTo>
                  <a:lnTo>
                    <a:pt x="221" y="33"/>
                  </a:lnTo>
                  <a:lnTo>
                    <a:pt x="211" y="23"/>
                  </a:lnTo>
                  <a:close/>
                  <a:moveTo>
                    <a:pt x="203" y="0"/>
                  </a:moveTo>
                  <a:lnTo>
                    <a:pt x="257" y="54"/>
                  </a:lnTo>
                  <a:lnTo>
                    <a:pt x="253" y="58"/>
                  </a:lnTo>
                  <a:lnTo>
                    <a:pt x="249" y="58"/>
                  </a:lnTo>
                  <a:lnTo>
                    <a:pt x="246" y="58"/>
                  </a:lnTo>
                  <a:lnTo>
                    <a:pt x="244" y="54"/>
                  </a:lnTo>
                  <a:lnTo>
                    <a:pt x="242" y="52"/>
                  </a:lnTo>
                  <a:lnTo>
                    <a:pt x="219" y="77"/>
                  </a:lnTo>
                  <a:lnTo>
                    <a:pt x="248" y="106"/>
                  </a:lnTo>
                  <a:lnTo>
                    <a:pt x="242" y="111"/>
                  </a:lnTo>
                  <a:lnTo>
                    <a:pt x="238" y="113"/>
                  </a:lnTo>
                  <a:lnTo>
                    <a:pt x="234" y="113"/>
                  </a:lnTo>
                  <a:lnTo>
                    <a:pt x="230" y="111"/>
                  </a:lnTo>
                  <a:lnTo>
                    <a:pt x="225" y="106"/>
                  </a:lnTo>
                  <a:lnTo>
                    <a:pt x="115" y="215"/>
                  </a:lnTo>
                  <a:lnTo>
                    <a:pt x="109" y="219"/>
                  </a:lnTo>
                  <a:lnTo>
                    <a:pt x="105" y="221"/>
                  </a:lnTo>
                  <a:lnTo>
                    <a:pt x="100" y="219"/>
                  </a:lnTo>
                  <a:lnTo>
                    <a:pt x="67" y="209"/>
                  </a:lnTo>
                  <a:lnTo>
                    <a:pt x="57" y="219"/>
                  </a:lnTo>
                  <a:lnTo>
                    <a:pt x="54" y="221"/>
                  </a:lnTo>
                  <a:lnTo>
                    <a:pt x="48" y="223"/>
                  </a:lnTo>
                  <a:lnTo>
                    <a:pt x="44" y="221"/>
                  </a:lnTo>
                  <a:lnTo>
                    <a:pt x="40" y="221"/>
                  </a:lnTo>
                  <a:lnTo>
                    <a:pt x="4" y="257"/>
                  </a:lnTo>
                  <a:lnTo>
                    <a:pt x="2" y="259"/>
                  </a:lnTo>
                  <a:lnTo>
                    <a:pt x="0" y="257"/>
                  </a:lnTo>
                  <a:lnTo>
                    <a:pt x="0" y="255"/>
                  </a:lnTo>
                  <a:lnTo>
                    <a:pt x="0" y="253"/>
                  </a:lnTo>
                  <a:lnTo>
                    <a:pt x="36" y="217"/>
                  </a:lnTo>
                  <a:lnTo>
                    <a:pt x="36" y="213"/>
                  </a:lnTo>
                  <a:lnTo>
                    <a:pt x="34" y="207"/>
                  </a:lnTo>
                  <a:lnTo>
                    <a:pt x="36" y="204"/>
                  </a:lnTo>
                  <a:lnTo>
                    <a:pt x="38" y="200"/>
                  </a:lnTo>
                  <a:lnTo>
                    <a:pt x="48" y="190"/>
                  </a:lnTo>
                  <a:lnTo>
                    <a:pt x="38" y="157"/>
                  </a:lnTo>
                  <a:lnTo>
                    <a:pt x="36" y="152"/>
                  </a:lnTo>
                  <a:lnTo>
                    <a:pt x="38" y="148"/>
                  </a:lnTo>
                  <a:lnTo>
                    <a:pt x="42" y="142"/>
                  </a:lnTo>
                  <a:lnTo>
                    <a:pt x="152" y="33"/>
                  </a:lnTo>
                  <a:lnTo>
                    <a:pt x="146" y="27"/>
                  </a:lnTo>
                  <a:lnTo>
                    <a:pt x="144" y="23"/>
                  </a:lnTo>
                  <a:lnTo>
                    <a:pt x="144" y="19"/>
                  </a:lnTo>
                  <a:lnTo>
                    <a:pt x="146" y="15"/>
                  </a:lnTo>
                  <a:lnTo>
                    <a:pt x="152" y="10"/>
                  </a:lnTo>
                  <a:lnTo>
                    <a:pt x="182" y="38"/>
                  </a:lnTo>
                  <a:lnTo>
                    <a:pt x="205" y="15"/>
                  </a:lnTo>
                  <a:lnTo>
                    <a:pt x="203" y="13"/>
                  </a:lnTo>
                  <a:lnTo>
                    <a:pt x="200" y="11"/>
                  </a:lnTo>
                  <a:lnTo>
                    <a:pt x="200" y="8"/>
                  </a:lnTo>
                  <a:lnTo>
                    <a:pt x="200"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1" name="Freeform 37"/>
            <p:cNvSpPr>
              <a:spLocks noEditPoints="1"/>
            </p:cNvSpPr>
            <p:nvPr userDrawn="1"/>
          </p:nvSpPr>
          <p:spPr bwMode="auto">
            <a:xfrm>
              <a:off x="6985001" y="1929333"/>
              <a:ext cx="434975" cy="436563"/>
            </a:xfrm>
            <a:custGeom>
              <a:avLst/>
              <a:gdLst>
                <a:gd name="T0" fmla="*/ 213 w 274"/>
                <a:gd name="T1" fmla="*/ 192 h 275"/>
                <a:gd name="T2" fmla="*/ 217 w 274"/>
                <a:gd name="T3" fmla="*/ 171 h 275"/>
                <a:gd name="T4" fmla="*/ 40 w 274"/>
                <a:gd name="T5" fmla="*/ 119 h 275"/>
                <a:gd name="T6" fmla="*/ 153 w 274"/>
                <a:gd name="T7" fmla="*/ 52 h 275"/>
                <a:gd name="T8" fmla="*/ 149 w 274"/>
                <a:gd name="T9" fmla="*/ 60 h 275"/>
                <a:gd name="T10" fmla="*/ 145 w 274"/>
                <a:gd name="T11" fmla="*/ 54 h 275"/>
                <a:gd name="T12" fmla="*/ 136 w 274"/>
                <a:gd name="T13" fmla="*/ 23 h 275"/>
                <a:gd name="T14" fmla="*/ 124 w 274"/>
                <a:gd name="T15" fmla="*/ 33 h 275"/>
                <a:gd name="T16" fmla="*/ 103 w 274"/>
                <a:gd name="T17" fmla="*/ 42 h 275"/>
                <a:gd name="T18" fmla="*/ 107 w 274"/>
                <a:gd name="T19" fmla="*/ 25 h 275"/>
                <a:gd name="T20" fmla="*/ 96 w 274"/>
                <a:gd name="T21" fmla="*/ 38 h 275"/>
                <a:gd name="T22" fmla="*/ 76 w 274"/>
                <a:gd name="T23" fmla="*/ 38 h 275"/>
                <a:gd name="T24" fmla="*/ 61 w 274"/>
                <a:gd name="T25" fmla="*/ 48 h 275"/>
                <a:gd name="T26" fmla="*/ 74 w 274"/>
                <a:gd name="T27" fmla="*/ 48 h 275"/>
                <a:gd name="T28" fmla="*/ 88 w 274"/>
                <a:gd name="T29" fmla="*/ 54 h 275"/>
                <a:gd name="T30" fmla="*/ 74 w 274"/>
                <a:gd name="T31" fmla="*/ 65 h 275"/>
                <a:gd name="T32" fmla="*/ 65 w 274"/>
                <a:gd name="T33" fmla="*/ 79 h 275"/>
                <a:gd name="T34" fmla="*/ 44 w 274"/>
                <a:gd name="T35" fmla="*/ 106 h 275"/>
                <a:gd name="T36" fmla="*/ 30 w 274"/>
                <a:gd name="T37" fmla="*/ 100 h 275"/>
                <a:gd name="T38" fmla="*/ 30 w 274"/>
                <a:gd name="T39" fmla="*/ 115 h 275"/>
                <a:gd name="T40" fmla="*/ 34 w 274"/>
                <a:gd name="T41" fmla="*/ 131 h 275"/>
                <a:gd name="T42" fmla="*/ 59 w 274"/>
                <a:gd name="T43" fmla="*/ 131 h 275"/>
                <a:gd name="T44" fmla="*/ 78 w 274"/>
                <a:gd name="T45" fmla="*/ 142 h 275"/>
                <a:gd name="T46" fmla="*/ 101 w 274"/>
                <a:gd name="T47" fmla="*/ 161 h 275"/>
                <a:gd name="T48" fmla="*/ 88 w 274"/>
                <a:gd name="T49" fmla="*/ 196 h 275"/>
                <a:gd name="T50" fmla="*/ 76 w 274"/>
                <a:gd name="T51" fmla="*/ 225 h 275"/>
                <a:gd name="T52" fmla="*/ 67 w 274"/>
                <a:gd name="T53" fmla="*/ 221 h 275"/>
                <a:gd name="T54" fmla="*/ 40 w 274"/>
                <a:gd name="T55" fmla="*/ 160 h 275"/>
                <a:gd name="T56" fmla="*/ 42 w 274"/>
                <a:gd name="T57" fmla="*/ 135 h 275"/>
                <a:gd name="T58" fmla="*/ 23 w 274"/>
                <a:gd name="T59" fmla="*/ 123 h 275"/>
                <a:gd name="T60" fmla="*/ 230 w 274"/>
                <a:gd name="T61" fmla="*/ 206 h 275"/>
                <a:gd name="T62" fmla="*/ 217 w 274"/>
                <a:gd name="T63" fmla="*/ 96 h 275"/>
                <a:gd name="T64" fmla="*/ 234 w 274"/>
                <a:gd name="T65" fmla="*/ 110 h 275"/>
                <a:gd name="T66" fmla="*/ 209 w 274"/>
                <a:gd name="T67" fmla="*/ 115 h 275"/>
                <a:gd name="T68" fmla="*/ 205 w 274"/>
                <a:gd name="T69" fmla="*/ 117 h 275"/>
                <a:gd name="T70" fmla="*/ 222 w 274"/>
                <a:gd name="T71" fmla="*/ 133 h 275"/>
                <a:gd name="T72" fmla="*/ 207 w 274"/>
                <a:gd name="T73" fmla="*/ 167 h 275"/>
                <a:gd name="T74" fmla="*/ 199 w 274"/>
                <a:gd name="T75" fmla="*/ 188 h 275"/>
                <a:gd name="T76" fmla="*/ 186 w 274"/>
                <a:gd name="T77" fmla="*/ 209 h 275"/>
                <a:gd name="T78" fmla="*/ 170 w 274"/>
                <a:gd name="T79" fmla="*/ 186 h 275"/>
                <a:gd name="T80" fmla="*/ 167 w 274"/>
                <a:gd name="T81" fmla="*/ 148 h 275"/>
                <a:gd name="T82" fmla="*/ 142 w 274"/>
                <a:gd name="T83" fmla="*/ 140 h 275"/>
                <a:gd name="T84" fmla="*/ 126 w 274"/>
                <a:gd name="T85" fmla="*/ 119 h 275"/>
                <a:gd name="T86" fmla="*/ 142 w 274"/>
                <a:gd name="T87" fmla="*/ 90 h 275"/>
                <a:gd name="T88" fmla="*/ 159 w 274"/>
                <a:gd name="T89" fmla="*/ 83 h 275"/>
                <a:gd name="T90" fmla="*/ 176 w 274"/>
                <a:gd name="T91" fmla="*/ 94 h 275"/>
                <a:gd name="T92" fmla="*/ 197 w 274"/>
                <a:gd name="T93" fmla="*/ 94 h 275"/>
                <a:gd name="T94" fmla="*/ 186 w 274"/>
                <a:gd name="T95" fmla="*/ 81 h 275"/>
                <a:gd name="T96" fmla="*/ 176 w 274"/>
                <a:gd name="T97" fmla="*/ 73 h 275"/>
                <a:gd name="T98" fmla="*/ 176 w 274"/>
                <a:gd name="T99" fmla="*/ 79 h 275"/>
                <a:gd name="T100" fmla="*/ 163 w 274"/>
                <a:gd name="T101" fmla="*/ 71 h 275"/>
                <a:gd name="T102" fmla="*/ 144 w 274"/>
                <a:gd name="T103" fmla="*/ 83 h 275"/>
                <a:gd name="T104" fmla="*/ 144 w 274"/>
                <a:gd name="T105" fmla="*/ 71 h 275"/>
                <a:gd name="T106" fmla="*/ 153 w 274"/>
                <a:gd name="T107" fmla="*/ 62 h 275"/>
                <a:gd name="T108" fmla="*/ 169 w 274"/>
                <a:gd name="T109" fmla="*/ 54 h 275"/>
                <a:gd name="T110" fmla="*/ 184 w 274"/>
                <a:gd name="T111" fmla="*/ 46 h 275"/>
                <a:gd name="T112" fmla="*/ 176 w 274"/>
                <a:gd name="T113" fmla="*/ 37 h 275"/>
                <a:gd name="T114" fmla="*/ 172 w 274"/>
                <a:gd name="T115" fmla="*/ 50 h 275"/>
                <a:gd name="T116" fmla="*/ 163 w 274"/>
                <a:gd name="T117" fmla="*/ 40 h 275"/>
                <a:gd name="T118" fmla="*/ 138 w 274"/>
                <a:gd name="T119" fmla="*/ 0 h 275"/>
                <a:gd name="T120" fmla="*/ 234 w 274"/>
                <a:gd name="T121" fmla="*/ 234 h 275"/>
                <a:gd name="T122" fmla="*/ 0 w 274"/>
                <a:gd name="T123" fmla="*/ 13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5">
                  <a:moveTo>
                    <a:pt x="217" y="171"/>
                  </a:moveTo>
                  <a:lnTo>
                    <a:pt x="218" y="171"/>
                  </a:lnTo>
                  <a:lnTo>
                    <a:pt x="220" y="173"/>
                  </a:lnTo>
                  <a:lnTo>
                    <a:pt x="220" y="177"/>
                  </a:lnTo>
                  <a:lnTo>
                    <a:pt x="220" y="181"/>
                  </a:lnTo>
                  <a:lnTo>
                    <a:pt x="218" y="186"/>
                  </a:lnTo>
                  <a:lnTo>
                    <a:pt x="217" y="188"/>
                  </a:lnTo>
                  <a:lnTo>
                    <a:pt x="215" y="192"/>
                  </a:lnTo>
                  <a:lnTo>
                    <a:pt x="213" y="192"/>
                  </a:lnTo>
                  <a:lnTo>
                    <a:pt x="211" y="190"/>
                  </a:lnTo>
                  <a:lnTo>
                    <a:pt x="211" y="188"/>
                  </a:lnTo>
                  <a:lnTo>
                    <a:pt x="211" y="186"/>
                  </a:lnTo>
                  <a:lnTo>
                    <a:pt x="213" y="183"/>
                  </a:lnTo>
                  <a:lnTo>
                    <a:pt x="213" y="181"/>
                  </a:lnTo>
                  <a:lnTo>
                    <a:pt x="215" y="179"/>
                  </a:lnTo>
                  <a:lnTo>
                    <a:pt x="215" y="175"/>
                  </a:lnTo>
                  <a:lnTo>
                    <a:pt x="217" y="173"/>
                  </a:lnTo>
                  <a:lnTo>
                    <a:pt x="217" y="171"/>
                  </a:lnTo>
                  <a:close/>
                  <a:moveTo>
                    <a:pt x="42" y="111"/>
                  </a:moveTo>
                  <a:lnTo>
                    <a:pt x="46" y="113"/>
                  </a:lnTo>
                  <a:lnTo>
                    <a:pt x="48" y="115"/>
                  </a:lnTo>
                  <a:lnTo>
                    <a:pt x="51" y="117"/>
                  </a:lnTo>
                  <a:lnTo>
                    <a:pt x="51" y="117"/>
                  </a:lnTo>
                  <a:lnTo>
                    <a:pt x="51" y="119"/>
                  </a:lnTo>
                  <a:lnTo>
                    <a:pt x="48" y="119"/>
                  </a:lnTo>
                  <a:lnTo>
                    <a:pt x="44" y="119"/>
                  </a:lnTo>
                  <a:lnTo>
                    <a:pt x="40" y="119"/>
                  </a:lnTo>
                  <a:lnTo>
                    <a:pt x="36" y="117"/>
                  </a:lnTo>
                  <a:lnTo>
                    <a:pt x="34" y="115"/>
                  </a:lnTo>
                  <a:lnTo>
                    <a:pt x="34" y="113"/>
                  </a:lnTo>
                  <a:lnTo>
                    <a:pt x="38" y="111"/>
                  </a:lnTo>
                  <a:lnTo>
                    <a:pt x="42" y="111"/>
                  </a:lnTo>
                  <a:close/>
                  <a:moveTo>
                    <a:pt x="151" y="46"/>
                  </a:moveTo>
                  <a:lnTo>
                    <a:pt x="151" y="46"/>
                  </a:lnTo>
                  <a:lnTo>
                    <a:pt x="151" y="48"/>
                  </a:lnTo>
                  <a:lnTo>
                    <a:pt x="153" y="52"/>
                  </a:lnTo>
                  <a:lnTo>
                    <a:pt x="155" y="54"/>
                  </a:lnTo>
                  <a:lnTo>
                    <a:pt x="157" y="56"/>
                  </a:lnTo>
                  <a:lnTo>
                    <a:pt x="155" y="58"/>
                  </a:lnTo>
                  <a:lnTo>
                    <a:pt x="153" y="60"/>
                  </a:lnTo>
                  <a:lnTo>
                    <a:pt x="151" y="60"/>
                  </a:lnTo>
                  <a:lnTo>
                    <a:pt x="149" y="62"/>
                  </a:lnTo>
                  <a:lnTo>
                    <a:pt x="147" y="62"/>
                  </a:lnTo>
                  <a:lnTo>
                    <a:pt x="147" y="60"/>
                  </a:lnTo>
                  <a:lnTo>
                    <a:pt x="149" y="60"/>
                  </a:lnTo>
                  <a:lnTo>
                    <a:pt x="147" y="58"/>
                  </a:lnTo>
                  <a:lnTo>
                    <a:pt x="145" y="58"/>
                  </a:lnTo>
                  <a:lnTo>
                    <a:pt x="144" y="58"/>
                  </a:lnTo>
                  <a:lnTo>
                    <a:pt x="142" y="58"/>
                  </a:lnTo>
                  <a:lnTo>
                    <a:pt x="142" y="58"/>
                  </a:lnTo>
                  <a:lnTo>
                    <a:pt x="142" y="56"/>
                  </a:lnTo>
                  <a:lnTo>
                    <a:pt x="142" y="54"/>
                  </a:lnTo>
                  <a:lnTo>
                    <a:pt x="144" y="54"/>
                  </a:lnTo>
                  <a:lnTo>
                    <a:pt x="145" y="54"/>
                  </a:lnTo>
                  <a:lnTo>
                    <a:pt x="147" y="50"/>
                  </a:lnTo>
                  <a:lnTo>
                    <a:pt x="147" y="48"/>
                  </a:lnTo>
                  <a:lnTo>
                    <a:pt x="147" y="48"/>
                  </a:lnTo>
                  <a:lnTo>
                    <a:pt x="149" y="46"/>
                  </a:lnTo>
                  <a:lnTo>
                    <a:pt x="149" y="46"/>
                  </a:lnTo>
                  <a:lnTo>
                    <a:pt x="151" y="46"/>
                  </a:lnTo>
                  <a:close/>
                  <a:moveTo>
                    <a:pt x="138" y="21"/>
                  </a:moveTo>
                  <a:lnTo>
                    <a:pt x="136" y="21"/>
                  </a:lnTo>
                  <a:lnTo>
                    <a:pt x="136" y="23"/>
                  </a:lnTo>
                  <a:lnTo>
                    <a:pt x="136" y="25"/>
                  </a:lnTo>
                  <a:lnTo>
                    <a:pt x="136" y="27"/>
                  </a:lnTo>
                  <a:lnTo>
                    <a:pt x="136" y="29"/>
                  </a:lnTo>
                  <a:lnTo>
                    <a:pt x="134" y="29"/>
                  </a:lnTo>
                  <a:lnTo>
                    <a:pt x="134" y="31"/>
                  </a:lnTo>
                  <a:lnTo>
                    <a:pt x="130" y="29"/>
                  </a:lnTo>
                  <a:lnTo>
                    <a:pt x="128" y="29"/>
                  </a:lnTo>
                  <a:lnTo>
                    <a:pt x="126" y="31"/>
                  </a:lnTo>
                  <a:lnTo>
                    <a:pt x="124" y="33"/>
                  </a:lnTo>
                  <a:lnTo>
                    <a:pt x="124" y="35"/>
                  </a:lnTo>
                  <a:lnTo>
                    <a:pt x="121" y="37"/>
                  </a:lnTo>
                  <a:lnTo>
                    <a:pt x="119" y="40"/>
                  </a:lnTo>
                  <a:lnTo>
                    <a:pt x="113" y="42"/>
                  </a:lnTo>
                  <a:lnTo>
                    <a:pt x="109" y="44"/>
                  </a:lnTo>
                  <a:lnTo>
                    <a:pt x="107" y="46"/>
                  </a:lnTo>
                  <a:lnTo>
                    <a:pt x="105" y="46"/>
                  </a:lnTo>
                  <a:lnTo>
                    <a:pt x="103" y="44"/>
                  </a:lnTo>
                  <a:lnTo>
                    <a:pt x="103" y="42"/>
                  </a:lnTo>
                  <a:lnTo>
                    <a:pt x="103" y="40"/>
                  </a:lnTo>
                  <a:lnTo>
                    <a:pt x="103" y="38"/>
                  </a:lnTo>
                  <a:lnTo>
                    <a:pt x="101" y="37"/>
                  </a:lnTo>
                  <a:lnTo>
                    <a:pt x="103" y="33"/>
                  </a:lnTo>
                  <a:lnTo>
                    <a:pt x="105" y="31"/>
                  </a:lnTo>
                  <a:lnTo>
                    <a:pt x="107" y="29"/>
                  </a:lnTo>
                  <a:lnTo>
                    <a:pt x="107" y="27"/>
                  </a:lnTo>
                  <a:lnTo>
                    <a:pt x="107" y="25"/>
                  </a:lnTo>
                  <a:lnTo>
                    <a:pt x="107" y="25"/>
                  </a:lnTo>
                  <a:lnTo>
                    <a:pt x="90" y="31"/>
                  </a:lnTo>
                  <a:lnTo>
                    <a:pt x="92" y="33"/>
                  </a:lnTo>
                  <a:lnTo>
                    <a:pt x="92" y="33"/>
                  </a:lnTo>
                  <a:lnTo>
                    <a:pt x="92" y="35"/>
                  </a:lnTo>
                  <a:lnTo>
                    <a:pt x="92" y="37"/>
                  </a:lnTo>
                  <a:lnTo>
                    <a:pt x="94" y="37"/>
                  </a:lnTo>
                  <a:lnTo>
                    <a:pt x="94" y="37"/>
                  </a:lnTo>
                  <a:lnTo>
                    <a:pt x="96" y="37"/>
                  </a:lnTo>
                  <a:lnTo>
                    <a:pt x="96" y="38"/>
                  </a:lnTo>
                  <a:lnTo>
                    <a:pt x="96" y="40"/>
                  </a:lnTo>
                  <a:lnTo>
                    <a:pt x="92" y="42"/>
                  </a:lnTo>
                  <a:lnTo>
                    <a:pt x="90" y="44"/>
                  </a:lnTo>
                  <a:lnTo>
                    <a:pt x="86" y="44"/>
                  </a:lnTo>
                  <a:lnTo>
                    <a:pt x="82" y="46"/>
                  </a:lnTo>
                  <a:lnTo>
                    <a:pt x="78" y="44"/>
                  </a:lnTo>
                  <a:lnTo>
                    <a:pt x="76" y="44"/>
                  </a:lnTo>
                  <a:lnTo>
                    <a:pt x="76" y="40"/>
                  </a:lnTo>
                  <a:lnTo>
                    <a:pt x="76" y="38"/>
                  </a:lnTo>
                  <a:lnTo>
                    <a:pt x="78" y="38"/>
                  </a:lnTo>
                  <a:lnTo>
                    <a:pt x="80" y="37"/>
                  </a:lnTo>
                  <a:lnTo>
                    <a:pt x="82" y="37"/>
                  </a:lnTo>
                  <a:lnTo>
                    <a:pt x="82" y="37"/>
                  </a:lnTo>
                  <a:lnTo>
                    <a:pt x="80" y="37"/>
                  </a:lnTo>
                  <a:lnTo>
                    <a:pt x="76" y="38"/>
                  </a:lnTo>
                  <a:lnTo>
                    <a:pt x="73" y="40"/>
                  </a:lnTo>
                  <a:lnTo>
                    <a:pt x="67" y="44"/>
                  </a:lnTo>
                  <a:lnTo>
                    <a:pt x="61" y="48"/>
                  </a:lnTo>
                  <a:lnTo>
                    <a:pt x="57" y="54"/>
                  </a:lnTo>
                  <a:lnTo>
                    <a:pt x="53" y="58"/>
                  </a:lnTo>
                  <a:lnTo>
                    <a:pt x="53" y="58"/>
                  </a:lnTo>
                  <a:lnTo>
                    <a:pt x="55" y="58"/>
                  </a:lnTo>
                  <a:lnTo>
                    <a:pt x="59" y="56"/>
                  </a:lnTo>
                  <a:lnTo>
                    <a:pt x="63" y="54"/>
                  </a:lnTo>
                  <a:lnTo>
                    <a:pt x="67" y="52"/>
                  </a:lnTo>
                  <a:lnTo>
                    <a:pt x="71" y="50"/>
                  </a:lnTo>
                  <a:lnTo>
                    <a:pt x="74" y="48"/>
                  </a:lnTo>
                  <a:lnTo>
                    <a:pt x="76" y="48"/>
                  </a:lnTo>
                  <a:lnTo>
                    <a:pt x="78" y="48"/>
                  </a:lnTo>
                  <a:lnTo>
                    <a:pt x="78" y="48"/>
                  </a:lnTo>
                  <a:lnTo>
                    <a:pt x="78" y="50"/>
                  </a:lnTo>
                  <a:lnTo>
                    <a:pt x="80" y="50"/>
                  </a:lnTo>
                  <a:lnTo>
                    <a:pt x="80" y="52"/>
                  </a:lnTo>
                  <a:lnTo>
                    <a:pt x="84" y="52"/>
                  </a:lnTo>
                  <a:lnTo>
                    <a:pt x="86" y="52"/>
                  </a:lnTo>
                  <a:lnTo>
                    <a:pt x="88" y="54"/>
                  </a:lnTo>
                  <a:lnTo>
                    <a:pt x="88" y="58"/>
                  </a:lnTo>
                  <a:lnTo>
                    <a:pt x="88" y="60"/>
                  </a:lnTo>
                  <a:lnTo>
                    <a:pt x="88" y="62"/>
                  </a:lnTo>
                  <a:lnTo>
                    <a:pt x="86" y="63"/>
                  </a:lnTo>
                  <a:lnTo>
                    <a:pt x="84" y="63"/>
                  </a:lnTo>
                  <a:lnTo>
                    <a:pt x="82" y="63"/>
                  </a:lnTo>
                  <a:lnTo>
                    <a:pt x="80" y="63"/>
                  </a:lnTo>
                  <a:lnTo>
                    <a:pt x="76" y="65"/>
                  </a:lnTo>
                  <a:lnTo>
                    <a:pt x="74" y="65"/>
                  </a:lnTo>
                  <a:lnTo>
                    <a:pt x="74" y="67"/>
                  </a:lnTo>
                  <a:lnTo>
                    <a:pt x="74" y="71"/>
                  </a:lnTo>
                  <a:lnTo>
                    <a:pt x="76" y="71"/>
                  </a:lnTo>
                  <a:lnTo>
                    <a:pt x="76" y="73"/>
                  </a:lnTo>
                  <a:lnTo>
                    <a:pt x="76" y="75"/>
                  </a:lnTo>
                  <a:lnTo>
                    <a:pt x="74" y="77"/>
                  </a:lnTo>
                  <a:lnTo>
                    <a:pt x="73" y="77"/>
                  </a:lnTo>
                  <a:lnTo>
                    <a:pt x="69" y="77"/>
                  </a:lnTo>
                  <a:lnTo>
                    <a:pt x="65" y="79"/>
                  </a:lnTo>
                  <a:lnTo>
                    <a:pt x="61" y="83"/>
                  </a:lnTo>
                  <a:lnTo>
                    <a:pt x="57" y="87"/>
                  </a:lnTo>
                  <a:lnTo>
                    <a:pt x="53" y="90"/>
                  </a:lnTo>
                  <a:lnTo>
                    <a:pt x="49" y="94"/>
                  </a:lnTo>
                  <a:lnTo>
                    <a:pt x="46" y="98"/>
                  </a:lnTo>
                  <a:lnTo>
                    <a:pt x="44" y="100"/>
                  </a:lnTo>
                  <a:lnTo>
                    <a:pt x="44" y="102"/>
                  </a:lnTo>
                  <a:lnTo>
                    <a:pt x="44" y="104"/>
                  </a:lnTo>
                  <a:lnTo>
                    <a:pt x="44" y="106"/>
                  </a:lnTo>
                  <a:lnTo>
                    <a:pt x="44" y="108"/>
                  </a:lnTo>
                  <a:lnTo>
                    <a:pt x="42" y="108"/>
                  </a:lnTo>
                  <a:lnTo>
                    <a:pt x="40" y="108"/>
                  </a:lnTo>
                  <a:lnTo>
                    <a:pt x="38" y="106"/>
                  </a:lnTo>
                  <a:lnTo>
                    <a:pt x="38" y="104"/>
                  </a:lnTo>
                  <a:lnTo>
                    <a:pt x="36" y="102"/>
                  </a:lnTo>
                  <a:lnTo>
                    <a:pt x="34" y="100"/>
                  </a:lnTo>
                  <a:lnTo>
                    <a:pt x="32" y="100"/>
                  </a:lnTo>
                  <a:lnTo>
                    <a:pt x="30" y="100"/>
                  </a:lnTo>
                  <a:lnTo>
                    <a:pt x="26" y="102"/>
                  </a:lnTo>
                  <a:lnTo>
                    <a:pt x="25" y="111"/>
                  </a:lnTo>
                  <a:lnTo>
                    <a:pt x="23" y="119"/>
                  </a:lnTo>
                  <a:lnTo>
                    <a:pt x="25" y="119"/>
                  </a:lnTo>
                  <a:lnTo>
                    <a:pt x="26" y="117"/>
                  </a:lnTo>
                  <a:lnTo>
                    <a:pt x="26" y="115"/>
                  </a:lnTo>
                  <a:lnTo>
                    <a:pt x="28" y="113"/>
                  </a:lnTo>
                  <a:lnTo>
                    <a:pt x="28" y="113"/>
                  </a:lnTo>
                  <a:lnTo>
                    <a:pt x="30" y="115"/>
                  </a:lnTo>
                  <a:lnTo>
                    <a:pt x="30" y="117"/>
                  </a:lnTo>
                  <a:lnTo>
                    <a:pt x="32" y="121"/>
                  </a:lnTo>
                  <a:lnTo>
                    <a:pt x="34" y="123"/>
                  </a:lnTo>
                  <a:lnTo>
                    <a:pt x="36" y="125"/>
                  </a:lnTo>
                  <a:lnTo>
                    <a:pt x="36" y="127"/>
                  </a:lnTo>
                  <a:lnTo>
                    <a:pt x="36" y="127"/>
                  </a:lnTo>
                  <a:lnTo>
                    <a:pt x="34" y="129"/>
                  </a:lnTo>
                  <a:lnTo>
                    <a:pt x="34" y="129"/>
                  </a:lnTo>
                  <a:lnTo>
                    <a:pt x="34" y="131"/>
                  </a:lnTo>
                  <a:lnTo>
                    <a:pt x="34" y="131"/>
                  </a:lnTo>
                  <a:lnTo>
                    <a:pt x="36" y="133"/>
                  </a:lnTo>
                  <a:lnTo>
                    <a:pt x="36" y="133"/>
                  </a:lnTo>
                  <a:lnTo>
                    <a:pt x="40" y="133"/>
                  </a:lnTo>
                  <a:lnTo>
                    <a:pt x="44" y="131"/>
                  </a:lnTo>
                  <a:lnTo>
                    <a:pt x="48" y="131"/>
                  </a:lnTo>
                  <a:lnTo>
                    <a:pt x="51" y="129"/>
                  </a:lnTo>
                  <a:lnTo>
                    <a:pt x="55" y="131"/>
                  </a:lnTo>
                  <a:lnTo>
                    <a:pt x="59" y="131"/>
                  </a:lnTo>
                  <a:lnTo>
                    <a:pt x="61" y="133"/>
                  </a:lnTo>
                  <a:lnTo>
                    <a:pt x="63" y="133"/>
                  </a:lnTo>
                  <a:lnTo>
                    <a:pt x="65" y="135"/>
                  </a:lnTo>
                  <a:lnTo>
                    <a:pt x="67" y="135"/>
                  </a:lnTo>
                  <a:lnTo>
                    <a:pt x="71" y="136"/>
                  </a:lnTo>
                  <a:lnTo>
                    <a:pt x="73" y="136"/>
                  </a:lnTo>
                  <a:lnTo>
                    <a:pt x="74" y="138"/>
                  </a:lnTo>
                  <a:lnTo>
                    <a:pt x="78" y="142"/>
                  </a:lnTo>
                  <a:lnTo>
                    <a:pt x="78" y="142"/>
                  </a:lnTo>
                  <a:lnTo>
                    <a:pt x="80" y="146"/>
                  </a:lnTo>
                  <a:lnTo>
                    <a:pt x="82" y="148"/>
                  </a:lnTo>
                  <a:lnTo>
                    <a:pt x="84" y="150"/>
                  </a:lnTo>
                  <a:lnTo>
                    <a:pt x="88" y="152"/>
                  </a:lnTo>
                  <a:lnTo>
                    <a:pt x="92" y="154"/>
                  </a:lnTo>
                  <a:lnTo>
                    <a:pt x="96" y="154"/>
                  </a:lnTo>
                  <a:lnTo>
                    <a:pt x="99" y="156"/>
                  </a:lnTo>
                  <a:lnTo>
                    <a:pt x="101" y="158"/>
                  </a:lnTo>
                  <a:lnTo>
                    <a:pt x="101" y="161"/>
                  </a:lnTo>
                  <a:lnTo>
                    <a:pt x="101" y="163"/>
                  </a:lnTo>
                  <a:lnTo>
                    <a:pt x="99" y="167"/>
                  </a:lnTo>
                  <a:lnTo>
                    <a:pt x="97" y="171"/>
                  </a:lnTo>
                  <a:lnTo>
                    <a:pt x="97" y="173"/>
                  </a:lnTo>
                  <a:lnTo>
                    <a:pt x="97" y="177"/>
                  </a:lnTo>
                  <a:lnTo>
                    <a:pt x="97" y="181"/>
                  </a:lnTo>
                  <a:lnTo>
                    <a:pt x="97" y="184"/>
                  </a:lnTo>
                  <a:lnTo>
                    <a:pt x="94" y="190"/>
                  </a:lnTo>
                  <a:lnTo>
                    <a:pt x="88" y="196"/>
                  </a:lnTo>
                  <a:lnTo>
                    <a:pt x="86" y="200"/>
                  </a:lnTo>
                  <a:lnTo>
                    <a:pt x="84" y="204"/>
                  </a:lnTo>
                  <a:lnTo>
                    <a:pt x="82" y="209"/>
                  </a:lnTo>
                  <a:lnTo>
                    <a:pt x="80" y="211"/>
                  </a:lnTo>
                  <a:lnTo>
                    <a:pt x="78" y="213"/>
                  </a:lnTo>
                  <a:lnTo>
                    <a:pt x="76" y="217"/>
                  </a:lnTo>
                  <a:lnTo>
                    <a:pt x="76" y="219"/>
                  </a:lnTo>
                  <a:lnTo>
                    <a:pt x="76" y="221"/>
                  </a:lnTo>
                  <a:lnTo>
                    <a:pt x="76" y="225"/>
                  </a:lnTo>
                  <a:lnTo>
                    <a:pt x="78" y="227"/>
                  </a:lnTo>
                  <a:lnTo>
                    <a:pt x="80" y="229"/>
                  </a:lnTo>
                  <a:lnTo>
                    <a:pt x="82" y="231"/>
                  </a:lnTo>
                  <a:lnTo>
                    <a:pt x="80" y="233"/>
                  </a:lnTo>
                  <a:lnTo>
                    <a:pt x="78" y="233"/>
                  </a:lnTo>
                  <a:lnTo>
                    <a:pt x="74" y="231"/>
                  </a:lnTo>
                  <a:lnTo>
                    <a:pt x="73" y="227"/>
                  </a:lnTo>
                  <a:lnTo>
                    <a:pt x="69" y="225"/>
                  </a:lnTo>
                  <a:lnTo>
                    <a:pt x="67" y="221"/>
                  </a:lnTo>
                  <a:lnTo>
                    <a:pt x="65" y="217"/>
                  </a:lnTo>
                  <a:lnTo>
                    <a:pt x="63" y="215"/>
                  </a:lnTo>
                  <a:lnTo>
                    <a:pt x="63" y="215"/>
                  </a:lnTo>
                  <a:lnTo>
                    <a:pt x="61" y="209"/>
                  </a:lnTo>
                  <a:lnTo>
                    <a:pt x="59" y="194"/>
                  </a:lnTo>
                  <a:lnTo>
                    <a:pt x="51" y="179"/>
                  </a:lnTo>
                  <a:lnTo>
                    <a:pt x="44" y="163"/>
                  </a:lnTo>
                  <a:lnTo>
                    <a:pt x="42" y="161"/>
                  </a:lnTo>
                  <a:lnTo>
                    <a:pt x="40" y="160"/>
                  </a:lnTo>
                  <a:lnTo>
                    <a:pt x="38" y="154"/>
                  </a:lnTo>
                  <a:lnTo>
                    <a:pt x="38" y="150"/>
                  </a:lnTo>
                  <a:lnTo>
                    <a:pt x="38" y="148"/>
                  </a:lnTo>
                  <a:lnTo>
                    <a:pt x="40" y="144"/>
                  </a:lnTo>
                  <a:lnTo>
                    <a:pt x="42" y="142"/>
                  </a:lnTo>
                  <a:lnTo>
                    <a:pt x="44" y="140"/>
                  </a:lnTo>
                  <a:lnTo>
                    <a:pt x="42" y="140"/>
                  </a:lnTo>
                  <a:lnTo>
                    <a:pt x="42" y="136"/>
                  </a:lnTo>
                  <a:lnTo>
                    <a:pt x="42" y="135"/>
                  </a:lnTo>
                  <a:lnTo>
                    <a:pt x="40" y="135"/>
                  </a:lnTo>
                  <a:lnTo>
                    <a:pt x="40" y="135"/>
                  </a:lnTo>
                  <a:lnTo>
                    <a:pt x="38" y="135"/>
                  </a:lnTo>
                  <a:lnTo>
                    <a:pt x="36" y="135"/>
                  </a:lnTo>
                  <a:lnTo>
                    <a:pt x="32" y="135"/>
                  </a:lnTo>
                  <a:lnTo>
                    <a:pt x="28" y="131"/>
                  </a:lnTo>
                  <a:lnTo>
                    <a:pt x="26" y="127"/>
                  </a:lnTo>
                  <a:lnTo>
                    <a:pt x="25" y="125"/>
                  </a:lnTo>
                  <a:lnTo>
                    <a:pt x="23" y="123"/>
                  </a:lnTo>
                  <a:lnTo>
                    <a:pt x="21" y="136"/>
                  </a:lnTo>
                  <a:lnTo>
                    <a:pt x="26" y="173"/>
                  </a:lnTo>
                  <a:lnTo>
                    <a:pt x="44" y="206"/>
                  </a:lnTo>
                  <a:lnTo>
                    <a:pt x="69" y="231"/>
                  </a:lnTo>
                  <a:lnTo>
                    <a:pt x="101" y="246"/>
                  </a:lnTo>
                  <a:lnTo>
                    <a:pt x="138" y="254"/>
                  </a:lnTo>
                  <a:lnTo>
                    <a:pt x="174" y="246"/>
                  </a:lnTo>
                  <a:lnTo>
                    <a:pt x="205" y="231"/>
                  </a:lnTo>
                  <a:lnTo>
                    <a:pt x="230" y="206"/>
                  </a:lnTo>
                  <a:lnTo>
                    <a:pt x="247" y="173"/>
                  </a:lnTo>
                  <a:lnTo>
                    <a:pt x="253" y="136"/>
                  </a:lnTo>
                  <a:lnTo>
                    <a:pt x="253" y="127"/>
                  </a:lnTo>
                  <a:lnTo>
                    <a:pt x="251" y="115"/>
                  </a:lnTo>
                  <a:lnTo>
                    <a:pt x="245" y="111"/>
                  </a:lnTo>
                  <a:lnTo>
                    <a:pt x="238" y="106"/>
                  </a:lnTo>
                  <a:lnTo>
                    <a:pt x="228" y="100"/>
                  </a:lnTo>
                  <a:lnTo>
                    <a:pt x="220" y="96"/>
                  </a:lnTo>
                  <a:lnTo>
                    <a:pt x="217" y="96"/>
                  </a:lnTo>
                  <a:lnTo>
                    <a:pt x="215" y="98"/>
                  </a:lnTo>
                  <a:lnTo>
                    <a:pt x="217" y="100"/>
                  </a:lnTo>
                  <a:lnTo>
                    <a:pt x="218" y="104"/>
                  </a:lnTo>
                  <a:lnTo>
                    <a:pt x="222" y="106"/>
                  </a:lnTo>
                  <a:lnTo>
                    <a:pt x="224" y="106"/>
                  </a:lnTo>
                  <a:lnTo>
                    <a:pt x="230" y="106"/>
                  </a:lnTo>
                  <a:lnTo>
                    <a:pt x="232" y="106"/>
                  </a:lnTo>
                  <a:lnTo>
                    <a:pt x="234" y="108"/>
                  </a:lnTo>
                  <a:lnTo>
                    <a:pt x="234" y="110"/>
                  </a:lnTo>
                  <a:lnTo>
                    <a:pt x="234" y="111"/>
                  </a:lnTo>
                  <a:lnTo>
                    <a:pt x="232" y="115"/>
                  </a:lnTo>
                  <a:lnTo>
                    <a:pt x="230" y="117"/>
                  </a:lnTo>
                  <a:lnTo>
                    <a:pt x="226" y="121"/>
                  </a:lnTo>
                  <a:lnTo>
                    <a:pt x="222" y="123"/>
                  </a:lnTo>
                  <a:lnTo>
                    <a:pt x="220" y="125"/>
                  </a:lnTo>
                  <a:lnTo>
                    <a:pt x="217" y="125"/>
                  </a:lnTo>
                  <a:lnTo>
                    <a:pt x="213" y="121"/>
                  </a:lnTo>
                  <a:lnTo>
                    <a:pt x="209" y="115"/>
                  </a:lnTo>
                  <a:lnTo>
                    <a:pt x="207" y="111"/>
                  </a:lnTo>
                  <a:lnTo>
                    <a:pt x="203" y="106"/>
                  </a:lnTo>
                  <a:lnTo>
                    <a:pt x="201" y="104"/>
                  </a:lnTo>
                  <a:lnTo>
                    <a:pt x="199" y="102"/>
                  </a:lnTo>
                  <a:lnTo>
                    <a:pt x="199" y="104"/>
                  </a:lnTo>
                  <a:lnTo>
                    <a:pt x="199" y="106"/>
                  </a:lnTo>
                  <a:lnTo>
                    <a:pt x="201" y="110"/>
                  </a:lnTo>
                  <a:lnTo>
                    <a:pt x="203" y="113"/>
                  </a:lnTo>
                  <a:lnTo>
                    <a:pt x="205" y="117"/>
                  </a:lnTo>
                  <a:lnTo>
                    <a:pt x="207" y="121"/>
                  </a:lnTo>
                  <a:lnTo>
                    <a:pt x="209" y="125"/>
                  </a:lnTo>
                  <a:lnTo>
                    <a:pt x="213" y="127"/>
                  </a:lnTo>
                  <a:lnTo>
                    <a:pt x="215" y="129"/>
                  </a:lnTo>
                  <a:lnTo>
                    <a:pt x="218" y="129"/>
                  </a:lnTo>
                  <a:lnTo>
                    <a:pt x="220" y="129"/>
                  </a:lnTo>
                  <a:lnTo>
                    <a:pt x="222" y="129"/>
                  </a:lnTo>
                  <a:lnTo>
                    <a:pt x="222" y="131"/>
                  </a:lnTo>
                  <a:lnTo>
                    <a:pt x="222" y="133"/>
                  </a:lnTo>
                  <a:lnTo>
                    <a:pt x="220" y="136"/>
                  </a:lnTo>
                  <a:lnTo>
                    <a:pt x="218" y="138"/>
                  </a:lnTo>
                  <a:lnTo>
                    <a:pt x="217" y="142"/>
                  </a:lnTo>
                  <a:lnTo>
                    <a:pt x="213" y="148"/>
                  </a:lnTo>
                  <a:lnTo>
                    <a:pt x="209" y="152"/>
                  </a:lnTo>
                  <a:lnTo>
                    <a:pt x="207" y="156"/>
                  </a:lnTo>
                  <a:lnTo>
                    <a:pt x="205" y="160"/>
                  </a:lnTo>
                  <a:lnTo>
                    <a:pt x="205" y="163"/>
                  </a:lnTo>
                  <a:lnTo>
                    <a:pt x="207" y="167"/>
                  </a:lnTo>
                  <a:lnTo>
                    <a:pt x="207" y="171"/>
                  </a:lnTo>
                  <a:lnTo>
                    <a:pt x="207" y="173"/>
                  </a:lnTo>
                  <a:lnTo>
                    <a:pt x="207" y="175"/>
                  </a:lnTo>
                  <a:lnTo>
                    <a:pt x="207" y="177"/>
                  </a:lnTo>
                  <a:lnTo>
                    <a:pt x="203" y="179"/>
                  </a:lnTo>
                  <a:lnTo>
                    <a:pt x="201" y="181"/>
                  </a:lnTo>
                  <a:lnTo>
                    <a:pt x="199" y="184"/>
                  </a:lnTo>
                  <a:lnTo>
                    <a:pt x="199" y="186"/>
                  </a:lnTo>
                  <a:lnTo>
                    <a:pt x="199" y="188"/>
                  </a:lnTo>
                  <a:lnTo>
                    <a:pt x="199" y="190"/>
                  </a:lnTo>
                  <a:lnTo>
                    <a:pt x="199" y="192"/>
                  </a:lnTo>
                  <a:lnTo>
                    <a:pt x="197" y="194"/>
                  </a:lnTo>
                  <a:lnTo>
                    <a:pt x="195" y="196"/>
                  </a:lnTo>
                  <a:lnTo>
                    <a:pt x="193" y="200"/>
                  </a:lnTo>
                  <a:lnTo>
                    <a:pt x="192" y="202"/>
                  </a:lnTo>
                  <a:lnTo>
                    <a:pt x="190" y="206"/>
                  </a:lnTo>
                  <a:lnTo>
                    <a:pt x="188" y="208"/>
                  </a:lnTo>
                  <a:lnTo>
                    <a:pt x="186" y="209"/>
                  </a:lnTo>
                  <a:lnTo>
                    <a:pt x="182" y="209"/>
                  </a:lnTo>
                  <a:lnTo>
                    <a:pt x="178" y="208"/>
                  </a:lnTo>
                  <a:lnTo>
                    <a:pt x="176" y="206"/>
                  </a:lnTo>
                  <a:lnTo>
                    <a:pt x="174" y="202"/>
                  </a:lnTo>
                  <a:lnTo>
                    <a:pt x="172" y="198"/>
                  </a:lnTo>
                  <a:lnTo>
                    <a:pt x="172" y="196"/>
                  </a:lnTo>
                  <a:lnTo>
                    <a:pt x="172" y="194"/>
                  </a:lnTo>
                  <a:lnTo>
                    <a:pt x="172" y="190"/>
                  </a:lnTo>
                  <a:lnTo>
                    <a:pt x="170" y="186"/>
                  </a:lnTo>
                  <a:lnTo>
                    <a:pt x="170" y="183"/>
                  </a:lnTo>
                  <a:lnTo>
                    <a:pt x="169" y="179"/>
                  </a:lnTo>
                  <a:lnTo>
                    <a:pt x="169" y="175"/>
                  </a:lnTo>
                  <a:lnTo>
                    <a:pt x="170" y="171"/>
                  </a:lnTo>
                  <a:lnTo>
                    <a:pt x="170" y="169"/>
                  </a:lnTo>
                  <a:lnTo>
                    <a:pt x="170" y="163"/>
                  </a:lnTo>
                  <a:lnTo>
                    <a:pt x="169" y="158"/>
                  </a:lnTo>
                  <a:lnTo>
                    <a:pt x="169" y="154"/>
                  </a:lnTo>
                  <a:lnTo>
                    <a:pt x="167" y="148"/>
                  </a:lnTo>
                  <a:lnTo>
                    <a:pt x="165" y="144"/>
                  </a:lnTo>
                  <a:lnTo>
                    <a:pt x="163" y="140"/>
                  </a:lnTo>
                  <a:lnTo>
                    <a:pt x="161" y="138"/>
                  </a:lnTo>
                  <a:lnTo>
                    <a:pt x="157" y="138"/>
                  </a:lnTo>
                  <a:lnTo>
                    <a:pt x="153" y="138"/>
                  </a:lnTo>
                  <a:lnTo>
                    <a:pt x="149" y="138"/>
                  </a:lnTo>
                  <a:lnTo>
                    <a:pt x="147" y="140"/>
                  </a:lnTo>
                  <a:lnTo>
                    <a:pt x="144" y="140"/>
                  </a:lnTo>
                  <a:lnTo>
                    <a:pt x="142" y="140"/>
                  </a:lnTo>
                  <a:lnTo>
                    <a:pt x="140" y="140"/>
                  </a:lnTo>
                  <a:lnTo>
                    <a:pt x="138" y="138"/>
                  </a:lnTo>
                  <a:lnTo>
                    <a:pt x="136" y="136"/>
                  </a:lnTo>
                  <a:lnTo>
                    <a:pt x="134" y="133"/>
                  </a:lnTo>
                  <a:lnTo>
                    <a:pt x="132" y="129"/>
                  </a:lnTo>
                  <a:lnTo>
                    <a:pt x="130" y="127"/>
                  </a:lnTo>
                  <a:lnTo>
                    <a:pt x="128" y="123"/>
                  </a:lnTo>
                  <a:lnTo>
                    <a:pt x="126" y="121"/>
                  </a:lnTo>
                  <a:lnTo>
                    <a:pt x="126" y="119"/>
                  </a:lnTo>
                  <a:lnTo>
                    <a:pt x="128" y="117"/>
                  </a:lnTo>
                  <a:lnTo>
                    <a:pt x="128" y="115"/>
                  </a:lnTo>
                  <a:lnTo>
                    <a:pt x="128" y="113"/>
                  </a:lnTo>
                  <a:lnTo>
                    <a:pt x="130" y="110"/>
                  </a:lnTo>
                  <a:lnTo>
                    <a:pt x="132" y="104"/>
                  </a:lnTo>
                  <a:lnTo>
                    <a:pt x="134" y="100"/>
                  </a:lnTo>
                  <a:lnTo>
                    <a:pt x="136" y="96"/>
                  </a:lnTo>
                  <a:lnTo>
                    <a:pt x="140" y="92"/>
                  </a:lnTo>
                  <a:lnTo>
                    <a:pt x="142" y="90"/>
                  </a:lnTo>
                  <a:lnTo>
                    <a:pt x="144" y="88"/>
                  </a:lnTo>
                  <a:lnTo>
                    <a:pt x="145" y="87"/>
                  </a:lnTo>
                  <a:lnTo>
                    <a:pt x="149" y="87"/>
                  </a:lnTo>
                  <a:lnTo>
                    <a:pt x="151" y="87"/>
                  </a:lnTo>
                  <a:lnTo>
                    <a:pt x="153" y="87"/>
                  </a:lnTo>
                  <a:lnTo>
                    <a:pt x="153" y="85"/>
                  </a:lnTo>
                  <a:lnTo>
                    <a:pt x="155" y="85"/>
                  </a:lnTo>
                  <a:lnTo>
                    <a:pt x="157" y="83"/>
                  </a:lnTo>
                  <a:lnTo>
                    <a:pt x="159" y="83"/>
                  </a:lnTo>
                  <a:lnTo>
                    <a:pt x="163" y="83"/>
                  </a:lnTo>
                  <a:lnTo>
                    <a:pt x="165" y="83"/>
                  </a:lnTo>
                  <a:lnTo>
                    <a:pt x="167" y="83"/>
                  </a:lnTo>
                  <a:lnTo>
                    <a:pt x="167" y="85"/>
                  </a:lnTo>
                  <a:lnTo>
                    <a:pt x="167" y="87"/>
                  </a:lnTo>
                  <a:lnTo>
                    <a:pt x="169" y="88"/>
                  </a:lnTo>
                  <a:lnTo>
                    <a:pt x="170" y="92"/>
                  </a:lnTo>
                  <a:lnTo>
                    <a:pt x="172" y="92"/>
                  </a:lnTo>
                  <a:lnTo>
                    <a:pt x="176" y="94"/>
                  </a:lnTo>
                  <a:lnTo>
                    <a:pt x="178" y="94"/>
                  </a:lnTo>
                  <a:lnTo>
                    <a:pt x="178" y="92"/>
                  </a:lnTo>
                  <a:lnTo>
                    <a:pt x="180" y="90"/>
                  </a:lnTo>
                  <a:lnTo>
                    <a:pt x="182" y="90"/>
                  </a:lnTo>
                  <a:lnTo>
                    <a:pt x="186" y="92"/>
                  </a:lnTo>
                  <a:lnTo>
                    <a:pt x="190" y="92"/>
                  </a:lnTo>
                  <a:lnTo>
                    <a:pt x="193" y="92"/>
                  </a:lnTo>
                  <a:lnTo>
                    <a:pt x="195" y="94"/>
                  </a:lnTo>
                  <a:lnTo>
                    <a:pt x="197" y="94"/>
                  </a:lnTo>
                  <a:lnTo>
                    <a:pt x="199" y="92"/>
                  </a:lnTo>
                  <a:lnTo>
                    <a:pt x="199" y="88"/>
                  </a:lnTo>
                  <a:lnTo>
                    <a:pt x="199" y="87"/>
                  </a:lnTo>
                  <a:lnTo>
                    <a:pt x="197" y="85"/>
                  </a:lnTo>
                  <a:lnTo>
                    <a:pt x="195" y="83"/>
                  </a:lnTo>
                  <a:lnTo>
                    <a:pt x="193" y="83"/>
                  </a:lnTo>
                  <a:lnTo>
                    <a:pt x="190" y="83"/>
                  </a:lnTo>
                  <a:lnTo>
                    <a:pt x="188" y="83"/>
                  </a:lnTo>
                  <a:lnTo>
                    <a:pt x="186" y="81"/>
                  </a:lnTo>
                  <a:lnTo>
                    <a:pt x="186" y="79"/>
                  </a:lnTo>
                  <a:lnTo>
                    <a:pt x="186" y="79"/>
                  </a:lnTo>
                  <a:lnTo>
                    <a:pt x="184" y="79"/>
                  </a:lnTo>
                  <a:lnTo>
                    <a:pt x="184" y="79"/>
                  </a:lnTo>
                  <a:lnTo>
                    <a:pt x="182" y="81"/>
                  </a:lnTo>
                  <a:lnTo>
                    <a:pt x="180" y="81"/>
                  </a:lnTo>
                  <a:lnTo>
                    <a:pt x="178" y="79"/>
                  </a:lnTo>
                  <a:lnTo>
                    <a:pt x="178" y="75"/>
                  </a:lnTo>
                  <a:lnTo>
                    <a:pt x="176" y="73"/>
                  </a:lnTo>
                  <a:lnTo>
                    <a:pt x="172" y="71"/>
                  </a:lnTo>
                  <a:lnTo>
                    <a:pt x="170" y="69"/>
                  </a:lnTo>
                  <a:lnTo>
                    <a:pt x="169" y="69"/>
                  </a:lnTo>
                  <a:lnTo>
                    <a:pt x="169" y="69"/>
                  </a:lnTo>
                  <a:lnTo>
                    <a:pt x="170" y="71"/>
                  </a:lnTo>
                  <a:lnTo>
                    <a:pt x="172" y="73"/>
                  </a:lnTo>
                  <a:lnTo>
                    <a:pt x="174" y="75"/>
                  </a:lnTo>
                  <a:lnTo>
                    <a:pt x="176" y="77"/>
                  </a:lnTo>
                  <a:lnTo>
                    <a:pt x="176" y="79"/>
                  </a:lnTo>
                  <a:lnTo>
                    <a:pt x="176" y="79"/>
                  </a:lnTo>
                  <a:lnTo>
                    <a:pt x="174" y="81"/>
                  </a:lnTo>
                  <a:lnTo>
                    <a:pt x="172" y="83"/>
                  </a:lnTo>
                  <a:lnTo>
                    <a:pt x="172" y="83"/>
                  </a:lnTo>
                  <a:lnTo>
                    <a:pt x="172" y="81"/>
                  </a:lnTo>
                  <a:lnTo>
                    <a:pt x="170" y="77"/>
                  </a:lnTo>
                  <a:lnTo>
                    <a:pt x="169" y="75"/>
                  </a:lnTo>
                  <a:lnTo>
                    <a:pt x="167" y="73"/>
                  </a:lnTo>
                  <a:lnTo>
                    <a:pt x="163" y="71"/>
                  </a:lnTo>
                  <a:lnTo>
                    <a:pt x="163" y="71"/>
                  </a:lnTo>
                  <a:lnTo>
                    <a:pt x="161" y="71"/>
                  </a:lnTo>
                  <a:lnTo>
                    <a:pt x="157" y="73"/>
                  </a:lnTo>
                  <a:lnTo>
                    <a:pt x="155" y="75"/>
                  </a:lnTo>
                  <a:lnTo>
                    <a:pt x="153" y="77"/>
                  </a:lnTo>
                  <a:lnTo>
                    <a:pt x="153" y="81"/>
                  </a:lnTo>
                  <a:lnTo>
                    <a:pt x="149" y="83"/>
                  </a:lnTo>
                  <a:lnTo>
                    <a:pt x="147" y="83"/>
                  </a:lnTo>
                  <a:lnTo>
                    <a:pt x="144" y="83"/>
                  </a:lnTo>
                  <a:lnTo>
                    <a:pt x="144" y="83"/>
                  </a:lnTo>
                  <a:lnTo>
                    <a:pt x="144" y="81"/>
                  </a:lnTo>
                  <a:lnTo>
                    <a:pt x="144" y="79"/>
                  </a:lnTo>
                  <a:lnTo>
                    <a:pt x="142" y="79"/>
                  </a:lnTo>
                  <a:lnTo>
                    <a:pt x="140" y="77"/>
                  </a:lnTo>
                  <a:lnTo>
                    <a:pt x="140" y="75"/>
                  </a:lnTo>
                  <a:lnTo>
                    <a:pt x="142" y="73"/>
                  </a:lnTo>
                  <a:lnTo>
                    <a:pt x="142" y="71"/>
                  </a:lnTo>
                  <a:lnTo>
                    <a:pt x="144" y="71"/>
                  </a:lnTo>
                  <a:lnTo>
                    <a:pt x="147" y="71"/>
                  </a:lnTo>
                  <a:lnTo>
                    <a:pt x="149" y="71"/>
                  </a:lnTo>
                  <a:lnTo>
                    <a:pt x="151" y="69"/>
                  </a:lnTo>
                  <a:lnTo>
                    <a:pt x="151" y="67"/>
                  </a:lnTo>
                  <a:lnTo>
                    <a:pt x="151" y="67"/>
                  </a:lnTo>
                  <a:lnTo>
                    <a:pt x="149" y="65"/>
                  </a:lnTo>
                  <a:lnTo>
                    <a:pt x="149" y="63"/>
                  </a:lnTo>
                  <a:lnTo>
                    <a:pt x="149" y="63"/>
                  </a:lnTo>
                  <a:lnTo>
                    <a:pt x="153" y="62"/>
                  </a:lnTo>
                  <a:lnTo>
                    <a:pt x="155" y="60"/>
                  </a:lnTo>
                  <a:lnTo>
                    <a:pt x="157" y="58"/>
                  </a:lnTo>
                  <a:lnTo>
                    <a:pt x="159" y="56"/>
                  </a:lnTo>
                  <a:lnTo>
                    <a:pt x="161" y="54"/>
                  </a:lnTo>
                  <a:lnTo>
                    <a:pt x="163" y="52"/>
                  </a:lnTo>
                  <a:lnTo>
                    <a:pt x="165" y="52"/>
                  </a:lnTo>
                  <a:lnTo>
                    <a:pt x="167" y="52"/>
                  </a:lnTo>
                  <a:lnTo>
                    <a:pt x="169" y="52"/>
                  </a:lnTo>
                  <a:lnTo>
                    <a:pt x="169" y="54"/>
                  </a:lnTo>
                  <a:lnTo>
                    <a:pt x="170" y="54"/>
                  </a:lnTo>
                  <a:lnTo>
                    <a:pt x="172" y="54"/>
                  </a:lnTo>
                  <a:lnTo>
                    <a:pt x="174" y="52"/>
                  </a:lnTo>
                  <a:lnTo>
                    <a:pt x="176" y="52"/>
                  </a:lnTo>
                  <a:lnTo>
                    <a:pt x="178" y="50"/>
                  </a:lnTo>
                  <a:lnTo>
                    <a:pt x="178" y="50"/>
                  </a:lnTo>
                  <a:lnTo>
                    <a:pt x="178" y="48"/>
                  </a:lnTo>
                  <a:lnTo>
                    <a:pt x="180" y="46"/>
                  </a:lnTo>
                  <a:lnTo>
                    <a:pt x="184" y="46"/>
                  </a:lnTo>
                  <a:lnTo>
                    <a:pt x="184" y="44"/>
                  </a:lnTo>
                  <a:lnTo>
                    <a:pt x="186" y="42"/>
                  </a:lnTo>
                  <a:lnTo>
                    <a:pt x="186" y="40"/>
                  </a:lnTo>
                  <a:lnTo>
                    <a:pt x="184" y="37"/>
                  </a:lnTo>
                  <a:lnTo>
                    <a:pt x="182" y="35"/>
                  </a:lnTo>
                  <a:lnTo>
                    <a:pt x="180" y="35"/>
                  </a:lnTo>
                  <a:lnTo>
                    <a:pt x="178" y="35"/>
                  </a:lnTo>
                  <a:lnTo>
                    <a:pt x="176" y="37"/>
                  </a:lnTo>
                  <a:lnTo>
                    <a:pt x="176" y="37"/>
                  </a:lnTo>
                  <a:lnTo>
                    <a:pt x="174" y="38"/>
                  </a:lnTo>
                  <a:lnTo>
                    <a:pt x="174" y="38"/>
                  </a:lnTo>
                  <a:lnTo>
                    <a:pt x="174" y="40"/>
                  </a:lnTo>
                  <a:lnTo>
                    <a:pt x="174" y="42"/>
                  </a:lnTo>
                  <a:lnTo>
                    <a:pt x="176" y="44"/>
                  </a:lnTo>
                  <a:lnTo>
                    <a:pt x="174" y="44"/>
                  </a:lnTo>
                  <a:lnTo>
                    <a:pt x="174" y="46"/>
                  </a:lnTo>
                  <a:lnTo>
                    <a:pt x="172" y="48"/>
                  </a:lnTo>
                  <a:lnTo>
                    <a:pt x="172" y="50"/>
                  </a:lnTo>
                  <a:lnTo>
                    <a:pt x="170" y="52"/>
                  </a:lnTo>
                  <a:lnTo>
                    <a:pt x="169" y="52"/>
                  </a:lnTo>
                  <a:lnTo>
                    <a:pt x="169" y="50"/>
                  </a:lnTo>
                  <a:lnTo>
                    <a:pt x="167" y="48"/>
                  </a:lnTo>
                  <a:lnTo>
                    <a:pt x="163" y="46"/>
                  </a:lnTo>
                  <a:lnTo>
                    <a:pt x="161" y="46"/>
                  </a:lnTo>
                  <a:lnTo>
                    <a:pt x="161" y="44"/>
                  </a:lnTo>
                  <a:lnTo>
                    <a:pt x="161" y="42"/>
                  </a:lnTo>
                  <a:lnTo>
                    <a:pt x="163" y="40"/>
                  </a:lnTo>
                  <a:lnTo>
                    <a:pt x="165" y="38"/>
                  </a:lnTo>
                  <a:lnTo>
                    <a:pt x="167" y="38"/>
                  </a:lnTo>
                  <a:lnTo>
                    <a:pt x="169" y="37"/>
                  </a:lnTo>
                  <a:lnTo>
                    <a:pt x="170" y="33"/>
                  </a:lnTo>
                  <a:lnTo>
                    <a:pt x="174" y="31"/>
                  </a:lnTo>
                  <a:lnTo>
                    <a:pt x="176" y="29"/>
                  </a:lnTo>
                  <a:lnTo>
                    <a:pt x="157" y="23"/>
                  </a:lnTo>
                  <a:lnTo>
                    <a:pt x="138" y="21"/>
                  </a:lnTo>
                  <a:close/>
                  <a:moveTo>
                    <a:pt x="138" y="0"/>
                  </a:moveTo>
                  <a:lnTo>
                    <a:pt x="174" y="4"/>
                  </a:lnTo>
                  <a:lnTo>
                    <a:pt x="207" y="19"/>
                  </a:lnTo>
                  <a:lnTo>
                    <a:pt x="234" y="40"/>
                  </a:lnTo>
                  <a:lnTo>
                    <a:pt x="255" y="67"/>
                  </a:lnTo>
                  <a:lnTo>
                    <a:pt x="268" y="100"/>
                  </a:lnTo>
                  <a:lnTo>
                    <a:pt x="274" y="136"/>
                  </a:lnTo>
                  <a:lnTo>
                    <a:pt x="268" y="173"/>
                  </a:lnTo>
                  <a:lnTo>
                    <a:pt x="255" y="206"/>
                  </a:lnTo>
                  <a:lnTo>
                    <a:pt x="234" y="234"/>
                  </a:lnTo>
                  <a:lnTo>
                    <a:pt x="207" y="256"/>
                  </a:lnTo>
                  <a:lnTo>
                    <a:pt x="174" y="269"/>
                  </a:lnTo>
                  <a:lnTo>
                    <a:pt x="138" y="275"/>
                  </a:lnTo>
                  <a:lnTo>
                    <a:pt x="101" y="269"/>
                  </a:lnTo>
                  <a:lnTo>
                    <a:pt x="69" y="256"/>
                  </a:lnTo>
                  <a:lnTo>
                    <a:pt x="40" y="234"/>
                  </a:lnTo>
                  <a:lnTo>
                    <a:pt x="19" y="206"/>
                  </a:lnTo>
                  <a:lnTo>
                    <a:pt x="5" y="173"/>
                  </a:lnTo>
                  <a:lnTo>
                    <a:pt x="0" y="136"/>
                  </a:lnTo>
                  <a:lnTo>
                    <a:pt x="5" y="100"/>
                  </a:lnTo>
                  <a:lnTo>
                    <a:pt x="19" y="67"/>
                  </a:lnTo>
                  <a:lnTo>
                    <a:pt x="40" y="40"/>
                  </a:lnTo>
                  <a:lnTo>
                    <a:pt x="69" y="19"/>
                  </a:lnTo>
                  <a:lnTo>
                    <a:pt x="101"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2" name="Freeform 38"/>
            <p:cNvSpPr>
              <a:spLocks noEditPoints="1"/>
            </p:cNvSpPr>
            <p:nvPr userDrawn="1"/>
          </p:nvSpPr>
          <p:spPr bwMode="auto">
            <a:xfrm>
              <a:off x="11669713" y="1981721"/>
              <a:ext cx="481013" cy="395288"/>
            </a:xfrm>
            <a:custGeom>
              <a:avLst/>
              <a:gdLst>
                <a:gd name="T0" fmla="*/ 21 w 303"/>
                <a:gd name="T1" fmla="*/ 13 h 249"/>
                <a:gd name="T2" fmla="*/ 17 w 303"/>
                <a:gd name="T3" fmla="*/ 15 h 249"/>
                <a:gd name="T4" fmla="*/ 15 w 303"/>
                <a:gd name="T5" fmla="*/ 17 h 249"/>
                <a:gd name="T6" fmla="*/ 13 w 303"/>
                <a:gd name="T7" fmla="*/ 21 h 249"/>
                <a:gd name="T8" fmla="*/ 13 w 303"/>
                <a:gd name="T9" fmla="*/ 169 h 249"/>
                <a:gd name="T10" fmla="*/ 15 w 303"/>
                <a:gd name="T11" fmla="*/ 173 h 249"/>
                <a:gd name="T12" fmla="*/ 17 w 303"/>
                <a:gd name="T13" fmla="*/ 175 h 249"/>
                <a:gd name="T14" fmla="*/ 21 w 303"/>
                <a:gd name="T15" fmla="*/ 176 h 249"/>
                <a:gd name="T16" fmla="*/ 282 w 303"/>
                <a:gd name="T17" fmla="*/ 176 h 249"/>
                <a:gd name="T18" fmla="*/ 284 w 303"/>
                <a:gd name="T19" fmla="*/ 175 h 249"/>
                <a:gd name="T20" fmla="*/ 288 w 303"/>
                <a:gd name="T21" fmla="*/ 173 h 249"/>
                <a:gd name="T22" fmla="*/ 288 w 303"/>
                <a:gd name="T23" fmla="*/ 169 h 249"/>
                <a:gd name="T24" fmla="*/ 288 w 303"/>
                <a:gd name="T25" fmla="*/ 21 h 249"/>
                <a:gd name="T26" fmla="*/ 288 w 303"/>
                <a:gd name="T27" fmla="*/ 17 h 249"/>
                <a:gd name="T28" fmla="*/ 284 w 303"/>
                <a:gd name="T29" fmla="*/ 15 h 249"/>
                <a:gd name="T30" fmla="*/ 282 w 303"/>
                <a:gd name="T31" fmla="*/ 13 h 249"/>
                <a:gd name="T32" fmla="*/ 21 w 303"/>
                <a:gd name="T33" fmla="*/ 13 h 249"/>
                <a:gd name="T34" fmla="*/ 21 w 303"/>
                <a:gd name="T35" fmla="*/ 0 h 249"/>
                <a:gd name="T36" fmla="*/ 282 w 303"/>
                <a:gd name="T37" fmla="*/ 0 h 249"/>
                <a:gd name="T38" fmla="*/ 288 w 303"/>
                <a:gd name="T39" fmla="*/ 0 h 249"/>
                <a:gd name="T40" fmla="*/ 293 w 303"/>
                <a:gd name="T41" fmla="*/ 4 h 249"/>
                <a:gd name="T42" fmla="*/ 299 w 303"/>
                <a:gd name="T43" fmla="*/ 7 h 249"/>
                <a:gd name="T44" fmla="*/ 301 w 303"/>
                <a:gd name="T45" fmla="*/ 15 h 249"/>
                <a:gd name="T46" fmla="*/ 303 w 303"/>
                <a:gd name="T47" fmla="*/ 21 h 249"/>
                <a:gd name="T48" fmla="*/ 303 w 303"/>
                <a:gd name="T49" fmla="*/ 169 h 249"/>
                <a:gd name="T50" fmla="*/ 303 w 303"/>
                <a:gd name="T51" fmla="*/ 175 h 249"/>
                <a:gd name="T52" fmla="*/ 301 w 303"/>
                <a:gd name="T53" fmla="*/ 182 h 249"/>
                <a:gd name="T54" fmla="*/ 297 w 303"/>
                <a:gd name="T55" fmla="*/ 188 h 249"/>
                <a:gd name="T56" fmla="*/ 291 w 303"/>
                <a:gd name="T57" fmla="*/ 194 h 249"/>
                <a:gd name="T58" fmla="*/ 284 w 303"/>
                <a:gd name="T59" fmla="*/ 198 h 249"/>
                <a:gd name="T60" fmla="*/ 257 w 303"/>
                <a:gd name="T61" fmla="*/ 207 h 249"/>
                <a:gd name="T62" fmla="*/ 222 w 303"/>
                <a:gd name="T63" fmla="*/ 213 h 249"/>
                <a:gd name="T64" fmla="*/ 182 w 303"/>
                <a:gd name="T65" fmla="*/ 217 h 249"/>
                <a:gd name="T66" fmla="*/ 178 w 303"/>
                <a:gd name="T67" fmla="*/ 226 h 249"/>
                <a:gd name="T68" fmla="*/ 253 w 303"/>
                <a:gd name="T69" fmla="*/ 226 h 249"/>
                <a:gd name="T70" fmla="*/ 259 w 303"/>
                <a:gd name="T71" fmla="*/ 228 h 249"/>
                <a:gd name="T72" fmla="*/ 265 w 303"/>
                <a:gd name="T73" fmla="*/ 230 h 249"/>
                <a:gd name="T74" fmla="*/ 270 w 303"/>
                <a:gd name="T75" fmla="*/ 236 h 249"/>
                <a:gd name="T76" fmla="*/ 272 w 303"/>
                <a:gd name="T77" fmla="*/ 242 h 249"/>
                <a:gd name="T78" fmla="*/ 274 w 303"/>
                <a:gd name="T79" fmla="*/ 249 h 249"/>
                <a:gd name="T80" fmla="*/ 28 w 303"/>
                <a:gd name="T81" fmla="*/ 249 h 249"/>
                <a:gd name="T82" fmla="*/ 28 w 303"/>
                <a:gd name="T83" fmla="*/ 242 h 249"/>
                <a:gd name="T84" fmla="*/ 32 w 303"/>
                <a:gd name="T85" fmla="*/ 236 h 249"/>
                <a:gd name="T86" fmla="*/ 36 w 303"/>
                <a:gd name="T87" fmla="*/ 230 h 249"/>
                <a:gd name="T88" fmla="*/ 44 w 303"/>
                <a:gd name="T89" fmla="*/ 228 h 249"/>
                <a:gd name="T90" fmla="*/ 50 w 303"/>
                <a:gd name="T91" fmla="*/ 226 h 249"/>
                <a:gd name="T92" fmla="*/ 124 w 303"/>
                <a:gd name="T93" fmla="*/ 226 h 249"/>
                <a:gd name="T94" fmla="*/ 121 w 303"/>
                <a:gd name="T95" fmla="*/ 217 h 249"/>
                <a:gd name="T96" fmla="*/ 80 w 303"/>
                <a:gd name="T97" fmla="*/ 213 h 249"/>
                <a:gd name="T98" fmla="*/ 46 w 303"/>
                <a:gd name="T99" fmla="*/ 207 h 249"/>
                <a:gd name="T100" fmla="*/ 19 w 303"/>
                <a:gd name="T101" fmla="*/ 198 h 249"/>
                <a:gd name="T102" fmla="*/ 11 w 303"/>
                <a:gd name="T103" fmla="*/ 194 h 249"/>
                <a:gd name="T104" fmla="*/ 5 w 303"/>
                <a:gd name="T105" fmla="*/ 188 h 249"/>
                <a:gd name="T106" fmla="*/ 2 w 303"/>
                <a:gd name="T107" fmla="*/ 182 h 249"/>
                <a:gd name="T108" fmla="*/ 0 w 303"/>
                <a:gd name="T109" fmla="*/ 175 h 249"/>
                <a:gd name="T110" fmla="*/ 0 w 303"/>
                <a:gd name="T111" fmla="*/ 169 h 249"/>
                <a:gd name="T112" fmla="*/ 0 w 303"/>
                <a:gd name="T113" fmla="*/ 21 h 249"/>
                <a:gd name="T114" fmla="*/ 0 w 303"/>
                <a:gd name="T115" fmla="*/ 15 h 249"/>
                <a:gd name="T116" fmla="*/ 3 w 303"/>
                <a:gd name="T117" fmla="*/ 7 h 249"/>
                <a:gd name="T118" fmla="*/ 7 w 303"/>
                <a:gd name="T119" fmla="*/ 4 h 249"/>
                <a:gd name="T120" fmla="*/ 15 w 303"/>
                <a:gd name="T121" fmla="*/ 0 h 249"/>
                <a:gd name="T122" fmla="*/ 21 w 303"/>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9">
                  <a:moveTo>
                    <a:pt x="21" y="13"/>
                  </a:moveTo>
                  <a:lnTo>
                    <a:pt x="17" y="15"/>
                  </a:lnTo>
                  <a:lnTo>
                    <a:pt x="15" y="17"/>
                  </a:lnTo>
                  <a:lnTo>
                    <a:pt x="13" y="21"/>
                  </a:lnTo>
                  <a:lnTo>
                    <a:pt x="13" y="169"/>
                  </a:lnTo>
                  <a:lnTo>
                    <a:pt x="15" y="173"/>
                  </a:lnTo>
                  <a:lnTo>
                    <a:pt x="17" y="175"/>
                  </a:lnTo>
                  <a:lnTo>
                    <a:pt x="21" y="176"/>
                  </a:lnTo>
                  <a:lnTo>
                    <a:pt x="282" y="176"/>
                  </a:lnTo>
                  <a:lnTo>
                    <a:pt x="284" y="175"/>
                  </a:lnTo>
                  <a:lnTo>
                    <a:pt x="288" y="173"/>
                  </a:lnTo>
                  <a:lnTo>
                    <a:pt x="288" y="169"/>
                  </a:lnTo>
                  <a:lnTo>
                    <a:pt x="288" y="21"/>
                  </a:lnTo>
                  <a:lnTo>
                    <a:pt x="288" y="17"/>
                  </a:lnTo>
                  <a:lnTo>
                    <a:pt x="284" y="15"/>
                  </a:lnTo>
                  <a:lnTo>
                    <a:pt x="282" y="13"/>
                  </a:lnTo>
                  <a:lnTo>
                    <a:pt x="21" y="13"/>
                  </a:lnTo>
                  <a:close/>
                  <a:moveTo>
                    <a:pt x="21" y="0"/>
                  </a:moveTo>
                  <a:lnTo>
                    <a:pt x="282" y="0"/>
                  </a:lnTo>
                  <a:lnTo>
                    <a:pt x="288" y="0"/>
                  </a:lnTo>
                  <a:lnTo>
                    <a:pt x="293" y="4"/>
                  </a:lnTo>
                  <a:lnTo>
                    <a:pt x="299" y="7"/>
                  </a:lnTo>
                  <a:lnTo>
                    <a:pt x="301" y="15"/>
                  </a:lnTo>
                  <a:lnTo>
                    <a:pt x="303" y="21"/>
                  </a:lnTo>
                  <a:lnTo>
                    <a:pt x="303" y="169"/>
                  </a:lnTo>
                  <a:lnTo>
                    <a:pt x="303" y="175"/>
                  </a:lnTo>
                  <a:lnTo>
                    <a:pt x="301" y="182"/>
                  </a:lnTo>
                  <a:lnTo>
                    <a:pt x="297" y="188"/>
                  </a:lnTo>
                  <a:lnTo>
                    <a:pt x="291" y="194"/>
                  </a:lnTo>
                  <a:lnTo>
                    <a:pt x="284" y="198"/>
                  </a:lnTo>
                  <a:lnTo>
                    <a:pt x="257" y="207"/>
                  </a:lnTo>
                  <a:lnTo>
                    <a:pt x="222" y="213"/>
                  </a:lnTo>
                  <a:lnTo>
                    <a:pt x="182" y="217"/>
                  </a:lnTo>
                  <a:lnTo>
                    <a:pt x="178" y="226"/>
                  </a:lnTo>
                  <a:lnTo>
                    <a:pt x="253" y="226"/>
                  </a:lnTo>
                  <a:lnTo>
                    <a:pt x="259" y="228"/>
                  </a:lnTo>
                  <a:lnTo>
                    <a:pt x="265" y="230"/>
                  </a:lnTo>
                  <a:lnTo>
                    <a:pt x="270" y="236"/>
                  </a:lnTo>
                  <a:lnTo>
                    <a:pt x="272" y="242"/>
                  </a:lnTo>
                  <a:lnTo>
                    <a:pt x="274" y="249"/>
                  </a:lnTo>
                  <a:lnTo>
                    <a:pt x="28" y="249"/>
                  </a:lnTo>
                  <a:lnTo>
                    <a:pt x="28" y="242"/>
                  </a:lnTo>
                  <a:lnTo>
                    <a:pt x="32" y="236"/>
                  </a:lnTo>
                  <a:lnTo>
                    <a:pt x="36" y="230"/>
                  </a:lnTo>
                  <a:lnTo>
                    <a:pt x="44" y="228"/>
                  </a:lnTo>
                  <a:lnTo>
                    <a:pt x="50" y="226"/>
                  </a:lnTo>
                  <a:lnTo>
                    <a:pt x="124" y="226"/>
                  </a:lnTo>
                  <a:lnTo>
                    <a:pt x="121" y="217"/>
                  </a:lnTo>
                  <a:lnTo>
                    <a:pt x="80" y="213"/>
                  </a:lnTo>
                  <a:lnTo>
                    <a:pt x="46" y="207"/>
                  </a:lnTo>
                  <a:lnTo>
                    <a:pt x="19" y="198"/>
                  </a:lnTo>
                  <a:lnTo>
                    <a:pt x="11" y="194"/>
                  </a:lnTo>
                  <a:lnTo>
                    <a:pt x="5" y="188"/>
                  </a:lnTo>
                  <a:lnTo>
                    <a:pt x="2" y="182"/>
                  </a:lnTo>
                  <a:lnTo>
                    <a:pt x="0" y="175"/>
                  </a:lnTo>
                  <a:lnTo>
                    <a:pt x="0" y="169"/>
                  </a:lnTo>
                  <a:lnTo>
                    <a:pt x="0" y="21"/>
                  </a:lnTo>
                  <a:lnTo>
                    <a:pt x="0" y="15"/>
                  </a:lnTo>
                  <a:lnTo>
                    <a:pt x="3" y="7"/>
                  </a:lnTo>
                  <a:lnTo>
                    <a:pt x="7" y="4"/>
                  </a:lnTo>
                  <a:lnTo>
                    <a:pt x="15"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5" name="Freeform 41"/>
            <p:cNvSpPr>
              <a:spLocks/>
            </p:cNvSpPr>
            <p:nvPr userDrawn="1"/>
          </p:nvSpPr>
          <p:spPr bwMode="auto">
            <a:xfrm>
              <a:off x="9434513" y="1929333"/>
              <a:ext cx="214313" cy="417513"/>
            </a:xfrm>
            <a:custGeom>
              <a:avLst/>
              <a:gdLst>
                <a:gd name="T0" fmla="*/ 133 w 135"/>
                <a:gd name="T1" fmla="*/ 0 h 263"/>
                <a:gd name="T2" fmla="*/ 83 w 135"/>
                <a:gd name="T3" fmla="*/ 110 h 263"/>
                <a:gd name="T4" fmla="*/ 135 w 135"/>
                <a:gd name="T5" fmla="*/ 131 h 263"/>
                <a:gd name="T6" fmla="*/ 0 w 135"/>
                <a:gd name="T7" fmla="*/ 263 h 263"/>
                <a:gd name="T8" fmla="*/ 54 w 135"/>
                <a:gd name="T9" fmla="*/ 156 h 263"/>
                <a:gd name="T10" fmla="*/ 0 w 135"/>
                <a:gd name="T11" fmla="*/ 138 h 263"/>
                <a:gd name="T12" fmla="*/ 133 w 135"/>
                <a:gd name="T13" fmla="*/ 0 h 263"/>
              </a:gdLst>
              <a:ahLst/>
              <a:cxnLst>
                <a:cxn ang="0">
                  <a:pos x="T0" y="T1"/>
                </a:cxn>
                <a:cxn ang="0">
                  <a:pos x="T2" y="T3"/>
                </a:cxn>
                <a:cxn ang="0">
                  <a:pos x="T4" y="T5"/>
                </a:cxn>
                <a:cxn ang="0">
                  <a:pos x="T6" y="T7"/>
                </a:cxn>
                <a:cxn ang="0">
                  <a:pos x="T8" y="T9"/>
                </a:cxn>
                <a:cxn ang="0">
                  <a:pos x="T10" y="T11"/>
                </a:cxn>
                <a:cxn ang="0">
                  <a:pos x="T12" y="T13"/>
                </a:cxn>
              </a:cxnLst>
              <a:rect l="0" t="0" r="r" b="b"/>
              <a:pathLst>
                <a:path w="135" h="263">
                  <a:moveTo>
                    <a:pt x="133" y="0"/>
                  </a:moveTo>
                  <a:lnTo>
                    <a:pt x="83" y="110"/>
                  </a:lnTo>
                  <a:lnTo>
                    <a:pt x="135" y="131"/>
                  </a:lnTo>
                  <a:lnTo>
                    <a:pt x="0" y="263"/>
                  </a:lnTo>
                  <a:lnTo>
                    <a:pt x="54" y="156"/>
                  </a:lnTo>
                  <a:lnTo>
                    <a:pt x="0" y="138"/>
                  </a:lnTo>
                  <a:lnTo>
                    <a:pt x="1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6" name="Freeform 42"/>
            <p:cNvSpPr>
              <a:spLocks noEditPoints="1"/>
            </p:cNvSpPr>
            <p:nvPr userDrawn="1"/>
          </p:nvSpPr>
          <p:spPr bwMode="auto">
            <a:xfrm>
              <a:off x="9423401" y="1916633"/>
              <a:ext cx="236538" cy="442913"/>
            </a:xfrm>
            <a:custGeom>
              <a:avLst/>
              <a:gdLst>
                <a:gd name="T0" fmla="*/ 113 w 149"/>
                <a:gd name="T1" fmla="*/ 48 h 279"/>
                <a:gd name="T2" fmla="*/ 23 w 149"/>
                <a:gd name="T3" fmla="*/ 143 h 279"/>
                <a:gd name="T4" fmla="*/ 65 w 149"/>
                <a:gd name="T5" fmla="*/ 158 h 279"/>
                <a:gd name="T6" fmla="*/ 67 w 149"/>
                <a:gd name="T7" fmla="*/ 160 h 279"/>
                <a:gd name="T8" fmla="*/ 69 w 149"/>
                <a:gd name="T9" fmla="*/ 162 h 279"/>
                <a:gd name="T10" fmla="*/ 71 w 149"/>
                <a:gd name="T11" fmla="*/ 166 h 279"/>
                <a:gd name="T12" fmla="*/ 69 w 149"/>
                <a:gd name="T13" fmla="*/ 168 h 279"/>
                <a:gd name="T14" fmla="*/ 36 w 149"/>
                <a:gd name="T15" fmla="*/ 231 h 279"/>
                <a:gd name="T16" fmla="*/ 128 w 149"/>
                <a:gd name="T17" fmla="*/ 143 h 279"/>
                <a:gd name="T18" fmla="*/ 86 w 149"/>
                <a:gd name="T19" fmla="*/ 123 h 279"/>
                <a:gd name="T20" fmla="*/ 84 w 149"/>
                <a:gd name="T21" fmla="*/ 121 h 279"/>
                <a:gd name="T22" fmla="*/ 82 w 149"/>
                <a:gd name="T23" fmla="*/ 119 h 279"/>
                <a:gd name="T24" fmla="*/ 80 w 149"/>
                <a:gd name="T25" fmla="*/ 118 h 279"/>
                <a:gd name="T26" fmla="*/ 82 w 149"/>
                <a:gd name="T27" fmla="*/ 114 h 279"/>
                <a:gd name="T28" fmla="*/ 113 w 149"/>
                <a:gd name="T29" fmla="*/ 48 h 279"/>
                <a:gd name="T30" fmla="*/ 140 w 149"/>
                <a:gd name="T31" fmla="*/ 0 h 279"/>
                <a:gd name="T32" fmla="*/ 144 w 149"/>
                <a:gd name="T33" fmla="*/ 2 h 279"/>
                <a:gd name="T34" fmla="*/ 145 w 149"/>
                <a:gd name="T35" fmla="*/ 4 h 279"/>
                <a:gd name="T36" fmla="*/ 147 w 149"/>
                <a:gd name="T37" fmla="*/ 8 h 279"/>
                <a:gd name="T38" fmla="*/ 145 w 149"/>
                <a:gd name="T39" fmla="*/ 12 h 279"/>
                <a:gd name="T40" fmla="*/ 99 w 149"/>
                <a:gd name="T41" fmla="*/ 114 h 279"/>
                <a:gd name="T42" fmla="*/ 145 w 149"/>
                <a:gd name="T43" fmla="*/ 133 h 279"/>
                <a:gd name="T44" fmla="*/ 147 w 149"/>
                <a:gd name="T45" fmla="*/ 135 h 279"/>
                <a:gd name="T46" fmla="*/ 149 w 149"/>
                <a:gd name="T47" fmla="*/ 139 h 279"/>
                <a:gd name="T48" fmla="*/ 149 w 149"/>
                <a:gd name="T49" fmla="*/ 143 h 279"/>
                <a:gd name="T50" fmla="*/ 147 w 149"/>
                <a:gd name="T51" fmla="*/ 144 h 279"/>
                <a:gd name="T52" fmla="*/ 13 w 149"/>
                <a:gd name="T53" fmla="*/ 275 h 279"/>
                <a:gd name="T54" fmla="*/ 11 w 149"/>
                <a:gd name="T55" fmla="*/ 277 h 279"/>
                <a:gd name="T56" fmla="*/ 7 w 149"/>
                <a:gd name="T57" fmla="*/ 279 h 279"/>
                <a:gd name="T58" fmla="*/ 5 w 149"/>
                <a:gd name="T59" fmla="*/ 277 h 279"/>
                <a:gd name="T60" fmla="*/ 3 w 149"/>
                <a:gd name="T61" fmla="*/ 277 h 279"/>
                <a:gd name="T62" fmla="*/ 1 w 149"/>
                <a:gd name="T63" fmla="*/ 273 h 279"/>
                <a:gd name="T64" fmla="*/ 0 w 149"/>
                <a:gd name="T65" fmla="*/ 271 h 279"/>
                <a:gd name="T66" fmla="*/ 1 w 149"/>
                <a:gd name="T67" fmla="*/ 267 h 279"/>
                <a:gd name="T68" fmla="*/ 51 w 149"/>
                <a:gd name="T69" fmla="*/ 169 h 279"/>
                <a:gd name="T70" fmla="*/ 5 w 149"/>
                <a:gd name="T71" fmla="*/ 154 h 279"/>
                <a:gd name="T72" fmla="*/ 1 w 149"/>
                <a:gd name="T73" fmla="*/ 152 h 279"/>
                <a:gd name="T74" fmla="*/ 1 w 149"/>
                <a:gd name="T75" fmla="*/ 148 h 279"/>
                <a:gd name="T76" fmla="*/ 1 w 149"/>
                <a:gd name="T77" fmla="*/ 144 h 279"/>
                <a:gd name="T78" fmla="*/ 3 w 149"/>
                <a:gd name="T79" fmla="*/ 141 h 279"/>
                <a:gd name="T80" fmla="*/ 134 w 149"/>
                <a:gd name="T81" fmla="*/ 4 h 279"/>
                <a:gd name="T82" fmla="*/ 136 w 149"/>
                <a:gd name="T83" fmla="*/ 0 h 279"/>
                <a:gd name="T84" fmla="*/ 140 w 149"/>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279">
                  <a:moveTo>
                    <a:pt x="113" y="48"/>
                  </a:moveTo>
                  <a:lnTo>
                    <a:pt x="23" y="143"/>
                  </a:lnTo>
                  <a:lnTo>
                    <a:pt x="65" y="158"/>
                  </a:lnTo>
                  <a:lnTo>
                    <a:pt x="67" y="160"/>
                  </a:lnTo>
                  <a:lnTo>
                    <a:pt x="69" y="162"/>
                  </a:lnTo>
                  <a:lnTo>
                    <a:pt x="71" y="166"/>
                  </a:lnTo>
                  <a:lnTo>
                    <a:pt x="69" y="168"/>
                  </a:lnTo>
                  <a:lnTo>
                    <a:pt x="36" y="231"/>
                  </a:lnTo>
                  <a:lnTo>
                    <a:pt x="128" y="143"/>
                  </a:lnTo>
                  <a:lnTo>
                    <a:pt x="86" y="123"/>
                  </a:lnTo>
                  <a:lnTo>
                    <a:pt x="84" y="121"/>
                  </a:lnTo>
                  <a:lnTo>
                    <a:pt x="82" y="119"/>
                  </a:lnTo>
                  <a:lnTo>
                    <a:pt x="80" y="118"/>
                  </a:lnTo>
                  <a:lnTo>
                    <a:pt x="82" y="114"/>
                  </a:lnTo>
                  <a:lnTo>
                    <a:pt x="113" y="48"/>
                  </a:lnTo>
                  <a:close/>
                  <a:moveTo>
                    <a:pt x="140" y="0"/>
                  </a:moveTo>
                  <a:lnTo>
                    <a:pt x="144" y="2"/>
                  </a:lnTo>
                  <a:lnTo>
                    <a:pt x="145" y="4"/>
                  </a:lnTo>
                  <a:lnTo>
                    <a:pt x="147" y="8"/>
                  </a:lnTo>
                  <a:lnTo>
                    <a:pt x="145" y="12"/>
                  </a:lnTo>
                  <a:lnTo>
                    <a:pt x="99" y="114"/>
                  </a:lnTo>
                  <a:lnTo>
                    <a:pt x="145" y="133"/>
                  </a:lnTo>
                  <a:lnTo>
                    <a:pt x="147" y="135"/>
                  </a:lnTo>
                  <a:lnTo>
                    <a:pt x="149" y="139"/>
                  </a:lnTo>
                  <a:lnTo>
                    <a:pt x="149" y="143"/>
                  </a:lnTo>
                  <a:lnTo>
                    <a:pt x="147" y="144"/>
                  </a:lnTo>
                  <a:lnTo>
                    <a:pt x="13" y="275"/>
                  </a:lnTo>
                  <a:lnTo>
                    <a:pt x="11" y="277"/>
                  </a:lnTo>
                  <a:lnTo>
                    <a:pt x="7" y="279"/>
                  </a:lnTo>
                  <a:lnTo>
                    <a:pt x="5" y="277"/>
                  </a:lnTo>
                  <a:lnTo>
                    <a:pt x="3" y="277"/>
                  </a:lnTo>
                  <a:lnTo>
                    <a:pt x="1" y="273"/>
                  </a:lnTo>
                  <a:lnTo>
                    <a:pt x="0" y="271"/>
                  </a:lnTo>
                  <a:lnTo>
                    <a:pt x="1" y="267"/>
                  </a:lnTo>
                  <a:lnTo>
                    <a:pt x="51" y="169"/>
                  </a:lnTo>
                  <a:lnTo>
                    <a:pt x="5" y="154"/>
                  </a:lnTo>
                  <a:lnTo>
                    <a:pt x="1" y="152"/>
                  </a:lnTo>
                  <a:lnTo>
                    <a:pt x="1" y="148"/>
                  </a:lnTo>
                  <a:lnTo>
                    <a:pt x="1" y="144"/>
                  </a:lnTo>
                  <a:lnTo>
                    <a:pt x="3" y="141"/>
                  </a:lnTo>
                  <a:lnTo>
                    <a:pt x="134" y="4"/>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7" name="Freeform 43"/>
            <p:cNvSpPr>
              <a:spLocks noEditPoints="1"/>
            </p:cNvSpPr>
            <p:nvPr userDrawn="1"/>
          </p:nvSpPr>
          <p:spPr bwMode="auto">
            <a:xfrm>
              <a:off x="8334376" y="2105546"/>
              <a:ext cx="88900" cy="88900"/>
            </a:xfrm>
            <a:custGeom>
              <a:avLst/>
              <a:gdLst>
                <a:gd name="T0" fmla="*/ 27 w 56"/>
                <a:gd name="T1" fmla="*/ 16 h 56"/>
                <a:gd name="T2" fmla="*/ 23 w 56"/>
                <a:gd name="T3" fmla="*/ 18 h 56"/>
                <a:gd name="T4" fmla="*/ 19 w 56"/>
                <a:gd name="T5" fmla="*/ 20 h 56"/>
                <a:gd name="T6" fmla="*/ 15 w 56"/>
                <a:gd name="T7" fmla="*/ 25 h 56"/>
                <a:gd name="T8" fmla="*/ 15 w 56"/>
                <a:gd name="T9" fmla="*/ 29 h 56"/>
                <a:gd name="T10" fmla="*/ 15 w 56"/>
                <a:gd name="T11" fmla="*/ 35 h 56"/>
                <a:gd name="T12" fmla="*/ 19 w 56"/>
                <a:gd name="T13" fmla="*/ 39 h 56"/>
                <a:gd name="T14" fmla="*/ 23 w 56"/>
                <a:gd name="T15" fmla="*/ 41 h 56"/>
                <a:gd name="T16" fmla="*/ 27 w 56"/>
                <a:gd name="T17" fmla="*/ 43 h 56"/>
                <a:gd name="T18" fmla="*/ 33 w 56"/>
                <a:gd name="T19" fmla="*/ 41 h 56"/>
                <a:gd name="T20" fmla="*/ 37 w 56"/>
                <a:gd name="T21" fmla="*/ 39 h 56"/>
                <a:gd name="T22" fmla="*/ 40 w 56"/>
                <a:gd name="T23" fmla="*/ 35 h 56"/>
                <a:gd name="T24" fmla="*/ 40 w 56"/>
                <a:gd name="T25" fmla="*/ 29 h 56"/>
                <a:gd name="T26" fmla="*/ 40 w 56"/>
                <a:gd name="T27" fmla="*/ 24 h 56"/>
                <a:gd name="T28" fmla="*/ 37 w 56"/>
                <a:gd name="T29" fmla="*/ 20 h 56"/>
                <a:gd name="T30" fmla="*/ 33 w 56"/>
                <a:gd name="T31" fmla="*/ 18 h 56"/>
                <a:gd name="T32" fmla="*/ 27 w 56"/>
                <a:gd name="T33" fmla="*/ 16 h 56"/>
                <a:gd name="T34" fmla="*/ 27 w 56"/>
                <a:gd name="T35" fmla="*/ 0 h 56"/>
                <a:gd name="T36" fmla="*/ 35 w 56"/>
                <a:gd name="T37" fmla="*/ 2 h 56"/>
                <a:gd name="T38" fmla="*/ 42 w 56"/>
                <a:gd name="T39" fmla="*/ 4 h 56"/>
                <a:gd name="T40" fmla="*/ 48 w 56"/>
                <a:gd name="T41" fmla="*/ 10 h 56"/>
                <a:gd name="T42" fmla="*/ 56 w 56"/>
                <a:gd name="T43" fmla="*/ 22 h 56"/>
                <a:gd name="T44" fmla="*/ 56 w 56"/>
                <a:gd name="T45" fmla="*/ 37 h 56"/>
                <a:gd name="T46" fmla="*/ 48 w 56"/>
                <a:gd name="T47" fmla="*/ 50 h 56"/>
                <a:gd name="T48" fmla="*/ 35 w 56"/>
                <a:gd name="T49" fmla="*/ 56 h 56"/>
                <a:gd name="T50" fmla="*/ 21 w 56"/>
                <a:gd name="T51" fmla="*/ 56 h 56"/>
                <a:gd name="T52" fmla="*/ 8 w 56"/>
                <a:gd name="T53" fmla="*/ 50 h 56"/>
                <a:gd name="T54" fmla="*/ 4 w 56"/>
                <a:gd name="T55" fmla="*/ 43 h 56"/>
                <a:gd name="T56" fmla="*/ 0 w 56"/>
                <a:gd name="T57" fmla="*/ 37 h 56"/>
                <a:gd name="T58" fmla="*/ 0 w 56"/>
                <a:gd name="T59" fmla="*/ 29 h 56"/>
                <a:gd name="T60" fmla="*/ 0 w 56"/>
                <a:gd name="T61" fmla="*/ 22 h 56"/>
                <a:gd name="T62" fmla="*/ 4 w 56"/>
                <a:gd name="T63" fmla="*/ 16 h 56"/>
                <a:gd name="T64" fmla="*/ 8 w 56"/>
                <a:gd name="T65" fmla="*/ 10 h 56"/>
                <a:gd name="T66" fmla="*/ 14 w 56"/>
                <a:gd name="T67" fmla="*/ 4 h 56"/>
                <a:gd name="T68" fmla="*/ 21 w 56"/>
                <a:gd name="T69" fmla="*/ 2 h 56"/>
                <a:gd name="T70" fmla="*/ 27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7" y="16"/>
                  </a:moveTo>
                  <a:lnTo>
                    <a:pt x="23" y="18"/>
                  </a:lnTo>
                  <a:lnTo>
                    <a:pt x="19" y="20"/>
                  </a:lnTo>
                  <a:lnTo>
                    <a:pt x="15" y="25"/>
                  </a:lnTo>
                  <a:lnTo>
                    <a:pt x="15" y="29"/>
                  </a:lnTo>
                  <a:lnTo>
                    <a:pt x="15" y="35"/>
                  </a:lnTo>
                  <a:lnTo>
                    <a:pt x="19" y="39"/>
                  </a:lnTo>
                  <a:lnTo>
                    <a:pt x="23" y="41"/>
                  </a:lnTo>
                  <a:lnTo>
                    <a:pt x="27" y="43"/>
                  </a:lnTo>
                  <a:lnTo>
                    <a:pt x="33" y="41"/>
                  </a:lnTo>
                  <a:lnTo>
                    <a:pt x="37" y="39"/>
                  </a:lnTo>
                  <a:lnTo>
                    <a:pt x="40" y="35"/>
                  </a:lnTo>
                  <a:lnTo>
                    <a:pt x="40" y="29"/>
                  </a:lnTo>
                  <a:lnTo>
                    <a:pt x="40" y="24"/>
                  </a:lnTo>
                  <a:lnTo>
                    <a:pt x="37" y="20"/>
                  </a:lnTo>
                  <a:lnTo>
                    <a:pt x="33" y="18"/>
                  </a:lnTo>
                  <a:lnTo>
                    <a:pt x="27" y="16"/>
                  </a:lnTo>
                  <a:close/>
                  <a:moveTo>
                    <a:pt x="27" y="0"/>
                  </a:moveTo>
                  <a:lnTo>
                    <a:pt x="35" y="2"/>
                  </a:lnTo>
                  <a:lnTo>
                    <a:pt x="42" y="4"/>
                  </a:lnTo>
                  <a:lnTo>
                    <a:pt x="48" y="10"/>
                  </a:lnTo>
                  <a:lnTo>
                    <a:pt x="56" y="22"/>
                  </a:lnTo>
                  <a:lnTo>
                    <a:pt x="56" y="37"/>
                  </a:lnTo>
                  <a:lnTo>
                    <a:pt x="48" y="50"/>
                  </a:lnTo>
                  <a:lnTo>
                    <a:pt x="35" y="56"/>
                  </a:lnTo>
                  <a:lnTo>
                    <a:pt x="21" y="56"/>
                  </a:lnTo>
                  <a:lnTo>
                    <a:pt x="8" y="50"/>
                  </a:lnTo>
                  <a:lnTo>
                    <a:pt x="4" y="43"/>
                  </a:lnTo>
                  <a:lnTo>
                    <a:pt x="0" y="37"/>
                  </a:lnTo>
                  <a:lnTo>
                    <a:pt x="0" y="29"/>
                  </a:lnTo>
                  <a:lnTo>
                    <a:pt x="0" y="22"/>
                  </a:lnTo>
                  <a:lnTo>
                    <a:pt x="4" y="16"/>
                  </a:lnTo>
                  <a:lnTo>
                    <a:pt x="8" y="10"/>
                  </a:lnTo>
                  <a:lnTo>
                    <a:pt x="14" y="4"/>
                  </a:lnTo>
                  <a:lnTo>
                    <a:pt x="21"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8" name="Freeform 44"/>
            <p:cNvSpPr>
              <a:spLocks/>
            </p:cNvSpPr>
            <p:nvPr userDrawn="1"/>
          </p:nvSpPr>
          <p:spPr bwMode="auto">
            <a:xfrm>
              <a:off x="8364538" y="1965846"/>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9" name="Freeform 45"/>
            <p:cNvSpPr>
              <a:spLocks/>
            </p:cNvSpPr>
            <p:nvPr userDrawn="1"/>
          </p:nvSpPr>
          <p:spPr bwMode="auto">
            <a:xfrm>
              <a:off x="8364538" y="2240483"/>
              <a:ext cx="25400" cy="115888"/>
            </a:xfrm>
            <a:custGeom>
              <a:avLst/>
              <a:gdLst>
                <a:gd name="T0" fmla="*/ 8 w 16"/>
                <a:gd name="T1" fmla="*/ 0 h 73"/>
                <a:gd name="T2" fmla="*/ 12 w 16"/>
                <a:gd name="T3" fmla="*/ 0 h 73"/>
                <a:gd name="T4" fmla="*/ 16 w 16"/>
                <a:gd name="T5" fmla="*/ 4 h 73"/>
                <a:gd name="T6" fmla="*/ 16 w 16"/>
                <a:gd name="T7" fmla="*/ 8 h 73"/>
                <a:gd name="T8" fmla="*/ 16 w 16"/>
                <a:gd name="T9" fmla="*/ 65 h 73"/>
                <a:gd name="T10" fmla="*/ 16 w 16"/>
                <a:gd name="T11" fmla="*/ 69 h 73"/>
                <a:gd name="T12" fmla="*/ 12 w 16"/>
                <a:gd name="T13" fmla="*/ 71 h 73"/>
                <a:gd name="T14" fmla="*/ 8 w 16"/>
                <a:gd name="T15" fmla="*/ 73 h 73"/>
                <a:gd name="T16" fmla="*/ 4 w 16"/>
                <a:gd name="T17" fmla="*/ 71 h 73"/>
                <a:gd name="T18" fmla="*/ 2 w 16"/>
                <a:gd name="T19" fmla="*/ 69 h 73"/>
                <a:gd name="T20" fmla="*/ 0 w 16"/>
                <a:gd name="T21" fmla="*/ 65 h 73"/>
                <a:gd name="T22" fmla="*/ 0 w 16"/>
                <a:gd name="T23" fmla="*/ 8 h 73"/>
                <a:gd name="T24" fmla="*/ 2 w 16"/>
                <a:gd name="T25" fmla="*/ 4 h 73"/>
                <a:gd name="T26" fmla="*/ 4 w 16"/>
                <a:gd name="T27" fmla="*/ 0 h 73"/>
                <a:gd name="T28" fmla="*/ 8 w 16"/>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3">
                  <a:moveTo>
                    <a:pt x="8" y="0"/>
                  </a:moveTo>
                  <a:lnTo>
                    <a:pt x="12" y="0"/>
                  </a:lnTo>
                  <a:lnTo>
                    <a:pt x="16" y="4"/>
                  </a:lnTo>
                  <a:lnTo>
                    <a:pt x="16" y="8"/>
                  </a:lnTo>
                  <a:lnTo>
                    <a:pt x="16" y="65"/>
                  </a:lnTo>
                  <a:lnTo>
                    <a:pt x="16" y="69"/>
                  </a:lnTo>
                  <a:lnTo>
                    <a:pt x="12" y="71"/>
                  </a:lnTo>
                  <a:lnTo>
                    <a:pt x="8" y="73"/>
                  </a:lnTo>
                  <a:lnTo>
                    <a:pt x="4" y="71"/>
                  </a:lnTo>
                  <a:lnTo>
                    <a:pt x="2" y="69"/>
                  </a:lnTo>
                  <a:lnTo>
                    <a:pt x="0" y="65"/>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0" name="Freeform 46"/>
            <p:cNvSpPr>
              <a:spLocks/>
            </p:cNvSpPr>
            <p:nvPr userDrawn="1"/>
          </p:nvSpPr>
          <p:spPr bwMode="auto">
            <a:xfrm>
              <a:off x="8188326" y="2140471"/>
              <a:ext cx="115888" cy="23813"/>
            </a:xfrm>
            <a:custGeom>
              <a:avLst/>
              <a:gdLst>
                <a:gd name="T0" fmla="*/ 8 w 73"/>
                <a:gd name="T1" fmla="*/ 0 h 15"/>
                <a:gd name="T2" fmla="*/ 63 w 73"/>
                <a:gd name="T3" fmla="*/ 0 h 15"/>
                <a:gd name="T4" fmla="*/ 69 w 73"/>
                <a:gd name="T5" fmla="*/ 2 h 15"/>
                <a:gd name="T6" fmla="*/ 71 w 73"/>
                <a:gd name="T7" fmla="*/ 3 h 15"/>
                <a:gd name="T8" fmla="*/ 73 w 73"/>
                <a:gd name="T9" fmla="*/ 7 h 15"/>
                <a:gd name="T10" fmla="*/ 71 w 73"/>
                <a:gd name="T11" fmla="*/ 11 h 15"/>
                <a:gd name="T12" fmla="*/ 69 w 73"/>
                <a:gd name="T13" fmla="*/ 13 h 15"/>
                <a:gd name="T14" fmla="*/ 63 w 73"/>
                <a:gd name="T15" fmla="*/ 15 h 15"/>
                <a:gd name="T16" fmla="*/ 8 w 73"/>
                <a:gd name="T17" fmla="*/ 15 h 15"/>
                <a:gd name="T18" fmla="*/ 4 w 73"/>
                <a:gd name="T19" fmla="*/ 13 h 15"/>
                <a:gd name="T20" fmla="*/ 0 w 73"/>
                <a:gd name="T21" fmla="*/ 11 h 15"/>
                <a:gd name="T22" fmla="*/ 0 w 73"/>
                <a:gd name="T23" fmla="*/ 7 h 15"/>
                <a:gd name="T24" fmla="*/ 0 w 73"/>
                <a:gd name="T25" fmla="*/ 3 h 15"/>
                <a:gd name="T26" fmla="*/ 4 w 73"/>
                <a:gd name="T27" fmla="*/ 2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3" y="0"/>
                  </a:lnTo>
                  <a:lnTo>
                    <a:pt x="69" y="2"/>
                  </a:lnTo>
                  <a:lnTo>
                    <a:pt x="71" y="3"/>
                  </a:lnTo>
                  <a:lnTo>
                    <a:pt x="73" y="7"/>
                  </a:lnTo>
                  <a:lnTo>
                    <a:pt x="71" y="11"/>
                  </a:lnTo>
                  <a:lnTo>
                    <a:pt x="69" y="13"/>
                  </a:lnTo>
                  <a:lnTo>
                    <a:pt x="63" y="15"/>
                  </a:lnTo>
                  <a:lnTo>
                    <a:pt x="8" y="15"/>
                  </a:lnTo>
                  <a:lnTo>
                    <a:pt x="4" y="13"/>
                  </a:lnTo>
                  <a:lnTo>
                    <a:pt x="0" y="11"/>
                  </a:lnTo>
                  <a:lnTo>
                    <a:pt x="0" y="7"/>
                  </a:lnTo>
                  <a:lnTo>
                    <a:pt x="0" y="3"/>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1" name="Freeform 47"/>
            <p:cNvSpPr>
              <a:spLocks/>
            </p:cNvSpPr>
            <p:nvPr userDrawn="1"/>
          </p:nvSpPr>
          <p:spPr bwMode="auto">
            <a:xfrm>
              <a:off x="8462963" y="2140471"/>
              <a:ext cx="115888" cy="23813"/>
            </a:xfrm>
            <a:custGeom>
              <a:avLst/>
              <a:gdLst>
                <a:gd name="T0" fmla="*/ 7 w 73"/>
                <a:gd name="T1" fmla="*/ 0 h 15"/>
                <a:gd name="T2" fmla="*/ 65 w 73"/>
                <a:gd name="T3" fmla="*/ 0 h 15"/>
                <a:gd name="T4" fmla="*/ 69 w 73"/>
                <a:gd name="T5" fmla="*/ 2 h 15"/>
                <a:gd name="T6" fmla="*/ 71 w 73"/>
                <a:gd name="T7" fmla="*/ 3 h 15"/>
                <a:gd name="T8" fmla="*/ 73 w 73"/>
                <a:gd name="T9" fmla="*/ 7 h 15"/>
                <a:gd name="T10" fmla="*/ 71 w 73"/>
                <a:gd name="T11" fmla="*/ 11 h 15"/>
                <a:gd name="T12" fmla="*/ 69 w 73"/>
                <a:gd name="T13" fmla="*/ 15 h 15"/>
                <a:gd name="T14" fmla="*/ 65 w 73"/>
                <a:gd name="T15" fmla="*/ 15 h 15"/>
                <a:gd name="T16" fmla="*/ 7 w 73"/>
                <a:gd name="T17" fmla="*/ 15 h 15"/>
                <a:gd name="T18" fmla="*/ 4 w 73"/>
                <a:gd name="T19" fmla="*/ 15 h 15"/>
                <a:gd name="T20" fmla="*/ 0 w 73"/>
                <a:gd name="T21" fmla="*/ 11 h 15"/>
                <a:gd name="T22" fmla="*/ 0 w 73"/>
                <a:gd name="T23" fmla="*/ 7 h 15"/>
                <a:gd name="T24" fmla="*/ 0 w 73"/>
                <a:gd name="T25" fmla="*/ 3 h 15"/>
                <a:gd name="T26" fmla="*/ 4 w 73"/>
                <a:gd name="T27" fmla="*/ 2 h 15"/>
                <a:gd name="T28" fmla="*/ 7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7" y="0"/>
                  </a:moveTo>
                  <a:lnTo>
                    <a:pt x="65" y="0"/>
                  </a:lnTo>
                  <a:lnTo>
                    <a:pt x="69" y="2"/>
                  </a:lnTo>
                  <a:lnTo>
                    <a:pt x="71" y="3"/>
                  </a:lnTo>
                  <a:lnTo>
                    <a:pt x="73" y="7"/>
                  </a:lnTo>
                  <a:lnTo>
                    <a:pt x="71" y="11"/>
                  </a:lnTo>
                  <a:lnTo>
                    <a:pt x="69" y="15"/>
                  </a:lnTo>
                  <a:lnTo>
                    <a:pt x="65" y="15"/>
                  </a:lnTo>
                  <a:lnTo>
                    <a:pt x="7" y="15"/>
                  </a:lnTo>
                  <a:lnTo>
                    <a:pt x="4" y="15"/>
                  </a:lnTo>
                  <a:lnTo>
                    <a:pt x="0" y="11"/>
                  </a:lnTo>
                  <a:lnTo>
                    <a:pt x="0" y="7"/>
                  </a:lnTo>
                  <a:lnTo>
                    <a:pt x="0" y="3"/>
                  </a:lnTo>
                  <a:lnTo>
                    <a:pt x="4"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2" name="Freeform 48"/>
            <p:cNvSpPr>
              <a:spLocks/>
            </p:cNvSpPr>
            <p:nvPr userDrawn="1"/>
          </p:nvSpPr>
          <p:spPr bwMode="auto">
            <a:xfrm>
              <a:off x="8429626" y="2005533"/>
              <a:ext cx="84138" cy="92075"/>
            </a:xfrm>
            <a:custGeom>
              <a:avLst/>
              <a:gdLst>
                <a:gd name="T0" fmla="*/ 48 w 53"/>
                <a:gd name="T1" fmla="*/ 0 h 58"/>
                <a:gd name="T2" fmla="*/ 51 w 53"/>
                <a:gd name="T3" fmla="*/ 2 h 58"/>
                <a:gd name="T4" fmla="*/ 53 w 53"/>
                <a:gd name="T5" fmla="*/ 6 h 58"/>
                <a:gd name="T6" fmla="*/ 53 w 53"/>
                <a:gd name="T7" fmla="*/ 10 h 58"/>
                <a:gd name="T8" fmla="*/ 51 w 53"/>
                <a:gd name="T9" fmla="*/ 14 h 58"/>
                <a:gd name="T10" fmla="*/ 13 w 53"/>
                <a:gd name="T11" fmla="*/ 56 h 58"/>
                <a:gd name="T12" fmla="*/ 11 w 53"/>
                <a:gd name="T13" fmla="*/ 58 h 58"/>
                <a:gd name="T14" fmla="*/ 7 w 53"/>
                <a:gd name="T15" fmla="*/ 58 h 58"/>
                <a:gd name="T16" fmla="*/ 5 w 53"/>
                <a:gd name="T17" fmla="*/ 58 h 58"/>
                <a:gd name="T18" fmla="*/ 2 w 53"/>
                <a:gd name="T19" fmla="*/ 56 h 58"/>
                <a:gd name="T20" fmla="*/ 0 w 53"/>
                <a:gd name="T21" fmla="*/ 52 h 58"/>
                <a:gd name="T22" fmla="*/ 0 w 53"/>
                <a:gd name="T23" fmla="*/ 48 h 58"/>
                <a:gd name="T24" fmla="*/ 2 w 53"/>
                <a:gd name="T25" fmla="*/ 44 h 58"/>
                <a:gd name="T26" fmla="*/ 40 w 53"/>
                <a:gd name="T27" fmla="*/ 4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10"/>
                  </a:lnTo>
                  <a:lnTo>
                    <a:pt x="51" y="14"/>
                  </a:lnTo>
                  <a:lnTo>
                    <a:pt x="13" y="56"/>
                  </a:lnTo>
                  <a:lnTo>
                    <a:pt x="11" y="58"/>
                  </a:lnTo>
                  <a:lnTo>
                    <a:pt x="7" y="58"/>
                  </a:lnTo>
                  <a:lnTo>
                    <a:pt x="5" y="58"/>
                  </a:lnTo>
                  <a:lnTo>
                    <a:pt x="2" y="56"/>
                  </a:lnTo>
                  <a:lnTo>
                    <a:pt x="0" y="52"/>
                  </a:lnTo>
                  <a:lnTo>
                    <a:pt x="0" y="48"/>
                  </a:lnTo>
                  <a:lnTo>
                    <a:pt x="2" y="44"/>
                  </a:lnTo>
                  <a:lnTo>
                    <a:pt x="40" y="4"/>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3" name="Freeform 49"/>
            <p:cNvSpPr>
              <a:spLocks/>
            </p:cNvSpPr>
            <p:nvPr userDrawn="1"/>
          </p:nvSpPr>
          <p:spPr bwMode="auto">
            <a:xfrm>
              <a:off x="8243888" y="2207146"/>
              <a:ext cx="84138" cy="92075"/>
            </a:xfrm>
            <a:custGeom>
              <a:avLst/>
              <a:gdLst>
                <a:gd name="T0" fmla="*/ 48 w 53"/>
                <a:gd name="T1" fmla="*/ 0 h 58"/>
                <a:gd name="T2" fmla="*/ 49 w 53"/>
                <a:gd name="T3" fmla="*/ 2 h 58"/>
                <a:gd name="T4" fmla="*/ 53 w 53"/>
                <a:gd name="T5" fmla="*/ 6 h 58"/>
                <a:gd name="T6" fmla="*/ 53 w 53"/>
                <a:gd name="T7" fmla="*/ 9 h 58"/>
                <a:gd name="T8" fmla="*/ 51 w 53"/>
                <a:gd name="T9" fmla="*/ 13 h 58"/>
                <a:gd name="T10" fmla="*/ 11 w 53"/>
                <a:gd name="T11" fmla="*/ 54 h 58"/>
                <a:gd name="T12" fmla="*/ 9 w 53"/>
                <a:gd name="T13" fmla="*/ 56 h 58"/>
                <a:gd name="T14" fmla="*/ 5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49" y="2"/>
                  </a:lnTo>
                  <a:lnTo>
                    <a:pt x="53" y="6"/>
                  </a:lnTo>
                  <a:lnTo>
                    <a:pt x="53" y="9"/>
                  </a:lnTo>
                  <a:lnTo>
                    <a:pt x="51" y="13"/>
                  </a:lnTo>
                  <a:lnTo>
                    <a:pt x="11" y="54"/>
                  </a:lnTo>
                  <a:lnTo>
                    <a:pt x="9" y="56"/>
                  </a:lnTo>
                  <a:lnTo>
                    <a:pt x="5"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4" name="Freeform 50"/>
            <p:cNvSpPr>
              <a:spLocks/>
            </p:cNvSpPr>
            <p:nvPr userDrawn="1"/>
          </p:nvSpPr>
          <p:spPr bwMode="auto">
            <a:xfrm>
              <a:off x="8243888" y="2011883"/>
              <a:ext cx="87313" cy="85725"/>
            </a:xfrm>
            <a:custGeom>
              <a:avLst/>
              <a:gdLst>
                <a:gd name="T0" fmla="*/ 7 w 55"/>
                <a:gd name="T1" fmla="*/ 0 h 54"/>
                <a:gd name="T2" fmla="*/ 11 w 55"/>
                <a:gd name="T3" fmla="*/ 2 h 54"/>
                <a:gd name="T4" fmla="*/ 53 w 55"/>
                <a:gd name="T5" fmla="*/ 40 h 54"/>
                <a:gd name="T6" fmla="*/ 55 w 55"/>
                <a:gd name="T7" fmla="*/ 44 h 54"/>
                <a:gd name="T8" fmla="*/ 55 w 55"/>
                <a:gd name="T9" fmla="*/ 48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3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0"/>
                  </a:lnTo>
                  <a:lnTo>
                    <a:pt x="55" y="44"/>
                  </a:lnTo>
                  <a:lnTo>
                    <a:pt x="55" y="48"/>
                  </a:lnTo>
                  <a:lnTo>
                    <a:pt x="53" y="52"/>
                  </a:lnTo>
                  <a:lnTo>
                    <a:pt x="51" y="54"/>
                  </a:lnTo>
                  <a:lnTo>
                    <a:pt x="48" y="54"/>
                  </a:lnTo>
                  <a:lnTo>
                    <a:pt x="46" y="54"/>
                  </a:lnTo>
                  <a:lnTo>
                    <a:pt x="42" y="52"/>
                  </a:lnTo>
                  <a:lnTo>
                    <a:pt x="1" y="13"/>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25" name="Freeform 51"/>
            <p:cNvSpPr>
              <a:spLocks/>
            </p:cNvSpPr>
            <p:nvPr userDrawn="1"/>
          </p:nvSpPr>
          <p:spPr bwMode="auto">
            <a:xfrm>
              <a:off x="8440738" y="2200796"/>
              <a:ext cx="92075" cy="85725"/>
            </a:xfrm>
            <a:custGeom>
              <a:avLst/>
              <a:gdLst>
                <a:gd name="T0" fmla="*/ 10 w 58"/>
                <a:gd name="T1" fmla="*/ 0 h 54"/>
                <a:gd name="T2" fmla="*/ 14 w 58"/>
                <a:gd name="T3" fmla="*/ 2 h 54"/>
                <a:gd name="T4" fmla="*/ 56 w 58"/>
                <a:gd name="T5" fmla="*/ 40 h 54"/>
                <a:gd name="T6" fmla="*/ 58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6" y="40"/>
                  </a:lnTo>
                  <a:lnTo>
                    <a:pt x="58"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5" name="Freeform 61"/>
            <p:cNvSpPr>
              <a:spLocks/>
            </p:cNvSpPr>
            <p:nvPr userDrawn="1"/>
          </p:nvSpPr>
          <p:spPr bwMode="auto">
            <a:xfrm>
              <a:off x="10520363" y="1965846"/>
              <a:ext cx="407988" cy="406400"/>
            </a:xfrm>
            <a:custGeom>
              <a:avLst/>
              <a:gdLst>
                <a:gd name="T0" fmla="*/ 98 w 257"/>
                <a:gd name="T1" fmla="*/ 0 h 256"/>
                <a:gd name="T2" fmla="*/ 98 w 257"/>
                <a:gd name="T3" fmla="*/ 19 h 256"/>
                <a:gd name="T4" fmla="*/ 73 w 257"/>
                <a:gd name="T5" fmla="*/ 31 h 256"/>
                <a:gd name="T6" fmla="*/ 50 w 257"/>
                <a:gd name="T7" fmla="*/ 48 h 256"/>
                <a:gd name="T8" fmla="*/ 32 w 257"/>
                <a:gd name="T9" fmla="*/ 69 h 256"/>
                <a:gd name="T10" fmla="*/ 21 w 257"/>
                <a:gd name="T11" fmla="*/ 96 h 256"/>
                <a:gd name="T12" fmla="*/ 17 w 257"/>
                <a:gd name="T13" fmla="*/ 125 h 256"/>
                <a:gd name="T14" fmla="*/ 23 w 257"/>
                <a:gd name="T15" fmla="*/ 160 h 256"/>
                <a:gd name="T16" fmla="*/ 40 w 257"/>
                <a:gd name="T17" fmla="*/ 190 h 256"/>
                <a:gd name="T18" fmla="*/ 63 w 257"/>
                <a:gd name="T19" fmla="*/ 215 h 256"/>
                <a:gd name="T20" fmla="*/ 94 w 257"/>
                <a:gd name="T21" fmla="*/ 231 h 256"/>
                <a:gd name="T22" fmla="*/ 128 w 257"/>
                <a:gd name="T23" fmla="*/ 236 h 256"/>
                <a:gd name="T24" fmla="*/ 163 w 257"/>
                <a:gd name="T25" fmla="*/ 231 h 256"/>
                <a:gd name="T26" fmla="*/ 194 w 257"/>
                <a:gd name="T27" fmla="*/ 215 h 256"/>
                <a:gd name="T28" fmla="*/ 217 w 257"/>
                <a:gd name="T29" fmla="*/ 190 h 256"/>
                <a:gd name="T30" fmla="*/ 232 w 257"/>
                <a:gd name="T31" fmla="*/ 160 h 256"/>
                <a:gd name="T32" fmla="*/ 238 w 257"/>
                <a:gd name="T33" fmla="*/ 125 h 256"/>
                <a:gd name="T34" fmla="*/ 234 w 257"/>
                <a:gd name="T35" fmla="*/ 96 h 256"/>
                <a:gd name="T36" fmla="*/ 224 w 257"/>
                <a:gd name="T37" fmla="*/ 69 h 256"/>
                <a:gd name="T38" fmla="*/ 207 w 257"/>
                <a:gd name="T39" fmla="*/ 48 h 256"/>
                <a:gd name="T40" fmla="*/ 184 w 257"/>
                <a:gd name="T41" fmla="*/ 31 h 256"/>
                <a:gd name="T42" fmla="*/ 159 w 257"/>
                <a:gd name="T43" fmla="*/ 19 h 256"/>
                <a:gd name="T44" fmla="*/ 159 w 257"/>
                <a:gd name="T45" fmla="*/ 0 h 256"/>
                <a:gd name="T46" fmla="*/ 190 w 257"/>
                <a:gd name="T47" fmla="*/ 12 h 256"/>
                <a:gd name="T48" fmla="*/ 219 w 257"/>
                <a:gd name="T49" fmla="*/ 33 h 256"/>
                <a:gd name="T50" fmla="*/ 240 w 257"/>
                <a:gd name="T51" fmla="*/ 58 h 256"/>
                <a:gd name="T52" fmla="*/ 253 w 257"/>
                <a:gd name="T53" fmla="*/ 90 h 256"/>
                <a:gd name="T54" fmla="*/ 257 w 257"/>
                <a:gd name="T55" fmla="*/ 125 h 256"/>
                <a:gd name="T56" fmla="*/ 253 w 257"/>
                <a:gd name="T57" fmla="*/ 160 h 256"/>
                <a:gd name="T58" fmla="*/ 240 w 257"/>
                <a:gd name="T59" fmla="*/ 190 h 256"/>
                <a:gd name="T60" fmla="*/ 221 w 257"/>
                <a:gd name="T61" fmla="*/ 217 h 256"/>
                <a:gd name="T62" fmla="*/ 194 w 257"/>
                <a:gd name="T63" fmla="*/ 236 h 256"/>
                <a:gd name="T64" fmla="*/ 163 w 257"/>
                <a:gd name="T65" fmla="*/ 250 h 256"/>
                <a:gd name="T66" fmla="*/ 128 w 257"/>
                <a:gd name="T67" fmla="*/ 256 h 256"/>
                <a:gd name="T68" fmla="*/ 94 w 257"/>
                <a:gd name="T69" fmla="*/ 250 h 256"/>
                <a:gd name="T70" fmla="*/ 63 w 257"/>
                <a:gd name="T71" fmla="*/ 236 h 256"/>
                <a:gd name="T72" fmla="*/ 36 w 257"/>
                <a:gd name="T73" fmla="*/ 217 h 256"/>
                <a:gd name="T74" fmla="*/ 17 w 257"/>
                <a:gd name="T75" fmla="*/ 190 h 256"/>
                <a:gd name="T76" fmla="*/ 4 w 257"/>
                <a:gd name="T77" fmla="*/ 160 h 256"/>
                <a:gd name="T78" fmla="*/ 0 w 257"/>
                <a:gd name="T79" fmla="*/ 125 h 256"/>
                <a:gd name="T80" fmla="*/ 4 w 257"/>
                <a:gd name="T81" fmla="*/ 90 h 256"/>
                <a:gd name="T82" fmla="*/ 17 w 257"/>
                <a:gd name="T83" fmla="*/ 58 h 256"/>
                <a:gd name="T84" fmla="*/ 38 w 257"/>
                <a:gd name="T85" fmla="*/ 33 h 256"/>
                <a:gd name="T86" fmla="*/ 65 w 257"/>
                <a:gd name="T87" fmla="*/ 12 h 256"/>
                <a:gd name="T88" fmla="*/ 98 w 257"/>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7" h="256">
                  <a:moveTo>
                    <a:pt x="98" y="0"/>
                  </a:moveTo>
                  <a:lnTo>
                    <a:pt x="98" y="19"/>
                  </a:lnTo>
                  <a:lnTo>
                    <a:pt x="73" y="31"/>
                  </a:lnTo>
                  <a:lnTo>
                    <a:pt x="50" y="48"/>
                  </a:lnTo>
                  <a:lnTo>
                    <a:pt x="32" y="69"/>
                  </a:lnTo>
                  <a:lnTo>
                    <a:pt x="21" y="96"/>
                  </a:lnTo>
                  <a:lnTo>
                    <a:pt x="17" y="125"/>
                  </a:lnTo>
                  <a:lnTo>
                    <a:pt x="23" y="160"/>
                  </a:lnTo>
                  <a:lnTo>
                    <a:pt x="40" y="190"/>
                  </a:lnTo>
                  <a:lnTo>
                    <a:pt x="63" y="215"/>
                  </a:lnTo>
                  <a:lnTo>
                    <a:pt x="94" y="231"/>
                  </a:lnTo>
                  <a:lnTo>
                    <a:pt x="128" y="236"/>
                  </a:lnTo>
                  <a:lnTo>
                    <a:pt x="163" y="231"/>
                  </a:lnTo>
                  <a:lnTo>
                    <a:pt x="194" y="215"/>
                  </a:lnTo>
                  <a:lnTo>
                    <a:pt x="217" y="190"/>
                  </a:lnTo>
                  <a:lnTo>
                    <a:pt x="232" y="160"/>
                  </a:lnTo>
                  <a:lnTo>
                    <a:pt x="238" y="125"/>
                  </a:lnTo>
                  <a:lnTo>
                    <a:pt x="234" y="96"/>
                  </a:lnTo>
                  <a:lnTo>
                    <a:pt x="224" y="69"/>
                  </a:lnTo>
                  <a:lnTo>
                    <a:pt x="207" y="48"/>
                  </a:lnTo>
                  <a:lnTo>
                    <a:pt x="184" y="31"/>
                  </a:lnTo>
                  <a:lnTo>
                    <a:pt x="159" y="19"/>
                  </a:lnTo>
                  <a:lnTo>
                    <a:pt x="159" y="0"/>
                  </a:lnTo>
                  <a:lnTo>
                    <a:pt x="190" y="12"/>
                  </a:lnTo>
                  <a:lnTo>
                    <a:pt x="219" y="33"/>
                  </a:lnTo>
                  <a:lnTo>
                    <a:pt x="240" y="58"/>
                  </a:lnTo>
                  <a:lnTo>
                    <a:pt x="253" y="90"/>
                  </a:lnTo>
                  <a:lnTo>
                    <a:pt x="257" y="125"/>
                  </a:lnTo>
                  <a:lnTo>
                    <a:pt x="253" y="160"/>
                  </a:lnTo>
                  <a:lnTo>
                    <a:pt x="240" y="190"/>
                  </a:lnTo>
                  <a:lnTo>
                    <a:pt x="221" y="217"/>
                  </a:lnTo>
                  <a:lnTo>
                    <a:pt x="194" y="236"/>
                  </a:lnTo>
                  <a:lnTo>
                    <a:pt x="163" y="250"/>
                  </a:lnTo>
                  <a:lnTo>
                    <a:pt x="128" y="256"/>
                  </a:lnTo>
                  <a:lnTo>
                    <a:pt x="94" y="250"/>
                  </a:lnTo>
                  <a:lnTo>
                    <a:pt x="63" y="236"/>
                  </a:lnTo>
                  <a:lnTo>
                    <a:pt x="36" y="217"/>
                  </a:lnTo>
                  <a:lnTo>
                    <a:pt x="17" y="190"/>
                  </a:lnTo>
                  <a:lnTo>
                    <a:pt x="4" y="160"/>
                  </a:lnTo>
                  <a:lnTo>
                    <a:pt x="0" y="125"/>
                  </a:lnTo>
                  <a:lnTo>
                    <a:pt x="4" y="90"/>
                  </a:lnTo>
                  <a:lnTo>
                    <a:pt x="17" y="58"/>
                  </a:lnTo>
                  <a:lnTo>
                    <a:pt x="38" y="33"/>
                  </a:lnTo>
                  <a:lnTo>
                    <a:pt x="65" y="12"/>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6" name="Freeform 62"/>
            <p:cNvSpPr>
              <a:spLocks/>
            </p:cNvSpPr>
            <p:nvPr userDrawn="1"/>
          </p:nvSpPr>
          <p:spPr bwMode="auto">
            <a:xfrm>
              <a:off x="10712451" y="1895996"/>
              <a:ext cx="30163" cy="182563"/>
            </a:xfrm>
            <a:custGeom>
              <a:avLst/>
              <a:gdLst>
                <a:gd name="T0" fmla="*/ 9 w 19"/>
                <a:gd name="T1" fmla="*/ 0 h 115"/>
                <a:gd name="T2" fmla="*/ 15 w 19"/>
                <a:gd name="T3" fmla="*/ 2 h 115"/>
                <a:gd name="T4" fmla="*/ 19 w 19"/>
                <a:gd name="T5" fmla="*/ 4 h 115"/>
                <a:gd name="T6" fmla="*/ 19 w 19"/>
                <a:gd name="T7" fmla="*/ 10 h 115"/>
                <a:gd name="T8" fmla="*/ 19 w 19"/>
                <a:gd name="T9" fmla="*/ 106 h 115"/>
                <a:gd name="T10" fmla="*/ 19 w 19"/>
                <a:gd name="T11" fmla="*/ 109 h 115"/>
                <a:gd name="T12" fmla="*/ 15 w 19"/>
                <a:gd name="T13" fmla="*/ 113 h 115"/>
                <a:gd name="T14" fmla="*/ 9 w 19"/>
                <a:gd name="T15" fmla="*/ 115 h 115"/>
                <a:gd name="T16" fmla="*/ 5 w 19"/>
                <a:gd name="T17" fmla="*/ 113 h 115"/>
                <a:gd name="T18" fmla="*/ 2 w 19"/>
                <a:gd name="T19" fmla="*/ 109 h 115"/>
                <a:gd name="T20" fmla="*/ 0 w 19"/>
                <a:gd name="T21" fmla="*/ 106 h 115"/>
                <a:gd name="T22" fmla="*/ 0 w 19"/>
                <a:gd name="T23" fmla="*/ 10 h 115"/>
                <a:gd name="T24" fmla="*/ 2 w 19"/>
                <a:gd name="T25" fmla="*/ 4 h 115"/>
                <a:gd name="T26" fmla="*/ 5 w 19"/>
                <a:gd name="T27" fmla="*/ 2 h 115"/>
                <a:gd name="T28" fmla="*/ 9 w 1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5">
                  <a:moveTo>
                    <a:pt x="9" y="0"/>
                  </a:moveTo>
                  <a:lnTo>
                    <a:pt x="15" y="2"/>
                  </a:lnTo>
                  <a:lnTo>
                    <a:pt x="19" y="4"/>
                  </a:lnTo>
                  <a:lnTo>
                    <a:pt x="19" y="10"/>
                  </a:lnTo>
                  <a:lnTo>
                    <a:pt x="19" y="106"/>
                  </a:lnTo>
                  <a:lnTo>
                    <a:pt x="19" y="109"/>
                  </a:lnTo>
                  <a:lnTo>
                    <a:pt x="15" y="113"/>
                  </a:lnTo>
                  <a:lnTo>
                    <a:pt x="9" y="115"/>
                  </a:lnTo>
                  <a:lnTo>
                    <a:pt x="5" y="113"/>
                  </a:lnTo>
                  <a:lnTo>
                    <a:pt x="2" y="109"/>
                  </a:lnTo>
                  <a:lnTo>
                    <a:pt x="0" y="106"/>
                  </a:lnTo>
                  <a:lnTo>
                    <a:pt x="0" y="10"/>
                  </a:lnTo>
                  <a:lnTo>
                    <a:pt x="2" y="4"/>
                  </a:lnTo>
                  <a:lnTo>
                    <a:pt x="5" y="2"/>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7" name="Freeform 63"/>
            <p:cNvSpPr>
              <a:spLocks noEditPoints="1"/>
            </p:cNvSpPr>
            <p:nvPr userDrawn="1"/>
          </p:nvSpPr>
          <p:spPr bwMode="auto">
            <a:xfrm>
              <a:off x="9958388" y="3094558"/>
              <a:ext cx="436563" cy="433388"/>
            </a:xfrm>
            <a:custGeom>
              <a:avLst/>
              <a:gdLst>
                <a:gd name="T0" fmla="*/ 214 w 275"/>
                <a:gd name="T1" fmla="*/ 192 h 273"/>
                <a:gd name="T2" fmla="*/ 217 w 275"/>
                <a:gd name="T3" fmla="*/ 171 h 273"/>
                <a:gd name="T4" fmla="*/ 41 w 275"/>
                <a:gd name="T5" fmla="*/ 117 h 273"/>
                <a:gd name="T6" fmla="*/ 154 w 275"/>
                <a:gd name="T7" fmla="*/ 52 h 273"/>
                <a:gd name="T8" fmla="*/ 150 w 275"/>
                <a:gd name="T9" fmla="*/ 59 h 273"/>
                <a:gd name="T10" fmla="*/ 146 w 275"/>
                <a:gd name="T11" fmla="*/ 52 h 273"/>
                <a:gd name="T12" fmla="*/ 137 w 275"/>
                <a:gd name="T13" fmla="*/ 23 h 273"/>
                <a:gd name="T14" fmla="*/ 125 w 275"/>
                <a:gd name="T15" fmla="*/ 33 h 273"/>
                <a:gd name="T16" fmla="*/ 104 w 275"/>
                <a:gd name="T17" fmla="*/ 42 h 273"/>
                <a:gd name="T18" fmla="*/ 108 w 275"/>
                <a:gd name="T19" fmla="*/ 25 h 273"/>
                <a:gd name="T20" fmla="*/ 96 w 275"/>
                <a:gd name="T21" fmla="*/ 36 h 273"/>
                <a:gd name="T22" fmla="*/ 77 w 275"/>
                <a:gd name="T23" fmla="*/ 40 h 273"/>
                <a:gd name="T24" fmla="*/ 68 w 275"/>
                <a:gd name="T25" fmla="*/ 44 h 273"/>
                <a:gd name="T26" fmla="*/ 72 w 275"/>
                <a:gd name="T27" fmla="*/ 48 h 273"/>
                <a:gd name="T28" fmla="*/ 87 w 275"/>
                <a:gd name="T29" fmla="*/ 52 h 273"/>
                <a:gd name="T30" fmla="*/ 77 w 275"/>
                <a:gd name="T31" fmla="*/ 63 h 273"/>
                <a:gd name="T32" fmla="*/ 70 w 275"/>
                <a:gd name="T33" fmla="*/ 77 h 273"/>
                <a:gd name="T34" fmla="*/ 45 w 275"/>
                <a:gd name="T35" fmla="*/ 104 h 273"/>
                <a:gd name="T36" fmla="*/ 33 w 275"/>
                <a:gd name="T37" fmla="*/ 100 h 273"/>
                <a:gd name="T38" fmla="*/ 29 w 275"/>
                <a:gd name="T39" fmla="*/ 113 h 273"/>
                <a:gd name="T40" fmla="*/ 35 w 275"/>
                <a:gd name="T41" fmla="*/ 129 h 273"/>
                <a:gd name="T42" fmla="*/ 56 w 275"/>
                <a:gd name="T43" fmla="*/ 130 h 273"/>
                <a:gd name="T44" fmla="*/ 79 w 275"/>
                <a:gd name="T45" fmla="*/ 140 h 273"/>
                <a:gd name="T46" fmla="*/ 102 w 275"/>
                <a:gd name="T47" fmla="*/ 157 h 273"/>
                <a:gd name="T48" fmla="*/ 95 w 275"/>
                <a:gd name="T49" fmla="*/ 190 h 273"/>
                <a:gd name="T50" fmla="*/ 77 w 275"/>
                <a:gd name="T51" fmla="*/ 221 h 273"/>
                <a:gd name="T52" fmla="*/ 70 w 275"/>
                <a:gd name="T53" fmla="*/ 223 h 273"/>
                <a:gd name="T54" fmla="*/ 43 w 275"/>
                <a:gd name="T55" fmla="*/ 161 h 273"/>
                <a:gd name="T56" fmla="*/ 43 w 275"/>
                <a:gd name="T57" fmla="*/ 136 h 273"/>
                <a:gd name="T58" fmla="*/ 25 w 275"/>
                <a:gd name="T59" fmla="*/ 123 h 273"/>
                <a:gd name="T60" fmla="*/ 206 w 275"/>
                <a:gd name="T61" fmla="*/ 230 h 273"/>
                <a:gd name="T62" fmla="*/ 221 w 275"/>
                <a:gd name="T63" fmla="*/ 96 h 273"/>
                <a:gd name="T64" fmla="*/ 235 w 275"/>
                <a:gd name="T65" fmla="*/ 107 h 273"/>
                <a:gd name="T66" fmla="*/ 214 w 275"/>
                <a:gd name="T67" fmla="*/ 121 h 273"/>
                <a:gd name="T68" fmla="*/ 204 w 275"/>
                <a:gd name="T69" fmla="*/ 113 h 273"/>
                <a:gd name="T70" fmla="*/ 223 w 275"/>
                <a:gd name="T71" fmla="*/ 130 h 273"/>
                <a:gd name="T72" fmla="*/ 206 w 275"/>
                <a:gd name="T73" fmla="*/ 163 h 273"/>
                <a:gd name="T74" fmla="*/ 200 w 275"/>
                <a:gd name="T75" fmla="*/ 186 h 273"/>
                <a:gd name="T76" fmla="*/ 189 w 275"/>
                <a:gd name="T77" fmla="*/ 207 h 273"/>
                <a:gd name="T78" fmla="*/ 173 w 275"/>
                <a:gd name="T79" fmla="*/ 188 h 273"/>
                <a:gd name="T80" fmla="*/ 169 w 275"/>
                <a:gd name="T81" fmla="*/ 152 h 273"/>
                <a:gd name="T82" fmla="*/ 144 w 275"/>
                <a:gd name="T83" fmla="*/ 140 h 273"/>
                <a:gd name="T84" fmla="*/ 127 w 275"/>
                <a:gd name="T85" fmla="*/ 119 h 273"/>
                <a:gd name="T86" fmla="*/ 141 w 275"/>
                <a:gd name="T87" fmla="*/ 92 h 273"/>
                <a:gd name="T88" fmla="*/ 158 w 275"/>
                <a:gd name="T89" fmla="*/ 82 h 273"/>
                <a:gd name="T90" fmla="*/ 173 w 275"/>
                <a:gd name="T91" fmla="*/ 92 h 273"/>
                <a:gd name="T92" fmla="*/ 196 w 275"/>
                <a:gd name="T93" fmla="*/ 92 h 273"/>
                <a:gd name="T94" fmla="*/ 189 w 275"/>
                <a:gd name="T95" fmla="*/ 82 h 273"/>
                <a:gd name="T96" fmla="*/ 179 w 275"/>
                <a:gd name="T97" fmla="*/ 75 h 273"/>
                <a:gd name="T98" fmla="*/ 177 w 275"/>
                <a:gd name="T99" fmla="*/ 77 h 273"/>
                <a:gd name="T100" fmla="*/ 168 w 275"/>
                <a:gd name="T101" fmla="*/ 73 h 273"/>
                <a:gd name="T102" fmla="*/ 148 w 275"/>
                <a:gd name="T103" fmla="*/ 82 h 273"/>
                <a:gd name="T104" fmla="*/ 143 w 275"/>
                <a:gd name="T105" fmla="*/ 71 h 273"/>
                <a:gd name="T106" fmla="*/ 150 w 275"/>
                <a:gd name="T107" fmla="*/ 61 h 273"/>
                <a:gd name="T108" fmla="*/ 169 w 275"/>
                <a:gd name="T109" fmla="*/ 52 h 273"/>
                <a:gd name="T110" fmla="*/ 181 w 275"/>
                <a:gd name="T111" fmla="*/ 46 h 273"/>
                <a:gd name="T112" fmla="*/ 177 w 275"/>
                <a:gd name="T113" fmla="*/ 36 h 273"/>
                <a:gd name="T114" fmla="*/ 173 w 275"/>
                <a:gd name="T115" fmla="*/ 48 h 273"/>
                <a:gd name="T116" fmla="*/ 162 w 275"/>
                <a:gd name="T117" fmla="*/ 40 h 273"/>
                <a:gd name="T118" fmla="*/ 139 w 275"/>
                <a:gd name="T119" fmla="*/ 21 h 273"/>
                <a:gd name="T120" fmla="*/ 256 w 275"/>
                <a:gd name="T121" fmla="*/ 205 h 273"/>
                <a:gd name="T122" fmla="*/ 6 w 275"/>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3">
                  <a:moveTo>
                    <a:pt x="217" y="171"/>
                  </a:moveTo>
                  <a:lnTo>
                    <a:pt x="219" y="171"/>
                  </a:lnTo>
                  <a:lnTo>
                    <a:pt x="221" y="173"/>
                  </a:lnTo>
                  <a:lnTo>
                    <a:pt x="221" y="177"/>
                  </a:lnTo>
                  <a:lnTo>
                    <a:pt x="221" y="180"/>
                  </a:lnTo>
                  <a:lnTo>
                    <a:pt x="219" y="184"/>
                  </a:lnTo>
                  <a:lnTo>
                    <a:pt x="217" y="188"/>
                  </a:lnTo>
                  <a:lnTo>
                    <a:pt x="216" y="192"/>
                  </a:lnTo>
                  <a:lnTo>
                    <a:pt x="214" y="192"/>
                  </a:lnTo>
                  <a:lnTo>
                    <a:pt x="212" y="190"/>
                  </a:lnTo>
                  <a:lnTo>
                    <a:pt x="212" y="188"/>
                  </a:lnTo>
                  <a:lnTo>
                    <a:pt x="212" y="184"/>
                  </a:lnTo>
                  <a:lnTo>
                    <a:pt x="214" y="182"/>
                  </a:lnTo>
                  <a:lnTo>
                    <a:pt x="214" y="180"/>
                  </a:lnTo>
                  <a:lnTo>
                    <a:pt x="216" y="179"/>
                  </a:lnTo>
                  <a:lnTo>
                    <a:pt x="216" y="175"/>
                  </a:lnTo>
                  <a:lnTo>
                    <a:pt x="217" y="173"/>
                  </a:lnTo>
                  <a:lnTo>
                    <a:pt x="217" y="171"/>
                  </a:lnTo>
                  <a:close/>
                  <a:moveTo>
                    <a:pt x="43" y="111"/>
                  </a:moveTo>
                  <a:lnTo>
                    <a:pt x="47" y="111"/>
                  </a:lnTo>
                  <a:lnTo>
                    <a:pt x="48" y="113"/>
                  </a:lnTo>
                  <a:lnTo>
                    <a:pt x="52" y="115"/>
                  </a:lnTo>
                  <a:lnTo>
                    <a:pt x="52" y="117"/>
                  </a:lnTo>
                  <a:lnTo>
                    <a:pt x="52" y="119"/>
                  </a:lnTo>
                  <a:lnTo>
                    <a:pt x="48" y="119"/>
                  </a:lnTo>
                  <a:lnTo>
                    <a:pt x="45" y="119"/>
                  </a:lnTo>
                  <a:lnTo>
                    <a:pt x="41" y="117"/>
                  </a:lnTo>
                  <a:lnTo>
                    <a:pt x="37" y="117"/>
                  </a:lnTo>
                  <a:lnTo>
                    <a:pt x="35" y="115"/>
                  </a:lnTo>
                  <a:lnTo>
                    <a:pt x="35" y="113"/>
                  </a:lnTo>
                  <a:lnTo>
                    <a:pt x="39" y="111"/>
                  </a:lnTo>
                  <a:lnTo>
                    <a:pt x="43" y="111"/>
                  </a:lnTo>
                  <a:close/>
                  <a:moveTo>
                    <a:pt x="152" y="44"/>
                  </a:moveTo>
                  <a:lnTo>
                    <a:pt x="152" y="46"/>
                  </a:lnTo>
                  <a:lnTo>
                    <a:pt x="152" y="48"/>
                  </a:lnTo>
                  <a:lnTo>
                    <a:pt x="154" y="52"/>
                  </a:lnTo>
                  <a:lnTo>
                    <a:pt x="156" y="54"/>
                  </a:lnTo>
                  <a:lnTo>
                    <a:pt x="158" y="56"/>
                  </a:lnTo>
                  <a:lnTo>
                    <a:pt x="156" y="57"/>
                  </a:lnTo>
                  <a:lnTo>
                    <a:pt x="154" y="59"/>
                  </a:lnTo>
                  <a:lnTo>
                    <a:pt x="152" y="59"/>
                  </a:lnTo>
                  <a:lnTo>
                    <a:pt x="150" y="61"/>
                  </a:lnTo>
                  <a:lnTo>
                    <a:pt x="148" y="59"/>
                  </a:lnTo>
                  <a:lnTo>
                    <a:pt x="148" y="59"/>
                  </a:lnTo>
                  <a:lnTo>
                    <a:pt x="150" y="59"/>
                  </a:lnTo>
                  <a:lnTo>
                    <a:pt x="148" y="57"/>
                  </a:lnTo>
                  <a:lnTo>
                    <a:pt x="146" y="57"/>
                  </a:lnTo>
                  <a:lnTo>
                    <a:pt x="144" y="57"/>
                  </a:lnTo>
                  <a:lnTo>
                    <a:pt x="143" y="57"/>
                  </a:lnTo>
                  <a:lnTo>
                    <a:pt x="143" y="56"/>
                  </a:lnTo>
                  <a:lnTo>
                    <a:pt x="143" y="54"/>
                  </a:lnTo>
                  <a:lnTo>
                    <a:pt x="143" y="54"/>
                  </a:lnTo>
                  <a:lnTo>
                    <a:pt x="144" y="54"/>
                  </a:lnTo>
                  <a:lnTo>
                    <a:pt x="146" y="52"/>
                  </a:lnTo>
                  <a:lnTo>
                    <a:pt x="148" y="50"/>
                  </a:lnTo>
                  <a:lnTo>
                    <a:pt x="148" y="48"/>
                  </a:lnTo>
                  <a:lnTo>
                    <a:pt x="148" y="46"/>
                  </a:lnTo>
                  <a:lnTo>
                    <a:pt x="150" y="46"/>
                  </a:lnTo>
                  <a:lnTo>
                    <a:pt x="150" y="44"/>
                  </a:lnTo>
                  <a:lnTo>
                    <a:pt x="152" y="44"/>
                  </a:lnTo>
                  <a:close/>
                  <a:moveTo>
                    <a:pt x="139" y="21"/>
                  </a:moveTo>
                  <a:lnTo>
                    <a:pt x="137" y="21"/>
                  </a:lnTo>
                  <a:lnTo>
                    <a:pt x="137" y="23"/>
                  </a:lnTo>
                  <a:lnTo>
                    <a:pt x="137" y="23"/>
                  </a:lnTo>
                  <a:lnTo>
                    <a:pt x="137" y="27"/>
                  </a:lnTo>
                  <a:lnTo>
                    <a:pt x="137" y="29"/>
                  </a:lnTo>
                  <a:lnTo>
                    <a:pt x="135" y="29"/>
                  </a:lnTo>
                  <a:lnTo>
                    <a:pt x="135" y="29"/>
                  </a:lnTo>
                  <a:lnTo>
                    <a:pt x="131" y="29"/>
                  </a:lnTo>
                  <a:lnTo>
                    <a:pt x="129" y="29"/>
                  </a:lnTo>
                  <a:lnTo>
                    <a:pt x="127" y="29"/>
                  </a:lnTo>
                  <a:lnTo>
                    <a:pt x="125" y="33"/>
                  </a:lnTo>
                  <a:lnTo>
                    <a:pt x="125" y="34"/>
                  </a:lnTo>
                  <a:lnTo>
                    <a:pt x="121" y="36"/>
                  </a:lnTo>
                  <a:lnTo>
                    <a:pt x="120" y="40"/>
                  </a:lnTo>
                  <a:lnTo>
                    <a:pt x="114" y="42"/>
                  </a:lnTo>
                  <a:lnTo>
                    <a:pt x="110" y="44"/>
                  </a:lnTo>
                  <a:lnTo>
                    <a:pt x="108" y="46"/>
                  </a:lnTo>
                  <a:lnTo>
                    <a:pt x="106" y="46"/>
                  </a:lnTo>
                  <a:lnTo>
                    <a:pt x="104" y="44"/>
                  </a:lnTo>
                  <a:lnTo>
                    <a:pt x="104" y="42"/>
                  </a:lnTo>
                  <a:lnTo>
                    <a:pt x="104" y="40"/>
                  </a:lnTo>
                  <a:lnTo>
                    <a:pt x="104" y="38"/>
                  </a:lnTo>
                  <a:lnTo>
                    <a:pt x="102" y="34"/>
                  </a:lnTo>
                  <a:lnTo>
                    <a:pt x="104" y="33"/>
                  </a:lnTo>
                  <a:lnTo>
                    <a:pt x="106" y="31"/>
                  </a:lnTo>
                  <a:lnTo>
                    <a:pt x="108" y="29"/>
                  </a:lnTo>
                  <a:lnTo>
                    <a:pt x="108" y="27"/>
                  </a:lnTo>
                  <a:lnTo>
                    <a:pt x="108" y="25"/>
                  </a:lnTo>
                  <a:lnTo>
                    <a:pt x="108" y="25"/>
                  </a:lnTo>
                  <a:lnTo>
                    <a:pt x="98" y="27"/>
                  </a:lnTo>
                  <a:lnTo>
                    <a:pt x="91" y="31"/>
                  </a:lnTo>
                  <a:lnTo>
                    <a:pt x="93" y="31"/>
                  </a:lnTo>
                  <a:lnTo>
                    <a:pt x="93" y="33"/>
                  </a:lnTo>
                  <a:lnTo>
                    <a:pt x="93" y="34"/>
                  </a:lnTo>
                  <a:lnTo>
                    <a:pt x="93" y="34"/>
                  </a:lnTo>
                  <a:lnTo>
                    <a:pt x="95" y="34"/>
                  </a:lnTo>
                  <a:lnTo>
                    <a:pt x="95" y="34"/>
                  </a:lnTo>
                  <a:lnTo>
                    <a:pt x="96" y="36"/>
                  </a:lnTo>
                  <a:lnTo>
                    <a:pt x="96" y="36"/>
                  </a:lnTo>
                  <a:lnTo>
                    <a:pt x="96" y="38"/>
                  </a:lnTo>
                  <a:lnTo>
                    <a:pt x="93" y="40"/>
                  </a:lnTo>
                  <a:lnTo>
                    <a:pt x="91" y="42"/>
                  </a:lnTo>
                  <a:lnTo>
                    <a:pt x="87" y="44"/>
                  </a:lnTo>
                  <a:lnTo>
                    <a:pt x="83" y="44"/>
                  </a:lnTo>
                  <a:lnTo>
                    <a:pt x="79" y="44"/>
                  </a:lnTo>
                  <a:lnTo>
                    <a:pt x="77" y="42"/>
                  </a:lnTo>
                  <a:lnTo>
                    <a:pt x="77" y="40"/>
                  </a:lnTo>
                  <a:lnTo>
                    <a:pt x="77" y="38"/>
                  </a:lnTo>
                  <a:lnTo>
                    <a:pt x="79" y="36"/>
                  </a:lnTo>
                  <a:lnTo>
                    <a:pt x="81" y="36"/>
                  </a:lnTo>
                  <a:lnTo>
                    <a:pt x="83" y="34"/>
                  </a:lnTo>
                  <a:lnTo>
                    <a:pt x="83" y="34"/>
                  </a:lnTo>
                  <a:lnTo>
                    <a:pt x="81" y="36"/>
                  </a:lnTo>
                  <a:lnTo>
                    <a:pt x="77" y="38"/>
                  </a:lnTo>
                  <a:lnTo>
                    <a:pt x="73" y="40"/>
                  </a:lnTo>
                  <a:lnTo>
                    <a:pt x="68" y="44"/>
                  </a:lnTo>
                  <a:lnTo>
                    <a:pt x="62" y="48"/>
                  </a:lnTo>
                  <a:lnTo>
                    <a:pt x="58" y="52"/>
                  </a:lnTo>
                  <a:lnTo>
                    <a:pt x="54" y="57"/>
                  </a:lnTo>
                  <a:lnTo>
                    <a:pt x="54" y="57"/>
                  </a:lnTo>
                  <a:lnTo>
                    <a:pt x="56" y="57"/>
                  </a:lnTo>
                  <a:lnTo>
                    <a:pt x="60" y="56"/>
                  </a:lnTo>
                  <a:lnTo>
                    <a:pt x="64" y="54"/>
                  </a:lnTo>
                  <a:lnTo>
                    <a:pt x="68" y="52"/>
                  </a:lnTo>
                  <a:lnTo>
                    <a:pt x="72" y="48"/>
                  </a:lnTo>
                  <a:lnTo>
                    <a:pt x="75" y="48"/>
                  </a:lnTo>
                  <a:lnTo>
                    <a:pt x="77" y="46"/>
                  </a:lnTo>
                  <a:lnTo>
                    <a:pt x="79" y="46"/>
                  </a:lnTo>
                  <a:lnTo>
                    <a:pt x="79" y="48"/>
                  </a:lnTo>
                  <a:lnTo>
                    <a:pt x="79" y="48"/>
                  </a:lnTo>
                  <a:lnTo>
                    <a:pt x="81" y="50"/>
                  </a:lnTo>
                  <a:lnTo>
                    <a:pt x="81" y="50"/>
                  </a:lnTo>
                  <a:lnTo>
                    <a:pt x="85" y="52"/>
                  </a:lnTo>
                  <a:lnTo>
                    <a:pt x="87" y="52"/>
                  </a:lnTo>
                  <a:lnTo>
                    <a:pt x="89" y="54"/>
                  </a:lnTo>
                  <a:lnTo>
                    <a:pt x="89" y="56"/>
                  </a:lnTo>
                  <a:lnTo>
                    <a:pt x="89" y="59"/>
                  </a:lnTo>
                  <a:lnTo>
                    <a:pt x="89" y="61"/>
                  </a:lnTo>
                  <a:lnTo>
                    <a:pt x="87" y="61"/>
                  </a:lnTo>
                  <a:lnTo>
                    <a:pt x="85" y="63"/>
                  </a:lnTo>
                  <a:lnTo>
                    <a:pt x="83" y="63"/>
                  </a:lnTo>
                  <a:lnTo>
                    <a:pt x="81" y="63"/>
                  </a:lnTo>
                  <a:lnTo>
                    <a:pt x="77" y="63"/>
                  </a:lnTo>
                  <a:lnTo>
                    <a:pt x="75" y="65"/>
                  </a:lnTo>
                  <a:lnTo>
                    <a:pt x="75" y="67"/>
                  </a:lnTo>
                  <a:lnTo>
                    <a:pt x="75" y="69"/>
                  </a:lnTo>
                  <a:lnTo>
                    <a:pt x="77" y="71"/>
                  </a:lnTo>
                  <a:lnTo>
                    <a:pt x="77" y="73"/>
                  </a:lnTo>
                  <a:lnTo>
                    <a:pt x="77" y="75"/>
                  </a:lnTo>
                  <a:lnTo>
                    <a:pt x="75" y="75"/>
                  </a:lnTo>
                  <a:lnTo>
                    <a:pt x="73" y="77"/>
                  </a:lnTo>
                  <a:lnTo>
                    <a:pt x="70" y="77"/>
                  </a:lnTo>
                  <a:lnTo>
                    <a:pt x="66" y="79"/>
                  </a:lnTo>
                  <a:lnTo>
                    <a:pt x="62" y="82"/>
                  </a:lnTo>
                  <a:lnTo>
                    <a:pt x="58" y="86"/>
                  </a:lnTo>
                  <a:lnTo>
                    <a:pt x="54" y="90"/>
                  </a:lnTo>
                  <a:lnTo>
                    <a:pt x="50" y="94"/>
                  </a:lnTo>
                  <a:lnTo>
                    <a:pt x="47" y="98"/>
                  </a:lnTo>
                  <a:lnTo>
                    <a:pt x="45" y="100"/>
                  </a:lnTo>
                  <a:lnTo>
                    <a:pt x="45" y="102"/>
                  </a:lnTo>
                  <a:lnTo>
                    <a:pt x="45" y="104"/>
                  </a:lnTo>
                  <a:lnTo>
                    <a:pt x="45" y="106"/>
                  </a:lnTo>
                  <a:lnTo>
                    <a:pt x="45" y="106"/>
                  </a:lnTo>
                  <a:lnTo>
                    <a:pt x="43" y="107"/>
                  </a:lnTo>
                  <a:lnTo>
                    <a:pt x="41" y="107"/>
                  </a:lnTo>
                  <a:lnTo>
                    <a:pt x="39" y="106"/>
                  </a:lnTo>
                  <a:lnTo>
                    <a:pt x="39" y="104"/>
                  </a:lnTo>
                  <a:lnTo>
                    <a:pt x="37" y="100"/>
                  </a:lnTo>
                  <a:lnTo>
                    <a:pt x="35" y="98"/>
                  </a:lnTo>
                  <a:lnTo>
                    <a:pt x="33" y="100"/>
                  </a:lnTo>
                  <a:lnTo>
                    <a:pt x="31" y="100"/>
                  </a:lnTo>
                  <a:lnTo>
                    <a:pt x="27" y="102"/>
                  </a:lnTo>
                  <a:lnTo>
                    <a:pt x="25" y="109"/>
                  </a:lnTo>
                  <a:lnTo>
                    <a:pt x="24" y="119"/>
                  </a:lnTo>
                  <a:lnTo>
                    <a:pt x="25" y="119"/>
                  </a:lnTo>
                  <a:lnTo>
                    <a:pt x="27" y="117"/>
                  </a:lnTo>
                  <a:lnTo>
                    <a:pt x="27" y="115"/>
                  </a:lnTo>
                  <a:lnTo>
                    <a:pt x="29" y="113"/>
                  </a:lnTo>
                  <a:lnTo>
                    <a:pt x="29" y="113"/>
                  </a:lnTo>
                  <a:lnTo>
                    <a:pt x="31" y="115"/>
                  </a:lnTo>
                  <a:lnTo>
                    <a:pt x="31" y="117"/>
                  </a:lnTo>
                  <a:lnTo>
                    <a:pt x="33" y="119"/>
                  </a:lnTo>
                  <a:lnTo>
                    <a:pt x="35" y="123"/>
                  </a:lnTo>
                  <a:lnTo>
                    <a:pt x="37" y="123"/>
                  </a:lnTo>
                  <a:lnTo>
                    <a:pt x="37" y="125"/>
                  </a:lnTo>
                  <a:lnTo>
                    <a:pt x="37" y="127"/>
                  </a:lnTo>
                  <a:lnTo>
                    <a:pt x="35" y="127"/>
                  </a:lnTo>
                  <a:lnTo>
                    <a:pt x="35" y="129"/>
                  </a:lnTo>
                  <a:lnTo>
                    <a:pt x="35" y="130"/>
                  </a:lnTo>
                  <a:lnTo>
                    <a:pt x="35" y="130"/>
                  </a:lnTo>
                  <a:lnTo>
                    <a:pt x="37" y="132"/>
                  </a:lnTo>
                  <a:lnTo>
                    <a:pt x="37" y="132"/>
                  </a:lnTo>
                  <a:lnTo>
                    <a:pt x="41" y="132"/>
                  </a:lnTo>
                  <a:lnTo>
                    <a:pt x="45" y="130"/>
                  </a:lnTo>
                  <a:lnTo>
                    <a:pt x="48" y="129"/>
                  </a:lnTo>
                  <a:lnTo>
                    <a:pt x="52" y="129"/>
                  </a:lnTo>
                  <a:lnTo>
                    <a:pt x="56" y="130"/>
                  </a:lnTo>
                  <a:lnTo>
                    <a:pt x="60" y="130"/>
                  </a:lnTo>
                  <a:lnTo>
                    <a:pt x="62" y="130"/>
                  </a:lnTo>
                  <a:lnTo>
                    <a:pt x="64" y="132"/>
                  </a:lnTo>
                  <a:lnTo>
                    <a:pt x="66" y="132"/>
                  </a:lnTo>
                  <a:lnTo>
                    <a:pt x="68" y="134"/>
                  </a:lnTo>
                  <a:lnTo>
                    <a:pt x="72" y="136"/>
                  </a:lnTo>
                  <a:lnTo>
                    <a:pt x="73" y="136"/>
                  </a:lnTo>
                  <a:lnTo>
                    <a:pt x="75" y="138"/>
                  </a:lnTo>
                  <a:lnTo>
                    <a:pt x="79" y="140"/>
                  </a:lnTo>
                  <a:lnTo>
                    <a:pt x="79" y="142"/>
                  </a:lnTo>
                  <a:lnTo>
                    <a:pt x="81" y="144"/>
                  </a:lnTo>
                  <a:lnTo>
                    <a:pt x="81" y="148"/>
                  </a:lnTo>
                  <a:lnTo>
                    <a:pt x="85" y="150"/>
                  </a:lnTo>
                  <a:lnTo>
                    <a:pt x="89" y="152"/>
                  </a:lnTo>
                  <a:lnTo>
                    <a:pt x="93" y="154"/>
                  </a:lnTo>
                  <a:lnTo>
                    <a:pt x="96" y="154"/>
                  </a:lnTo>
                  <a:lnTo>
                    <a:pt x="100" y="155"/>
                  </a:lnTo>
                  <a:lnTo>
                    <a:pt x="102" y="157"/>
                  </a:lnTo>
                  <a:lnTo>
                    <a:pt x="102" y="159"/>
                  </a:lnTo>
                  <a:lnTo>
                    <a:pt x="102" y="163"/>
                  </a:lnTo>
                  <a:lnTo>
                    <a:pt x="100" y="167"/>
                  </a:lnTo>
                  <a:lnTo>
                    <a:pt x="98" y="169"/>
                  </a:lnTo>
                  <a:lnTo>
                    <a:pt x="98" y="171"/>
                  </a:lnTo>
                  <a:lnTo>
                    <a:pt x="98" y="175"/>
                  </a:lnTo>
                  <a:lnTo>
                    <a:pt x="98" y="179"/>
                  </a:lnTo>
                  <a:lnTo>
                    <a:pt x="98" y="182"/>
                  </a:lnTo>
                  <a:lnTo>
                    <a:pt x="95" y="190"/>
                  </a:lnTo>
                  <a:lnTo>
                    <a:pt x="89" y="196"/>
                  </a:lnTo>
                  <a:lnTo>
                    <a:pt x="87" y="200"/>
                  </a:lnTo>
                  <a:lnTo>
                    <a:pt x="85" y="203"/>
                  </a:lnTo>
                  <a:lnTo>
                    <a:pt x="83" y="207"/>
                  </a:lnTo>
                  <a:lnTo>
                    <a:pt x="81" y="211"/>
                  </a:lnTo>
                  <a:lnTo>
                    <a:pt x="79" y="213"/>
                  </a:lnTo>
                  <a:lnTo>
                    <a:pt x="77" y="215"/>
                  </a:lnTo>
                  <a:lnTo>
                    <a:pt x="77" y="217"/>
                  </a:lnTo>
                  <a:lnTo>
                    <a:pt x="77" y="221"/>
                  </a:lnTo>
                  <a:lnTo>
                    <a:pt x="77" y="225"/>
                  </a:lnTo>
                  <a:lnTo>
                    <a:pt x="79" y="227"/>
                  </a:lnTo>
                  <a:lnTo>
                    <a:pt x="81" y="228"/>
                  </a:lnTo>
                  <a:lnTo>
                    <a:pt x="83" y="230"/>
                  </a:lnTo>
                  <a:lnTo>
                    <a:pt x="81" y="232"/>
                  </a:lnTo>
                  <a:lnTo>
                    <a:pt x="79" y="230"/>
                  </a:lnTo>
                  <a:lnTo>
                    <a:pt x="75" y="230"/>
                  </a:lnTo>
                  <a:lnTo>
                    <a:pt x="73" y="227"/>
                  </a:lnTo>
                  <a:lnTo>
                    <a:pt x="70" y="223"/>
                  </a:lnTo>
                  <a:lnTo>
                    <a:pt x="68" y="221"/>
                  </a:lnTo>
                  <a:lnTo>
                    <a:pt x="66" y="217"/>
                  </a:lnTo>
                  <a:lnTo>
                    <a:pt x="64" y="215"/>
                  </a:lnTo>
                  <a:lnTo>
                    <a:pt x="64" y="215"/>
                  </a:lnTo>
                  <a:lnTo>
                    <a:pt x="62" y="207"/>
                  </a:lnTo>
                  <a:lnTo>
                    <a:pt x="60" y="194"/>
                  </a:lnTo>
                  <a:lnTo>
                    <a:pt x="52" y="179"/>
                  </a:lnTo>
                  <a:lnTo>
                    <a:pt x="45" y="163"/>
                  </a:lnTo>
                  <a:lnTo>
                    <a:pt x="43" y="161"/>
                  </a:lnTo>
                  <a:lnTo>
                    <a:pt x="41" y="157"/>
                  </a:lnTo>
                  <a:lnTo>
                    <a:pt x="39" y="154"/>
                  </a:lnTo>
                  <a:lnTo>
                    <a:pt x="39" y="150"/>
                  </a:lnTo>
                  <a:lnTo>
                    <a:pt x="39" y="148"/>
                  </a:lnTo>
                  <a:lnTo>
                    <a:pt x="41" y="144"/>
                  </a:lnTo>
                  <a:lnTo>
                    <a:pt x="43" y="142"/>
                  </a:lnTo>
                  <a:lnTo>
                    <a:pt x="45" y="140"/>
                  </a:lnTo>
                  <a:lnTo>
                    <a:pt x="43" y="138"/>
                  </a:lnTo>
                  <a:lnTo>
                    <a:pt x="43" y="136"/>
                  </a:lnTo>
                  <a:lnTo>
                    <a:pt x="43" y="134"/>
                  </a:lnTo>
                  <a:lnTo>
                    <a:pt x="41" y="134"/>
                  </a:lnTo>
                  <a:lnTo>
                    <a:pt x="41" y="134"/>
                  </a:lnTo>
                  <a:lnTo>
                    <a:pt x="39" y="134"/>
                  </a:lnTo>
                  <a:lnTo>
                    <a:pt x="35" y="134"/>
                  </a:lnTo>
                  <a:lnTo>
                    <a:pt x="33" y="132"/>
                  </a:lnTo>
                  <a:lnTo>
                    <a:pt x="29" y="130"/>
                  </a:lnTo>
                  <a:lnTo>
                    <a:pt x="27" y="125"/>
                  </a:lnTo>
                  <a:lnTo>
                    <a:pt x="25" y="123"/>
                  </a:lnTo>
                  <a:lnTo>
                    <a:pt x="24" y="123"/>
                  </a:lnTo>
                  <a:lnTo>
                    <a:pt x="22" y="136"/>
                  </a:lnTo>
                  <a:lnTo>
                    <a:pt x="27" y="173"/>
                  </a:lnTo>
                  <a:lnTo>
                    <a:pt x="45" y="205"/>
                  </a:lnTo>
                  <a:lnTo>
                    <a:pt x="70" y="230"/>
                  </a:lnTo>
                  <a:lnTo>
                    <a:pt x="102" y="246"/>
                  </a:lnTo>
                  <a:lnTo>
                    <a:pt x="139" y="252"/>
                  </a:lnTo>
                  <a:lnTo>
                    <a:pt x="175" y="246"/>
                  </a:lnTo>
                  <a:lnTo>
                    <a:pt x="206" y="230"/>
                  </a:lnTo>
                  <a:lnTo>
                    <a:pt x="231" y="205"/>
                  </a:lnTo>
                  <a:lnTo>
                    <a:pt x="248" y="173"/>
                  </a:lnTo>
                  <a:lnTo>
                    <a:pt x="254" y="136"/>
                  </a:lnTo>
                  <a:lnTo>
                    <a:pt x="254" y="125"/>
                  </a:lnTo>
                  <a:lnTo>
                    <a:pt x="252" y="115"/>
                  </a:lnTo>
                  <a:lnTo>
                    <a:pt x="246" y="109"/>
                  </a:lnTo>
                  <a:lnTo>
                    <a:pt x="239" y="106"/>
                  </a:lnTo>
                  <a:lnTo>
                    <a:pt x="229" y="100"/>
                  </a:lnTo>
                  <a:lnTo>
                    <a:pt x="221" y="96"/>
                  </a:lnTo>
                  <a:lnTo>
                    <a:pt x="217" y="96"/>
                  </a:lnTo>
                  <a:lnTo>
                    <a:pt x="216" y="98"/>
                  </a:lnTo>
                  <a:lnTo>
                    <a:pt x="217" y="100"/>
                  </a:lnTo>
                  <a:lnTo>
                    <a:pt x="219" y="104"/>
                  </a:lnTo>
                  <a:lnTo>
                    <a:pt x="223" y="106"/>
                  </a:lnTo>
                  <a:lnTo>
                    <a:pt x="225" y="106"/>
                  </a:lnTo>
                  <a:lnTo>
                    <a:pt x="231" y="106"/>
                  </a:lnTo>
                  <a:lnTo>
                    <a:pt x="233" y="106"/>
                  </a:lnTo>
                  <a:lnTo>
                    <a:pt x="235" y="107"/>
                  </a:lnTo>
                  <a:lnTo>
                    <a:pt x="235" y="109"/>
                  </a:lnTo>
                  <a:lnTo>
                    <a:pt x="235" y="111"/>
                  </a:lnTo>
                  <a:lnTo>
                    <a:pt x="233" y="113"/>
                  </a:lnTo>
                  <a:lnTo>
                    <a:pt x="231" y="117"/>
                  </a:lnTo>
                  <a:lnTo>
                    <a:pt x="227" y="121"/>
                  </a:lnTo>
                  <a:lnTo>
                    <a:pt x="223" y="123"/>
                  </a:lnTo>
                  <a:lnTo>
                    <a:pt x="221" y="123"/>
                  </a:lnTo>
                  <a:lnTo>
                    <a:pt x="217" y="123"/>
                  </a:lnTo>
                  <a:lnTo>
                    <a:pt x="214" y="121"/>
                  </a:lnTo>
                  <a:lnTo>
                    <a:pt x="210" y="115"/>
                  </a:lnTo>
                  <a:lnTo>
                    <a:pt x="208" y="109"/>
                  </a:lnTo>
                  <a:lnTo>
                    <a:pt x="204" y="106"/>
                  </a:lnTo>
                  <a:lnTo>
                    <a:pt x="202" y="104"/>
                  </a:lnTo>
                  <a:lnTo>
                    <a:pt x="200" y="102"/>
                  </a:lnTo>
                  <a:lnTo>
                    <a:pt x="200" y="104"/>
                  </a:lnTo>
                  <a:lnTo>
                    <a:pt x="200" y="106"/>
                  </a:lnTo>
                  <a:lnTo>
                    <a:pt x="202" y="109"/>
                  </a:lnTo>
                  <a:lnTo>
                    <a:pt x="204" y="113"/>
                  </a:lnTo>
                  <a:lnTo>
                    <a:pt x="206" y="117"/>
                  </a:lnTo>
                  <a:lnTo>
                    <a:pt x="208" y="121"/>
                  </a:lnTo>
                  <a:lnTo>
                    <a:pt x="210" y="125"/>
                  </a:lnTo>
                  <a:lnTo>
                    <a:pt x="214" y="127"/>
                  </a:lnTo>
                  <a:lnTo>
                    <a:pt x="216" y="129"/>
                  </a:lnTo>
                  <a:lnTo>
                    <a:pt x="219" y="129"/>
                  </a:lnTo>
                  <a:lnTo>
                    <a:pt x="221" y="129"/>
                  </a:lnTo>
                  <a:lnTo>
                    <a:pt x="223" y="129"/>
                  </a:lnTo>
                  <a:lnTo>
                    <a:pt x="223" y="130"/>
                  </a:lnTo>
                  <a:lnTo>
                    <a:pt x="223" y="132"/>
                  </a:lnTo>
                  <a:lnTo>
                    <a:pt x="221" y="136"/>
                  </a:lnTo>
                  <a:lnTo>
                    <a:pt x="219" y="138"/>
                  </a:lnTo>
                  <a:lnTo>
                    <a:pt x="217" y="142"/>
                  </a:lnTo>
                  <a:lnTo>
                    <a:pt x="214" y="146"/>
                  </a:lnTo>
                  <a:lnTo>
                    <a:pt x="210" y="152"/>
                  </a:lnTo>
                  <a:lnTo>
                    <a:pt x="208" y="155"/>
                  </a:lnTo>
                  <a:lnTo>
                    <a:pt x="206" y="159"/>
                  </a:lnTo>
                  <a:lnTo>
                    <a:pt x="206" y="163"/>
                  </a:lnTo>
                  <a:lnTo>
                    <a:pt x="208" y="167"/>
                  </a:lnTo>
                  <a:lnTo>
                    <a:pt x="208" y="171"/>
                  </a:lnTo>
                  <a:lnTo>
                    <a:pt x="208" y="173"/>
                  </a:lnTo>
                  <a:lnTo>
                    <a:pt x="208" y="175"/>
                  </a:lnTo>
                  <a:lnTo>
                    <a:pt x="208" y="177"/>
                  </a:lnTo>
                  <a:lnTo>
                    <a:pt x="204" y="179"/>
                  </a:lnTo>
                  <a:lnTo>
                    <a:pt x="202" y="180"/>
                  </a:lnTo>
                  <a:lnTo>
                    <a:pt x="200" y="182"/>
                  </a:lnTo>
                  <a:lnTo>
                    <a:pt x="200" y="186"/>
                  </a:lnTo>
                  <a:lnTo>
                    <a:pt x="200" y="188"/>
                  </a:lnTo>
                  <a:lnTo>
                    <a:pt x="200" y="190"/>
                  </a:lnTo>
                  <a:lnTo>
                    <a:pt x="200" y="192"/>
                  </a:lnTo>
                  <a:lnTo>
                    <a:pt x="198" y="194"/>
                  </a:lnTo>
                  <a:lnTo>
                    <a:pt x="196" y="196"/>
                  </a:lnTo>
                  <a:lnTo>
                    <a:pt x="194" y="200"/>
                  </a:lnTo>
                  <a:lnTo>
                    <a:pt x="192" y="202"/>
                  </a:lnTo>
                  <a:lnTo>
                    <a:pt x="191" y="203"/>
                  </a:lnTo>
                  <a:lnTo>
                    <a:pt x="189" y="207"/>
                  </a:lnTo>
                  <a:lnTo>
                    <a:pt x="187" y="209"/>
                  </a:lnTo>
                  <a:lnTo>
                    <a:pt x="183" y="209"/>
                  </a:lnTo>
                  <a:lnTo>
                    <a:pt x="179" y="207"/>
                  </a:lnTo>
                  <a:lnTo>
                    <a:pt x="177" y="203"/>
                  </a:lnTo>
                  <a:lnTo>
                    <a:pt x="175" y="200"/>
                  </a:lnTo>
                  <a:lnTo>
                    <a:pt x="173" y="198"/>
                  </a:lnTo>
                  <a:lnTo>
                    <a:pt x="173" y="196"/>
                  </a:lnTo>
                  <a:lnTo>
                    <a:pt x="173" y="192"/>
                  </a:lnTo>
                  <a:lnTo>
                    <a:pt x="173" y="188"/>
                  </a:lnTo>
                  <a:lnTo>
                    <a:pt x="171" y="184"/>
                  </a:lnTo>
                  <a:lnTo>
                    <a:pt x="171" y="180"/>
                  </a:lnTo>
                  <a:lnTo>
                    <a:pt x="169" y="177"/>
                  </a:lnTo>
                  <a:lnTo>
                    <a:pt x="169" y="175"/>
                  </a:lnTo>
                  <a:lnTo>
                    <a:pt x="171" y="171"/>
                  </a:lnTo>
                  <a:lnTo>
                    <a:pt x="171" y="167"/>
                  </a:lnTo>
                  <a:lnTo>
                    <a:pt x="171" y="163"/>
                  </a:lnTo>
                  <a:lnTo>
                    <a:pt x="169" y="157"/>
                  </a:lnTo>
                  <a:lnTo>
                    <a:pt x="169" y="152"/>
                  </a:lnTo>
                  <a:lnTo>
                    <a:pt x="168" y="148"/>
                  </a:lnTo>
                  <a:lnTo>
                    <a:pt x="166" y="142"/>
                  </a:lnTo>
                  <a:lnTo>
                    <a:pt x="164" y="140"/>
                  </a:lnTo>
                  <a:lnTo>
                    <a:pt x="162" y="138"/>
                  </a:lnTo>
                  <a:lnTo>
                    <a:pt x="158" y="136"/>
                  </a:lnTo>
                  <a:lnTo>
                    <a:pt x="154" y="136"/>
                  </a:lnTo>
                  <a:lnTo>
                    <a:pt x="150" y="138"/>
                  </a:lnTo>
                  <a:lnTo>
                    <a:pt x="148" y="138"/>
                  </a:lnTo>
                  <a:lnTo>
                    <a:pt x="144" y="140"/>
                  </a:lnTo>
                  <a:lnTo>
                    <a:pt x="143" y="140"/>
                  </a:lnTo>
                  <a:lnTo>
                    <a:pt x="141" y="140"/>
                  </a:lnTo>
                  <a:lnTo>
                    <a:pt x="139" y="138"/>
                  </a:lnTo>
                  <a:lnTo>
                    <a:pt x="137" y="136"/>
                  </a:lnTo>
                  <a:lnTo>
                    <a:pt x="135" y="132"/>
                  </a:lnTo>
                  <a:lnTo>
                    <a:pt x="133" y="129"/>
                  </a:lnTo>
                  <a:lnTo>
                    <a:pt x="131" y="125"/>
                  </a:lnTo>
                  <a:lnTo>
                    <a:pt x="129" y="123"/>
                  </a:lnTo>
                  <a:lnTo>
                    <a:pt x="127" y="119"/>
                  </a:lnTo>
                  <a:lnTo>
                    <a:pt x="127" y="117"/>
                  </a:lnTo>
                  <a:lnTo>
                    <a:pt x="129" y="117"/>
                  </a:lnTo>
                  <a:lnTo>
                    <a:pt x="129" y="115"/>
                  </a:lnTo>
                  <a:lnTo>
                    <a:pt x="129" y="113"/>
                  </a:lnTo>
                  <a:lnTo>
                    <a:pt x="131" y="107"/>
                  </a:lnTo>
                  <a:lnTo>
                    <a:pt x="133" y="104"/>
                  </a:lnTo>
                  <a:lnTo>
                    <a:pt x="135" y="100"/>
                  </a:lnTo>
                  <a:lnTo>
                    <a:pt x="137" y="96"/>
                  </a:lnTo>
                  <a:lnTo>
                    <a:pt x="141" y="92"/>
                  </a:lnTo>
                  <a:lnTo>
                    <a:pt x="143" y="90"/>
                  </a:lnTo>
                  <a:lnTo>
                    <a:pt x="144" y="88"/>
                  </a:lnTo>
                  <a:lnTo>
                    <a:pt x="146" y="86"/>
                  </a:lnTo>
                  <a:lnTo>
                    <a:pt x="150" y="86"/>
                  </a:lnTo>
                  <a:lnTo>
                    <a:pt x="152" y="86"/>
                  </a:lnTo>
                  <a:lnTo>
                    <a:pt x="154" y="84"/>
                  </a:lnTo>
                  <a:lnTo>
                    <a:pt x="154" y="84"/>
                  </a:lnTo>
                  <a:lnTo>
                    <a:pt x="156" y="82"/>
                  </a:lnTo>
                  <a:lnTo>
                    <a:pt x="158" y="82"/>
                  </a:lnTo>
                  <a:lnTo>
                    <a:pt x="160" y="82"/>
                  </a:lnTo>
                  <a:lnTo>
                    <a:pt x="164" y="82"/>
                  </a:lnTo>
                  <a:lnTo>
                    <a:pt x="166" y="82"/>
                  </a:lnTo>
                  <a:lnTo>
                    <a:pt x="168" y="82"/>
                  </a:lnTo>
                  <a:lnTo>
                    <a:pt x="168" y="84"/>
                  </a:lnTo>
                  <a:lnTo>
                    <a:pt x="168" y="86"/>
                  </a:lnTo>
                  <a:lnTo>
                    <a:pt x="169" y="88"/>
                  </a:lnTo>
                  <a:lnTo>
                    <a:pt x="171" y="90"/>
                  </a:lnTo>
                  <a:lnTo>
                    <a:pt x="173" y="92"/>
                  </a:lnTo>
                  <a:lnTo>
                    <a:pt x="177" y="92"/>
                  </a:lnTo>
                  <a:lnTo>
                    <a:pt x="179" y="92"/>
                  </a:lnTo>
                  <a:lnTo>
                    <a:pt x="179" y="92"/>
                  </a:lnTo>
                  <a:lnTo>
                    <a:pt x="181" y="90"/>
                  </a:lnTo>
                  <a:lnTo>
                    <a:pt x="183" y="90"/>
                  </a:lnTo>
                  <a:lnTo>
                    <a:pt x="187" y="90"/>
                  </a:lnTo>
                  <a:lnTo>
                    <a:pt x="191" y="92"/>
                  </a:lnTo>
                  <a:lnTo>
                    <a:pt x="194" y="92"/>
                  </a:lnTo>
                  <a:lnTo>
                    <a:pt x="196" y="92"/>
                  </a:lnTo>
                  <a:lnTo>
                    <a:pt x="198" y="92"/>
                  </a:lnTo>
                  <a:lnTo>
                    <a:pt x="200" y="90"/>
                  </a:lnTo>
                  <a:lnTo>
                    <a:pt x="200" y="88"/>
                  </a:lnTo>
                  <a:lnTo>
                    <a:pt x="200" y="86"/>
                  </a:lnTo>
                  <a:lnTo>
                    <a:pt x="198" y="82"/>
                  </a:lnTo>
                  <a:lnTo>
                    <a:pt x="196" y="82"/>
                  </a:lnTo>
                  <a:lnTo>
                    <a:pt x="194" y="82"/>
                  </a:lnTo>
                  <a:lnTo>
                    <a:pt x="191" y="82"/>
                  </a:lnTo>
                  <a:lnTo>
                    <a:pt x="189" y="82"/>
                  </a:lnTo>
                  <a:lnTo>
                    <a:pt x="187" y="81"/>
                  </a:lnTo>
                  <a:lnTo>
                    <a:pt x="187" y="79"/>
                  </a:lnTo>
                  <a:lnTo>
                    <a:pt x="187" y="79"/>
                  </a:lnTo>
                  <a:lnTo>
                    <a:pt x="185" y="79"/>
                  </a:lnTo>
                  <a:lnTo>
                    <a:pt x="185" y="79"/>
                  </a:lnTo>
                  <a:lnTo>
                    <a:pt x="183" y="79"/>
                  </a:lnTo>
                  <a:lnTo>
                    <a:pt x="181" y="79"/>
                  </a:lnTo>
                  <a:lnTo>
                    <a:pt x="179" y="77"/>
                  </a:lnTo>
                  <a:lnTo>
                    <a:pt x="179" y="75"/>
                  </a:lnTo>
                  <a:lnTo>
                    <a:pt x="177" y="73"/>
                  </a:lnTo>
                  <a:lnTo>
                    <a:pt x="173" y="69"/>
                  </a:lnTo>
                  <a:lnTo>
                    <a:pt x="171" y="69"/>
                  </a:lnTo>
                  <a:lnTo>
                    <a:pt x="169" y="69"/>
                  </a:lnTo>
                  <a:lnTo>
                    <a:pt x="169" y="69"/>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8" y="73"/>
                  </a:lnTo>
                  <a:lnTo>
                    <a:pt x="164" y="71"/>
                  </a:lnTo>
                  <a:lnTo>
                    <a:pt x="164" y="71"/>
                  </a:lnTo>
                  <a:lnTo>
                    <a:pt x="162" y="71"/>
                  </a:lnTo>
                  <a:lnTo>
                    <a:pt x="158" y="71"/>
                  </a:lnTo>
                  <a:lnTo>
                    <a:pt x="156" y="75"/>
                  </a:lnTo>
                  <a:lnTo>
                    <a:pt x="154" y="77"/>
                  </a:lnTo>
                  <a:lnTo>
                    <a:pt x="154" y="81"/>
                  </a:lnTo>
                  <a:lnTo>
                    <a:pt x="150" y="82"/>
                  </a:lnTo>
                  <a:lnTo>
                    <a:pt x="148" y="82"/>
                  </a:lnTo>
                  <a:lnTo>
                    <a:pt x="144" y="82"/>
                  </a:lnTo>
                  <a:lnTo>
                    <a:pt x="143" y="81"/>
                  </a:lnTo>
                  <a:lnTo>
                    <a:pt x="144" y="81"/>
                  </a:lnTo>
                  <a:lnTo>
                    <a:pt x="144" y="79"/>
                  </a:lnTo>
                  <a:lnTo>
                    <a:pt x="143" y="77"/>
                  </a:lnTo>
                  <a:lnTo>
                    <a:pt x="141" y="77"/>
                  </a:lnTo>
                  <a:lnTo>
                    <a:pt x="141" y="75"/>
                  </a:lnTo>
                  <a:lnTo>
                    <a:pt x="143" y="73"/>
                  </a:lnTo>
                  <a:lnTo>
                    <a:pt x="143" y="71"/>
                  </a:lnTo>
                  <a:lnTo>
                    <a:pt x="144" y="71"/>
                  </a:lnTo>
                  <a:lnTo>
                    <a:pt x="148" y="71"/>
                  </a:lnTo>
                  <a:lnTo>
                    <a:pt x="150" y="71"/>
                  </a:lnTo>
                  <a:lnTo>
                    <a:pt x="152" y="69"/>
                  </a:lnTo>
                  <a:lnTo>
                    <a:pt x="152" y="67"/>
                  </a:lnTo>
                  <a:lnTo>
                    <a:pt x="152" y="65"/>
                  </a:lnTo>
                  <a:lnTo>
                    <a:pt x="150" y="63"/>
                  </a:lnTo>
                  <a:lnTo>
                    <a:pt x="150" y="63"/>
                  </a:lnTo>
                  <a:lnTo>
                    <a:pt x="150" y="61"/>
                  </a:lnTo>
                  <a:lnTo>
                    <a:pt x="154" y="61"/>
                  </a:lnTo>
                  <a:lnTo>
                    <a:pt x="156" y="59"/>
                  </a:lnTo>
                  <a:lnTo>
                    <a:pt x="158" y="56"/>
                  </a:lnTo>
                  <a:lnTo>
                    <a:pt x="160" y="56"/>
                  </a:lnTo>
                  <a:lnTo>
                    <a:pt x="162" y="54"/>
                  </a:lnTo>
                  <a:lnTo>
                    <a:pt x="164" y="52"/>
                  </a:lnTo>
                  <a:lnTo>
                    <a:pt x="166" y="52"/>
                  </a:lnTo>
                  <a:lnTo>
                    <a:pt x="168" y="52"/>
                  </a:lnTo>
                  <a:lnTo>
                    <a:pt x="169" y="52"/>
                  </a:lnTo>
                  <a:lnTo>
                    <a:pt x="169" y="52"/>
                  </a:lnTo>
                  <a:lnTo>
                    <a:pt x="171" y="54"/>
                  </a:lnTo>
                  <a:lnTo>
                    <a:pt x="173" y="52"/>
                  </a:lnTo>
                  <a:lnTo>
                    <a:pt x="175" y="52"/>
                  </a:lnTo>
                  <a:lnTo>
                    <a:pt x="177" y="52"/>
                  </a:lnTo>
                  <a:lnTo>
                    <a:pt x="179" y="50"/>
                  </a:lnTo>
                  <a:lnTo>
                    <a:pt x="179" y="48"/>
                  </a:lnTo>
                  <a:lnTo>
                    <a:pt x="179" y="48"/>
                  </a:lnTo>
                  <a:lnTo>
                    <a:pt x="181" y="46"/>
                  </a:lnTo>
                  <a:lnTo>
                    <a:pt x="185" y="44"/>
                  </a:lnTo>
                  <a:lnTo>
                    <a:pt x="185" y="44"/>
                  </a:lnTo>
                  <a:lnTo>
                    <a:pt x="187" y="42"/>
                  </a:lnTo>
                  <a:lnTo>
                    <a:pt x="187" y="40"/>
                  </a:lnTo>
                  <a:lnTo>
                    <a:pt x="185" y="36"/>
                  </a:lnTo>
                  <a:lnTo>
                    <a:pt x="183" y="34"/>
                  </a:lnTo>
                  <a:lnTo>
                    <a:pt x="181" y="34"/>
                  </a:lnTo>
                  <a:lnTo>
                    <a:pt x="179" y="34"/>
                  </a:lnTo>
                  <a:lnTo>
                    <a:pt x="177" y="36"/>
                  </a:lnTo>
                  <a:lnTo>
                    <a:pt x="177" y="36"/>
                  </a:lnTo>
                  <a:lnTo>
                    <a:pt x="175" y="36"/>
                  </a:lnTo>
                  <a:lnTo>
                    <a:pt x="175" y="38"/>
                  </a:lnTo>
                  <a:lnTo>
                    <a:pt x="175" y="40"/>
                  </a:lnTo>
                  <a:lnTo>
                    <a:pt x="175" y="42"/>
                  </a:lnTo>
                  <a:lnTo>
                    <a:pt x="177" y="44"/>
                  </a:lnTo>
                  <a:lnTo>
                    <a:pt x="175" y="44"/>
                  </a:lnTo>
                  <a:lnTo>
                    <a:pt x="175" y="46"/>
                  </a:lnTo>
                  <a:lnTo>
                    <a:pt x="173" y="48"/>
                  </a:lnTo>
                  <a:lnTo>
                    <a:pt x="173" y="50"/>
                  </a:lnTo>
                  <a:lnTo>
                    <a:pt x="171" y="52"/>
                  </a:lnTo>
                  <a:lnTo>
                    <a:pt x="169" y="50"/>
                  </a:lnTo>
                  <a:lnTo>
                    <a:pt x="169" y="50"/>
                  </a:lnTo>
                  <a:lnTo>
                    <a:pt x="168" y="48"/>
                  </a:lnTo>
                  <a:lnTo>
                    <a:pt x="164" y="46"/>
                  </a:lnTo>
                  <a:lnTo>
                    <a:pt x="162" y="44"/>
                  </a:lnTo>
                  <a:lnTo>
                    <a:pt x="162" y="42"/>
                  </a:lnTo>
                  <a:lnTo>
                    <a:pt x="162" y="40"/>
                  </a:lnTo>
                  <a:lnTo>
                    <a:pt x="164" y="38"/>
                  </a:lnTo>
                  <a:lnTo>
                    <a:pt x="166" y="38"/>
                  </a:lnTo>
                  <a:lnTo>
                    <a:pt x="168" y="38"/>
                  </a:lnTo>
                  <a:lnTo>
                    <a:pt x="169" y="36"/>
                  </a:lnTo>
                  <a:lnTo>
                    <a:pt x="171" y="33"/>
                  </a:lnTo>
                  <a:lnTo>
                    <a:pt x="175" y="31"/>
                  </a:lnTo>
                  <a:lnTo>
                    <a:pt x="177" y="27"/>
                  </a:lnTo>
                  <a:lnTo>
                    <a:pt x="158" y="23"/>
                  </a:lnTo>
                  <a:lnTo>
                    <a:pt x="139" y="21"/>
                  </a:lnTo>
                  <a:close/>
                  <a:moveTo>
                    <a:pt x="139" y="0"/>
                  </a:moveTo>
                  <a:lnTo>
                    <a:pt x="175" y="4"/>
                  </a:lnTo>
                  <a:lnTo>
                    <a:pt x="208" y="17"/>
                  </a:lnTo>
                  <a:lnTo>
                    <a:pt x="235" y="40"/>
                  </a:lnTo>
                  <a:lnTo>
                    <a:pt x="256" y="67"/>
                  </a:lnTo>
                  <a:lnTo>
                    <a:pt x="269" y="100"/>
                  </a:lnTo>
                  <a:lnTo>
                    <a:pt x="275" y="136"/>
                  </a:lnTo>
                  <a:lnTo>
                    <a:pt x="269" y="173"/>
                  </a:lnTo>
                  <a:lnTo>
                    <a:pt x="256" y="205"/>
                  </a:lnTo>
                  <a:lnTo>
                    <a:pt x="235" y="234"/>
                  </a:lnTo>
                  <a:lnTo>
                    <a:pt x="208" y="255"/>
                  </a:lnTo>
                  <a:lnTo>
                    <a:pt x="175" y="269"/>
                  </a:lnTo>
                  <a:lnTo>
                    <a:pt x="139" y="273"/>
                  </a:lnTo>
                  <a:lnTo>
                    <a:pt x="102" y="269"/>
                  </a:lnTo>
                  <a:lnTo>
                    <a:pt x="70" y="255"/>
                  </a:lnTo>
                  <a:lnTo>
                    <a:pt x="41" y="234"/>
                  </a:lnTo>
                  <a:lnTo>
                    <a:pt x="20" y="205"/>
                  </a:lnTo>
                  <a:lnTo>
                    <a:pt x="6" y="173"/>
                  </a:lnTo>
                  <a:lnTo>
                    <a:pt x="0" y="136"/>
                  </a:lnTo>
                  <a:lnTo>
                    <a:pt x="6" y="100"/>
                  </a:lnTo>
                  <a:lnTo>
                    <a:pt x="20" y="67"/>
                  </a:lnTo>
                  <a:lnTo>
                    <a:pt x="41" y="40"/>
                  </a:lnTo>
                  <a:lnTo>
                    <a:pt x="70" y="17"/>
                  </a:lnTo>
                  <a:lnTo>
                    <a:pt x="102" y="4"/>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9" name="Freeform 65"/>
            <p:cNvSpPr>
              <a:spLocks/>
            </p:cNvSpPr>
            <p:nvPr userDrawn="1"/>
          </p:nvSpPr>
          <p:spPr bwMode="auto">
            <a:xfrm>
              <a:off x="8867776" y="3259658"/>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7 h 113"/>
                <a:gd name="T12" fmla="*/ 29 w 113"/>
                <a:gd name="T13" fmla="*/ 61 h 113"/>
                <a:gd name="T14" fmla="*/ 19 w 113"/>
                <a:gd name="T15" fmla="*/ 50 h 113"/>
                <a:gd name="T16" fmla="*/ 31 w 113"/>
                <a:gd name="T17" fmla="*/ 38 h 113"/>
                <a:gd name="T18" fmla="*/ 42 w 113"/>
                <a:gd name="T19" fmla="*/ 48 h 113"/>
                <a:gd name="T20" fmla="*/ 48 w 113"/>
                <a:gd name="T21" fmla="*/ 42 h 113"/>
                <a:gd name="T22" fmla="*/ 39 w 113"/>
                <a:gd name="T23" fmla="*/ 30 h 113"/>
                <a:gd name="T24" fmla="*/ 50 w 113"/>
                <a:gd name="T25" fmla="*/ 19 h 113"/>
                <a:gd name="T26" fmla="*/ 62 w 113"/>
                <a:gd name="T27" fmla="*/ 28 h 113"/>
                <a:gd name="T28" fmla="*/ 67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7"/>
                  </a:lnTo>
                  <a:lnTo>
                    <a:pt x="29" y="61"/>
                  </a:lnTo>
                  <a:lnTo>
                    <a:pt x="19" y="50"/>
                  </a:lnTo>
                  <a:lnTo>
                    <a:pt x="31" y="38"/>
                  </a:lnTo>
                  <a:lnTo>
                    <a:pt x="42" y="48"/>
                  </a:lnTo>
                  <a:lnTo>
                    <a:pt x="48" y="42"/>
                  </a:lnTo>
                  <a:lnTo>
                    <a:pt x="39" y="30"/>
                  </a:lnTo>
                  <a:lnTo>
                    <a:pt x="50" y="19"/>
                  </a:lnTo>
                  <a:lnTo>
                    <a:pt x="62" y="28"/>
                  </a:lnTo>
                  <a:lnTo>
                    <a:pt x="67" y="23"/>
                  </a:lnTo>
                  <a:lnTo>
                    <a:pt x="58" y="11"/>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0" name="Freeform 66"/>
            <p:cNvSpPr>
              <a:spLocks noEditPoints="1"/>
            </p:cNvSpPr>
            <p:nvPr userDrawn="1"/>
          </p:nvSpPr>
          <p:spPr bwMode="auto">
            <a:xfrm>
              <a:off x="8770938" y="3124721"/>
              <a:ext cx="407988" cy="411163"/>
            </a:xfrm>
            <a:custGeom>
              <a:avLst/>
              <a:gdLst>
                <a:gd name="T0" fmla="*/ 48 w 257"/>
                <a:gd name="T1" fmla="*/ 152 h 259"/>
                <a:gd name="T2" fmla="*/ 48 w 257"/>
                <a:gd name="T3" fmla="*/ 156 h 259"/>
                <a:gd name="T4" fmla="*/ 105 w 257"/>
                <a:gd name="T5" fmla="*/ 211 h 259"/>
                <a:gd name="T6" fmla="*/ 219 w 257"/>
                <a:gd name="T7" fmla="*/ 98 h 259"/>
                <a:gd name="T8" fmla="*/ 224 w 257"/>
                <a:gd name="T9" fmla="*/ 37 h 259"/>
                <a:gd name="T10" fmla="*/ 211 w 257"/>
                <a:gd name="T11" fmla="*/ 69 h 259"/>
                <a:gd name="T12" fmla="*/ 224 w 257"/>
                <a:gd name="T13" fmla="*/ 37 h 259"/>
                <a:gd name="T14" fmla="*/ 188 w 257"/>
                <a:gd name="T15" fmla="*/ 48 h 259"/>
                <a:gd name="T16" fmla="*/ 220 w 257"/>
                <a:gd name="T17" fmla="*/ 33 h 259"/>
                <a:gd name="T18" fmla="*/ 203 w 257"/>
                <a:gd name="T19" fmla="*/ 0 h 259"/>
                <a:gd name="T20" fmla="*/ 255 w 257"/>
                <a:gd name="T21" fmla="*/ 58 h 259"/>
                <a:gd name="T22" fmla="*/ 245 w 257"/>
                <a:gd name="T23" fmla="*/ 58 h 259"/>
                <a:gd name="T24" fmla="*/ 242 w 257"/>
                <a:gd name="T25" fmla="*/ 54 h 259"/>
                <a:gd name="T26" fmla="*/ 247 w 257"/>
                <a:gd name="T27" fmla="*/ 106 h 259"/>
                <a:gd name="T28" fmla="*/ 238 w 257"/>
                <a:gd name="T29" fmla="*/ 113 h 259"/>
                <a:gd name="T30" fmla="*/ 230 w 257"/>
                <a:gd name="T31" fmla="*/ 111 h 259"/>
                <a:gd name="T32" fmla="*/ 115 w 257"/>
                <a:gd name="T33" fmla="*/ 217 h 259"/>
                <a:gd name="T34" fmla="*/ 105 w 257"/>
                <a:gd name="T35" fmla="*/ 221 h 259"/>
                <a:gd name="T36" fmla="*/ 67 w 257"/>
                <a:gd name="T37" fmla="*/ 209 h 259"/>
                <a:gd name="T38" fmla="*/ 53 w 257"/>
                <a:gd name="T39" fmla="*/ 221 h 259"/>
                <a:gd name="T40" fmla="*/ 44 w 257"/>
                <a:gd name="T41" fmla="*/ 223 h 259"/>
                <a:gd name="T42" fmla="*/ 4 w 257"/>
                <a:gd name="T43" fmla="*/ 257 h 259"/>
                <a:gd name="T44" fmla="*/ 0 w 257"/>
                <a:gd name="T45" fmla="*/ 257 h 259"/>
                <a:gd name="T46" fmla="*/ 0 w 257"/>
                <a:gd name="T47" fmla="*/ 256 h 259"/>
                <a:gd name="T48" fmla="*/ 36 w 257"/>
                <a:gd name="T49" fmla="*/ 213 h 259"/>
                <a:gd name="T50" fmla="*/ 36 w 257"/>
                <a:gd name="T51" fmla="*/ 204 h 259"/>
                <a:gd name="T52" fmla="*/ 50 w 257"/>
                <a:gd name="T53" fmla="*/ 190 h 259"/>
                <a:gd name="T54" fmla="*/ 38 w 257"/>
                <a:gd name="T55" fmla="*/ 154 h 259"/>
                <a:gd name="T56" fmla="*/ 42 w 257"/>
                <a:gd name="T57" fmla="*/ 142 h 259"/>
                <a:gd name="T58" fmla="*/ 148 w 257"/>
                <a:gd name="T59" fmla="*/ 27 h 259"/>
                <a:gd name="T60" fmla="*/ 146 w 257"/>
                <a:gd name="T61" fmla="*/ 19 h 259"/>
                <a:gd name="T62" fmla="*/ 151 w 257"/>
                <a:gd name="T63" fmla="*/ 12 h 259"/>
                <a:gd name="T64" fmla="*/ 205 w 257"/>
                <a:gd name="T65" fmla="*/ 17 h 259"/>
                <a:gd name="T66" fmla="*/ 201 w 257"/>
                <a:gd name="T67" fmla="*/ 12 h 259"/>
                <a:gd name="T68" fmla="*/ 201 w 257"/>
                <a:gd name="T69" fmla="*/ 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2"/>
                  </a:lnTo>
                  <a:lnTo>
                    <a:pt x="48" y="154"/>
                  </a:lnTo>
                  <a:lnTo>
                    <a:pt x="48" y="156"/>
                  </a:lnTo>
                  <a:lnTo>
                    <a:pt x="101" y="211"/>
                  </a:lnTo>
                  <a:lnTo>
                    <a:pt x="105" y="211"/>
                  </a:lnTo>
                  <a:lnTo>
                    <a:pt x="107" y="209"/>
                  </a:lnTo>
                  <a:lnTo>
                    <a:pt x="219" y="98"/>
                  </a:lnTo>
                  <a:lnTo>
                    <a:pt x="159" y="40"/>
                  </a:lnTo>
                  <a:close/>
                  <a:moveTo>
                    <a:pt x="224" y="37"/>
                  </a:moveTo>
                  <a:lnTo>
                    <a:pt x="201" y="60"/>
                  </a:lnTo>
                  <a:lnTo>
                    <a:pt x="211" y="69"/>
                  </a:lnTo>
                  <a:lnTo>
                    <a:pt x="234" y="46"/>
                  </a:lnTo>
                  <a:lnTo>
                    <a:pt x="224" y="37"/>
                  </a:lnTo>
                  <a:close/>
                  <a:moveTo>
                    <a:pt x="213" y="25"/>
                  </a:moveTo>
                  <a:lnTo>
                    <a:pt x="188" y="48"/>
                  </a:lnTo>
                  <a:lnTo>
                    <a:pt x="197" y="56"/>
                  </a:lnTo>
                  <a:lnTo>
                    <a:pt x="220" y="33"/>
                  </a:lnTo>
                  <a:lnTo>
                    <a:pt x="213" y="25"/>
                  </a:lnTo>
                  <a:close/>
                  <a:moveTo>
                    <a:pt x="203" y="0"/>
                  </a:moveTo>
                  <a:lnTo>
                    <a:pt x="257" y="56"/>
                  </a:lnTo>
                  <a:lnTo>
                    <a:pt x="255" y="58"/>
                  </a:lnTo>
                  <a:lnTo>
                    <a:pt x="251" y="58"/>
                  </a:lnTo>
                  <a:lnTo>
                    <a:pt x="245" y="58"/>
                  </a:lnTo>
                  <a:lnTo>
                    <a:pt x="244" y="56"/>
                  </a:lnTo>
                  <a:lnTo>
                    <a:pt x="242" y="54"/>
                  </a:lnTo>
                  <a:lnTo>
                    <a:pt x="219" y="77"/>
                  </a:lnTo>
                  <a:lnTo>
                    <a:pt x="247" y="106"/>
                  </a:lnTo>
                  <a:lnTo>
                    <a:pt x="242" y="111"/>
                  </a:lnTo>
                  <a:lnTo>
                    <a:pt x="238" y="113"/>
                  </a:lnTo>
                  <a:lnTo>
                    <a:pt x="234" y="113"/>
                  </a:lnTo>
                  <a:lnTo>
                    <a:pt x="230" y="111"/>
                  </a:lnTo>
                  <a:lnTo>
                    <a:pt x="226" y="106"/>
                  </a:lnTo>
                  <a:lnTo>
                    <a:pt x="115" y="217"/>
                  </a:lnTo>
                  <a:lnTo>
                    <a:pt x="111" y="219"/>
                  </a:lnTo>
                  <a:lnTo>
                    <a:pt x="105" y="221"/>
                  </a:lnTo>
                  <a:lnTo>
                    <a:pt x="100" y="219"/>
                  </a:lnTo>
                  <a:lnTo>
                    <a:pt x="67" y="209"/>
                  </a:lnTo>
                  <a:lnTo>
                    <a:pt x="57" y="219"/>
                  </a:lnTo>
                  <a:lnTo>
                    <a:pt x="53" y="221"/>
                  </a:lnTo>
                  <a:lnTo>
                    <a:pt x="48" y="223"/>
                  </a:lnTo>
                  <a:lnTo>
                    <a:pt x="44" y="223"/>
                  </a:lnTo>
                  <a:lnTo>
                    <a:pt x="42" y="221"/>
                  </a:lnTo>
                  <a:lnTo>
                    <a:pt x="4" y="257"/>
                  </a:lnTo>
                  <a:lnTo>
                    <a:pt x="2" y="259"/>
                  </a:lnTo>
                  <a:lnTo>
                    <a:pt x="0" y="257"/>
                  </a:lnTo>
                  <a:lnTo>
                    <a:pt x="0" y="257"/>
                  </a:lnTo>
                  <a:lnTo>
                    <a:pt x="0" y="256"/>
                  </a:lnTo>
                  <a:lnTo>
                    <a:pt x="38" y="217"/>
                  </a:lnTo>
                  <a:lnTo>
                    <a:pt x="36" y="213"/>
                  </a:lnTo>
                  <a:lnTo>
                    <a:pt x="36" y="209"/>
                  </a:lnTo>
                  <a:lnTo>
                    <a:pt x="36" y="204"/>
                  </a:lnTo>
                  <a:lnTo>
                    <a:pt x="38" y="200"/>
                  </a:lnTo>
                  <a:lnTo>
                    <a:pt x="50" y="190"/>
                  </a:lnTo>
                  <a:lnTo>
                    <a:pt x="38" y="160"/>
                  </a:lnTo>
                  <a:lnTo>
                    <a:pt x="38" y="154"/>
                  </a:lnTo>
                  <a:lnTo>
                    <a:pt x="38" y="148"/>
                  </a:lnTo>
                  <a:lnTo>
                    <a:pt x="42" y="142"/>
                  </a:lnTo>
                  <a:lnTo>
                    <a:pt x="151" y="33"/>
                  </a:lnTo>
                  <a:lnTo>
                    <a:pt x="148" y="27"/>
                  </a:lnTo>
                  <a:lnTo>
                    <a:pt x="146" y="23"/>
                  </a:lnTo>
                  <a:lnTo>
                    <a:pt x="146" y="19"/>
                  </a:lnTo>
                  <a:lnTo>
                    <a:pt x="148" y="15"/>
                  </a:lnTo>
                  <a:lnTo>
                    <a:pt x="151" y="12"/>
                  </a:lnTo>
                  <a:lnTo>
                    <a:pt x="182" y="40"/>
                  </a:lnTo>
                  <a:lnTo>
                    <a:pt x="205" y="17"/>
                  </a:lnTo>
                  <a:lnTo>
                    <a:pt x="203" y="15"/>
                  </a:lnTo>
                  <a:lnTo>
                    <a:pt x="201" y="12"/>
                  </a:lnTo>
                  <a:lnTo>
                    <a:pt x="199" y="8"/>
                  </a:lnTo>
                  <a:lnTo>
                    <a:pt x="201" y="4"/>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3" name="Freeform 69"/>
            <p:cNvSpPr>
              <a:spLocks noEditPoints="1"/>
            </p:cNvSpPr>
            <p:nvPr userDrawn="1"/>
          </p:nvSpPr>
          <p:spPr bwMode="auto">
            <a:xfrm>
              <a:off x="11306176" y="3270771"/>
              <a:ext cx="88900" cy="88900"/>
            </a:xfrm>
            <a:custGeom>
              <a:avLst/>
              <a:gdLst>
                <a:gd name="T0" fmla="*/ 29 w 56"/>
                <a:gd name="T1" fmla="*/ 16 h 56"/>
                <a:gd name="T2" fmla="*/ 25 w 56"/>
                <a:gd name="T3" fmla="*/ 18 h 56"/>
                <a:gd name="T4" fmla="*/ 19 w 56"/>
                <a:gd name="T5" fmla="*/ 19 h 56"/>
                <a:gd name="T6" fmla="*/ 17 w 56"/>
                <a:gd name="T7" fmla="*/ 23 h 56"/>
                <a:gd name="T8" fmla="*/ 17 w 56"/>
                <a:gd name="T9" fmla="*/ 29 h 56"/>
                <a:gd name="T10" fmla="*/ 17 w 56"/>
                <a:gd name="T11" fmla="*/ 33 h 56"/>
                <a:gd name="T12" fmla="*/ 19 w 56"/>
                <a:gd name="T13" fmla="*/ 39 h 56"/>
                <a:gd name="T14" fmla="*/ 25 w 56"/>
                <a:gd name="T15" fmla="*/ 41 h 56"/>
                <a:gd name="T16" fmla="*/ 29 w 56"/>
                <a:gd name="T17" fmla="*/ 41 h 56"/>
                <a:gd name="T18" fmla="*/ 35 w 56"/>
                <a:gd name="T19" fmla="*/ 41 h 56"/>
                <a:gd name="T20" fmla="*/ 39 w 56"/>
                <a:gd name="T21" fmla="*/ 39 h 56"/>
                <a:gd name="T22" fmla="*/ 40 w 56"/>
                <a:gd name="T23" fmla="*/ 33 h 56"/>
                <a:gd name="T24" fmla="*/ 42 w 56"/>
                <a:gd name="T25" fmla="*/ 29 h 56"/>
                <a:gd name="T26" fmla="*/ 40 w 56"/>
                <a:gd name="T27" fmla="*/ 23 h 56"/>
                <a:gd name="T28" fmla="*/ 39 w 56"/>
                <a:gd name="T29" fmla="*/ 19 h 56"/>
                <a:gd name="T30" fmla="*/ 35 w 56"/>
                <a:gd name="T31" fmla="*/ 18 h 56"/>
                <a:gd name="T32" fmla="*/ 29 w 56"/>
                <a:gd name="T33" fmla="*/ 16 h 56"/>
                <a:gd name="T34" fmla="*/ 29 w 56"/>
                <a:gd name="T35" fmla="*/ 0 h 56"/>
                <a:gd name="T36" fmla="*/ 37 w 56"/>
                <a:gd name="T37" fmla="*/ 0 h 56"/>
                <a:gd name="T38" fmla="*/ 44 w 56"/>
                <a:gd name="T39" fmla="*/ 4 h 56"/>
                <a:gd name="T40" fmla="*/ 50 w 56"/>
                <a:gd name="T41" fmla="*/ 8 h 56"/>
                <a:gd name="T42" fmla="*/ 56 w 56"/>
                <a:gd name="T43" fmla="*/ 21 h 56"/>
                <a:gd name="T44" fmla="*/ 56 w 56"/>
                <a:gd name="T45" fmla="*/ 37 h 56"/>
                <a:gd name="T46" fmla="*/ 50 w 56"/>
                <a:gd name="T47" fmla="*/ 48 h 56"/>
                <a:gd name="T48" fmla="*/ 37 w 56"/>
                <a:gd name="T49" fmla="*/ 56 h 56"/>
                <a:gd name="T50" fmla="*/ 21 w 56"/>
                <a:gd name="T51" fmla="*/ 56 h 56"/>
                <a:gd name="T52" fmla="*/ 10 w 56"/>
                <a:gd name="T53" fmla="*/ 48 h 56"/>
                <a:gd name="T54" fmla="*/ 4 w 56"/>
                <a:gd name="T55" fmla="*/ 43 h 56"/>
                <a:gd name="T56" fmla="*/ 2 w 56"/>
                <a:gd name="T57" fmla="*/ 37 h 56"/>
                <a:gd name="T58" fmla="*/ 0 w 56"/>
                <a:gd name="T59" fmla="*/ 29 h 56"/>
                <a:gd name="T60" fmla="*/ 2 w 56"/>
                <a:gd name="T61" fmla="*/ 21 h 56"/>
                <a:gd name="T62" fmla="*/ 4 w 56"/>
                <a:gd name="T63" fmla="*/ 14 h 56"/>
                <a:gd name="T64" fmla="*/ 10 w 56"/>
                <a:gd name="T65" fmla="*/ 8 h 56"/>
                <a:gd name="T66" fmla="*/ 15 w 56"/>
                <a:gd name="T67" fmla="*/ 4 h 56"/>
                <a:gd name="T68" fmla="*/ 21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6"/>
                  </a:moveTo>
                  <a:lnTo>
                    <a:pt x="25" y="18"/>
                  </a:lnTo>
                  <a:lnTo>
                    <a:pt x="19" y="19"/>
                  </a:lnTo>
                  <a:lnTo>
                    <a:pt x="17" y="23"/>
                  </a:lnTo>
                  <a:lnTo>
                    <a:pt x="17" y="29"/>
                  </a:lnTo>
                  <a:lnTo>
                    <a:pt x="17" y="33"/>
                  </a:lnTo>
                  <a:lnTo>
                    <a:pt x="19" y="39"/>
                  </a:lnTo>
                  <a:lnTo>
                    <a:pt x="25" y="41"/>
                  </a:lnTo>
                  <a:lnTo>
                    <a:pt x="29" y="41"/>
                  </a:lnTo>
                  <a:lnTo>
                    <a:pt x="35" y="41"/>
                  </a:lnTo>
                  <a:lnTo>
                    <a:pt x="39" y="39"/>
                  </a:lnTo>
                  <a:lnTo>
                    <a:pt x="40" y="33"/>
                  </a:lnTo>
                  <a:lnTo>
                    <a:pt x="42" y="29"/>
                  </a:lnTo>
                  <a:lnTo>
                    <a:pt x="40" y="23"/>
                  </a:lnTo>
                  <a:lnTo>
                    <a:pt x="39" y="19"/>
                  </a:lnTo>
                  <a:lnTo>
                    <a:pt x="35" y="18"/>
                  </a:lnTo>
                  <a:lnTo>
                    <a:pt x="29" y="16"/>
                  </a:lnTo>
                  <a:close/>
                  <a:moveTo>
                    <a:pt x="29" y="0"/>
                  </a:moveTo>
                  <a:lnTo>
                    <a:pt x="37" y="0"/>
                  </a:lnTo>
                  <a:lnTo>
                    <a:pt x="44" y="4"/>
                  </a:lnTo>
                  <a:lnTo>
                    <a:pt x="50" y="8"/>
                  </a:lnTo>
                  <a:lnTo>
                    <a:pt x="56" y="21"/>
                  </a:lnTo>
                  <a:lnTo>
                    <a:pt x="56" y="37"/>
                  </a:lnTo>
                  <a:lnTo>
                    <a:pt x="50" y="48"/>
                  </a:lnTo>
                  <a:lnTo>
                    <a:pt x="37" y="56"/>
                  </a:lnTo>
                  <a:lnTo>
                    <a:pt x="21" y="56"/>
                  </a:lnTo>
                  <a:lnTo>
                    <a:pt x="10" y="48"/>
                  </a:lnTo>
                  <a:lnTo>
                    <a:pt x="4" y="43"/>
                  </a:lnTo>
                  <a:lnTo>
                    <a:pt x="2" y="37"/>
                  </a:lnTo>
                  <a:lnTo>
                    <a:pt x="0" y="29"/>
                  </a:lnTo>
                  <a:lnTo>
                    <a:pt x="2" y="21"/>
                  </a:lnTo>
                  <a:lnTo>
                    <a:pt x="4" y="14"/>
                  </a:lnTo>
                  <a:lnTo>
                    <a:pt x="10"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4" name="Freeform 70"/>
            <p:cNvSpPr>
              <a:spLocks/>
            </p:cNvSpPr>
            <p:nvPr userDrawn="1"/>
          </p:nvSpPr>
          <p:spPr bwMode="auto">
            <a:xfrm>
              <a:off x="11339513" y="3131071"/>
              <a:ext cx="25400" cy="112713"/>
            </a:xfrm>
            <a:custGeom>
              <a:avLst/>
              <a:gdLst>
                <a:gd name="T0" fmla="*/ 8 w 16"/>
                <a:gd name="T1" fmla="*/ 0 h 71"/>
                <a:gd name="T2" fmla="*/ 12 w 16"/>
                <a:gd name="T3" fmla="*/ 0 h 71"/>
                <a:gd name="T4" fmla="*/ 16 w 16"/>
                <a:gd name="T5" fmla="*/ 4 h 71"/>
                <a:gd name="T6" fmla="*/ 16 w 16"/>
                <a:gd name="T7" fmla="*/ 8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8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8"/>
                  </a:lnTo>
                  <a:lnTo>
                    <a:pt x="16" y="63"/>
                  </a:lnTo>
                  <a:lnTo>
                    <a:pt x="16" y="67"/>
                  </a:lnTo>
                  <a:lnTo>
                    <a:pt x="12" y="71"/>
                  </a:lnTo>
                  <a:lnTo>
                    <a:pt x="8" y="71"/>
                  </a:lnTo>
                  <a:lnTo>
                    <a:pt x="4" y="71"/>
                  </a:lnTo>
                  <a:lnTo>
                    <a:pt x="2" y="67"/>
                  </a:lnTo>
                  <a:lnTo>
                    <a:pt x="0" y="63"/>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5" name="Freeform 71"/>
            <p:cNvSpPr>
              <a:spLocks/>
            </p:cNvSpPr>
            <p:nvPr userDrawn="1"/>
          </p:nvSpPr>
          <p:spPr bwMode="auto">
            <a:xfrm>
              <a:off x="11339513" y="3405708"/>
              <a:ext cx="25400" cy="112713"/>
            </a:xfrm>
            <a:custGeom>
              <a:avLst/>
              <a:gdLst>
                <a:gd name="T0" fmla="*/ 8 w 16"/>
                <a:gd name="T1" fmla="*/ 0 h 71"/>
                <a:gd name="T2" fmla="*/ 12 w 16"/>
                <a:gd name="T3" fmla="*/ 0 h 71"/>
                <a:gd name="T4" fmla="*/ 16 w 16"/>
                <a:gd name="T5" fmla="*/ 4 h 71"/>
                <a:gd name="T6" fmla="*/ 16 w 16"/>
                <a:gd name="T7" fmla="*/ 7 h 71"/>
                <a:gd name="T8" fmla="*/ 16 w 16"/>
                <a:gd name="T9" fmla="*/ 63 h 71"/>
                <a:gd name="T10" fmla="*/ 16 w 16"/>
                <a:gd name="T11" fmla="*/ 67 h 71"/>
                <a:gd name="T12" fmla="*/ 12 w 16"/>
                <a:gd name="T13" fmla="*/ 71 h 71"/>
                <a:gd name="T14" fmla="*/ 8 w 16"/>
                <a:gd name="T15" fmla="*/ 71 h 71"/>
                <a:gd name="T16" fmla="*/ 4 w 16"/>
                <a:gd name="T17" fmla="*/ 71 h 71"/>
                <a:gd name="T18" fmla="*/ 2 w 16"/>
                <a:gd name="T19" fmla="*/ 67 h 71"/>
                <a:gd name="T20" fmla="*/ 0 w 16"/>
                <a:gd name="T21" fmla="*/ 63 h 71"/>
                <a:gd name="T22" fmla="*/ 0 w 16"/>
                <a:gd name="T23" fmla="*/ 7 h 71"/>
                <a:gd name="T24" fmla="*/ 2 w 16"/>
                <a:gd name="T25" fmla="*/ 4 h 71"/>
                <a:gd name="T26" fmla="*/ 4 w 16"/>
                <a:gd name="T27" fmla="*/ 0 h 71"/>
                <a:gd name="T28" fmla="*/ 8 w 1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1">
                  <a:moveTo>
                    <a:pt x="8" y="0"/>
                  </a:moveTo>
                  <a:lnTo>
                    <a:pt x="12" y="0"/>
                  </a:lnTo>
                  <a:lnTo>
                    <a:pt x="16" y="4"/>
                  </a:lnTo>
                  <a:lnTo>
                    <a:pt x="16" y="7"/>
                  </a:lnTo>
                  <a:lnTo>
                    <a:pt x="16" y="63"/>
                  </a:lnTo>
                  <a:lnTo>
                    <a:pt x="16" y="67"/>
                  </a:lnTo>
                  <a:lnTo>
                    <a:pt x="12" y="71"/>
                  </a:lnTo>
                  <a:lnTo>
                    <a:pt x="8" y="71"/>
                  </a:lnTo>
                  <a:lnTo>
                    <a:pt x="4" y="71"/>
                  </a:lnTo>
                  <a:lnTo>
                    <a:pt x="2" y="67"/>
                  </a:lnTo>
                  <a:lnTo>
                    <a:pt x="0" y="63"/>
                  </a:lnTo>
                  <a:lnTo>
                    <a:pt x="0" y="7"/>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6" name="Freeform 72"/>
            <p:cNvSpPr>
              <a:spLocks/>
            </p:cNvSpPr>
            <p:nvPr userDrawn="1"/>
          </p:nvSpPr>
          <p:spPr bwMode="auto">
            <a:xfrm>
              <a:off x="11163301" y="3304108"/>
              <a:ext cx="112713" cy="25400"/>
            </a:xfrm>
            <a:custGeom>
              <a:avLst/>
              <a:gdLst>
                <a:gd name="T0" fmla="*/ 8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8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8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8" y="0"/>
                  </a:moveTo>
                  <a:lnTo>
                    <a:pt x="63" y="0"/>
                  </a:lnTo>
                  <a:lnTo>
                    <a:pt x="67" y="0"/>
                  </a:lnTo>
                  <a:lnTo>
                    <a:pt x="71" y="4"/>
                  </a:lnTo>
                  <a:lnTo>
                    <a:pt x="71" y="8"/>
                  </a:lnTo>
                  <a:lnTo>
                    <a:pt x="71" y="12"/>
                  </a:lnTo>
                  <a:lnTo>
                    <a:pt x="67" y="14"/>
                  </a:lnTo>
                  <a:lnTo>
                    <a:pt x="63" y="16"/>
                  </a:lnTo>
                  <a:lnTo>
                    <a:pt x="8" y="16"/>
                  </a:lnTo>
                  <a:lnTo>
                    <a:pt x="4" y="14"/>
                  </a:lnTo>
                  <a:lnTo>
                    <a:pt x="0" y="12"/>
                  </a:lnTo>
                  <a:lnTo>
                    <a:pt x="0" y="8"/>
                  </a:lnTo>
                  <a:lnTo>
                    <a:pt x="0"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7" name="Freeform 73"/>
            <p:cNvSpPr>
              <a:spLocks/>
            </p:cNvSpPr>
            <p:nvPr userDrawn="1"/>
          </p:nvSpPr>
          <p:spPr bwMode="auto">
            <a:xfrm>
              <a:off x="11437938" y="3304108"/>
              <a:ext cx="112713" cy="25400"/>
            </a:xfrm>
            <a:custGeom>
              <a:avLst/>
              <a:gdLst>
                <a:gd name="T0" fmla="*/ 7 w 71"/>
                <a:gd name="T1" fmla="*/ 0 h 16"/>
                <a:gd name="T2" fmla="*/ 63 w 71"/>
                <a:gd name="T3" fmla="*/ 0 h 16"/>
                <a:gd name="T4" fmla="*/ 67 w 71"/>
                <a:gd name="T5" fmla="*/ 0 h 16"/>
                <a:gd name="T6" fmla="*/ 71 w 71"/>
                <a:gd name="T7" fmla="*/ 4 h 16"/>
                <a:gd name="T8" fmla="*/ 71 w 71"/>
                <a:gd name="T9" fmla="*/ 8 h 16"/>
                <a:gd name="T10" fmla="*/ 71 w 71"/>
                <a:gd name="T11" fmla="*/ 12 h 16"/>
                <a:gd name="T12" fmla="*/ 67 w 71"/>
                <a:gd name="T13" fmla="*/ 14 h 16"/>
                <a:gd name="T14" fmla="*/ 63 w 71"/>
                <a:gd name="T15" fmla="*/ 16 h 16"/>
                <a:gd name="T16" fmla="*/ 7 w 71"/>
                <a:gd name="T17" fmla="*/ 16 h 16"/>
                <a:gd name="T18" fmla="*/ 4 w 71"/>
                <a:gd name="T19" fmla="*/ 14 h 16"/>
                <a:gd name="T20" fmla="*/ 0 w 71"/>
                <a:gd name="T21" fmla="*/ 12 h 16"/>
                <a:gd name="T22" fmla="*/ 0 w 71"/>
                <a:gd name="T23" fmla="*/ 8 h 16"/>
                <a:gd name="T24" fmla="*/ 0 w 71"/>
                <a:gd name="T25" fmla="*/ 4 h 16"/>
                <a:gd name="T26" fmla="*/ 4 w 71"/>
                <a:gd name="T27" fmla="*/ 0 h 16"/>
                <a:gd name="T28" fmla="*/ 7 w 7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
                  <a:moveTo>
                    <a:pt x="7" y="0"/>
                  </a:moveTo>
                  <a:lnTo>
                    <a:pt x="63" y="0"/>
                  </a:lnTo>
                  <a:lnTo>
                    <a:pt x="67" y="0"/>
                  </a:lnTo>
                  <a:lnTo>
                    <a:pt x="71" y="4"/>
                  </a:lnTo>
                  <a:lnTo>
                    <a:pt x="71" y="8"/>
                  </a:lnTo>
                  <a:lnTo>
                    <a:pt x="71" y="12"/>
                  </a:lnTo>
                  <a:lnTo>
                    <a:pt x="67" y="14"/>
                  </a:lnTo>
                  <a:lnTo>
                    <a:pt x="63" y="16"/>
                  </a:lnTo>
                  <a:lnTo>
                    <a:pt x="7" y="16"/>
                  </a:lnTo>
                  <a:lnTo>
                    <a:pt x="4" y="14"/>
                  </a:lnTo>
                  <a:lnTo>
                    <a:pt x="0" y="12"/>
                  </a:lnTo>
                  <a:lnTo>
                    <a:pt x="0" y="8"/>
                  </a:lnTo>
                  <a:lnTo>
                    <a:pt x="0" y="4"/>
                  </a:lnTo>
                  <a:lnTo>
                    <a:pt x="4"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8" name="Freeform 74"/>
            <p:cNvSpPr>
              <a:spLocks/>
            </p:cNvSpPr>
            <p:nvPr userDrawn="1"/>
          </p:nvSpPr>
          <p:spPr bwMode="auto">
            <a:xfrm>
              <a:off x="11404601" y="3170758"/>
              <a:ext cx="84138" cy="92075"/>
            </a:xfrm>
            <a:custGeom>
              <a:avLst/>
              <a:gdLst>
                <a:gd name="T0" fmla="*/ 48 w 53"/>
                <a:gd name="T1" fmla="*/ 0 h 58"/>
                <a:gd name="T2" fmla="*/ 51 w 53"/>
                <a:gd name="T3" fmla="*/ 2 h 58"/>
                <a:gd name="T4" fmla="*/ 53 w 53"/>
                <a:gd name="T5" fmla="*/ 6 h 58"/>
                <a:gd name="T6" fmla="*/ 53 w 53"/>
                <a:gd name="T7" fmla="*/ 9 h 58"/>
                <a:gd name="T8" fmla="*/ 51 w 53"/>
                <a:gd name="T9" fmla="*/ 13 h 58"/>
                <a:gd name="T10" fmla="*/ 13 w 53"/>
                <a:gd name="T11" fmla="*/ 54 h 58"/>
                <a:gd name="T12" fmla="*/ 9 w 53"/>
                <a:gd name="T13" fmla="*/ 56 h 58"/>
                <a:gd name="T14" fmla="*/ 7 w 53"/>
                <a:gd name="T15" fmla="*/ 58 h 58"/>
                <a:gd name="T16" fmla="*/ 3 w 53"/>
                <a:gd name="T17" fmla="*/ 56 h 58"/>
                <a:gd name="T18" fmla="*/ 1 w 53"/>
                <a:gd name="T19" fmla="*/ 56 h 58"/>
                <a:gd name="T20" fmla="*/ 0 w 53"/>
                <a:gd name="T21" fmla="*/ 52 h 58"/>
                <a:gd name="T22" fmla="*/ 0 w 53"/>
                <a:gd name="T23" fmla="*/ 48 h 58"/>
                <a:gd name="T24" fmla="*/ 1 w 53"/>
                <a:gd name="T25" fmla="*/ 44 h 58"/>
                <a:gd name="T26" fmla="*/ 40 w 53"/>
                <a:gd name="T27" fmla="*/ 2 h 58"/>
                <a:gd name="T28" fmla="*/ 44 w 53"/>
                <a:gd name="T29" fmla="*/ 0 h 58"/>
                <a:gd name="T30" fmla="*/ 48 w 53"/>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8">
                  <a:moveTo>
                    <a:pt x="48" y="0"/>
                  </a:moveTo>
                  <a:lnTo>
                    <a:pt x="51" y="2"/>
                  </a:lnTo>
                  <a:lnTo>
                    <a:pt x="53" y="6"/>
                  </a:lnTo>
                  <a:lnTo>
                    <a:pt x="53" y="9"/>
                  </a:lnTo>
                  <a:lnTo>
                    <a:pt x="51" y="13"/>
                  </a:lnTo>
                  <a:lnTo>
                    <a:pt x="13" y="54"/>
                  </a:lnTo>
                  <a:lnTo>
                    <a:pt x="9" y="56"/>
                  </a:lnTo>
                  <a:lnTo>
                    <a:pt x="7" y="58"/>
                  </a:lnTo>
                  <a:lnTo>
                    <a:pt x="3" y="56"/>
                  </a:lnTo>
                  <a:lnTo>
                    <a:pt x="1" y="56"/>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9" name="Freeform 75"/>
            <p:cNvSpPr>
              <a:spLocks/>
            </p:cNvSpPr>
            <p:nvPr userDrawn="1"/>
          </p:nvSpPr>
          <p:spPr bwMode="auto">
            <a:xfrm>
              <a:off x="11215688" y="3372371"/>
              <a:ext cx="84138" cy="87313"/>
            </a:xfrm>
            <a:custGeom>
              <a:avLst/>
              <a:gdLst>
                <a:gd name="T0" fmla="*/ 48 w 53"/>
                <a:gd name="T1" fmla="*/ 0 h 55"/>
                <a:gd name="T2" fmla="*/ 51 w 53"/>
                <a:gd name="T3" fmla="*/ 2 h 55"/>
                <a:gd name="T4" fmla="*/ 53 w 53"/>
                <a:gd name="T5" fmla="*/ 5 h 55"/>
                <a:gd name="T6" fmla="*/ 53 w 53"/>
                <a:gd name="T7" fmla="*/ 9 h 55"/>
                <a:gd name="T8" fmla="*/ 51 w 53"/>
                <a:gd name="T9" fmla="*/ 13 h 55"/>
                <a:gd name="T10" fmla="*/ 13 w 53"/>
                <a:gd name="T11" fmla="*/ 53 h 55"/>
                <a:gd name="T12" fmla="*/ 11 w 53"/>
                <a:gd name="T13" fmla="*/ 55 h 55"/>
                <a:gd name="T14" fmla="*/ 7 w 53"/>
                <a:gd name="T15" fmla="*/ 55 h 55"/>
                <a:gd name="T16" fmla="*/ 5 w 53"/>
                <a:gd name="T17" fmla="*/ 55 h 55"/>
                <a:gd name="T18" fmla="*/ 1 w 53"/>
                <a:gd name="T19" fmla="*/ 53 h 55"/>
                <a:gd name="T20" fmla="*/ 0 w 53"/>
                <a:gd name="T21" fmla="*/ 52 h 55"/>
                <a:gd name="T22" fmla="*/ 0 w 53"/>
                <a:gd name="T23" fmla="*/ 48 h 55"/>
                <a:gd name="T24" fmla="*/ 1 w 53"/>
                <a:gd name="T25" fmla="*/ 44 h 55"/>
                <a:gd name="T26" fmla="*/ 40 w 53"/>
                <a:gd name="T27" fmla="*/ 2 h 55"/>
                <a:gd name="T28" fmla="*/ 44 w 53"/>
                <a:gd name="T29" fmla="*/ 0 h 55"/>
                <a:gd name="T30" fmla="*/ 48 w 53"/>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55">
                  <a:moveTo>
                    <a:pt x="48" y="0"/>
                  </a:moveTo>
                  <a:lnTo>
                    <a:pt x="51" y="2"/>
                  </a:lnTo>
                  <a:lnTo>
                    <a:pt x="53" y="5"/>
                  </a:lnTo>
                  <a:lnTo>
                    <a:pt x="53" y="9"/>
                  </a:lnTo>
                  <a:lnTo>
                    <a:pt x="51" y="13"/>
                  </a:lnTo>
                  <a:lnTo>
                    <a:pt x="13" y="53"/>
                  </a:lnTo>
                  <a:lnTo>
                    <a:pt x="11" y="55"/>
                  </a:lnTo>
                  <a:lnTo>
                    <a:pt x="7" y="55"/>
                  </a:lnTo>
                  <a:lnTo>
                    <a:pt x="5" y="55"/>
                  </a:lnTo>
                  <a:lnTo>
                    <a:pt x="1" y="53"/>
                  </a:lnTo>
                  <a:lnTo>
                    <a:pt x="0" y="52"/>
                  </a:lnTo>
                  <a:lnTo>
                    <a:pt x="0" y="48"/>
                  </a:lnTo>
                  <a:lnTo>
                    <a:pt x="1"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0" name="Freeform 76"/>
            <p:cNvSpPr>
              <a:spLocks/>
            </p:cNvSpPr>
            <p:nvPr userDrawn="1"/>
          </p:nvSpPr>
          <p:spPr bwMode="auto">
            <a:xfrm>
              <a:off x="11215688" y="3177108"/>
              <a:ext cx="90488" cy="85725"/>
            </a:xfrm>
            <a:custGeom>
              <a:avLst/>
              <a:gdLst>
                <a:gd name="T0" fmla="*/ 9 w 57"/>
                <a:gd name="T1" fmla="*/ 0 h 54"/>
                <a:gd name="T2" fmla="*/ 13 w 57"/>
                <a:gd name="T3" fmla="*/ 2 h 54"/>
                <a:gd name="T4" fmla="*/ 55 w 57"/>
                <a:gd name="T5" fmla="*/ 40 h 54"/>
                <a:gd name="T6" fmla="*/ 57 w 57"/>
                <a:gd name="T7" fmla="*/ 44 h 54"/>
                <a:gd name="T8" fmla="*/ 57 w 57"/>
                <a:gd name="T9" fmla="*/ 48 h 54"/>
                <a:gd name="T10" fmla="*/ 55 w 57"/>
                <a:gd name="T11" fmla="*/ 52 h 54"/>
                <a:gd name="T12" fmla="*/ 51 w 57"/>
                <a:gd name="T13" fmla="*/ 54 h 54"/>
                <a:gd name="T14" fmla="*/ 49 w 57"/>
                <a:gd name="T15" fmla="*/ 54 h 54"/>
                <a:gd name="T16" fmla="*/ 46 w 57"/>
                <a:gd name="T17" fmla="*/ 54 h 54"/>
                <a:gd name="T18" fmla="*/ 44 w 57"/>
                <a:gd name="T19" fmla="*/ 52 h 54"/>
                <a:gd name="T20" fmla="*/ 1 w 57"/>
                <a:gd name="T21" fmla="*/ 13 h 54"/>
                <a:gd name="T22" fmla="*/ 0 w 57"/>
                <a:gd name="T23" fmla="*/ 9 h 54"/>
                <a:gd name="T24" fmla="*/ 0 w 57"/>
                <a:gd name="T25" fmla="*/ 5 h 54"/>
                <a:gd name="T26" fmla="*/ 1 w 57"/>
                <a:gd name="T27" fmla="*/ 2 h 54"/>
                <a:gd name="T28" fmla="*/ 5 w 57"/>
                <a:gd name="T29" fmla="*/ 0 h 54"/>
                <a:gd name="T30" fmla="*/ 9 w 57"/>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4">
                  <a:moveTo>
                    <a:pt x="9" y="0"/>
                  </a:moveTo>
                  <a:lnTo>
                    <a:pt x="13" y="2"/>
                  </a:lnTo>
                  <a:lnTo>
                    <a:pt x="55" y="40"/>
                  </a:lnTo>
                  <a:lnTo>
                    <a:pt x="57" y="44"/>
                  </a:lnTo>
                  <a:lnTo>
                    <a:pt x="57" y="48"/>
                  </a:lnTo>
                  <a:lnTo>
                    <a:pt x="55" y="52"/>
                  </a:lnTo>
                  <a:lnTo>
                    <a:pt x="51" y="54"/>
                  </a:lnTo>
                  <a:lnTo>
                    <a:pt x="49" y="54"/>
                  </a:lnTo>
                  <a:lnTo>
                    <a:pt x="46" y="54"/>
                  </a:lnTo>
                  <a:lnTo>
                    <a:pt x="44" y="52"/>
                  </a:lnTo>
                  <a:lnTo>
                    <a:pt x="1" y="13"/>
                  </a:lnTo>
                  <a:lnTo>
                    <a:pt x="0" y="9"/>
                  </a:lnTo>
                  <a:lnTo>
                    <a:pt x="0" y="5"/>
                  </a:lnTo>
                  <a:lnTo>
                    <a:pt x="1" y="2"/>
                  </a:lnTo>
                  <a:lnTo>
                    <a:pt x="5"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1" name="Freeform 77"/>
            <p:cNvSpPr>
              <a:spLocks/>
            </p:cNvSpPr>
            <p:nvPr userDrawn="1"/>
          </p:nvSpPr>
          <p:spPr bwMode="auto">
            <a:xfrm>
              <a:off x="11415713" y="3362846"/>
              <a:ext cx="92075" cy="88900"/>
            </a:xfrm>
            <a:custGeom>
              <a:avLst/>
              <a:gdLst>
                <a:gd name="T0" fmla="*/ 10 w 58"/>
                <a:gd name="T1" fmla="*/ 0 h 56"/>
                <a:gd name="T2" fmla="*/ 14 w 58"/>
                <a:gd name="T3" fmla="*/ 2 h 56"/>
                <a:gd name="T4" fmla="*/ 54 w 58"/>
                <a:gd name="T5" fmla="*/ 42 h 56"/>
                <a:gd name="T6" fmla="*/ 56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3 h 56"/>
                <a:gd name="T22" fmla="*/ 0 w 58"/>
                <a:gd name="T23" fmla="*/ 11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4" y="42"/>
                  </a:lnTo>
                  <a:lnTo>
                    <a:pt x="56" y="44"/>
                  </a:lnTo>
                  <a:lnTo>
                    <a:pt x="58" y="48"/>
                  </a:lnTo>
                  <a:lnTo>
                    <a:pt x="56" y="52"/>
                  </a:lnTo>
                  <a:lnTo>
                    <a:pt x="52" y="54"/>
                  </a:lnTo>
                  <a:lnTo>
                    <a:pt x="50" y="56"/>
                  </a:lnTo>
                  <a:lnTo>
                    <a:pt x="46" y="54"/>
                  </a:lnTo>
                  <a:lnTo>
                    <a:pt x="44" y="54"/>
                  </a:lnTo>
                  <a:lnTo>
                    <a:pt x="2" y="13"/>
                  </a:lnTo>
                  <a:lnTo>
                    <a:pt x="0" y="11"/>
                  </a:lnTo>
                  <a:lnTo>
                    <a:pt x="0" y="6"/>
                  </a:lnTo>
                  <a:lnTo>
                    <a:pt x="2" y="4"/>
                  </a:lnTo>
                  <a:lnTo>
                    <a:pt x="6"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2" name="Freeform 78"/>
            <p:cNvSpPr>
              <a:spLocks/>
            </p:cNvSpPr>
            <p:nvPr userDrawn="1"/>
          </p:nvSpPr>
          <p:spPr bwMode="auto">
            <a:xfrm>
              <a:off x="6688138" y="3148533"/>
              <a:ext cx="112713" cy="387350"/>
            </a:xfrm>
            <a:custGeom>
              <a:avLst/>
              <a:gdLst>
                <a:gd name="T0" fmla="*/ 14 w 71"/>
                <a:gd name="T1" fmla="*/ 0 h 244"/>
                <a:gd name="T2" fmla="*/ 18 w 71"/>
                <a:gd name="T3" fmla="*/ 2 h 244"/>
                <a:gd name="T4" fmla="*/ 23 w 71"/>
                <a:gd name="T5" fmla="*/ 4 h 244"/>
                <a:gd name="T6" fmla="*/ 44 w 71"/>
                <a:gd name="T7" fmla="*/ 29 h 244"/>
                <a:gd name="T8" fmla="*/ 60 w 71"/>
                <a:gd name="T9" fmla="*/ 58 h 244"/>
                <a:gd name="T10" fmla="*/ 69 w 71"/>
                <a:gd name="T11" fmla="*/ 91 h 244"/>
                <a:gd name="T12" fmla="*/ 71 w 71"/>
                <a:gd name="T13" fmla="*/ 123 h 244"/>
                <a:gd name="T14" fmla="*/ 69 w 71"/>
                <a:gd name="T15" fmla="*/ 156 h 244"/>
                <a:gd name="T16" fmla="*/ 60 w 71"/>
                <a:gd name="T17" fmla="*/ 187 h 244"/>
                <a:gd name="T18" fmla="*/ 44 w 71"/>
                <a:gd name="T19" fmla="*/ 216 h 244"/>
                <a:gd name="T20" fmla="*/ 23 w 71"/>
                <a:gd name="T21" fmla="*/ 241 h 244"/>
                <a:gd name="T22" fmla="*/ 18 w 71"/>
                <a:gd name="T23" fmla="*/ 244 h 244"/>
                <a:gd name="T24" fmla="*/ 14 w 71"/>
                <a:gd name="T25" fmla="*/ 244 h 244"/>
                <a:gd name="T26" fmla="*/ 8 w 71"/>
                <a:gd name="T27" fmla="*/ 244 h 244"/>
                <a:gd name="T28" fmla="*/ 4 w 71"/>
                <a:gd name="T29" fmla="*/ 241 h 244"/>
                <a:gd name="T30" fmla="*/ 2 w 71"/>
                <a:gd name="T31" fmla="*/ 237 h 244"/>
                <a:gd name="T32" fmla="*/ 0 w 71"/>
                <a:gd name="T33" fmla="*/ 233 h 244"/>
                <a:gd name="T34" fmla="*/ 2 w 71"/>
                <a:gd name="T35" fmla="*/ 227 h 244"/>
                <a:gd name="T36" fmla="*/ 4 w 71"/>
                <a:gd name="T37" fmla="*/ 223 h 244"/>
                <a:gd name="T38" fmla="*/ 27 w 71"/>
                <a:gd name="T39" fmla="*/ 194 h 244"/>
                <a:gd name="T40" fmla="*/ 41 w 71"/>
                <a:gd name="T41" fmla="*/ 160 h 244"/>
                <a:gd name="T42" fmla="*/ 46 w 71"/>
                <a:gd name="T43" fmla="*/ 123 h 244"/>
                <a:gd name="T44" fmla="*/ 41 w 71"/>
                <a:gd name="T45" fmla="*/ 87 h 244"/>
                <a:gd name="T46" fmla="*/ 27 w 71"/>
                <a:gd name="T47" fmla="*/ 52 h 244"/>
                <a:gd name="T48" fmla="*/ 4 w 71"/>
                <a:gd name="T49" fmla="*/ 23 h 244"/>
                <a:gd name="T50" fmla="*/ 2 w 71"/>
                <a:gd name="T51" fmla="*/ 18 h 244"/>
                <a:gd name="T52" fmla="*/ 0 w 71"/>
                <a:gd name="T53" fmla="*/ 14 h 244"/>
                <a:gd name="T54" fmla="*/ 2 w 71"/>
                <a:gd name="T55" fmla="*/ 8 h 244"/>
                <a:gd name="T56" fmla="*/ 4 w 71"/>
                <a:gd name="T57" fmla="*/ 4 h 244"/>
                <a:gd name="T58" fmla="*/ 8 w 71"/>
                <a:gd name="T59" fmla="*/ 2 h 244"/>
                <a:gd name="T60" fmla="*/ 14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4" y="0"/>
                  </a:moveTo>
                  <a:lnTo>
                    <a:pt x="18" y="2"/>
                  </a:lnTo>
                  <a:lnTo>
                    <a:pt x="23" y="4"/>
                  </a:lnTo>
                  <a:lnTo>
                    <a:pt x="44" y="29"/>
                  </a:lnTo>
                  <a:lnTo>
                    <a:pt x="60" y="58"/>
                  </a:lnTo>
                  <a:lnTo>
                    <a:pt x="69" y="91"/>
                  </a:lnTo>
                  <a:lnTo>
                    <a:pt x="71" y="123"/>
                  </a:lnTo>
                  <a:lnTo>
                    <a:pt x="69" y="156"/>
                  </a:lnTo>
                  <a:lnTo>
                    <a:pt x="60" y="187"/>
                  </a:lnTo>
                  <a:lnTo>
                    <a:pt x="44" y="216"/>
                  </a:lnTo>
                  <a:lnTo>
                    <a:pt x="23" y="241"/>
                  </a:lnTo>
                  <a:lnTo>
                    <a:pt x="18" y="244"/>
                  </a:lnTo>
                  <a:lnTo>
                    <a:pt x="14" y="244"/>
                  </a:lnTo>
                  <a:lnTo>
                    <a:pt x="8" y="244"/>
                  </a:lnTo>
                  <a:lnTo>
                    <a:pt x="4" y="241"/>
                  </a:lnTo>
                  <a:lnTo>
                    <a:pt x="2" y="237"/>
                  </a:lnTo>
                  <a:lnTo>
                    <a:pt x="0" y="233"/>
                  </a:lnTo>
                  <a:lnTo>
                    <a:pt x="2" y="227"/>
                  </a:lnTo>
                  <a:lnTo>
                    <a:pt x="4" y="223"/>
                  </a:lnTo>
                  <a:lnTo>
                    <a:pt x="27" y="194"/>
                  </a:lnTo>
                  <a:lnTo>
                    <a:pt x="41" y="160"/>
                  </a:lnTo>
                  <a:lnTo>
                    <a:pt x="46" y="123"/>
                  </a:lnTo>
                  <a:lnTo>
                    <a:pt x="41" y="87"/>
                  </a:lnTo>
                  <a:lnTo>
                    <a:pt x="27" y="52"/>
                  </a:lnTo>
                  <a:lnTo>
                    <a:pt x="4" y="23"/>
                  </a:lnTo>
                  <a:lnTo>
                    <a:pt x="2" y="18"/>
                  </a:lnTo>
                  <a:lnTo>
                    <a:pt x="0" y="14"/>
                  </a:lnTo>
                  <a:lnTo>
                    <a:pt x="2" y="8"/>
                  </a:lnTo>
                  <a:lnTo>
                    <a:pt x="4"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3" name="Freeform 79"/>
            <p:cNvSpPr>
              <a:spLocks/>
            </p:cNvSpPr>
            <p:nvPr userDrawn="1"/>
          </p:nvSpPr>
          <p:spPr bwMode="auto">
            <a:xfrm>
              <a:off x="6634163" y="3204096"/>
              <a:ext cx="90488" cy="277813"/>
            </a:xfrm>
            <a:custGeom>
              <a:avLst/>
              <a:gdLst>
                <a:gd name="T0" fmla="*/ 13 w 57"/>
                <a:gd name="T1" fmla="*/ 0 h 175"/>
                <a:gd name="T2" fmla="*/ 17 w 57"/>
                <a:gd name="T3" fmla="*/ 2 h 175"/>
                <a:gd name="T4" fmla="*/ 23 w 57"/>
                <a:gd name="T5" fmla="*/ 4 h 175"/>
                <a:gd name="T6" fmla="*/ 42 w 57"/>
                <a:gd name="T7" fmla="*/ 29 h 175"/>
                <a:gd name="T8" fmla="*/ 54 w 57"/>
                <a:gd name="T9" fmla="*/ 58 h 175"/>
                <a:gd name="T10" fmla="*/ 57 w 57"/>
                <a:gd name="T11" fmla="*/ 88 h 175"/>
                <a:gd name="T12" fmla="*/ 54 w 57"/>
                <a:gd name="T13" fmla="*/ 119 h 175"/>
                <a:gd name="T14" fmla="*/ 42 w 57"/>
                <a:gd name="T15" fmla="*/ 148 h 175"/>
                <a:gd name="T16" fmla="*/ 23 w 57"/>
                <a:gd name="T17" fmla="*/ 171 h 175"/>
                <a:gd name="T18" fmla="*/ 17 w 57"/>
                <a:gd name="T19" fmla="*/ 175 h 175"/>
                <a:gd name="T20" fmla="*/ 13 w 57"/>
                <a:gd name="T21" fmla="*/ 175 h 175"/>
                <a:gd name="T22" fmla="*/ 7 w 57"/>
                <a:gd name="T23" fmla="*/ 175 h 175"/>
                <a:gd name="T24" fmla="*/ 4 w 57"/>
                <a:gd name="T25" fmla="*/ 171 h 175"/>
                <a:gd name="T26" fmla="*/ 2 w 57"/>
                <a:gd name="T27" fmla="*/ 167 h 175"/>
                <a:gd name="T28" fmla="*/ 0 w 57"/>
                <a:gd name="T29" fmla="*/ 163 h 175"/>
                <a:gd name="T30" fmla="*/ 2 w 57"/>
                <a:gd name="T31" fmla="*/ 158 h 175"/>
                <a:gd name="T32" fmla="*/ 4 w 57"/>
                <a:gd name="T33" fmla="*/ 154 h 175"/>
                <a:gd name="T34" fmla="*/ 19 w 57"/>
                <a:gd name="T35" fmla="*/ 134 h 175"/>
                <a:gd name="T36" fmla="*/ 27 w 57"/>
                <a:gd name="T37" fmla="*/ 111 h 175"/>
                <a:gd name="T38" fmla="*/ 30 w 57"/>
                <a:gd name="T39" fmla="*/ 88 h 175"/>
                <a:gd name="T40" fmla="*/ 27 w 57"/>
                <a:gd name="T41" fmla="*/ 63 h 175"/>
                <a:gd name="T42" fmla="*/ 19 w 57"/>
                <a:gd name="T43" fmla="*/ 42 h 175"/>
                <a:gd name="T44" fmla="*/ 4 w 57"/>
                <a:gd name="T45" fmla="*/ 23 h 175"/>
                <a:gd name="T46" fmla="*/ 2 w 57"/>
                <a:gd name="T47" fmla="*/ 17 h 175"/>
                <a:gd name="T48" fmla="*/ 0 w 57"/>
                <a:gd name="T49" fmla="*/ 13 h 175"/>
                <a:gd name="T50" fmla="*/ 2 w 57"/>
                <a:gd name="T51" fmla="*/ 8 h 175"/>
                <a:gd name="T52" fmla="*/ 4 w 57"/>
                <a:gd name="T53" fmla="*/ 4 h 175"/>
                <a:gd name="T54" fmla="*/ 7 w 57"/>
                <a:gd name="T55" fmla="*/ 2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7" y="2"/>
                  </a:lnTo>
                  <a:lnTo>
                    <a:pt x="23" y="4"/>
                  </a:lnTo>
                  <a:lnTo>
                    <a:pt x="42" y="29"/>
                  </a:lnTo>
                  <a:lnTo>
                    <a:pt x="54" y="58"/>
                  </a:lnTo>
                  <a:lnTo>
                    <a:pt x="57" y="88"/>
                  </a:lnTo>
                  <a:lnTo>
                    <a:pt x="54" y="119"/>
                  </a:lnTo>
                  <a:lnTo>
                    <a:pt x="42" y="148"/>
                  </a:lnTo>
                  <a:lnTo>
                    <a:pt x="23" y="171"/>
                  </a:lnTo>
                  <a:lnTo>
                    <a:pt x="17" y="175"/>
                  </a:lnTo>
                  <a:lnTo>
                    <a:pt x="13" y="175"/>
                  </a:lnTo>
                  <a:lnTo>
                    <a:pt x="7" y="175"/>
                  </a:lnTo>
                  <a:lnTo>
                    <a:pt x="4" y="171"/>
                  </a:lnTo>
                  <a:lnTo>
                    <a:pt x="2" y="167"/>
                  </a:lnTo>
                  <a:lnTo>
                    <a:pt x="0" y="163"/>
                  </a:lnTo>
                  <a:lnTo>
                    <a:pt x="2" y="158"/>
                  </a:lnTo>
                  <a:lnTo>
                    <a:pt x="4" y="154"/>
                  </a:lnTo>
                  <a:lnTo>
                    <a:pt x="19" y="134"/>
                  </a:lnTo>
                  <a:lnTo>
                    <a:pt x="27" y="111"/>
                  </a:lnTo>
                  <a:lnTo>
                    <a:pt x="30" y="88"/>
                  </a:lnTo>
                  <a:lnTo>
                    <a:pt x="27" y="63"/>
                  </a:lnTo>
                  <a:lnTo>
                    <a:pt x="19" y="4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4" name="Freeform 80"/>
            <p:cNvSpPr>
              <a:spLocks/>
            </p:cNvSpPr>
            <p:nvPr userDrawn="1"/>
          </p:nvSpPr>
          <p:spPr bwMode="auto">
            <a:xfrm>
              <a:off x="6578601" y="3259658"/>
              <a:ext cx="66675" cy="166688"/>
            </a:xfrm>
            <a:custGeom>
              <a:avLst/>
              <a:gdLst>
                <a:gd name="T0" fmla="*/ 14 w 42"/>
                <a:gd name="T1" fmla="*/ 0 h 105"/>
                <a:gd name="T2" fmla="*/ 17 w 42"/>
                <a:gd name="T3" fmla="*/ 2 h 105"/>
                <a:gd name="T4" fmla="*/ 23 w 42"/>
                <a:gd name="T5" fmla="*/ 3 h 105"/>
                <a:gd name="T6" fmla="*/ 33 w 42"/>
                <a:gd name="T7" fmla="*/ 19 h 105"/>
                <a:gd name="T8" fmla="*/ 41 w 42"/>
                <a:gd name="T9" fmla="*/ 34 h 105"/>
                <a:gd name="T10" fmla="*/ 42 w 42"/>
                <a:gd name="T11" fmla="*/ 53 h 105"/>
                <a:gd name="T12" fmla="*/ 41 w 42"/>
                <a:gd name="T13" fmla="*/ 71 h 105"/>
                <a:gd name="T14" fmla="*/ 33 w 42"/>
                <a:gd name="T15" fmla="*/ 88 h 105"/>
                <a:gd name="T16" fmla="*/ 23 w 42"/>
                <a:gd name="T17" fmla="*/ 101 h 105"/>
                <a:gd name="T18" fmla="*/ 17 w 42"/>
                <a:gd name="T19" fmla="*/ 105 h 105"/>
                <a:gd name="T20" fmla="*/ 14 w 42"/>
                <a:gd name="T21" fmla="*/ 105 h 105"/>
                <a:gd name="T22" fmla="*/ 8 w 42"/>
                <a:gd name="T23" fmla="*/ 105 h 105"/>
                <a:gd name="T24" fmla="*/ 4 w 42"/>
                <a:gd name="T25" fmla="*/ 101 h 105"/>
                <a:gd name="T26" fmla="*/ 0 w 42"/>
                <a:gd name="T27" fmla="*/ 98 h 105"/>
                <a:gd name="T28" fmla="*/ 0 w 42"/>
                <a:gd name="T29" fmla="*/ 94 h 105"/>
                <a:gd name="T30" fmla="*/ 0 w 42"/>
                <a:gd name="T31" fmla="*/ 88 h 105"/>
                <a:gd name="T32" fmla="*/ 4 w 42"/>
                <a:gd name="T33" fmla="*/ 84 h 105"/>
                <a:gd name="T34" fmla="*/ 14 w 42"/>
                <a:gd name="T35" fmla="*/ 69 h 105"/>
                <a:gd name="T36" fmla="*/ 17 w 42"/>
                <a:gd name="T37" fmla="*/ 53 h 105"/>
                <a:gd name="T38" fmla="*/ 14 w 42"/>
                <a:gd name="T39" fmla="*/ 36 h 105"/>
                <a:gd name="T40" fmla="*/ 4 w 42"/>
                <a:gd name="T41" fmla="*/ 23 h 105"/>
                <a:gd name="T42" fmla="*/ 0 w 42"/>
                <a:gd name="T43" fmla="*/ 17 h 105"/>
                <a:gd name="T44" fmla="*/ 0 w 42"/>
                <a:gd name="T45" fmla="*/ 13 h 105"/>
                <a:gd name="T46" fmla="*/ 0 w 42"/>
                <a:gd name="T47" fmla="*/ 7 h 105"/>
                <a:gd name="T48" fmla="*/ 4 w 42"/>
                <a:gd name="T49" fmla="*/ 3 h 105"/>
                <a:gd name="T50" fmla="*/ 8 w 42"/>
                <a:gd name="T51" fmla="*/ 2 h 105"/>
                <a:gd name="T52" fmla="*/ 14 w 42"/>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5">
                  <a:moveTo>
                    <a:pt x="14" y="0"/>
                  </a:moveTo>
                  <a:lnTo>
                    <a:pt x="17" y="2"/>
                  </a:lnTo>
                  <a:lnTo>
                    <a:pt x="23" y="3"/>
                  </a:lnTo>
                  <a:lnTo>
                    <a:pt x="33" y="19"/>
                  </a:lnTo>
                  <a:lnTo>
                    <a:pt x="41" y="34"/>
                  </a:lnTo>
                  <a:lnTo>
                    <a:pt x="42" y="53"/>
                  </a:lnTo>
                  <a:lnTo>
                    <a:pt x="41" y="71"/>
                  </a:lnTo>
                  <a:lnTo>
                    <a:pt x="33" y="88"/>
                  </a:lnTo>
                  <a:lnTo>
                    <a:pt x="23" y="101"/>
                  </a:lnTo>
                  <a:lnTo>
                    <a:pt x="17" y="105"/>
                  </a:lnTo>
                  <a:lnTo>
                    <a:pt x="14" y="105"/>
                  </a:lnTo>
                  <a:lnTo>
                    <a:pt x="8" y="105"/>
                  </a:lnTo>
                  <a:lnTo>
                    <a:pt x="4" y="101"/>
                  </a:lnTo>
                  <a:lnTo>
                    <a:pt x="0" y="98"/>
                  </a:lnTo>
                  <a:lnTo>
                    <a:pt x="0" y="94"/>
                  </a:lnTo>
                  <a:lnTo>
                    <a:pt x="0" y="88"/>
                  </a:lnTo>
                  <a:lnTo>
                    <a:pt x="4" y="84"/>
                  </a:lnTo>
                  <a:lnTo>
                    <a:pt x="14" y="69"/>
                  </a:lnTo>
                  <a:lnTo>
                    <a:pt x="17" y="53"/>
                  </a:lnTo>
                  <a:lnTo>
                    <a:pt x="14" y="36"/>
                  </a:lnTo>
                  <a:lnTo>
                    <a:pt x="4" y="23"/>
                  </a:lnTo>
                  <a:lnTo>
                    <a:pt x="0" y="17"/>
                  </a:lnTo>
                  <a:lnTo>
                    <a:pt x="0" y="13"/>
                  </a:lnTo>
                  <a:lnTo>
                    <a:pt x="0" y="7"/>
                  </a:lnTo>
                  <a:lnTo>
                    <a:pt x="4"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5" name="Freeform 81"/>
            <p:cNvSpPr>
              <a:spLocks/>
            </p:cNvSpPr>
            <p:nvPr userDrawn="1"/>
          </p:nvSpPr>
          <p:spPr bwMode="auto">
            <a:xfrm>
              <a:off x="6399213" y="3273946"/>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6" name="Freeform 82"/>
            <p:cNvSpPr>
              <a:spLocks noEditPoints="1"/>
            </p:cNvSpPr>
            <p:nvPr userDrawn="1"/>
          </p:nvSpPr>
          <p:spPr bwMode="auto">
            <a:xfrm>
              <a:off x="6386513" y="3262833"/>
              <a:ext cx="149225" cy="173038"/>
            </a:xfrm>
            <a:custGeom>
              <a:avLst/>
              <a:gdLst>
                <a:gd name="T0" fmla="*/ 79 w 94"/>
                <a:gd name="T1" fmla="*/ 21 h 109"/>
                <a:gd name="T2" fmla="*/ 42 w 94"/>
                <a:gd name="T3" fmla="*/ 40 h 109"/>
                <a:gd name="T4" fmla="*/ 39 w 94"/>
                <a:gd name="T5" fmla="*/ 42 h 109"/>
                <a:gd name="T6" fmla="*/ 16 w 94"/>
                <a:gd name="T7" fmla="*/ 42 h 109"/>
                <a:gd name="T8" fmla="*/ 16 w 94"/>
                <a:gd name="T9" fmla="*/ 73 h 109"/>
                <a:gd name="T10" fmla="*/ 37 w 94"/>
                <a:gd name="T11" fmla="*/ 73 h 109"/>
                <a:gd name="T12" fmla="*/ 41 w 94"/>
                <a:gd name="T13" fmla="*/ 73 h 109"/>
                <a:gd name="T14" fmla="*/ 79 w 94"/>
                <a:gd name="T15" fmla="*/ 90 h 109"/>
                <a:gd name="T16" fmla="*/ 79 w 94"/>
                <a:gd name="T17" fmla="*/ 21 h 109"/>
                <a:gd name="T18" fmla="*/ 87 w 94"/>
                <a:gd name="T19" fmla="*/ 0 h 109"/>
                <a:gd name="T20" fmla="*/ 90 w 94"/>
                <a:gd name="T21" fmla="*/ 1 h 109"/>
                <a:gd name="T22" fmla="*/ 92 w 94"/>
                <a:gd name="T23" fmla="*/ 3 h 109"/>
                <a:gd name="T24" fmla="*/ 94 w 94"/>
                <a:gd name="T25" fmla="*/ 7 h 109"/>
                <a:gd name="T26" fmla="*/ 94 w 94"/>
                <a:gd name="T27" fmla="*/ 101 h 109"/>
                <a:gd name="T28" fmla="*/ 92 w 94"/>
                <a:gd name="T29" fmla="*/ 105 h 109"/>
                <a:gd name="T30" fmla="*/ 90 w 94"/>
                <a:gd name="T31" fmla="*/ 107 h 109"/>
                <a:gd name="T32" fmla="*/ 87 w 94"/>
                <a:gd name="T33" fmla="*/ 109 h 109"/>
                <a:gd name="T34" fmla="*/ 83 w 94"/>
                <a:gd name="T35" fmla="*/ 109 h 109"/>
                <a:gd name="T36" fmla="*/ 35 w 94"/>
                <a:gd name="T37" fmla="*/ 88 h 109"/>
                <a:gd name="T38" fmla="*/ 8 w 94"/>
                <a:gd name="T39" fmla="*/ 88 h 109"/>
                <a:gd name="T40" fmla="*/ 4 w 94"/>
                <a:gd name="T41" fmla="*/ 86 h 109"/>
                <a:gd name="T42" fmla="*/ 0 w 94"/>
                <a:gd name="T43" fmla="*/ 84 h 109"/>
                <a:gd name="T44" fmla="*/ 0 w 94"/>
                <a:gd name="T45" fmla="*/ 80 h 109"/>
                <a:gd name="T46" fmla="*/ 0 w 94"/>
                <a:gd name="T47" fmla="*/ 34 h 109"/>
                <a:gd name="T48" fmla="*/ 0 w 94"/>
                <a:gd name="T49" fmla="*/ 30 h 109"/>
                <a:gd name="T50" fmla="*/ 4 w 94"/>
                <a:gd name="T51" fmla="*/ 26 h 109"/>
                <a:gd name="T52" fmla="*/ 8 w 94"/>
                <a:gd name="T53" fmla="*/ 26 h 109"/>
                <a:gd name="T54" fmla="*/ 37 w 94"/>
                <a:gd name="T55" fmla="*/ 26 h 109"/>
                <a:gd name="T56" fmla="*/ 83 w 94"/>
                <a:gd name="T57" fmla="*/ 1 h 109"/>
                <a:gd name="T58" fmla="*/ 87 w 94"/>
                <a:gd name="T5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9">
                  <a:moveTo>
                    <a:pt x="79" y="21"/>
                  </a:moveTo>
                  <a:lnTo>
                    <a:pt x="42" y="40"/>
                  </a:lnTo>
                  <a:lnTo>
                    <a:pt x="39" y="42"/>
                  </a:lnTo>
                  <a:lnTo>
                    <a:pt x="16" y="42"/>
                  </a:lnTo>
                  <a:lnTo>
                    <a:pt x="16" y="73"/>
                  </a:lnTo>
                  <a:lnTo>
                    <a:pt x="37" y="73"/>
                  </a:lnTo>
                  <a:lnTo>
                    <a:pt x="41" y="73"/>
                  </a:lnTo>
                  <a:lnTo>
                    <a:pt x="79" y="90"/>
                  </a:lnTo>
                  <a:lnTo>
                    <a:pt x="79" y="21"/>
                  </a:lnTo>
                  <a:close/>
                  <a:moveTo>
                    <a:pt x="87" y="0"/>
                  </a:moveTo>
                  <a:lnTo>
                    <a:pt x="90" y="1"/>
                  </a:lnTo>
                  <a:lnTo>
                    <a:pt x="92" y="3"/>
                  </a:lnTo>
                  <a:lnTo>
                    <a:pt x="94" y="7"/>
                  </a:lnTo>
                  <a:lnTo>
                    <a:pt x="94" y="101"/>
                  </a:lnTo>
                  <a:lnTo>
                    <a:pt x="92" y="105"/>
                  </a:lnTo>
                  <a:lnTo>
                    <a:pt x="90" y="107"/>
                  </a:lnTo>
                  <a:lnTo>
                    <a:pt x="87" y="109"/>
                  </a:lnTo>
                  <a:lnTo>
                    <a:pt x="83" y="109"/>
                  </a:lnTo>
                  <a:lnTo>
                    <a:pt x="35" y="88"/>
                  </a:lnTo>
                  <a:lnTo>
                    <a:pt x="8" y="88"/>
                  </a:lnTo>
                  <a:lnTo>
                    <a:pt x="4" y="86"/>
                  </a:lnTo>
                  <a:lnTo>
                    <a:pt x="0" y="84"/>
                  </a:lnTo>
                  <a:lnTo>
                    <a:pt x="0" y="80"/>
                  </a:lnTo>
                  <a:lnTo>
                    <a:pt x="0" y="34"/>
                  </a:lnTo>
                  <a:lnTo>
                    <a:pt x="0" y="30"/>
                  </a:lnTo>
                  <a:lnTo>
                    <a:pt x="4" y="26"/>
                  </a:lnTo>
                  <a:lnTo>
                    <a:pt x="8" y="26"/>
                  </a:lnTo>
                  <a:lnTo>
                    <a:pt x="37" y="26"/>
                  </a:lnTo>
                  <a:lnTo>
                    <a:pt x="83" y="1"/>
                  </a:lnTo>
                  <a:lnTo>
                    <a:pt x="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7" name="Freeform 83"/>
            <p:cNvSpPr>
              <a:spLocks noEditPoints="1"/>
            </p:cNvSpPr>
            <p:nvPr userDrawn="1"/>
          </p:nvSpPr>
          <p:spPr bwMode="auto">
            <a:xfrm>
              <a:off x="7578726" y="3091383"/>
              <a:ext cx="447675" cy="447675"/>
            </a:xfrm>
            <a:custGeom>
              <a:avLst/>
              <a:gdLst>
                <a:gd name="T0" fmla="*/ 140 w 282"/>
                <a:gd name="T1" fmla="*/ 21 h 282"/>
                <a:gd name="T2" fmla="*/ 109 w 282"/>
                <a:gd name="T3" fmla="*/ 25 h 282"/>
                <a:gd name="T4" fmla="*/ 81 w 282"/>
                <a:gd name="T5" fmla="*/ 36 h 282"/>
                <a:gd name="T6" fmla="*/ 56 w 282"/>
                <a:gd name="T7" fmla="*/ 56 h 282"/>
                <a:gd name="T8" fmla="*/ 36 w 282"/>
                <a:gd name="T9" fmla="*/ 81 h 282"/>
                <a:gd name="T10" fmla="*/ 25 w 282"/>
                <a:gd name="T11" fmla="*/ 109 h 282"/>
                <a:gd name="T12" fmla="*/ 21 w 282"/>
                <a:gd name="T13" fmla="*/ 140 h 282"/>
                <a:gd name="T14" fmla="*/ 25 w 282"/>
                <a:gd name="T15" fmla="*/ 173 h 282"/>
                <a:gd name="T16" fmla="*/ 36 w 282"/>
                <a:gd name="T17" fmla="*/ 202 h 282"/>
                <a:gd name="T18" fmla="*/ 56 w 282"/>
                <a:gd name="T19" fmla="*/ 227 h 282"/>
                <a:gd name="T20" fmla="*/ 81 w 282"/>
                <a:gd name="T21" fmla="*/ 246 h 282"/>
                <a:gd name="T22" fmla="*/ 109 w 282"/>
                <a:gd name="T23" fmla="*/ 257 h 282"/>
                <a:gd name="T24" fmla="*/ 140 w 282"/>
                <a:gd name="T25" fmla="*/ 261 h 282"/>
                <a:gd name="T26" fmla="*/ 173 w 282"/>
                <a:gd name="T27" fmla="*/ 257 h 282"/>
                <a:gd name="T28" fmla="*/ 202 w 282"/>
                <a:gd name="T29" fmla="*/ 246 h 282"/>
                <a:gd name="T30" fmla="*/ 227 w 282"/>
                <a:gd name="T31" fmla="*/ 227 h 282"/>
                <a:gd name="T32" fmla="*/ 246 w 282"/>
                <a:gd name="T33" fmla="*/ 202 h 282"/>
                <a:gd name="T34" fmla="*/ 257 w 282"/>
                <a:gd name="T35" fmla="*/ 173 h 282"/>
                <a:gd name="T36" fmla="*/ 261 w 282"/>
                <a:gd name="T37" fmla="*/ 140 h 282"/>
                <a:gd name="T38" fmla="*/ 257 w 282"/>
                <a:gd name="T39" fmla="*/ 109 h 282"/>
                <a:gd name="T40" fmla="*/ 246 w 282"/>
                <a:gd name="T41" fmla="*/ 81 h 282"/>
                <a:gd name="T42" fmla="*/ 227 w 282"/>
                <a:gd name="T43" fmla="*/ 56 h 282"/>
                <a:gd name="T44" fmla="*/ 202 w 282"/>
                <a:gd name="T45" fmla="*/ 36 h 282"/>
                <a:gd name="T46" fmla="*/ 173 w 282"/>
                <a:gd name="T47" fmla="*/ 25 h 282"/>
                <a:gd name="T48" fmla="*/ 140 w 282"/>
                <a:gd name="T49" fmla="*/ 21 h 282"/>
                <a:gd name="T50" fmla="*/ 140 w 282"/>
                <a:gd name="T51" fmla="*/ 0 h 282"/>
                <a:gd name="T52" fmla="*/ 179 w 282"/>
                <a:gd name="T53" fmla="*/ 4 h 282"/>
                <a:gd name="T54" fmla="*/ 213 w 282"/>
                <a:gd name="T55" fmla="*/ 19 h 282"/>
                <a:gd name="T56" fmla="*/ 240 w 282"/>
                <a:gd name="T57" fmla="*/ 40 h 282"/>
                <a:gd name="T58" fmla="*/ 263 w 282"/>
                <a:gd name="T59" fmla="*/ 69 h 282"/>
                <a:gd name="T60" fmla="*/ 276 w 282"/>
                <a:gd name="T61" fmla="*/ 104 h 282"/>
                <a:gd name="T62" fmla="*/ 282 w 282"/>
                <a:gd name="T63" fmla="*/ 140 h 282"/>
                <a:gd name="T64" fmla="*/ 276 w 282"/>
                <a:gd name="T65" fmla="*/ 179 h 282"/>
                <a:gd name="T66" fmla="*/ 263 w 282"/>
                <a:gd name="T67" fmla="*/ 213 h 282"/>
                <a:gd name="T68" fmla="*/ 240 w 282"/>
                <a:gd name="T69" fmla="*/ 242 h 282"/>
                <a:gd name="T70" fmla="*/ 213 w 282"/>
                <a:gd name="T71" fmla="*/ 263 h 282"/>
                <a:gd name="T72" fmla="*/ 179 w 282"/>
                <a:gd name="T73" fmla="*/ 277 h 282"/>
                <a:gd name="T74" fmla="*/ 140 w 282"/>
                <a:gd name="T75" fmla="*/ 282 h 282"/>
                <a:gd name="T76" fmla="*/ 104 w 282"/>
                <a:gd name="T77" fmla="*/ 277 h 282"/>
                <a:gd name="T78" fmla="*/ 69 w 282"/>
                <a:gd name="T79" fmla="*/ 263 h 282"/>
                <a:gd name="T80" fmla="*/ 40 w 282"/>
                <a:gd name="T81" fmla="*/ 242 h 282"/>
                <a:gd name="T82" fmla="*/ 19 w 282"/>
                <a:gd name="T83" fmla="*/ 213 h 282"/>
                <a:gd name="T84" fmla="*/ 4 w 282"/>
                <a:gd name="T85" fmla="*/ 179 h 282"/>
                <a:gd name="T86" fmla="*/ 0 w 282"/>
                <a:gd name="T87" fmla="*/ 140 h 282"/>
                <a:gd name="T88" fmla="*/ 4 w 282"/>
                <a:gd name="T89" fmla="*/ 104 h 282"/>
                <a:gd name="T90" fmla="*/ 19 w 282"/>
                <a:gd name="T91" fmla="*/ 69 h 282"/>
                <a:gd name="T92" fmla="*/ 40 w 282"/>
                <a:gd name="T93" fmla="*/ 40 h 282"/>
                <a:gd name="T94" fmla="*/ 69 w 282"/>
                <a:gd name="T95" fmla="*/ 19 h 282"/>
                <a:gd name="T96" fmla="*/ 104 w 282"/>
                <a:gd name="T97" fmla="*/ 4 h 282"/>
                <a:gd name="T98" fmla="*/ 140 w 282"/>
                <a:gd name="T9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2">
                  <a:moveTo>
                    <a:pt x="140" y="21"/>
                  </a:moveTo>
                  <a:lnTo>
                    <a:pt x="109" y="25"/>
                  </a:lnTo>
                  <a:lnTo>
                    <a:pt x="81" y="36"/>
                  </a:lnTo>
                  <a:lnTo>
                    <a:pt x="56" y="56"/>
                  </a:lnTo>
                  <a:lnTo>
                    <a:pt x="36" y="81"/>
                  </a:lnTo>
                  <a:lnTo>
                    <a:pt x="25" y="109"/>
                  </a:lnTo>
                  <a:lnTo>
                    <a:pt x="21" y="140"/>
                  </a:lnTo>
                  <a:lnTo>
                    <a:pt x="25" y="173"/>
                  </a:lnTo>
                  <a:lnTo>
                    <a:pt x="36" y="202"/>
                  </a:lnTo>
                  <a:lnTo>
                    <a:pt x="56" y="227"/>
                  </a:lnTo>
                  <a:lnTo>
                    <a:pt x="81" y="246"/>
                  </a:lnTo>
                  <a:lnTo>
                    <a:pt x="109" y="257"/>
                  </a:lnTo>
                  <a:lnTo>
                    <a:pt x="140" y="261"/>
                  </a:lnTo>
                  <a:lnTo>
                    <a:pt x="173" y="257"/>
                  </a:lnTo>
                  <a:lnTo>
                    <a:pt x="202" y="246"/>
                  </a:lnTo>
                  <a:lnTo>
                    <a:pt x="227" y="227"/>
                  </a:lnTo>
                  <a:lnTo>
                    <a:pt x="246" y="202"/>
                  </a:lnTo>
                  <a:lnTo>
                    <a:pt x="257" y="173"/>
                  </a:lnTo>
                  <a:lnTo>
                    <a:pt x="261" y="140"/>
                  </a:lnTo>
                  <a:lnTo>
                    <a:pt x="257" y="109"/>
                  </a:lnTo>
                  <a:lnTo>
                    <a:pt x="246" y="81"/>
                  </a:lnTo>
                  <a:lnTo>
                    <a:pt x="227" y="56"/>
                  </a:lnTo>
                  <a:lnTo>
                    <a:pt x="202" y="36"/>
                  </a:lnTo>
                  <a:lnTo>
                    <a:pt x="173" y="25"/>
                  </a:lnTo>
                  <a:lnTo>
                    <a:pt x="140" y="21"/>
                  </a:lnTo>
                  <a:close/>
                  <a:moveTo>
                    <a:pt x="140" y="0"/>
                  </a:moveTo>
                  <a:lnTo>
                    <a:pt x="179" y="4"/>
                  </a:lnTo>
                  <a:lnTo>
                    <a:pt x="213" y="19"/>
                  </a:lnTo>
                  <a:lnTo>
                    <a:pt x="240" y="40"/>
                  </a:lnTo>
                  <a:lnTo>
                    <a:pt x="263" y="69"/>
                  </a:lnTo>
                  <a:lnTo>
                    <a:pt x="276" y="104"/>
                  </a:lnTo>
                  <a:lnTo>
                    <a:pt x="282" y="140"/>
                  </a:lnTo>
                  <a:lnTo>
                    <a:pt x="276" y="179"/>
                  </a:lnTo>
                  <a:lnTo>
                    <a:pt x="263" y="213"/>
                  </a:lnTo>
                  <a:lnTo>
                    <a:pt x="240" y="242"/>
                  </a:lnTo>
                  <a:lnTo>
                    <a:pt x="213" y="263"/>
                  </a:lnTo>
                  <a:lnTo>
                    <a:pt x="179" y="277"/>
                  </a:lnTo>
                  <a:lnTo>
                    <a:pt x="140" y="282"/>
                  </a:lnTo>
                  <a:lnTo>
                    <a:pt x="104" y="277"/>
                  </a:lnTo>
                  <a:lnTo>
                    <a:pt x="69" y="263"/>
                  </a:lnTo>
                  <a:lnTo>
                    <a:pt x="40" y="242"/>
                  </a:lnTo>
                  <a:lnTo>
                    <a:pt x="19" y="213"/>
                  </a:lnTo>
                  <a:lnTo>
                    <a:pt x="4" y="179"/>
                  </a:lnTo>
                  <a:lnTo>
                    <a:pt x="0" y="140"/>
                  </a:lnTo>
                  <a:lnTo>
                    <a:pt x="4" y="104"/>
                  </a:lnTo>
                  <a:lnTo>
                    <a:pt x="19" y="69"/>
                  </a:lnTo>
                  <a:lnTo>
                    <a:pt x="40" y="40"/>
                  </a:lnTo>
                  <a:lnTo>
                    <a:pt x="69" y="19"/>
                  </a:lnTo>
                  <a:lnTo>
                    <a:pt x="104" y="4"/>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8" name="Freeform 84"/>
            <p:cNvSpPr>
              <a:spLocks/>
            </p:cNvSpPr>
            <p:nvPr userDrawn="1"/>
          </p:nvSpPr>
          <p:spPr bwMode="auto">
            <a:xfrm>
              <a:off x="7585076" y="3273946"/>
              <a:ext cx="431800" cy="73025"/>
            </a:xfrm>
            <a:custGeom>
              <a:avLst/>
              <a:gdLst>
                <a:gd name="T0" fmla="*/ 128 w 272"/>
                <a:gd name="T1" fmla="*/ 0 h 46"/>
                <a:gd name="T2" fmla="*/ 171 w 272"/>
                <a:gd name="T3" fmla="*/ 2 h 46"/>
                <a:gd name="T4" fmla="*/ 219 w 272"/>
                <a:gd name="T5" fmla="*/ 10 h 46"/>
                <a:gd name="T6" fmla="*/ 272 w 272"/>
                <a:gd name="T7" fmla="*/ 27 h 46"/>
                <a:gd name="T8" fmla="*/ 265 w 272"/>
                <a:gd name="T9" fmla="*/ 46 h 46"/>
                <a:gd name="T10" fmla="*/ 217 w 272"/>
                <a:gd name="T11" fmla="*/ 31 h 46"/>
                <a:gd name="T12" fmla="*/ 175 w 272"/>
                <a:gd name="T13" fmla="*/ 23 h 46"/>
                <a:gd name="T14" fmla="*/ 138 w 272"/>
                <a:gd name="T15" fmla="*/ 21 h 46"/>
                <a:gd name="T16" fmla="*/ 105 w 272"/>
                <a:gd name="T17" fmla="*/ 21 h 46"/>
                <a:gd name="T18" fmla="*/ 79 w 272"/>
                <a:gd name="T19" fmla="*/ 23 h 46"/>
                <a:gd name="T20" fmla="*/ 50 w 272"/>
                <a:gd name="T21" fmla="*/ 31 h 46"/>
                <a:gd name="T22" fmla="*/ 29 w 272"/>
                <a:gd name="T23" fmla="*/ 37 h 46"/>
                <a:gd name="T24" fmla="*/ 15 w 272"/>
                <a:gd name="T25" fmla="*/ 42 h 46"/>
                <a:gd name="T26" fmla="*/ 11 w 272"/>
                <a:gd name="T27" fmla="*/ 44 h 46"/>
                <a:gd name="T28" fmla="*/ 0 w 272"/>
                <a:gd name="T29" fmla="*/ 27 h 46"/>
                <a:gd name="T30" fmla="*/ 6 w 272"/>
                <a:gd name="T31" fmla="*/ 25 h 46"/>
                <a:gd name="T32" fmla="*/ 17 w 272"/>
                <a:gd name="T33" fmla="*/ 19 h 46"/>
                <a:gd name="T34" fmla="*/ 36 w 272"/>
                <a:gd name="T35" fmla="*/ 14 h 46"/>
                <a:gd name="T36" fmla="*/ 59 w 272"/>
                <a:gd name="T37" fmla="*/ 6 h 46"/>
                <a:gd name="T38" fmla="*/ 92 w 272"/>
                <a:gd name="T39" fmla="*/ 2 h 46"/>
                <a:gd name="T40" fmla="*/ 128 w 272"/>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2" h="46">
                  <a:moveTo>
                    <a:pt x="128" y="0"/>
                  </a:moveTo>
                  <a:lnTo>
                    <a:pt x="171" y="2"/>
                  </a:lnTo>
                  <a:lnTo>
                    <a:pt x="219" y="10"/>
                  </a:lnTo>
                  <a:lnTo>
                    <a:pt x="272" y="27"/>
                  </a:lnTo>
                  <a:lnTo>
                    <a:pt x="265" y="46"/>
                  </a:lnTo>
                  <a:lnTo>
                    <a:pt x="217" y="31"/>
                  </a:lnTo>
                  <a:lnTo>
                    <a:pt x="175" y="23"/>
                  </a:lnTo>
                  <a:lnTo>
                    <a:pt x="138" y="21"/>
                  </a:lnTo>
                  <a:lnTo>
                    <a:pt x="105" y="21"/>
                  </a:lnTo>
                  <a:lnTo>
                    <a:pt x="79" y="23"/>
                  </a:lnTo>
                  <a:lnTo>
                    <a:pt x="50" y="31"/>
                  </a:lnTo>
                  <a:lnTo>
                    <a:pt x="29" y="37"/>
                  </a:lnTo>
                  <a:lnTo>
                    <a:pt x="15" y="42"/>
                  </a:lnTo>
                  <a:lnTo>
                    <a:pt x="11" y="44"/>
                  </a:lnTo>
                  <a:lnTo>
                    <a:pt x="0" y="27"/>
                  </a:lnTo>
                  <a:lnTo>
                    <a:pt x="6" y="25"/>
                  </a:lnTo>
                  <a:lnTo>
                    <a:pt x="17" y="19"/>
                  </a:lnTo>
                  <a:lnTo>
                    <a:pt x="36" y="14"/>
                  </a:lnTo>
                  <a:lnTo>
                    <a:pt x="59" y="6"/>
                  </a:lnTo>
                  <a:lnTo>
                    <a:pt x="92" y="2"/>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9" name="Freeform 85"/>
            <p:cNvSpPr>
              <a:spLocks/>
            </p:cNvSpPr>
            <p:nvPr userDrawn="1"/>
          </p:nvSpPr>
          <p:spPr bwMode="auto">
            <a:xfrm>
              <a:off x="7710488" y="3108846"/>
              <a:ext cx="77788" cy="412750"/>
            </a:xfrm>
            <a:custGeom>
              <a:avLst/>
              <a:gdLst>
                <a:gd name="T0" fmla="*/ 15 w 49"/>
                <a:gd name="T1" fmla="*/ 0 h 260"/>
                <a:gd name="T2" fmla="*/ 19 w 49"/>
                <a:gd name="T3" fmla="*/ 4 h 260"/>
                <a:gd name="T4" fmla="*/ 24 w 49"/>
                <a:gd name="T5" fmla="*/ 16 h 260"/>
                <a:gd name="T6" fmla="*/ 32 w 49"/>
                <a:gd name="T7" fmla="*/ 33 h 260"/>
                <a:gd name="T8" fmla="*/ 40 w 49"/>
                <a:gd name="T9" fmla="*/ 56 h 260"/>
                <a:gd name="T10" fmla="*/ 48 w 49"/>
                <a:gd name="T11" fmla="*/ 85 h 260"/>
                <a:gd name="T12" fmla="*/ 49 w 49"/>
                <a:gd name="T13" fmla="*/ 120 h 260"/>
                <a:gd name="T14" fmla="*/ 49 w 49"/>
                <a:gd name="T15" fmla="*/ 160 h 260"/>
                <a:gd name="T16" fmla="*/ 44 w 49"/>
                <a:gd name="T17" fmla="*/ 208 h 260"/>
                <a:gd name="T18" fmla="*/ 30 w 49"/>
                <a:gd name="T19" fmla="*/ 260 h 260"/>
                <a:gd name="T20" fmla="*/ 9 w 49"/>
                <a:gd name="T21" fmla="*/ 254 h 260"/>
                <a:gd name="T22" fmla="*/ 23 w 49"/>
                <a:gd name="T23" fmla="*/ 208 h 260"/>
                <a:gd name="T24" fmla="*/ 28 w 49"/>
                <a:gd name="T25" fmla="*/ 166 h 260"/>
                <a:gd name="T26" fmla="*/ 30 w 49"/>
                <a:gd name="T27" fmla="*/ 129 h 260"/>
                <a:gd name="T28" fmla="*/ 28 w 49"/>
                <a:gd name="T29" fmla="*/ 98 h 260"/>
                <a:gd name="T30" fmla="*/ 23 w 49"/>
                <a:gd name="T31" fmla="*/ 73 h 260"/>
                <a:gd name="T32" fmla="*/ 17 w 49"/>
                <a:gd name="T33" fmla="*/ 48 h 260"/>
                <a:gd name="T34" fmla="*/ 7 w 49"/>
                <a:gd name="T35" fmla="*/ 29 h 260"/>
                <a:gd name="T36" fmla="*/ 1 w 49"/>
                <a:gd name="T37" fmla="*/ 18 h 260"/>
                <a:gd name="T38" fmla="*/ 0 w 49"/>
                <a:gd name="T39" fmla="*/ 14 h 260"/>
                <a:gd name="T40" fmla="*/ 15 w 49"/>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60">
                  <a:moveTo>
                    <a:pt x="15" y="0"/>
                  </a:moveTo>
                  <a:lnTo>
                    <a:pt x="19" y="4"/>
                  </a:lnTo>
                  <a:lnTo>
                    <a:pt x="24" y="16"/>
                  </a:lnTo>
                  <a:lnTo>
                    <a:pt x="32" y="33"/>
                  </a:lnTo>
                  <a:lnTo>
                    <a:pt x="40" y="56"/>
                  </a:lnTo>
                  <a:lnTo>
                    <a:pt x="48" y="85"/>
                  </a:lnTo>
                  <a:lnTo>
                    <a:pt x="49" y="120"/>
                  </a:lnTo>
                  <a:lnTo>
                    <a:pt x="49" y="160"/>
                  </a:lnTo>
                  <a:lnTo>
                    <a:pt x="44" y="208"/>
                  </a:lnTo>
                  <a:lnTo>
                    <a:pt x="30" y="260"/>
                  </a:lnTo>
                  <a:lnTo>
                    <a:pt x="9" y="254"/>
                  </a:lnTo>
                  <a:lnTo>
                    <a:pt x="23" y="208"/>
                  </a:lnTo>
                  <a:lnTo>
                    <a:pt x="28" y="166"/>
                  </a:lnTo>
                  <a:lnTo>
                    <a:pt x="30" y="129"/>
                  </a:lnTo>
                  <a:lnTo>
                    <a:pt x="28" y="98"/>
                  </a:lnTo>
                  <a:lnTo>
                    <a:pt x="23" y="73"/>
                  </a:lnTo>
                  <a:lnTo>
                    <a:pt x="17" y="48"/>
                  </a:lnTo>
                  <a:lnTo>
                    <a:pt x="7" y="29"/>
                  </a:lnTo>
                  <a:lnTo>
                    <a:pt x="1" y="18"/>
                  </a:lnTo>
                  <a:lnTo>
                    <a:pt x="0" y="14"/>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0" name="Freeform 86"/>
            <p:cNvSpPr>
              <a:spLocks/>
            </p:cNvSpPr>
            <p:nvPr userDrawn="1"/>
          </p:nvSpPr>
          <p:spPr bwMode="auto">
            <a:xfrm>
              <a:off x="7824788" y="3112021"/>
              <a:ext cx="82550" cy="412750"/>
            </a:xfrm>
            <a:custGeom>
              <a:avLst/>
              <a:gdLst>
                <a:gd name="T0" fmla="*/ 35 w 52"/>
                <a:gd name="T1" fmla="*/ 0 h 260"/>
                <a:gd name="T2" fmla="*/ 52 w 52"/>
                <a:gd name="T3" fmla="*/ 12 h 260"/>
                <a:gd name="T4" fmla="*/ 50 w 52"/>
                <a:gd name="T5" fmla="*/ 16 h 260"/>
                <a:gd name="T6" fmla="*/ 45 w 52"/>
                <a:gd name="T7" fmla="*/ 25 h 260"/>
                <a:gd name="T8" fmla="*/ 37 w 52"/>
                <a:gd name="T9" fmla="*/ 41 h 260"/>
                <a:gd name="T10" fmla="*/ 31 w 52"/>
                <a:gd name="T11" fmla="*/ 62 h 260"/>
                <a:gd name="T12" fmla="*/ 25 w 52"/>
                <a:gd name="T13" fmla="*/ 89 h 260"/>
                <a:gd name="T14" fmla="*/ 22 w 52"/>
                <a:gd name="T15" fmla="*/ 121 h 260"/>
                <a:gd name="T16" fmla="*/ 22 w 52"/>
                <a:gd name="T17" fmla="*/ 160 h 260"/>
                <a:gd name="T18" fmla="*/ 29 w 52"/>
                <a:gd name="T19" fmla="*/ 204 h 260"/>
                <a:gd name="T20" fmla="*/ 41 w 52"/>
                <a:gd name="T21" fmla="*/ 252 h 260"/>
                <a:gd name="T22" fmla="*/ 22 w 52"/>
                <a:gd name="T23" fmla="*/ 260 h 260"/>
                <a:gd name="T24" fmla="*/ 8 w 52"/>
                <a:gd name="T25" fmla="*/ 206 h 260"/>
                <a:gd name="T26" fmla="*/ 0 w 52"/>
                <a:gd name="T27" fmla="*/ 160 h 260"/>
                <a:gd name="T28" fmla="*/ 0 w 52"/>
                <a:gd name="T29" fmla="*/ 118 h 260"/>
                <a:gd name="T30" fmla="*/ 4 w 52"/>
                <a:gd name="T31" fmla="*/ 83 h 260"/>
                <a:gd name="T32" fmla="*/ 10 w 52"/>
                <a:gd name="T33" fmla="*/ 54 h 260"/>
                <a:gd name="T34" fmla="*/ 18 w 52"/>
                <a:gd name="T35" fmla="*/ 31 h 260"/>
                <a:gd name="T36" fmla="*/ 25 w 52"/>
                <a:gd name="T37" fmla="*/ 14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7" y="41"/>
                  </a:lnTo>
                  <a:lnTo>
                    <a:pt x="31" y="62"/>
                  </a:lnTo>
                  <a:lnTo>
                    <a:pt x="25" y="89"/>
                  </a:lnTo>
                  <a:lnTo>
                    <a:pt x="22" y="121"/>
                  </a:lnTo>
                  <a:lnTo>
                    <a:pt x="22" y="160"/>
                  </a:lnTo>
                  <a:lnTo>
                    <a:pt x="29" y="204"/>
                  </a:lnTo>
                  <a:lnTo>
                    <a:pt x="41" y="252"/>
                  </a:lnTo>
                  <a:lnTo>
                    <a:pt x="22" y="260"/>
                  </a:lnTo>
                  <a:lnTo>
                    <a:pt x="8" y="206"/>
                  </a:lnTo>
                  <a:lnTo>
                    <a:pt x="0" y="160"/>
                  </a:lnTo>
                  <a:lnTo>
                    <a:pt x="0" y="118"/>
                  </a:lnTo>
                  <a:lnTo>
                    <a:pt x="4" y="83"/>
                  </a:lnTo>
                  <a:lnTo>
                    <a:pt x="10" y="54"/>
                  </a:lnTo>
                  <a:lnTo>
                    <a:pt x="18" y="31"/>
                  </a:lnTo>
                  <a:lnTo>
                    <a:pt x="25" y="14"/>
                  </a:lnTo>
                  <a:lnTo>
                    <a:pt x="33" y="4"/>
                  </a:lnTo>
                  <a:lnTo>
                    <a:pt x="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3" name="Freeform 89"/>
            <p:cNvSpPr>
              <a:spLocks noEditPoints="1"/>
            </p:cNvSpPr>
            <p:nvPr userDrawn="1"/>
          </p:nvSpPr>
          <p:spPr bwMode="auto">
            <a:xfrm>
              <a:off x="11696701" y="4307408"/>
              <a:ext cx="434975" cy="433388"/>
            </a:xfrm>
            <a:custGeom>
              <a:avLst/>
              <a:gdLst>
                <a:gd name="T0" fmla="*/ 213 w 274"/>
                <a:gd name="T1" fmla="*/ 193 h 273"/>
                <a:gd name="T2" fmla="*/ 217 w 274"/>
                <a:gd name="T3" fmla="*/ 171 h 273"/>
                <a:gd name="T4" fmla="*/ 40 w 274"/>
                <a:gd name="T5" fmla="*/ 118 h 273"/>
                <a:gd name="T6" fmla="*/ 153 w 274"/>
                <a:gd name="T7" fmla="*/ 52 h 273"/>
                <a:gd name="T8" fmla="*/ 150 w 274"/>
                <a:gd name="T9" fmla="*/ 60 h 273"/>
                <a:gd name="T10" fmla="*/ 146 w 274"/>
                <a:gd name="T11" fmla="*/ 52 h 273"/>
                <a:gd name="T12" fmla="*/ 136 w 274"/>
                <a:gd name="T13" fmla="*/ 23 h 273"/>
                <a:gd name="T14" fmla="*/ 125 w 274"/>
                <a:gd name="T15" fmla="*/ 33 h 273"/>
                <a:gd name="T16" fmla="*/ 104 w 274"/>
                <a:gd name="T17" fmla="*/ 43 h 273"/>
                <a:gd name="T18" fmla="*/ 107 w 274"/>
                <a:gd name="T19" fmla="*/ 25 h 273"/>
                <a:gd name="T20" fmla="*/ 96 w 274"/>
                <a:gd name="T21" fmla="*/ 37 h 273"/>
                <a:gd name="T22" fmla="*/ 77 w 274"/>
                <a:gd name="T23" fmla="*/ 41 h 273"/>
                <a:gd name="T24" fmla="*/ 67 w 274"/>
                <a:gd name="T25" fmla="*/ 45 h 273"/>
                <a:gd name="T26" fmla="*/ 71 w 274"/>
                <a:gd name="T27" fmla="*/ 48 h 273"/>
                <a:gd name="T28" fmla="*/ 86 w 274"/>
                <a:gd name="T29" fmla="*/ 52 h 273"/>
                <a:gd name="T30" fmla="*/ 77 w 274"/>
                <a:gd name="T31" fmla="*/ 64 h 273"/>
                <a:gd name="T32" fmla="*/ 69 w 274"/>
                <a:gd name="T33" fmla="*/ 77 h 273"/>
                <a:gd name="T34" fmla="*/ 44 w 274"/>
                <a:gd name="T35" fmla="*/ 104 h 273"/>
                <a:gd name="T36" fmla="*/ 33 w 274"/>
                <a:gd name="T37" fmla="*/ 100 h 273"/>
                <a:gd name="T38" fmla="*/ 29 w 274"/>
                <a:gd name="T39" fmla="*/ 114 h 273"/>
                <a:gd name="T40" fmla="*/ 34 w 274"/>
                <a:gd name="T41" fmla="*/ 129 h 273"/>
                <a:gd name="T42" fmla="*/ 56 w 274"/>
                <a:gd name="T43" fmla="*/ 131 h 273"/>
                <a:gd name="T44" fmla="*/ 79 w 274"/>
                <a:gd name="T45" fmla="*/ 141 h 273"/>
                <a:gd name="T46" fmla="*/ 102 w 274"/>
                <a:gd name="T47" fmla="*/ 158 h 273"/>
                <a:gd name="T48" fmla="*/ 94 w 274"/>
                <a:gd name="T49" fmla="*/ 191 h 273"/>
                <a:gd name="T50" fmla="*/ 77 w 274"/>
                <a:gd name="T51" fmla="*/ 221 h 273"/>
                <a:gd name="T52" fmla="*/ 69 w 274"/>
                <a:gd name="T53" fmla="*/ 223 h 273"/>
                <a:gd name="T54" fmla="*/ 42 w 274"/>
                <a:gd name="T55" fmla="*/ 162 h 273"/>
                <a:gd name="T56" fmla="*/ 42 w 274"/>
                <a:gd name="T57" fmla="*/ 137 h 273"/>
                <a:gd name="T58" fmla="*/ 25 w 274"/>
                <a:gd name="T59" fmla="*/ 123 h 273"/>
                <a:gd name="T60" fmla="*/ 205 w 274"/>
                <a:gd name="T61" fmla="*/ 231 h 273"/>
                <a:gd name="T62" fmla="*/ 221 w 274"/>
                <a:gd name="T63" fmla="*/ 96 h 273"/>
                <a:gd name="T64" fmla="*/ 234 w 274"/>
                <a:gd name="T65" fmla="*/ 108 h 273"/>
                <a:gd name="T66" fmla="*/ 213 w 274"/>
                <a:gd name="T67" fmla="*/ 121 h 273"/>
                <a:gd name="T68" fmla="*/ 203 w 274"/>
                <a:gd name="T69" fmla="*/ 114 h 273"/>
                <a:gd name="T70" fmla="*/ 223 w 274"/>
                <a:gd name="T71" fmla="*/ 131 h 273"/>
                <a:gd name="T72" fmla="*/ 205 w 274"/>
                <a:gd name="T73" fmla="*/ 164 h 273"/>
                <a:gd name="T74" fmla="*/ 200 w 274"/>
                <a:gd name="T75" fmla="*/ 187 h 273"/>
                <a:gd name="T76" fmla="*/ 188 w 274"/>
                <a:gd name="T77" fmla="*/ 208 h 273"/>
                <a:gd name="T78" fmla="*/ 173 w 274"/>
                <a:gd name="T79" fmla="*/ 189 h 273"/>
                <a:gd name="T80" fmla="*/ 169 w 274"/>
                <a:gd name="T81" fmla="*/ 152 h 273"/>
                <a:gd name="T82" fmla="*/ 144 w 274"/>
                <a:gd name="T83" fmla="*/ 141 h 273"/>
                <a:gd name="T84" fmla="*/ 127 w 274"/>
                <a:gd name="T85" fmla="*/ 120 h 273"/>
                <a:gd name="T86" fmla="*/ 140 w 274"/>
                <a:gd name="T87" fmla="*/ 93 h 273"/>
                <a:gd name="T88" fmla="*/ 157 w 274"/>
                <a:gd name="T89" fmla="*/ 83 h 273"/>
                <a:gd name="T90" fmla="*/ 173 w 274"/>
                <a:gd name="T91" fmla="*/ 93 h 273"/>
                <a:gd name="T92" fmla="*/ 196 w 274"/>
                <a:gd name="T93" fmla="*/ 93 h 273"/>
                <a:gd name="T94" fmla="*/ 188 w 274"/>
                <a:gd name="T95" fmla="*/ 83 h 273"/>
                <a:gd name="T96" fmla="*/ 178 w 274"/>
                <a:gd name="T97" fmla="*/ 75 h 273"/>
                <a:gd name="T98" fmla="*/ 177 w 274"/>
                <a:gd name="T99" fmla="*/ 77 h 273"/>
                <a:gd name="T100" fmla="*/ 167 w 274"/>
                <a:gd name="T101" fmla="*/ 73 h 273"/>
                <a:gd name="T102" fmla="*/ 148 w 274"/>
                <a:gd name="T103" fmla="*/ 83 h 273"/>
                <a:gd name="T104" fmla="*/ 142 w 274"/>
                <a:gd name="T105" fmla="*/ 71 h 273"/>
                <a:gd name="T106" fmla="*/ 150 w 274"/>
                <a:gd name="T107" fmla="*/ 62 h 273"/>
                <a:gd name="T108" fmla="*/ 169 w 274"/>
                <a:gd name="T109" fmla="*/ 52 h 273"/>
                <a:gd name="T110" fmla="*/ 180 w 274"/>
                <a:gd name="T111" fmla="*/ 47 h 273"/>
                <a:gd name="T112" fmla="*/ 177 w 274"/>
                <a:gd name="T113" fmla="*/ 37 h 273"/>
                <a:gd name="T114" fmla="*/ 173 w 274"/>
                <a:gd name="T115" fmla="*/ 48 h 273"/>
                <a:gd name="T116" fmla="*/ 161 w 274"/>
                <a:gd name="T117" fmla="*/ 41 h 273"/>
                <a:gd name="T118" fmla="*/ 138 w 274"/>
                <a:gd name="T119" fmla="*/ 22 h 273"/>
                <a:gd name="T120" fmla="*/ 255 w 274"/>
                <a:gd name="T121" fmla="*/ 206 h 273"/>
                <a:gd name="T122" fmla="*/ 6 w 274"/>
                <a:gd name="T123" fmla="*/ 1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273">
                  <a:moveTo>
                    <a:pt x="217" y="171"/>
                  </a:moveTo>
                  <a:lnTo>
                    <a:pt x="219" y="171"/>
                  </a:lnTo>
                  <a:lnTo>
                    <a:pt x="221" y="173"/>
                  </a:lnTo>
                  <a:lnTo>
                    <a:pt x="221" y="177"/>
                  </a:lnTo>
                  <a:lnTo>
                    <a:pt x="221" y="181"/>
                  </a:lnTo>
                  <a:lnTo>
                    <a:pt x="219" y="185"/>
                  </a:lnTo>
                  <a:lnTo>
                    <a:pt x="217" y="189"/>
                  </a:lnTo>
                  <a:lnTo>
                    <a:pt x="215" y="193"/>
                  </a:lnTo>
                  <a:lnTo>
                    <a:pt x="213" y="193"/>
                  </a:lnTo>
                  <a:lnTo>
                    <a:pt x="211" y="191"/>
                  </a:lnTo>
                  <a:lnTo>
                    <a:pt x="211" y="189"/>
                  </a:lnTo>
                  <a:lnTo>
                    <a:pt x="211" y="185"/>
                  </a:lnTo>
                  <a:lnTo>
                    <a:pt x="213" y="183"/>
                  </a:lnTo>
                  <a:lnTo>
                    <a:pt x="213" y="181"/>
                  </a:lnTo>
                  <a:lnTo>
                    <a:pt x="215" y="179"/>
                  </a:lnTo>
                  <a:lnTo>
                    <a:pt x="215" y="175"/>
                  </a:lnTo>
                  <a:lnTo>
                    <a:pt x="217" y="173"/>
                  </a:lnTo>
                  <a:lnTo>
                    <a:pt x="217" y="171"/>
                  </a:lnTo>
                  <a:close/>
                  <a:moveTo>
                    <a:pt x="42" y="112"/>
                  </a:moveTo>
                  <a:lnTo>
                    <a:pt x="46" y="112"/>
                  </a:lnTo>
                  <a:lnTo>
                    <a:pt x="48" y="114"/>
                  </a:lnTo>
                  <a:lnTo>
                    <a:pt x="52" y="116"/>
                  </a:lnTo>
                  <a:lnTo>
                    <a:pt x="52" y="118"/>
                  </a:lnTo>
                  <a:lnTo>
                    <a:pt x="52" y="120"/>
                  </a:lnTo>
                  <a:lnTo>
                    <a:pt x="48" y="120"/>
                  </a:lnTo>
                  <a:lnTo>
                    <a:pt x="44" y="120"/>
                  </a:lnTo>
                  <a:lnTo>
                    <a:pt x="40" y="118"/>
                  </a:lnTo>
                  <a:lnTo>
                    <a:pt x="36" y="118"/>
                  </a:lnTo>
                  <a:lnTo>
                    <a:pt x="34" y="116"/>
                  </a:lnTo>
                  <a:lnTo>
                    <a:pt x="34" y="114"/>
                  </a:lnTo>
                  <a:lnTo>
                    <a:pt x="38" y="112"/>
                  </a:lnTo>
                  <a:lnTo>
                    <a:pt x="42" y="112"/>
                  </a:lnTo>
                  <a:close/>
                  <a:moveTo>
                    <a:pt x="152" y="45"/>
                  </a:moveTo>
                  <a:lnTo>
                    <a:pt x="152" y="47"/>
                  </a:lnTo>
                  <a:lnTo>
                    <a:pt x="152" y="48"/>
                  </a:lnTo>
                  <a:lnTo>
                    <a:pt x="153" y="52"/>
                  </a:lnTo>
                  <a:lnTo>
                    <a:pt x="155" y="54"/>
                  </a:lnTo>
                  <a:lnTo>
                    <a:pt x="157" y="56"/>
                  </a:lnTo>
                  <a:lnTo>
                    <a:pt x="155" y="58"/>
                  </a:lnTo>
                  <a:lnTo>
                    <a:pt x="153" y="60"/>
                  </a:lnTo>
                  <a:lnTo>
                    <a:pt x="152" y="60"/>
                  </a:lnTo>
                  <a:lnTo>
                    <a:pt x="150" y="62"/>
                  </a:lnTo>
                  <a:lnTo>
                    <a:pt x="148" y="60"/>
                  </a:lnTo>
                  <a:lnTo>
                    <a:pt x="148" y="60"/>
                  </a:lnTo>
                  <a:lnTo>
                    <a:pt x="150" y="60"/>
                  </a:lnTo>
                  <a:lnTo>
                    <a:pt x="148" y="58"/>
                  </a:lnTo>
                  <a:lnTo>
                    <a:pt x="146" y="58"/>
                  </a:lnTo>
                  <a:lnTo>
                    <a:pt x="144" y="58"/>
                  </a:lnTo>
                  <a:lnTo>
                    <a:pt x="142" y="58"/>
                  </a:lnTo>
                  <a:lnTo>
                    <a:pt x="142" y="56"/>
                  </a:lnTo>
                  <a:lnTo>
                    <a:pt x="142" y="54"/>
                  </a:lnTo>
                  <a:lnTo>
                    <a:pt x="142" y="54"/>
                  </a:lnTo>
                  <a:lnTo>
                    <a:pt x="144" y="54"/>
                  </a:lnTo>
                  <a:lnTo>
                    <a:pt x="146" y="52"/>
                  </a:lnTo>
                  <a:lnTo>
                    <a:pt x="148" y="50"/>
                  </a:lnTo>
                  <a:lnTo>
                    <a:pt x="148" y="48"/>
                  </a:lnTo>
                  <a:lnTo>
                    <a:pt x="148" y="47"/>
                  </a:lnTo>
                  <a:lnTo>
                    <a:pt x="150" y="47"/>
                  </a:lnTo>
                  <a:lnTo>
                    <a:pt x="150" y="45"/>
                  </a:lnTo>
                  <a:lnTo>
                    <a:pt x="152" y="45"/>
                  </a:lnTo>
                  <a:close/>
                  <a:moveTo>
                    <a:pt x="138" y="22"/>
                  </a:moveTo>
                  <a:lnTo>
                    <a:pt x="136" y="22"/>
                  </a:lnTo>
                  <a:lnTo>
                    <a:pt x="136" y="23"/>
                  </a:lnTo>
                  <a:lnTo>
                    <a:pt x="136" y="23"/>
                  </a:lnTo>
                  <a:lnTo>
                    <a:pt x="136" y="27"/>
                  </a:lnTo>
                  <a:lnTo>
                    <a:pt x="136" y="29"/>
                  </a:lnTo>
                  <a:lnTo>
                    <a:pt x="134" y="29"/>
                  </a:lnTo>
                  <a:lnTo>
                    <a:pt x="134" y="29"/>
                  </a:lnTo>
                  <a:lnTo>
                    <a:pt x="130" y="29"/>
                  </a:lnTo>
                  <a:lnTo>
                    <a:pt x="129" y="29"/>
                  </a:lnTo>
                  <a:lnTo>
                    <a:pt x="127" y="31"/>
                  </a:lnTo>
                  <a:lnTo>
                    <a:pt x="125" y="33"/>
                  </a:lnTo>
                  <a:lnTo>
                    <a:pt x="125" y="35"/>
                  </a:lnTo>
                  <a:lnTo>
                    <a:pt x="121" y="37"/>
                  </a:lnTo>
                  <a:lnTo>
                    <a:pt x="119" y="41"/>
                  </a:lnTo>
                  <a:lnTo>
                    <a:pt x="113" y="43"/>
                  </a:lnTo>
                  <a:lnTo>
                    <a:pt x="109" y="45"/>
                  </a:lnTo>
                  <a:lnTo>
                    <a:pt x="107" y="47"/>
                  </a:lnTo>
                  <a:lnTo>
                    <a:pt x="105" y="47"/>
                  </a:lnTo>
                  <a:lnTo>
                    <a:pt x="104" y="45"/>
                  </a:lnTo>
                  <a:lnTo>
                    <a:pt x="104" y="43"/>
                  </a:lnTo>
                  <a:lnTo>
                    <a:pt x="104" y="41"/>
                  </a:lnTo>
                  <a:lnTo>
                    <a:pt x="104" y="39"/>
                  </a:lnTo>
                  <a:lnTo>
                    <a:pt x="102" y="35"/>
                  </a:lnTo>
                  <a:lnTo>
                    <a:pt x="104" y="33"/>
                  </a:lnTo>
                  <a:lnTo>
                    <a:pt x="105" y="31"/>
                  </a:lnTo>
                  <a:lnTo>
                    <a:pt x="107" y="29"/>
                  </a:lnTo>
                  <a:lnTo>
                    <a:pt x="107" y="27"/>
                  </a:lnTo>
                  <a:lnTo>
                    <a:pt x="107" y="25"/>
                  </a:lnTo>
                  <a:lnTo>
                    <a:pt x="107" y="25"/>
                  </a:lnTo>
                  <a:lnTo>
                    <a:pt x="98" y="27"/>
                  </a:lnTo>
                  <a:lnTo>
                    <a:pt x="90" y="31"/>
                  </a:lnTo>
                  <a:lnTo>
                    <a:pt x="92" y="31"/>
                  </a:lnTo>
                  <a:lnTo>
                    <a:pt x="92" y="33"/>
                  </a:lnTo>
                  <a:lnTo>
                    <a:pt x="92" y="35"/>
                  </a:lnTo>
                  <a:lnTo>
                    <a:pt x="92" y="35"/>
                  </a:lnTo>
                  <a:lnTo>
                    <a:pt x="94" y="35"/>
                  </a:lnTo>
                  <a:lnTo>
                    <a:pt x="94" y="35"/>
                  </a:lnTo>
                  <a:lnTo>
                    <a:pt x="96" y="37"/>
                  </a:lnTo>
                  <a:lnTo>
                    <a:pt x="96" y="37"/>
                  </a:lnTo>
                  <a:lnTo>
                    <a:pt x="96" y="39"/>
                  </a:lnTo>
                  <a:lnTo>
                    <a:pt x="92" y="41"/>
                  </a:lnTo>
                  <a:lnTo>
                    <a:pt x="90" y="43"/>
                  </a:lnTo>
                  <a:lnTo>
                    <a:pt x="86" y="45"/>
                  </a:lnTo>
                  <a:lnTo>
                    <a:pt x="82" y="45"/>
                  </a:lnTo>
                  <a:lnTo>
                    <a:pt x="79" y="45"/>
                  </a:lnTo>
                  <a:lnTo>
                    <a:pt x="77" y="43"/>
                  </a:lnTo>
                  <a:lnTo>
                    <a:pt x="77" y="41"/>
                  </a:lnTo>
                  <a:lnTo>
                    <a:pt x="77" y="39"/>
                  </a:lnTo>
                  <a:lnTo>
                    <a:pt x="79" y="37"/>
                  </a:lnTo>
                  <a:lnTo>
                    <a:pt x="81" y="37"/>
                  </a:lnTo>
                  <a:lnTo>
                    <a:pt x="82" y="35"/>
                  </a:lnTo>
                  <a:lnTo>
                    <a:pt x="82" y="35"/>
                  </a:lnTo>
                  <a:lnTo>
                    <a:pt x="81" y="37"/>
                  </a:lnTo>
                  <a:lnTo>
                    <a:pt x="77" y="39"/>
                  </a:lnTo>
                  <a:lnTo>
                    <a:pt x="73" y="41"/>
                  </a:lnTo>
                  <a:lnTo>
                    <a:pt x="67" y="45"/>
                  </a:lnTo>
                  <a:lnTo>
                    <a:pt x="61" y="48"/>
                  </a:lnTo>
                  <a:lnTo>
                    <a:pt x="57" y="52"/>
                  </a:lnTo>
                  <a:lnTo>
                    <a:pt x="54" y="58"/>
                  </a:lnTo>
                  <a:lnTo>
                    <a:pt x="54" y="58"/>
                  </a:lnTo>
                  <a:lnTo>
                    <a:pt x="56" y="58"/>
                  </a:lnTo>
                  <a:lnTo>
                    <a:pt x="59" y="56"/>
                  </a:lnTo>
                  <a:lnTo>
                    <a:pt x="63" y="54"/>
                  </a:lnTo>
                  <a:lnTo>
                    <a:pt x="67" y="52"/>
                  </a:lnTo>
                  <a:lnTo>
                    <a:pt x="71" y="48"/>
                  </a:lnTo>
                  <a:lnTo>
                    <a:pt x="75" y="48"/>
                  </a:lnTo>
                  <a:lnTo>
                    <a:pt x="77" y="47"/>
                  </a:lnTo>
                  <a:lnTo>
                    <a:pt x="79" y="47"/>
                  </a:lnTo>
                  <a:lnTo>
                    <a:pt x="79" y="48"/>
                  </a:lnTo>
                  <a:lnTo>
                    <a:pt x="79" y="48"/>
                  </a:lnTo>
                  <a:lnTo>
                    <a:pt x="81" y="50"/>
                  </a:lnTo>
                  <a:lnTo>
                    <a:pt x="81" y="50"/>
                  </a:lnTo>
                  <a:lnTo>
                    <a:pt x="84" y="52"/>
                  </a:lnTo>
                  <a:lnTo>
                    <a:pt x="86" y="52"/>
                  </a:lnTo>
                  <a:lnTo>
                    <a:pt x="88" y="54"/>
                  </a:lnTo>
                  <a:lnTo>
                    <a:pt x="88" y="56"/>
                  </a:lnTo>
                  <a:lnTo>
                    <a:pt x="88" y="60"/>
                  </a:lnTo>
                  <a:lnTo>
                    <a:pt x="88" y="62"/>
                  </a:lnTo>
                  <a:lnTo>
                    <a:pt x="86" y="62"/>
                  </a:lnTo>
                  <a:lnTo>
                    <a:pt x="84" y="64"/>
                  </a:lnTo>
                  <a:lnTo>
                    <a:pt x="82" y="64"/>
                  </a:lnTo>
                  <a:lnTo>
                    <a:pt x="81" y="64"/>
                  </a:lnTo>
                  <a:lnTo>
                    <a:pt x="77" y="64"/>
                  </a:lnTo>
                  <a:lnTo>
                    <a:pt x="75" y="66"/>
                  </a:lnTo>
                  <a:lnTo>
                    <a:pt x="75" y="68"/>
                  </a:lnTo>
                  <a:lnTo>
                    <a:pt x="75" y="70"/>
                  </a:lnTo>
                  <a:lnTo>
                    <a:pt x="77" y="71"/>
                  </a:lnTo>
                  <a:lnTo>
                    <a:pt x="77" y="73"/>
                  </a:lnTo>
                  <a:lnTo>
                    <a:pt x="77" y="75"/>
                  </a:lnTo>
                  <a:lnTo>
                    <a:pt x="75" y="75"/>
                  </a:lnTo>
                  <a:lnTo>
                    <a:pt x="73" y="77"/>
                  </a:lnTo>
                  <a:lnTo>
                    <a:pt x="69" y="77"/>
                  </a:lnTo>
                  <a:lnTo>
                    <a:pt x="65" y="79"/>
                  </a:lnTo>
                  <a:lnTo>
                    <a:pt x="61" y="83"/>
                  </a:lnTo>
                  <a:lnTo>
                    <a:pt x="57" y="87"/>
                  </a:lnTo>
                  <a:lnTo>
                    <a:pt x="54" y="91"/>
                  </a:lnTo>
                  <a:lnTo>
                    <a:pt x="50" y="95"/>
                  </a:lnTo>
                  <a:lnTo>
                    <a:pt x="46" y="98"/>
                  </a:lnTo>
                  <a:lnTo>
                    <a:pt x="44" y="100"/>
                  </a:lnTo>
                  <a:lnTo>
                    <a:pt x="44" y="102"/>
                  </a:lnTo>
                  <a:lnTo>
                    <a:pt x="44" y="104"/>
                  </a:lnTo>
                  <a:lnTo>
                    <a:pt x="44" y="106"/>
                  </a:lnTo>
                  <a:lnTo>
                    <a:pt x="44" y="106"/>
                  </a:lnTo>
                  <a:lnTo>
                    <a:pt x="42" y="108"/>
                  </a:lnTo>
                  <a:lnTo>
                    <a:pt x="40" y="108"/>
                  </a:lnTo>
                  <a:lnTo>
                    <a:pt x="38" y="106"/>
                  </a:lnTo>
                  <a:lnTo>
                    <a:pt x="38" y="104"/>
                  </a:lnTo>
                  <a:lnTo>
                    <a:pt x="36" y="100"/>
                  </a:lnTo>
                  <a:lnTo>
                    <a:pt x="34" y="98"/>
                  </a:lnTo>
                  <a:lnTo>
                    <a:pt x="33" y="100"/>
                  </a:lnTo>
                  <a:lnTo>
                    <a:pt x="31" y="100"/>
                  </a:lnTo>
                  <a:lnTo>
                    <a:pt x="27" y="102"/>
                  </a:lnTo>
                  <a:lnTo>
                    <a:pt x="25" y="110"/>
                  </a:lnTo>
                  <a:lnTo>
                    <a:pt x="23" y="120"/>
                  </a:lnTo>
                  <a:lnTo>
                    <a:pt x="25" y="120"/>
                  </a:lnTo>
                  <a:lnTo>
                    <a:pt x="27" y="118"/>
                  </a:lnTo>
                  <a:lnTo>
                    <a:pt x="27" y="116"/>
                  </a:lnTo>
                  <a:lnTo>
                    <a:pt x="29" y="114"/>
                  </a:lnTo>
                  <a:lnTo>
                    <a:pt x="29" y="114"/>
                  </a:lnTo>
                  <a:lnTo>
                    <a:pt x="31" y="116"/>
                  </a:lnTo>
                  <a:lnTo>
                    <a:pt x="31" y="118"/>
                  </a:lnTo>
                  <a:lnTo>
                    <a:pt x="33" y="120"/>
                  </a:lnTo>
                  <a:lnTo>
                    <a:pt x="34" y="123"/>
                  </a:lnTo>
                  <a:lnTo>
                    <a:pt x="36" y="123"/>
                  </a:lnTo>
                  <a:lnTo>
                    <a:pt x="36" y="125"/>
                  </a:lnTo>
                  <a:lnTo>
                    <a:pt x="36" y="127"/>
                  </a:lnTo>
                  <a:lnTo>
                    <a:pt x="34" y="127"/>
                  </a:lnTo>
                  <a:lnTo>
                    <a:pt x="34" y="129"/>
                  </a:lnTo>
                  <a:lnTo>
                    <a:pt x="34" y="131"/>
                  </a:lnTo>
                  <a:lnTo>
                    <a:pt x="34" y="131"/>
                  </a:lnTo>
                  <a:lnTo>
                    <a:pt x="36" y="133"/>
                  </a:lnTo>
                  <a:lnTo>
                    <a:pt x="36" y="133"/>
                  </a:lnTo>
                  <a:lnTo>
                    <a:pt x="40" y="133"/>
                  </a:lnTo>
                  <a:lnTo>
                    <a:pt x="44" y="131"/>
                  </a:lnTo>
                  <a:lnTo>
                    <a:pt x="48" y="129"/>
                  </a:lnTo>
                  <a:lnTo>
                    <a:pt x="52" y="129"/>
                  </a:lnTo>
                  <a:lnTo>
                    <a:pt x="56" y="131"/>
                  </a:lnTo>
                  <a:lnTo>
                    <a:pt x="59" y="131"/>
                  </a:lnTo>
                  <a:lnTo>
                    <a:pt x="61" y="131"/>
                  </a:lnTo>
                  <a:lnTo>
                    <a:pt x="63" y="133"/>
                  </a:lnTo>
                  <a:lnTo>
                    <a:pt x="65" y="133"/>
                  </a:lnTo>
                  <a:lnTo>
                    <a:pt x="67" y="135"/>
                  </a:lnTo>
                  <a:lnTo>
                    <a:pt x="71" y="137"/>
                  </a:lnTo>
                  <a:lnTo>
                    <a:pt x="73" y="137"/>
                  </a:lnTo>
                  <a:lnTo>
                    <a:pt x="75" y="139"/>
                  </a:lnTo>
                  <a:lnTo>
                    <a:pt x="79" y="141"/>
                  </a:lnTo>
                  <a:lnTo>
                    <a:pt x="79" y="143"/>
                  </a:lnTo>
                  <a:lnTo>
                    <a:pt x="81" y="144"/>
                  </a:lnTo>
                  <a:lnTo>
                    <a:pt x="81" y="148"/>
                  </a:lnTo>
                  <a:lnTo>
                    <a:pt x="84" y="150"/>
                  </a:lnTo>
                  <a:lnTo>
                    <a:pt x="88" y="152"/>
                  </a:lnTo>
                  <a:lnTo>
                    <a:pt x="92" y="154"/>
                  </a:lnTo>
                  <a:lnTo>
                    <a:pt x="96" y="154"/>
                  </a:lnTo>
                  <a:lnTo>
                    <a:pt x="100" y="156"/>
                  </a:lnTo>
                  <a:lnTo>
                    <a:pt x="102" y="158"/>
                  </a:lnTo>
                  <a:lnTo>
                    <a:pt x="102" y="160"/>
                  </a:lnTo>
                  <a:lnTo>
                    <a:pt x="102" y="164"/>
                  </a:lnTo>
                  <a:lnTo>
                    <a:pt x="100" y="168"/>
                  </a:lnTo>
                  <a:lnTo>
                    <a:pt x="98" y="169"/>
                  </a:lnTo>
                  <a:lnTo>
                    <a:pt x="98" y="173"/>
                  </a:lnTo>
                  <a:lnTo>
                    <a:pt x="98" y="175"/>
                  </a:lnTo>
                  <a:lnTo>
                    <a:pt x="98" y="179"/>
                  </a:lnTo>
                  <a:lnTo>
                    <a:pt x="98" y="183"/>
                  </a:lnTo>
                  <a:lnTo>
                    <a:pt x="94" y="191"/>
                  </a:lnTo>
                  <a:lnTo>
                    <a:pt x="88" y="196"/>
                  </a:lnTo>
                  <a:lnTo>
                    <a:pt x="86" y="200"/>
                  </a:lnTo>
                  <a:lnTo>
                    <a:pt x="84" y="204"/>
                  </a:lnTo>
                  <a:lnTo>
                    <a:pt x="82" y="208"/>
                  </a:lnTo>
                  <a:lnTo>
                    <a:pt x="81" y="212"/>
                  </a:lnTo>
                  <a:lnTo>
                    <a:pt x="79" y="214"/>
                  </a:lnTo>
                  <a:lnTo>
                    <a:pt x="77" y="216"/>
                  </a:lnTo>
                  <a:lnTo>
                    <a:pt x="77" y="217"/>
                  </a:lnTo>
                  <a:lnTo>
                    <a:pt x="77" y="221"/>
                  </a:lnTo>
                  <a:lnTo>
                    <a:pt x="77" y="225"/>
                  </a:lnTo>
                  <a:lnTo>
                    <a:pt x="79" y="227"/>
                  </a:lnTo>
                  <a:lnTo>
                    <a:pt x="81" y="229"/>
                  </a:lnTo>
                  <a:lnTo>
                    <a:pt x="82" y="231"/>
                  </a:lnTo>
                  <a:lnTo>
                    <a:pt x="81" y="233"/>
                  </a:lnTo>
                  <a:lnTo>
                    <a:pt x="79" y="231"/>
                  </a:lnTo>
                  <a:lnTo>
                    <a:pt x="75" y="231"/>
                  </a:lnTo>
                  <a:lnTo>
                    <a:pt x="73" y="227"/>
                  </a:lnTo>
                  <a:lnTo>
                    <a:pt x="69" y="223"/>
                  </a:lnTo>
                  <a:lnTo>
                    <a:pt x="67" y="221"/>
                  </a:lnTo>
                  <a:lnTo>
                    <a:pt x="65" y="217"/>
                  </a:lnTo>
                  <a:lnTo>
                    <a:pt x="63" y="216"/>
                  </a:lnTo>
                  <a:lnTo>
                    <a:pt x="63" y="216"/>
                  </a:lnTo>
                  <a:lnTo>
                    <a:pt x="61" y="208"/>
                  </a:lnTo>
                  <a:lnTo>
                    <a:pt x="59" y="194"/>
                  </a:lnTo>
                  <a:lnTo>
                    <a:pt x="52" y="179"/>
                  </a:lnTo>
                  <a:lnTo>
                    <a:pt x="44" y="164"/>
                  </a:lnTo>
                  <a:lnTo>
                    <a:pt x="42" y="162"/>
                  </a:lnTo>
                  <a:lnTo>
                    <a:pt x="40" y="158"/>
                  </a:lnTo>
                  <a:lnTo>
                    <a:pt x="38" y="154"/>
                  </a:lnTo>
                  <a:lnTo>
                    <a:pt x="38" y="150"/>
                  </a:lnTo>
                  <a:lnTo>
                    <a:pt x="38" y="148"/>
                  </a:lnTo>
                  <a:lnTo>
                    <a:pt x="40" y="144"/>
                  </a:lnTo>
                  <a:lnTo>
                    <a:pt x="42" y="143"/>
                  </a:lnTo>
                  <a:lnTo>
                    <a:pt x="44" y="141"/>
                  </a:lnTo>
                  <a:lnTo>
                    <a:pt x="42" y="139"/>
                  </a:lnTo>
                  <a:lnTo>
                    <a:pt x="42" y="137"/>
                  </a:lnTo>
                  <a:lnTo>
                    <a:pt x="42" y="135"/>
                  </a:lnTo>
                  <a:lnTo>
                    <a:pt x="40" y="135"/>
                  </a:lnTo>
                  <a:lnTo>
                    <a:pt x="40" y="135"/>
                  </a:lnTo>
                  <a:lnTo>
                    <a:pt x="38" y="135"/>
                  </a:lnTo>
                  <a:lnTo>
                    <a:pt x="34" y="135"/>
                  </a:lnTo>
                  <a:lnTo>
                    <a:pt x="33" y="133"/>
                  </a:lnTo>
                  <a:lnTo>
                    <a:pt x="29" y="131"/>
                  </a:lnTo>
                  <a:lnTo>
                    <a:pt x="27" y="125"/>
                  </a:lnTo>
                  <a:lnTo>
                    <a:pt x="25" y="123"/>
                  </a:lnTo>
                  <a:lnTo>
                    <a:pt x="23" y="123"/>
                  </a:lnTo>
                  <a:lnTo>
                    <a:pt x="21" y="137"/>
                  </a:lnTo>
                  <a:lnTo>
                    <a:pt x="27" y="173"/>
                  </a:lnTo>
                  <a:lnTo>
                    <a:pt x="44" y="206"/>
                  </a:lnTo>
                  <a:lnTo>
                    <a:pt x="69" y="231"/>
                  </a:lnTo>
                  <a:lnTo>
                    <a:pt x="102" y="246"/>
                  </a:lnTo>
                  <a:lnTo>
                    <a:pt x="138" y="252"/>
                  </a:lnTo>
                  <a:lnTo>
                    <a:pt x="175" y="246"/>
                  </a:lnTo>
                  <a:lnTo>
                    <a:pt x="205" y="231"/>
                  </a:lnTo>
                  <a:lnTo>
                    <a:pt x="230" y="206"/>
                  </a:lnTo>
                  <a:lnTo>
                    <a:pt x="248" y="173"/>
                  </a:lnTo>
                  <a:lnTo>
                    <a:pt x="253" y="137"/>
                  </a:lnTo>
                  <a:lnTo>
                    <a:pt x="253" y="125"/>
                  </a:lnTo>
                  <a:lnTo>
                    <a:pt x="251" y="116"/>
                  </a:lnTo>
                  <a:lnTo>
                    <a:pt x="246" y="110"/>
                  </a:lnTo>
                  <a:lnTo>
                    <a:pt x="238" y="106"/>
                  </a:lnTo>
                  <a:lnTo>
                    <a:pt x="228" y="100"/>
                  </a:lnTo>
                  <a:lnTo>
                    <a:pt x="221" y="96"/>
                  </a:lnTo>
                  <a:lnTo>
                    <a:pt x="217" y="96"/>
                  </a:lnTo>
                  <a:lnTo>
                    <a:pt x="215" y="98"/>
                  </a:lnTo>
                  <a:lnTo>
                    <a:pt x="217" y="100"/>
                  </a:lnTo>
                  <a:lnTo>
                    <a:pt x="219" y="104"/>
                  </a:lnTo>
                  <a:lnTo>
                    <a:pt x="223" y="106"/>
                  </a:lnTo>
                  <a:lnTo>
                    <a:pt x="225" y="106"/>
                  </a:lnTo>
                  <a:lnTo>
                    <a:pt x="230" y="106"/>
                  </a:lnTo>
                  <a:lnTo>
                    <a:pt x="232" y="106"/>
                  </a:lnTo>
                  <a:lnTo>
                    <a:pt x="234" y="108"/>
                  </a:lnTo>
                  <a:lnTo>
                    <a:pt x="234" y="110"/>
                  </a:lnTo>
                  <a:lnTo>
                    <a:pt x="234" y="112"/>
                  </a:lnTo>
                  <a:lnTo>
                    <a:pt x="232" y="114"/>
                  </a:lnTo>
                  <a:lnTo>
                    <a:pt x="230" y="118"/>
                  </a:lnTo>
                  <a:lnTo>
                    <a:pt x="226" y="121"/>
                  </a:lnTo>
                  <a:lnTo>
                    <a:pt x="223" y="123"/>
                  </a:lnTo>
                  <a:lnTo>
                    <a:pt x="221" y="123"/>
                  </a:lnTo>
                  <a:lnTo>
                    <a:pt x="217" y="123"/>
                  </a:lnTo>
                  <a:lnTo>
                    <a:pt x="213" y="121"/>
                  </a:lnTo>
                  <a:lnTo>
                    <a:pt x="209" y="116"/>
                  </a:lnTo>
                  <a:lnTo>
                    <a:pt x="207" y="110"/>
                  </a:lnTo>
                  <a:lnTo>
                    <a:pt x="203" y="106"/>
                  </a:lnTo>
                  <a:lnTo>
                    <a:pt x="201" y="104"/>
                  </a:lnTo>
                  <a:lnTo>
                    <a:pt x="200" y="102"/>
                  </a:lnTo>
                  <a:lnTo>
                    <a:pt x="200" y="104"/>
                  </a:lnTo>
                  <a:lnTo>
                    <a:pt x="200" y="106"/>
                  </a:lnTo>
                  <a:lnTo>
                    <a:pt x="201" y="110"/>
                  </a:lnTo>
                  <a:lnTo>
                    <a:pt x="203" y="114"/>
                  </a:lnTo>
                  <a:lnTo>
                    <a:pt x="205" y="118"/>
                  </a:lnTo>
                  <a:lnTo>
                    <a:pt x="207" y="121"/>
                  </a:lnTo>
                  <a:lnTo>
                    <a:pt x="209" y="125"/>
                  </a:lnTo>
                  <a:lnTo>
                    <a:pt x="213" y="127"/>
                  </a:lnTo>
                  <a:lnTo>
                    <a:pt x="215" y="129"/>
                  </a:lnTo>
                  <a:lnTo>
                    <a:pt x="219" y="129"/>
                  </a:lnTo>
                  <a:lnTo>
                    <a:pt x="221" y="129"/>
                  </a:lnTo>
                  <a:lnTo>
                    <a:pt x="223" y="129"/>
                  </a:lnTo>
                  <a:lnTo>
                    <a:pt x="223" y="131"/>
                  </a:lnTo>
                  <a:lnTo>
                    <a:pt x="223" y="133"/>
                  </a:lnTo>
                  <a:lnTo>
                    <a:pt x="221" y="137"/>
                  </a:lnTo>
                  <a:lnTo>
                    <a:pt x="219" y="139"/>
                  </a:lnTo>
                  <a:lnTo>
                    <a:pt x="217" y="143"/>
                  </a:lnTo>
                  <a:lnTo>
                    <a:pt x="213" y="146"/>
                  </a:lnTo>
                  <a:lnTo>
                    <a:pt x="209" y="152"/>
                  </a:lnTo>
                  <a:lnTo>
                    <a:pt x="207" y="156"/>
                  </a:lnTo>
                  <a:lnTo>
                    <a:pt x="205" y="160"/>
                  </a:lnTo>
                  <a:lnTo>
                    <a:pt x="205" y="164"/>
                  </a:lnTo>
                  <a:lnTo>
                    <a:pt x="207" y="168"/>
                  </a:lnTo>
                  <a:lnTo>
                    <a:pt x="207" y="171"/>
                  </a:lnTo>
                  <a:lnTo>
                    <a:pt x="207" y="173"/>
                  </a:lnTo>
                  <a:lnTo>
                    <a:pt x="207" y="175"/>
                  </a:lnTo>
                  <a:lnTo>
                    <a:pt x="207" y="177"/>
                  </a:lnTo>
                  <a:lnTo>
                    <a:pt x="203" y="179"/>
                  </a:lnTo>
                  <a:lnTo>
                    <a:pt x="201" y="181"/>
                  </a:lnTo>
                  <a:lnTo>
                    <a:pt x="200" y="183"/>
                  </a:lnTo>
                  <a:lnTo>
                    <a:pt x="200" y="187"/>
                  </a:lnTo>
                  <a:lnTo>
                    <a:pt x="200" y="189"/>
                  </a:lnTo>
                  <a:lnTo>
                    <a:pt x="200" y="191"/>
                  </a:lnTo>
                  <a:lnTo>
                    <a:pt x="200" y="193"/>
                  </a:lnTo>
                  <a:lnTo>
                    <a:pt x="198" y="194"/>
                  </a:lnTo>
                  <a:lnTo>
                    <a:pt x="196" y="196"/>
                  </a:lnTo>
                  <a:lnTo>
                    <a:pt x="194" y="200"/>
                  </a:lnTo>
                  <a:lnTo>
                    <a:pt x="192" y="202"/>
                  </a:lnTo>
                  <a:lnTo>
                    <a:pt x="190" y="204"/>
                  </a:lnTo>
                  <a:lnTo>
                    <a:pt x="188" y="208"/>
                  </a:lnTo>
                  <a:lnTo>
                    <a:pt x="186" y="210"/>
                  </a:lnTo>
                  <a:lnTo>
                    <a:pt x="182" y="210"/>
                  </a:lnTo>
                  <a:lnTo>
                    <a:pt x="178" y="208"/>
                  </a:lnTo>
                  <a:lnTo>
                    <a:pt x="177" y="204"/>
                  </a:lnTo>
                  <a:lnTo>
                    <a:pt x="175" y="200"/>
                  </a:lnTo>
                  <a:lnTo>
                    <a:pt x="173" y="198"/>
                  </a:lnTo>
                  <a:lnTo>
                    <a:pt x="173" y="196"/>
                  </a:lnTo>
                  <a:lnTo>
                    <a:pt x="173" y="193"/>
                  </a:lnTo>
                  <a:lnTo>
                    <a:pt x="173" y="189"/>
                  </a:lnTo>
                  <a:lnTo>
                    <a:pt x="171" y="185"/>
                  </a:lnTo>
                  <a:lnTo>
                    <a:pt x="171" y="181"/>
                  </a:lnTo>
                  <a:lnTo>
                    <a:pt x="169" y="177"/>
                  </a:lnTo>
                  <a:lnTo>
                    <a:pt x="169" y="175"/>
                  </a:lnTo>
                  <a:lnTo>
                    <a:pt x="171" y="171"/>
                  </a:lnTo>
                  <a:lnTo>
                    <a:pt x="171" y="168"/>
                  </a:lnTo>
                  <a:lnTo>
                    <a:pt x="171" y="164"/>
                  </a:lnTo>
                  <a:lnTo>
                    <a:pt x="169" y="158"/>
                  </a:lnTo>
                  <a:lnTo>
                    <a:pt x="169" y="152"/>
                  </a:lnTo>
                  <a:lnTo>
                    <a:pt x="167" y="148"/>
                  </a:lnTo>
                  <a:lnTo>
                    <a:pt x="165" y="143"/>
                  </a:lnTo>
                  <a:lnTo>
                    <a:pt x="163" y="141"/>
                  </a:lnTo>
                  <a:lnTo>
                    <a:pt x="161" y="139"/>
                  </a:lnTo>
                  <a:lnTo>
                    <a:pt x="157" y="137"/>
                  </a:lnTo>
                  <a:lnTo>
                    <a:pt x="153" y="137"/>
                  </a:lnTo>
                  <a:lnTo>
                    <a:pt x="150" y="139"/>
                  </a:lnTo>
                  <a:lnTo>
                    <a:pt x="148" y="139"/>
                  </a:lnTo>
                  <a:lnTo>
                    <a:pt x="144" y="141"/>
                  </a:lnTo>
                  <a:lnTo>
                    <a:pt x="142" y="141"/>
                  </a:lnTo>
                  <a:lnTo>
                    <a:pt x="140" y="141"/>
                  </a:lnTo>
                  <a:lnTo>
                    <a:pt x="138" y="139"/>
                  </a:lnTo>
                  <a:lnTo>
                    <a:pt x="136" y="137"/>
                  </a:lnTo>
                  <a:lnTo>
                    <a:pt x="134" y="133"/>
                  </a:lnTo>
                  <a:lnTo>
                    <a:pt x="132" y="129"/>
                  </a:lnTo>
                  <a:lnTo>
                    <a:pt x="130" y="125"/>
                  </a:lnTo>
                  <a:lnTo>
                    <a:pt x="129" y="123"/>
                  </a:lnTo>
                  <a:lnTo>
                    <a:pt x="127" y="120"/>
                  </a:lnTo>
                  <a:lnTo>
                    <a:pt x="127" y="118"/>
                  </a:lnTo>
                  <a:lnTo>
                    <a:pt x="129" y="118"/>
                  </a:lnTo>
                  <a:lnTo>
                    <a:pt x="129" y="116"/>
                  </a:lnTo>
                  <a:lnTo>
                    <a:pt x="129" y="114"/>
                  </a:lnTo>
                  <a:lnTo>
                    <a:pt x="130" y="108"/>
                  </a:lnTo>
                  <a:lnTo>
                    <a:pt x="132" y="104"/>
                  </a:lnTo>
                  <a:lnTo>
                    <a:pt x="134" y="100"/>
                  </a:lnTo>
                  <a:lnTo>
                    <a:pt x="136" y="96"/>
                  </a:lnTo>
                  <a:lnTo>
                    <a:pt x="140" y="93"/>
                  </a:lnTo>
                  <a:lnTo>
                    <a:pt x="142" y="91"/>
                  </a:lnTo>
                  <a:lnTo>
                    <a:pt x="144" y="89"/>
                  </a:lnTo>
                  <a:lnTo>
                    <a:pt x="146" y="87"/>
                  </a:lnTo>
                  <a:lnTo>
                    <a:pt x="150" y="87"/>
                  </a:lnTo>
                  <a:lnTo>
                    <a:pt x="152" y="87"/>
                  </a:lnTo>
                  <a:lnTo>
                    <a:pt x="153" y="85"/>
                  </a:lnTo>
                  <a:lnTo>
                    <a:pt x="153" y="85"/>
                  </a:lnTo>
                  <a:lnTo>
                    <a:pt x="155" y="83"/>
                  </a:lnTo>
                  <a:lnTo>
                    <a:pt x="157" y="83"/>
                  </a:lnTo>
                  <a:lnTo>
                    <a:pt x="159" y="83"/>
                  </a:lnTo>
                  <a:lnTo>
                    <a:pt x="163" y="83"/>
                  </a:lnTo>
                  <a:lnTo>
                    <a:pt x="165" y="83"/>
                  </a:lnTo>
                  <a:lnTo>
                    <a:pt x="167" y="83"/>
                  </a:lnTo>
                  <a:lnTo>
                    <a:pt x="167" y="85"/>
                  </a:lnTo>
                  <a:lnTo>
                    <a:pt x="167" y="87"/>
                  </a:lnTo>
                  <a:lnTo>
                    <a:pt x="169" y="89"/>
                  </a:lnTo>
                  <a:lnTo>
                    <a:pt x="171" y="91"/>
                  </a:lnTo>
                  <a:lnTo>
                    <a:pt x="173" y="93"/>
                  </a:lnTo>
                  <a:lnTo>
                    <a:pt x="177" y="93"/>
                  </a:lnTo>
                  <a:lnTo>
                    <a:pt x="178" y="93"/>
                  </a:lnTo>
                  <a:lnTo>
                    <a:pt x="178" y="93"/>
                  </a:lnTo>
                  <a:lnTo>
                    <a:pt x="180" y="91"/>
                  </a:lnTo>
                  <a:lnTo>
                    <a:pt x="182" y="91"/>
                  </a:lnTo>
                  <a:lnTo>
                    <a:pt x="186" y="91"/>
                  </a:lnTo>
                  <a:lnTo>
                    <a:pt x="190" y="93"/>
                  </a:lnTo>
                  <a:lnTo>
                    <a:pt x="194" y="93"/>
                  </a:lnTo>
                  <a:lnTo>
                    <a:pt x="196" y="93"/>
                  </a:lnTo>
                  <a:lnTo>
                    <a:pt x="198" y="93"/>
                  </a:lnTo>
                  <a:lnTo>
                    <a:pt x="200" y="91"/>
                  </a:lnTo>
                  <a:lnTo>
                    <a:pt x="200" y="89"/>
                  </a:lnTo>
                  <a:lnTo>
                    <a:pt x="200" y="87"/>
                  </a:lnTo>
                  <a:lnTo>
                    <a:pt x="198" y="83"/>
                  </a:lnTo>
                  <a:lnTo>
                    <a:pt x="196" y="83"/>
                  </a:lnTo>
                  <a:lnTo>
                    <a:pt x="194" y="83"/>
                  </a:lnTo>
                  <a:lnTo>
                    <a:pt x="190" y="83"/>
                  </a:lnTo>
                  <a:lnTo>
                    <a:pt x="188" y="83"/>
                  </a:lnTo>
                  <a:lnTo>
                    <a:pt x="186" y="81"/>
                  </a:lnTo>
                  <a:lnTo>
                    <a:pt x="186" y="79"/>
                  </a:lnTo>
                  <a:lnTo>
                    <a:pt x="186" y="79"/>
                  </a:lnTo>
                  <a:lnTo>
                    <a:pt x="184" y="79"/>
                  </a:lnTo>
                  <a:lnTo>
                    <a:pt x="184" y="79"/>
                  </a:lnTo>
                  <a:lnTo>
                    <a:pt x="182" y="79"/>
                  </a:lnTo>
                  <a:lnTo>
                    <a:pt x="180" y="79"/>
                  </a:lnTo>
                  <a:lnTo>
                    <a:pt x="178" y="77"/>
                  </a:lnTo>
                  <a:lnTo>
                    <a:pt x="178" y="75"/>
                  </a:lnTo>
                  <a:lnTo>
                    <a:pt x="177" y="73"/>
                  </a:lnTo>
                  <a:lnTo>
                    <a:pt x="173" y="70"/>
                  </a:lnTo>
                  <a:lnTo>
                    <a:pt x="171" y="70"/>
                  </a:lnTo>
                  <a:lnTo>
                    <a:pt x="169" y="70"/>
                  </a:lnTo>
                  <a:lnTo>
                    <a:pt x="169" y="70"/>
                  </a:lnTo>
                  <a:lnTo>
                    <a:pt x="171" y="71"/>
                  </a:lnTo>
                  <a:lnTo>
                    <a:pt x="173" y="73"/>
                  </a:lnTo>
                  <a:lnTo>
                    <a:pt x="175" y="75"/>
                  </a:lnTo>
                  <a:lnTo>
                    <a:pt x="177" y="77"/>
                  </a:lnTo>
                  <a:lnTo>
                    <a:pt x="177" y="77"/>
                  </a:lnTo>
                  <a:lnTo>
                    <a:pt x="177" y="79"/>
                  </a:lnTo>
                  <a:lnTo>
                    <a:pt x="175" y="81"/>
                  </a:lnTo>
                  <a:lnTo>
                    <a:pt x="173" y="81"/>
                  </a:lnTo>
                  <a:lnTo>
                    <a:pt x="173" y="81"/>
                  </a:lnTo>
                  <a:lnTo>
                    <a:pt x="173" y="81"/>
                  </a:lnTo>
                  <a:lnTo>
                    <a:pt x="171" y="77"/>
                  </a:lnTo>
                  <a:lnTo>
                    <a:pt x="169" y="75"/>
                  </a:lnTo>
                  <a:lnTo>
                    <a:pt x="167" y="73"/>
                  </a:lnTo>
                  <a:lnTo>
                    <a:pt x="163" y="71"/>
                  </a:lnTo>
                  <a:lnTo>
                    <a:pt x="163" y="71"/>
                  </a:lnTo>
                  <a:lnTo>
                    <a:pt x="161" y="71"/>
                  </a:lnTo>
                  <a:lnTo>
                    <a:pt x="157" y="71"/>
                  </a:lnTo>
                  <a:lnTo>
                    <a:pt x="155" y="75"/>
                  </a:lnTo>
                  <a:lnTo>
                    <a:pt x="153" y="77"/>
                  </a:lnTo>
                  <a:lnTo>
                    <a:pt x="153" y="81"/>
                  </a:lnTo>
                  <a:lnTo>
                    <a:pt x="150" y="83"/>
                  </a:lnTo>
                  <a:lnTo>
                    <a:pt x="148" y="83"/>
                  </a:lnTo>
                  <a:lnTo>
                    <a:pt x="144" y="83"/>
                  </a:lnTo>
                  <a:lnTo>
                    <a:pt x="142" y="81"/>
                  </a:lnTo>
                  <a:lnTo>
                    <a:pt x="144" y="81"/>
                  </a:lnTo>
                  <a:lnTo>
                    <a:pt x="144" y="79"/>
                  </a:lnTo>
                  <a:lnTo>
                    <a:pt x="142" y="77"/>
                  </a:lnTo>
                  <a:lnTo>
                    <a:pt x="140" y="77"/>
                  </a:lnTo>
                  <a:lnTo>
                    <a:pt x="140" y="75"/>
                  </a:lnTo>
                  <a:lnTo>
                    <a:pt x="142" y="73"/>
                  </a:lnTo>
                  <a:lnTo>
                    <a:pt x="142" y="71"/>
                  </a:lnTo>
                  <a:lnTo>
                    <a:pt x="144" y="71"/>
                  </a:lnTo>
                  <a:lnTo>
                    <a:pt x="148" y="71"/>
                  </a:lnTo>
                  <a:lnTo>
                    <a:pt x="150" y="71"/>
                  </a:lnTo>
                  <a:lnTo>
                    <a:pt x="152" y="70"/>
                  </a:lnTo>
                  <a:lnTo>
                    <a:pt x="152" y="68"/>
                  </a:lnTo>
                  <a:lnTo>
                    <a:pt x="152" y="66"/>
                  </a:lnTo>
                  <a:lnTo>
                    <a:pt x="150" y="64"/>
                  </a:lnTo>
                  <a:lnTo>
                    <a:pt x="150" y="64"/>
                  </a:lnTo>
                  <a:lnTo>
                    <a:pt x="150" y="62"/>
                  </a:lnTo>
                  <a:lnTo>
                    <a:pt x="153" y="62"/>
                  </a:lnTo>
                  <a:lnTo>
                    <a:pt x="155" y="60"/>
                  </a:lnTo>
                  <a:lnTo>
                    <a:pt x="157" y="56"/>
                  </a:lnTo>
                  <a:lnTo>
                    <a:pt x="159" y="56"/>
                  </a:lnTo>
                  <a:lnTo>
                    <a:pt x="161" y="54"/>
                  </a:lnTo>
                  <a:lnTo>
                    <a:pt x="163" y="52"/>
                  </a:lnTo>
                  <a:lnTo>
                    <a:pt x="165" y="52"/>
                  </a:lnTo>
                  <a:lnTo>
                    <a:pt x="167" y="52"/>
                  </a:lnTo>
                  <a:lnTo>
                    <a:pt x="169" y="52"/>
                  </a:lnTo>
                  <a:lnTo>
                    <a:pt x="169" y="52"/>
                  </a:lnTo>
                  <a:lnTo>
                    <a:pt x="171" y="54"/>
                  </a:lnTo>
                  <a:lnTo>
                    <a:pt x="173" y="52"/>
                  </a:lnTo>
                  <a:lnTo>
                    <a:pt x="175" y="52"/>
                  </a:lnTo>
                  <a:lnTo>
                    <a:pt x="177" y="52"/>
                  </a:lnTo>
                  <a:lnTo>
                    <a:pt x="178" y="50"/>
                  </a:lnTo>
                  <a:lnTo>
                    <a:pt x="178" y="48"/>
                  </a:lnTo>
                  <a:lnTo>
                    <a:pt x="178" y="48"/>
                  </a:lnTo>
                  <a:lnTo>
                    <a:pt x="180" y="47"/>
                  </a:lnTo>
                  <a:lnTo>
                    <a:pt x="184" y="45"/>
                  </a:lnTo>
                  <a:lnTo>
                    <a:pt x="184" y="45"/>
                  </a:lnTo>
                  <a:lnTo>
                    <a:pt x="186" y="43"/>
                  </a:lnTo>
                  <a:lnTo>
                    <a:pt x="186" y="41"/>
                  </a:lnTo>
                  <a:lnTo>
                    <a:pt x="184" y="37"/>
                  </a:lnTo>
                  <a:lnTo>
                    <a:pt x="182" y="35"/>
                  </a:lnTo>
                  <a:lnTo>
                    <a:pt x="180" y="35"/>
                  </a:lnTo>
                  <a:lnTo>
                    <a:pt x="178" y="35"/>
                  </a:lnTo>
                  <a:lnTo>
                    <a:pt x="177" y="37"/>
                  </a:lnTo>
                  <a:lnTo>
                    <a:pt x="177" y="37"/>
                  </a:lnTo>
                  <a:lnTo>
                    <a:pt x="175" y="37"/>
                  </a:lnTo>
                  <a:lnTo>
                    <a:pt x="175" y="39"/>
                  </a:lnTo>
                  <a:lnTo>
                    <a:pt x="175" y="41"/>
                  </a:lnTo>
                  <a:lnTo>
                    <a:pt x="175" y="43"/>
                  </a:lnTo>
                  <a:lnTo>
                    <a:pt x="177" y="45"/>
                  </a:lnTo>
                  <a:lnTo>
                    <a:pt x="175" y="45"/>
                  </a:lnTo>
                  <a:lnTo>
                    <a:pt x="175" y="47"/>
                  </a:lnTo>
                  <a:lnTo>
                    <a:pt x="173" y="48"/>
                  </a:lnTo>
                  <a:lnTo>
                    <a:pt x="173" y="50"/>
                  </a:lnTo>
                  <a:lnTo>
                    <a:pt x="171" y="52"/>
                  </a:lnTo>
                  <a:lnTo>
                    <a:pt x="169" y="50"/>
                  </a:lnTo>
                  <a:lnTo>
                    <a:pt x="169" y="50"/>
                  </a:lnTo>
                  <a:lnTo>
                    <a:pt x="167" y="48"/>
                  </a:lnTo>
                  <a:lnTo>
                    <a:pt x="163" y="47"/>
                  </a:lnTo>
                  <a:lnTo>
                    <a:pt x="161" y="45"/>
                  </a:lnTo>
                  <a:lnTo>
                    <a:pt x="161" y="43"/>
                  </a:lnTo>
                  <a:lnTo>
                    <a:pt x="161" y="41"/>
                  </a:lnTo>
                  <a:lnTo>
                    <a:pt x="163" y="39"/>
                  </a:lnTo>
                  <a:lnTo>
                    <a:pt x="165" y="39"/>
                  </a:lnTo>
                  <a:lnTo>
                    <a:pt x="167" y="39"/>
                  </a:lnTo>
                  <a:lnTo>
                    <a:pt x="169" y="37"/>
                  </a:lnTo>
                  <a:lnTo>
                    <a:pt x="171" y="33"/>
                  </a:lnTo>
                  <a:lnTo>
                    <a:pt x="175" y="31"/>
                  </a:lnTo>
                  <a:lnTo>
                    <a:pt x="177" y="27"/>
                  </a:lnTo>
                  <a:lnTo>
                    <a:pt x="157" y="23"/>
                  </a:lnTo>
                  <a:lnTo>
                    <a:pt x="138" y="22"/>
                  </a:lnTo>
                  <a:close/>
                  <a:moveTo>
                    <a:pt x="138" y="0"/>
                  </a:moveTo>
                  <a:lnTo>
                    <a:pt x="175" y="4"/>
                  </a:lnTo>
                  <a:lnTo>
                    <a:pt x="207" y="18"/>
                  </a:lnTo>
                  <a:lnTo>
                    <a:pt x="234" y="41"/>
                  </a:lnTo>
                  <a:lnTo>
                    <a:pt x="255" y="68"/>
                  </a:lnTo>
                  <a:lnTo>
                    <a:pt x="269" y="100"/>
                  </a:lnTo>
                  <a:lnTo>
                    <a:pt x="274" y="137"/>
                  </a:lnTo>
                  <a:lnTo>
                    <a:pt x="269" y="173"/>
                  </a:lnTo>
                  <a:lnTo>
                    <a:pt x="255" y="206"/>
                  </a:lnTo>
                  <a:lnTo>
                    <a:pt x="234" y="235"/>
                  </a:lnTo>
                  <a:lnTo>
                    <a:pt x="207" y="256"/>
                  </a:lnTo>
                  <a:lnTo>
                    <a:pt x="175" y="269"/>
                  </a:lnTo>
                  <a:lnTo>
                    <a:pt x="138" y="273"/>
                  </a:lnTo>
                  <a:lnTo>
                    <a:pt x="102" y="269"/>
                  </a:lnTo>
                  <a:lnTo>
                    <a:pt x="69" y="256"/>
                  </a:lnTo>
                  <a:lnTo>
                    <a:pt x="40" y="235"/>
                  </a:lnTo>
                  <a:lnTo>
                    <a:pt x="19" y="206"/>
                  </a:lnTo>
                  <a:lnTo>
                    <a:pt x="6" y="173"/>
                  </a:lnTo>
                  <a:lnTo>
                    <a:pt x="0" y="137"/>
                  </a:lnTo>
                  <a:lnTo>
                    <a:pt x="6" y="100"/>
                  </a:lnTo>
                  <a:lnTo>
                    <a:pt x="19" y="68"/>
                  </a:lnTo>
                  <a:lnTo>
                    <a:pt x="40" y="41"/>
                  </a:lnTo>
                  <a:lnTo>
                    <a:pt x="69" y="18"/>
                  </a:lnTo>
                  <a:lnTo>
                    <a:pt x="102" y="4"/>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4" name="Freeform 90"/>
            <p:cNvSpPr>
              <a:spLocks noEditPoints="1"/>
            </p:cNvSpPr>
            <p:nvPr userDrawn="1"/>
          </p:nvSpPr>
          <p:spPr bwMode="auto">
            <a:xfrm>
              <a:off x="6935788" y="4359796"/>
              <a:ext cx="481013" cy="393700"/>
            </a:xfrm>
            <a:custGeom>
              <a:avLst/>
              <a:gdLst>
                <a:gd name="T0" fmla="*/ 23 w 303"/>
                <a:gd name="T1" fmla="*/ 14 h 248"/>
                <a:gd name="T2" fmla="*/ 19 w 303"/>
                <a:gd name="T3" fmla="*/ 15 h 248"/>
                <a:gd name="T4" fmla="*/ 15 w 303"/>
                <a:gd name="T5" fmla="*/ 17 h 248"/>
                <a:gd name="T6" fmla="*/ 15 w 303"/>
                <a:gd name="T7" fmla="*/ 21 h 248"/>
                <a:gd name="T8" fmla="*/ 15 w 303"/>
                <a:gd name="T9" fmla="*/ 169 h 248"/>
                <a:gd name="T10" fmla="*/ 15 w 303"/>
                <a:gd name="T11" fmla="*/ 171 h 248"/>
                <a:gd name="T12" fmla="*/ 19 w 303"/>
                <a:gd name="T13" fmla="*/ 175 h 248"/>
                <a:gd name="T14" fmla="*/ 23 w 303"/>
                <a:gd name="T15" fmla="*/ 175 h 248"/>
                <a:gd name="T16" fmla="*/ 282 w 303"/>
                <a:gd name="T17" fmla="*/ 175 h 248"/>
                <a:gd name="T18" fmla="*/ 286 w 303"/>
                <a:gd name="T19" fmla="*/ 175 h 248"/>
                <a:gd name="T20" fmla="*/ 288 w 303"/>
                <a:gd name="T21" fmla="*/ 171 h 248"/>
                <a:gd name="T22" fmla="*/ 290 w 303"/>
                <a:gd name="T23" fmla="*/ 169 h 248"/>
                <a:gd name="T24" fmla="*/ 290 w 303"/>
                <a:gd name="T25" fmla="*/ 21 h 248"/>
                <a:gd name="T26" fmla="*/ 288 w 303"/>
                <a:gd name="T27" fmla="*/ 17 h 248"/>
                <a:gd name="T28" fmla="*/ 286 w 303"/>
                <a:gd name="T29" fmla="*/ 15 h 248"/>
                <a:gd name="T30" fmla="*/ 282 w 303"/>
                <a:gd name="T31" fmla="*/ 14 h 248"/>
                <a:gd name="T32" fmla="*/ 23 w 303"/>
                <a:gd name="T33" fmla="*/ 14 h 248"/>
                <a:gd name="T34" fmla="*/ 23 w 303"/>
                <a:gd name="T35" fmla="*/ 0 h 248"/>
                <a:gd name="T36" fmla="*/ 282 w 303"/>
                <a:gd name="T37" fmla="*/ 0 h 248"/>
                <a:gd name="T38" fmla="*/ 290 w 303"/>
                <a:gd name="T39" fmla="*/ 0 h 248"/>
                <a:gd name="T40" fmla="*/ 296 w 303"/>
                <a:gd name="T41" fmla="*/ 4 h 248"/>
                <a:gd name="T42" fmla="*/ 299 w 303"/>
                <a:gd name="T43" fmla="*/ 8 h 248"/>
                <a:gd name="T44" fmla="*/ 303 w 303"/>
                <a:gd name="T45" fmla="*/ 14 h 248"/>
                <a:gd name="T46" fmla="*/ 303 w 303"/>
                <a:gd name="T47" fmla="*/ 21 h 248"/>
                <a:gd name="T48" fmla="*/ 303 w 303"/>
                <a:gd name="T49" fmla="*/ 169 h 248"/>
                <a:gd name="T50" fmla="*/ 303 w 303"/>
                <a:gd name="T51" fmla="*/ 175 h 248"/>
                <a:gd name="T52" fmla="*/ 301 w 303"/>
                <a:gd name="T53" fmla="*/ 181 h 248"/>
                <a:gd name="T54" fmla="*/ 297 w 303"/>
                <a:gd name="T55" fmla="*/ 188 h 248"/>
                <a:gd name="T56" fmla="*/ 294 w 303"/>
                <a:gd name="T57" fmla="*/ 192 h 248"/>
                <a:gd name="T58" fmla="*/ 284 w 303"/>
                <a:gd name="T59" fmla="*/ 198 h 248"/>
                <a:gd name="T60" fmla="*/ 257 w 303"/>
                <a:gd name="T61" fmla="*/ 208 h 248"/>
                <a:gd name="T62" fmla="*/ 223 w 303"/>
                <a:gd name="T63" fmla="*/ 213 h 248"/>
                <a:gd name="T64" fmla="*/ 182 w 303"/>
                <a:gd name="T65" fmla="*/ 217 h 248"/>
                <a:gd name="T66" fmla="*/ 180 w 303"/>
                <a:gd name="T67" fmla="*/ 227 h 248"/>
                <a:gd name="T68" fmla="*/ 253 w 303"/>
                <a:gd name="T69" fmla="*/ 227 h 248"/>
                <a:gd name="T70" fmla="*/ 261 w 303"/>
                <a:gd name="T71" fmla="*/ 229 h 248"/>
                <a:gd name="T72" fmla="*/ 267 w 303"/>
                <a:gd name="T73" fmla="*/ 231 h 248"/>
                <a:gd name="T74" fmla="*/ 271 w 303"/>
                <a:gd name="T75" fmla="*/ 236 h 248"/>
                <a:gd name="T76" fmla="*/ 274 w 303"/>
                <a:gd name="T77" fmla="*/ 242 h 248"/>
                <a:gd name="T78" fmla="*/ 276 w 303"/>
                <a:gd name="T79" fmla="*/ 248 h 248"/>
                <a:gd name="T80" fmla="*/ 29 w 303"/>
                <a:gd name="T81" fmla="*/ 248 h 248"/>
                <a:gd name="T82" fmla="*/ 31 w 303"/>
                <a:gd name="T83" fmla="*/ 242 h 248"/>
                <a:gd name="T84" fmla="*/ 32 w 303"/>
                <a:gd name="T85" fmla="*/ 236 h 248"/>
                <a:gd name="T86" fmla="*/ 38 w 303"/>
                <a:gd name="T87" fmla="*/ 231 h 248"/>
                <a:gd name="T88" fmla="*/ 44 w 303"/>
                <a:gd name="T89" fmla="*/ 229 h 248"/>
                <a:gd name="T90" fmla="*/ 52 w 303"/>
                <a:gd name="T91" fmla="*/ 227 h 248"/>
                <a:gd name="T92" fmla="*/ 125 w 303"/>
                <a:gd name="T93" fmla="*/ 227 h 248"/>
                <a:gd name="T94" fmla="*/ 121 w 303"/>
                <a:gd name="T95" fmla="*/ 217 h 248"/>
                <a:gd name="T96" fmla="*/ 80 w 303"/>
                <a:gd name="T97" fmla="*/ 213 h 248"/>
                <a:gd name="T98" fmla="*/ 46 w 303"/>
                <a:gd name="T99" fmla="*/ 208 h 248"/>
                <a:gd name="T100" fmla="*/ 21 w 303"/>
                <a:gd name="T101" fmla="*/ 198 h 248"/>
                <a:gd name="T102" fmla="*/ 11 w 303"/>
                <a:gd name="T103" fmla="*/ 192 h 248"/>
                <a:gd name="T104" fmla="*/ 6 w 303"/>
                <a:gd name="T105" fmla="*/ 188 h 248"/>
                <a:gd name="T106" fmla="*/ 2 w 303"/>
                <a:gd name="T107" fmla="*/ 181 h 248"/>
                <a:gd name="T108" fmla="*/ 0 w 303"/>
                <a:gd name="T109" fmla="*/ 175 h 248"/>
                <a:gd name="T110" fmla="*/ 0 w 303"/>
                <a:gd name="T111" fmla="*/ 169 h 248"/>
                <a:gd name="T112" fmla="*/ 0 w 303"/>
                <a:gd name="T113" fmla="*/ 21 h 248"/>
                <a:gd name="T114" fmla="*/ 2 w 303"/>
                <a:gd name="T115" fmla="*/ 14 h 248"/>
                <a:gd name="T116" fmla="*/ 4 w 303"/>
                <a:gd name="T117" fmla="*/ 8 h 248"/>
                <a:gd name="T118" fmla="*/ 9 w 303"/>
                <a:gd name="T119" fmla="*/ 4 h 248"/>
                <a:gd name="T120" fmla="*/ 15 w 303"/>
                <a:gd name="T121" fmla="*/ 0 h 248"/>
                <a:gd name="T122" fmla="*/ 23 w 303"/>
                <a:gd name="T12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48">
                  <a:moveTo>
                    <a:pt x="23" y="14"/>
                  </a:moveTo>
                  <a:lnTo>
                    <a:pt x="19" y="15"/>
                  </a:lnTo>
                  <a:lnTo>
                    <a:pt x="15" y="17"/>
                  </a:lnTo>
                  <a:lnTo>
                    <a:pt x="15" y="21"/>
                  </a:lnTo>
                  <a:lnTo>
                    <a:pt x="15" y="169"/>
                  </a:lnTo>
                  <a:lnTo>
                    <a:pt x="15" y="171"/>
                  </a:lnTo>
                  <a:lnTo>
                    <a:pt x="19" y="175"/>
                  </a:lnTo>
                  <a:lnTo>
                    <a:pt x="23" y="175"/>
                  </a:lnTo>
                  <a:lnTo>
                    <a:pt x="282" y="175"/>
                  </a:lnTo>
                  <a:lnTo>
                    <a:pt x="286" y="175"/>
                  </a:lnTo>
                  <a:lnTo>
                    <a:pt x="288" y="171"/>
                  </a:lnTo>
                  <a:lnTo>
                    <a:pt x="290" y="169"/>
                  </a:lnTo>
                  <a:lnTo>
                    <a:pt x="290" y="21"/>
                  </a:lnTo>
                  <a:lnTo>
                    <a:pt x="288" y="17"/>
                  </a:lnTo>
                  <a:lnTo>
                    <a:pt x="286" y="15"/>
                  </a:lnTo>
                  <a:lnTo>
                    <a:pt x="282" y="14"/>
                  </a:lnTo>
                  <a:lnTo>
                    <a:pt x="23" y="14"/>
                  </a:lnTo>
                  <a:close/>
                  <a:moveTo>
                    <a:pt x="23" y="0"/>
                  </a:moveTo>
                  <a:lnTo>
                    <a:pt x="282" y="0"/>
                  </a:lnTo>
                  <a:lnTo>
                    <a:pt x="290" y="0"/>
                  </a:lnTo>
                  <a:lnTo>
                    <a:pt x="296" y="4"/>
                  </a:lnTo>
                  <a:lnTo>
                    <a:pt x="299" y="8"/>
                  </a:lnTo>
                  <a:lnTo>
                    <a:pt x="303" y="14"/>
                  </a:lnTo>
                  <a:lnTo>
                    <a:pt x="303" y="21"/>
                  </a:lnTo>
                  <a:lnTo>
                    <a:pt x="303" y="169"/>
                  </a:lnTo>
                  <a:lnTo>
                    <a:pt x="303" y="175"/>
                  </a:lnTo>
                  <a:lnTo>
                    <a:pt x="301" y="181"/>
                  </a:lnTo>
                  <a:lnTo>
                    <a:pt x="297" y="188"/>
                  </a:lnTo>
                  <a:lnTo>
                    <a:pt x="294" y="192"/>
                  </a:lnTo>
                  <a:lnTo>
                    <a:pt x="284" y="198"/>
                  </a:lnTo>
                  <a:lnTo>
                    <a:pt x="257" y="208"/>
                  </a:lnTo>
                  <a:lnTo>
                    <a:pt x="223" y="213"/>
                  </a:lnTo>
                  <a:lnTo>
                    <a:pt x="182" y="217"/>
                  </a:lnTo>
                  <a:lnTo>
                    <a:pt x="180" y="227"/>
                  </a:lnTo>
                  <a:lnTo>
                    <a:pt x="253" y="227"/>
                  </a:lnTo>
                  <a:lnTo>
                    <a:pt x="261" y="229"/>
                  </a:lnTo>
                  <a:lnTo>
                    <a:pt x="267" y="231"/>
                  </a:lnTo>
                  <a:lnTo>
                    <a:pt x="271" y="236"/>
                  </a:lnTo>
                  <a:lnTo>
                    <a:pt x="274" y="242"/>
                  </a:lnTo>
                  <a:lnTo>
                    <a:pt x="276" y="248"/>
                  </a:lnTo>
                  <a:lnTo>
                    <a:pt x="29" y="248"/>
                  </a:lnTo>
                  <a:lnTo>
                    <a:pt x="31" y="242"/>
                  </a:lnTo>
                  <a:lnTo>
                    <a:pt x="32" y="236"/>
                  </a:lnTo>
                  <a:lnTo>
                    <a:pt x="38" y="231"/>
                  </a:lnTo>
                  <a:lnTo>
                    <a:pt x="44" y="229"/>
                  </a:lnTo>
                  <a:lnTo>
                    <a:pt x="52" y="227"/>
                  </a:lnTo>
                  <a:lnTo>
                    <a:pt x="125" y="227"/>
                  </a:lnTo>
                  <a:lnTo>
                    <a:pt x="121" y="217"/>
                  </a:lnTo>
                  <a:lnTo>
                    <a:pt x="80" y="213"/>
                  </a:lnTo>
                  <a:lnTo>
                    <a:pt x="46" y="208"/>
                  </a:lnTo>
                  <a:lnTo>
                    <a:pt x="21" y="198"/>
                  </a:lnTo>
                  <a:lnTo>
                    <a:pt x="11" y="192"/>
                  </a:lnTo>
                  <a:lnTo>
                    <a:pt x="6" y="188"/>
                  </a:lnTo>
                  <a:lnTo>
                    <a:pt x="2" y="181"/>
                  </a:lnTo>
                  <a:lnTo>
                    <a:pt x="0" y="175"/>
                  </a:lnTo>
                  <a:lnTo>
                    <a:pt x="0" y="169"/>
                  </a:lnTo>
                  <a:lnTo>
                    <a:pt x="0" y="21"/>
                  </a:lnTo>
                  <a:lnTo>
                    <a:pt x="2" y="14"/>
                  </a:lnTo>
                  <a:lnTo>
                    <a:pt x="4" y="8"/>
                  </a:lnTo>
                  <a:lnTo>
                    <a:pt x="9" y="4"/>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5" name="Freeform 91"/>
            <p:cNvSpPr>
              <a:spLocks/>
            </p:cNvSpPr>
            <p:nvPr userDrawn="1"/>
          </p:nvSpPr>
          <p:spPr bwMode="auto">
            <a:xfrm>
              <a:off x="10606088" y="4472508"/>
              <a:ext cx="179388" cy="179388"/>
            </a:xfrm>
            <a:custGeom>
              <a:avLst/>
              <a:gdLst>
                <a:gd name="T0" fmla="*/ 69 w 113"/>
                <a:gd name="T1" fmla="*/ 0 h 113"/>
                <a:gd name="T2" fmla="*/ 113 w 113"/>
                <a:gd name="T3" fmla="*/ 44 h 113"/>
                <a:gd name="T4" fmla="*/ 44 w 113"/>
                <a:gd name="T5" fmla="*/ 113 h 113"/>
                <a:gd name="T6" fmla="*/ 0 w 113"/>
                <a:gd name="T7" fmla="*/ 69 h 113"/>
                <a:gd name="T8" fmla="*/ 11 w 113"/>
                <a:gd name="T9" fmla="*/ 58 h 113"/>
                <a:gd name="T10" fmla="*/ 23 w 113"/>
                <a:gd name="T11" fmla="*/ 67 h 113"/>
                <a:gd name="T12" fmla="*/ 28 w 113"/>
                <a:gd name="T13" fmla="*/ 62 h 113"/>
                <a:gd name="T14" fmla="*/ 19 w 113"/>
                <a:gd name="T15" fmla="*/ 50 h 113"/>
                <a:gd name="T16" fmla="*/ 30 w 113"/>
                <a:gd name="T17" fmla="*/ 39 h 113"/>
                <a:gd name="T18" fmla="*/ 42 w 113"/>
                <a:gd name="T19" fmla="*/ 48 h 113"/>
                <a:gd name="T20" fmla="*/ 48 w 113"/>
                <a:gd name="T21" fmla="*/ 42 h 113"/>
                <a:gd name="T22" fmla="*/ 38 w 113"/>
                <a:gd name="T23" fmla="*/ 31 h 113"/>
                <a:gd name="T24" fmla="*/ 49 w 113"/>
                <a:gd name="T25" fmla="*/ 19 h 113"/>
                <a:gd name="T26" fmla="*/ 61 w 113"/>
                <a:gd name="T27" fmla="*/ 29 h 113"/>
                <a:gd name="T28" fmla="*/ 67 w 113"/>
                <a:gd name="T29" fmla="*/ 23 h 113"/>
                <a:gd name="T30" fmla="*/ 57 w 113"/>
                <a:gd name="T31" fmla="*/ 12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1" y="58"/>
                  </a:lnTo>
                  <a:lnTo>
                    <a:pt x="23" y="67"/>
                  </a:lnTo>
                  <a:lnTo>
                    <a:pt x="28" y="62"/>
                  </a:lnTo>
                  <a:lnTo>
                    <a:pt x="19" y="50"/>
                  </a:lnTo>
                  <a:lnTo>
                    <a:pt x="30" y="39"/>
                  </a:lnTo>
                  <a:lnTo>
                    <a:pt x="42" y="48"/>
                  </a:lnTo>
                  <a:lnTo>
                    <a:pt x="48" y="42"/>
                  </a:lnTo>
                  <a:lnTo>
                    <a:pt x="38" y="31"/>
                  </a:lnTo>
                  <a:lnTo>
                    <a:pt x="49" y="19"/>
                  </a:lnTo>
                  <a:lnTo>
                    <a:pt x="61" y="29"/>
                  </a:lnTo>
                  <a:lnTo>
                    <a:pt x="67" y="23"/>
                  </a:lnTo>
                  <a:lnTo>
                    <a:pt x="57" y="1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66" name="Freeform 92"/>
            <p:cNvSpPr>
              <a:spLocks noEditPoints="1"/>
            </p:cNvSpPr>
            <p:nvPr userDrawn="1"/>
          </p:nvSpPr>
          <p:spPr bwMode="auto">
            <a:xfrm>
              <a:off x="10507663" y="4339158"/>
              <a:ext cx="407988" cy="411163"/>
            </a:xfrm>
            <a:custGeom>
              <a:avLst/>
              <a:gdLst>
                <a:gd name="T0" fmla="*/ 48 w 257"/>
                <a:gd name="T1" fmla="*/ 151 h 259"/>
                <a:gd name="T2" fmla="*/ 48 w 257"/>
                <a:gd name="T3" fmla="*/ 155 h 259"/>
                <a:gd name="T4" fmla="*/ 106 w 257"/>
                <a:gd name="T5" fmla="*/ 211 h 259"/>
                <a:gd name="T6" fmla="*/ 219 w 257"/>
                <a:gd name="T7" fmla="*/ 98 h 259"/>
                <a:gd name="T8" fmla="*/ 225 w 257"/>
                <a:gd name="T9" fmla="*/ 36 h 259"/>
                <a:gd name="T10" fmla="*/ 211 w 257"/>
                <a:gd name="T11" fmla="*/ 69 h 259"/>
                <a:gd name="T12" fmla="*/ 225 w 257"/>
                <a:gd name="T13" fmla="*/ 36 h 259"/>
                <a:gd name="T14" fmla="*/ 188 w 257"/>
                <a:gd name="T15" fmla="*/ 48 h 259"/>
                <a:gd name="T16" fmla="*/ 221 w 257"/>
                <a:gd name="T17" fmla="*/ 32 h 259"/>
                <a:gd name="T18" fmla="*/ 204 w 257"/>
                <a:gd name="T19" fmla="*/ 0 h 259"/>
                <a:gd name="T20" fmla="*/ 255 w 257"/>
                <a:gd name="T21" fmla="*/ 57 h 259"/>
                <a:gd name="T22" fmla="*/ 246 w 257"/>
                <a:gd name="T23" fmla="*/ 57 h 259"/>
                <a:gd name="T24" fmla="*/ 242 w 257"/>
                <a:gd name="T25" fmla="*/ 53 h 259"/>
                <a:gd name="T26" fmla="*/ 248 w 257"/>
                <a:gd name="T27" fmla="*/ 105 h 259"/>
                <a:gd name="T28" fmla="*/ 238 w 257"/>
                <a:gd name="T29" fmla="*/ 113 h 259"/>
                <a:gd name="T30" fmla="*/ 230 w 257"/>
                <a:gd name="T31" fmla="*/ 111 h 259"/>
                <a:gd name="T32" fmla="*/ 115 w 257"/>
                <a:gd name="T33" fmla="*/ 217 h 259"/>
                <a:gd name="T34" fmla="*/ 106 w 257"/>
                <a:gd name="T35" fmla="*/ 221 h 259"/>
                <a:gd name="T36" fmla="*/ 67 w 257"/>
                <a:gd name="T37" fmla="*/ 209 h 259"/>
                <a:gd name="T38" fmla="*/ 54 w 257"/>
                <a:gd name="T39" fmla="*/ 221 h 259"/>
                <a:gd name="T40" fmla="*/ 44 w 257"/>
                <a:gd name="T41" fmla="*/ 222 h 259"/>
                <a:gd name="T42" fmla="*/ 4 w 257"/>
                <a:gd name="T43" fmla="*/ 257 h 259"/>
                <a:gd name="T44" fmla="*/ 0 w 257"/>
                <a:gd name="T45" fmla="*/ 257 h 259"/>
                <a:gd name="T46" fmla="*/ 0 w 257"/>
                <a:gd name="T47" fmla="*/ 255 h 259"/>
                <a:gd name="T48" fmla="*/ 37 w 257"/>
                <a:gd name="T49" fmla="*/ 213 h 259"/>
                <a:gd name="T50" fmla="*/ 37 w 257"/>
                <a:gd name="T51" fmla="*/ 203 h 259"/>
                <a:gd name="T52" fmla="*/ 50 w 257"/>
                <a:gd name="T53" fmla="*/ 190 h 259"/>
                <a:gd name="T54" fmla="*/ 38 w 257"/>
                <a:gd name="T55" fmla="*/ 153 h 259"/>
                <a:gd name="T56" fmla="*/ 42 w 257"/>
                <a:gd name="T57" fmla="*/ 142 h 259"/>
                <a:gd name="T58" fmla="*/ 148 w 257"/>
                <a:gd name="T59" fmla="*/ 27 h 259"/>
                <a:gd name="T60" fmla="*/ 146 w 257"/>
                <a:gd name="T61" fmla="*/ 19 h 259"/>
                <a:gd name="T62" fmla="*/ 152 w 257"/>
                <a:gd name="T63" fmla="*/ 11 h 259"/>
                <a:gd name="T64" fmla="*/ 206 w 257"/>
                <a:gd name="T65" fmla="*/ 17 h 259"/>
                <a:gd name="T66" fmla="*/ 202 w 257"/>
                <a:gd name="T67" fmla="*/ 11 h 259"/>
                <a:gd name="T68" fmla="*/ 202 w 257"/>
                <a:gd name="T69" fmla="*/ 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259">
                  <a:moveTo>
                    <a:pt x="159" y="40"/>
                  </a:moveTo>
                  <a:lnTo>
                    <a:pt x="48" y="151"/>
                  </a:lnTo>
                  <a:lnTo>
                    <a:pt x="48" y="153"/>
                  </a:lnTo>
                  <a:lnTo>
                    <a:pt x="48" y="155"/>
                  </a:lnTo>
                  <a:lnTo>
                    <a:pt x="102" y="211"/>
                  </a:lnTo>
                  <a:lnTo>
                    <a:pt x="106" y="211"/>
                  </a:lnTo>
                  <a:lnTo>
                    <a:pt x="108" y="209"/>
                  </a:lnTo>
                  <a:lnTo>
                    <a:pt x="219" y="98"/>
                  </a:lnTo>
                  <a:lnTo>
                    <a:pt x="159" y="40"/>
                  </a:lnTo>
                  <a:close/>
                  <a:moveTo>
                    <a:pt x="225" y="36"/>
                  </a:moveTo>
                  <a:lnTo>
                    <a:pt x="202" y="59"/>
                  </a:lnTo>
                  <a:lnTo>
                    <a:pt x="211" y="69"/>
                  </a:lnTo>
                  <a:lnTo>
                    <a:pt x="234" y="46"/>
                  </a:lnTo>
                  <a:lnTo>
                    <a:pt x="225" y="36"/>
                  </a:lnTo>
                  <a:close/>
                  <a:moveTo>
                    <a:pt x="213" y="25"/>
                  </a:moveTo>
                  <a:lnTo>
                    <a:pt x="188" y="48"/>
                  </a:lnTo>
                  <a:lnTo>
                    <a:pt x="198" y="55"/>
                  </a:lnTo>
                  <a:lnTo>
                    <a:pt x="221" y="32"/>
                  </a:lnTo>
                  <a:lnTo>
                    <a:pt x="213" y="25"/>
                  </a:lnTo>
                  <a:close/>
                  <a:moveTo>
                    <a:pt x="204" y="0"/>
                  </a:moveTo>
                  <a:lnTo>
                    <a:pt x="257" y="55"/>
                  </a:lnTo>
                  <a:lnTo>
                    <a:pt x="255" y="57"/>
                  </a:lnTo>
                  <a:lnTo>
                    <a:pt x="252" y="57"/>
                  </a:lnTo>
                  <a:lnTo>
                    <a:pt x="246" y="57"/>
                  </a:lnTo>
                  <a:lnTo>
                    <a:pt x="244" y="55"/>
                  </a:lnTo>
                  <a:lnTo>
                    <a:pt x="242" y="53"/>
                  </a:lnTo>
                  <a:lnTo>
                    <a:pt x="219" y="76"/>
                  </a:lnTo>
                  <a:lnTo>
                    <a:pt x="248" y="105"/>
                  </a:lnTo>
                  <a:lnTo>
                    <a:pt x="242" y="111"/>
                  </a:lnTo>
                  <a:lnTo>
                    <a:pt x="238" y="113"/>
                  </a:lnTo>
                  <a:lnTo>
                    <a:pt x="234" y="113"/>
                  </a:lnTo>
                  <a:lnTo>
                    <a:pt x="230" y="111"/>
                  </a:lnTo>
                  <a:lnTo>
                    <a:pt x="227" y="105"/>
                  </a:lnTo>
                  <a:lnTo>
                    <a:pt x="115" y="217"/>
                  </a:lnTo>
                  <a:lnTo>
                    <a:pt x="111" y="219"/>
                  </a:lnTo>
                  <a:lnTo>
                    <a:pt x="106" y="221"/>
                  </a:lnTo>
                  <a:lnTo>
                    <a:pt x="100" y="219"/>
                  </a:lnTo>
                  <a:lnTo>
                    <a:pt x="67" y="209"/>
                  </a:lnTo>
                  <a:lnTo>
                    <a:pt x="58" y="219"/>
                  </a:lnTo>
                  <a:lnTo>
                    <a:pt x="54" y="221"/>
                  </a:lnTo>
                  <a:lnTo>
                    <a:pt x="48" y="222"/>
                  </a:lnTo>
                  <a:lnTo>
                    <a:pt x="44" y="222"/>
                  </a:lnTo>
                  <a:lnTo>
                    <a:pt x="42" y="221"/>
                  </a:lnTo>
                  <a:lnTo>
                    <a:pt x="4" y="257"/>
                  </a:lnTo>
                  <a:lnTo>
                    <a:pt x="2" y="259"/>
                  </a:lnTo>
                  <a:lnTo>
                    <a:pt x="0" y="257"/>
                  </a:lnTo>
                  <a:lnTo>
                    <a:pt x="0" y="257"/>
                  </a:lnTo>
                  <a:lnTo>
                    <a:pt x="0" y="255"/>
                  </a:lnTo>
                  <a:lnTo>
                    <a:pt x="38" y="217"/>
                  </a:lnTo>
                  <a:lnTo>
                    <a:pt x="37" y="213"/>
                  </a:lnTo>
                  <a:lnTo>
                    <a:pt x="37" y="209"/>
                  </a:lnTo>
                  <a:lnTo>
                    <a:pt x="37" y="203"/>
                  </a:lnTo>
                  <a:lnTo>
                    <a:pt x="38" y="199"/>
                  </a:lnTo>
                  <a:lnTo>
                    <a:pt x="50" y="190"/>
                  </a:lnTo>
                  <a:lnTo>
                    <a:pt x="38" y="159"/>
                  </a:lnTo>
                  <a:lnTo>
                    <a:pt x="38" y="153"/>
                  </a:lnTo>
                  <a:lnTo>
                    <a:pt x="38" y="148"/>
                  </a:lnTo>
                  <a:lnTo>
                    <a:pt x="42" y="142"/>
                  </a:lnTo>
                  <a:lnTo>
                    <a:pt x="152" y="32"/>
                  </a:lnTo>
                  <a:lnTo>
                    <a:pt x="148" y="27"/>
                  </a:lnTo>
                  <a:lnTo>
                    <a:pt x="146" y="23"/>
                  </a:lnTo>
                  <a:lnTo>
                    <a:pt x="146" y="19"/>
                  </a:lnTo>
                  <a:lnTo>
                    <a:pt x="148" y="15"/>
                  </a:lnTo>
                  <a:lnTo>
                    <a:pt x="152" y="11"/>
                  </a:lnTo>
                  <a:lnTo>
                    <a:pt x="182" y="40"/>
                  </a:lnTo>
                  <a:lnTo>
                    <a:pt x="206" y="17"/>
                  </a:lnTo>
                  <a:lnTo>
                    <a:pt x="204" y="15"/>
                  </a:lnTo>
                  <a:lnTo>
                    <a:pt x="202" y="11"/>
                  </a:lnTo>
                  <a:lnTo>
                    <a:pt x="200" y="7"/>
                  </a:lnTo>
                  <a:lnTo>
                    <a:pt x="202" y="3"/>
                  </a:lnTo>
                  <a:lnTo>
                    <a:pt x="2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8" name="Freeform 104"/>
            <p:cNvSpPr>
              <a:spLocks/>
            </p:cNvSpPr>
            <p:nvPr userDrawn="1"/>
          </p:nvSpPr>
          <p:spPr bwMode="auto">
            <a:xfrm>
              <a:off x="8426451" y="4362971"/>
              <a:ext cx="112713" cy="390525"/>
            </a:xfrm>
            <a:custGeom>
              <a:avLst/>
              <a:gdLst>
                <a:gd name="T0" fmla="*/ 13 w 71"/>
                <a:gd name="T1" fmla="*/ 0 h 246"/>
                <a:gd name="T2" fmla="*/ 17 w 71"/>
                <a:gd name="T3" fmla="*/ 2 h 246"/>
                <a:gd name="T4" fmla="*/ 23 w 71"/>
                <a:gd name="T5" fmla="*/ 4 h 246"/>
                <a:gd name="T6" fmla="*/ 44 w 71"/>
                <a:gd name="T7" fmla="*/ 29 h 246"/>
                <a:gd name="T8" fmla="*/ 59 w 71"/>
                <a:gd name="T9" fmla="*/ 58 h 246"/>
                <a:gd name="T10" fmla="*/ 69 w 71"/>
                <a:gd name="T11" fmla="*/ 90 h 246"/>
                <a:gd name="T12" fmla="*/ 71 w 71"/>
                <a:gd name="T13" fmla="*/ 123 h 246"/>
                <a:gd name="T14" fmla="*/ 69 w 71"/>
                <a:gd name="T15" fmla="*/ 156 h 246"/>
                <a:gd name="T16" fmla="*/ 59 w 71"/>
                <a:gd name="T17" fmla="*/ 186 h 246"/>
                <a:gd name="T18" fmla="*/ 44 w 71"/>
                <a:gd name="T19" fmla="*/ 215 h 246"/>
                <a:gd name="T20" fmla="*/ 23 w 71"/>
                <a:gd name="T21" fmla="*/ 240 h 246"/>
                <a:gd name="T22" fmla="*/ 17 w 71"/>
                <a:gd name="T23" fmla="*/ 244 h 246"/>
                <a:gd name="T24" fmla="*/ 13 w 71"/>
                <a:gd name="T25" fmla="*/ 246 h 246"/>
                <a:gd name="T26" fmla="*/ 7 w 71"/>
                <a:gd name="T27" fmla="*/ 244 h 246"/>
                <a:gd name="T28" fmla="*/ 4 w 71"/>
                <a:gd name="T29" fmla="*/ 240 h 246"/>
                <a:gd name="T30" fmla="*/ 2 w 71"/>
                <a:gd name="T31" fmla="*/ 236 h 246"/>
                <a:gd name="T32" fmla="*/ 0 w 71"/>
                <a:gd name="T33" fmla="*/ 232 h 246"/>
                <a:gd name="T34" fmla="*/ 2 w 71"/>
                <a:gd name="T35" fmla="*/ 227 h 246"/>
                <a:gd name="T36" fmla="*/ 4 w 71"/>
                <a:gd name="T37" fmla="*/ 223 h 246"/>
                <a:gd name="T38" fmla="*/ 27 w 71"/>
                <a:gd name="T39" fmla="*/ 194 h 246"/>
                <a:gd name="T40" fmla="*/ 40 w 71"/>
                <a:gd name="T41" fmla="*/ 159 h 246"/>
                <a:gd name="T42" fmla="*/ 46 w 71"/>
                <a:gd name="T43" fmla="*/ 123 h 246"/>
                <a:gd name="T44" fmla="*/ 40 w 71"/>
                <a:gd name="T45" fmla="*/ 86 h 246"/>
                <a:gd name="T46" fmla="*/ 27 w 71"/>
                <a:gd name="T47" fmla="*/ 52 h 246"/>
                <a:gd name="T48" fmla="*/ 4 w 71"/>
                <a:gd name="T49" fmla="*/ 23 h 246"/>
                <a:gd name="T50" fmla="*/ 2 w 71"/>
                <a:gd name="T51" fmla="*/ 17 h 246"/>
                <a:gd name="T52" fmla="*/ 0 w 71"/>
                <a:gd name="T53" fmla="*/ 13 h 246"/>
                <a:gd name="T54" fmla="*/ 2 w 71"/>
                <a:gd name="T55" fmla="*/ 8 h 246"/>
                <a:gd name="T56" fmla="*/ 4 w 71"/>
                <a:gd name="T57" fmla="*/ 4 h 246"/>
                <a:gd name="T58" fmla="*/ 7 w 71"/>
                <a:gd name="T59" fmla="*/ 2 h 246"/>
                <a:gd name="T60" fmla="*/ 13 w 71"/>
                <a:gd name="T6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6">
                  <a:moveTo>
                    <a:pt x="13" y="0"/>
                  </a:moveTo>
                  <a:lnTo>
                    <a:pt x="17" y="2"/>
                  </a:lnTo>
                  <a:lnTo>
                    <a:pt x="23" y="4"/>
                  </a:lnTo>
                  <a:lnTo>
                    <a:pt x="44" y="29"/>
                  </a:lnTo>
                  <a:lnTo>
                    <a:pt x="59" y="58"/>
                  </a:lnTo>
                  <a:lnTo>
                    <a:pt x="69" y="90"/>
                  </a:lnTo>
                  <a:lnTo>
                    <a:pt x="71" y="123"/>
                  </a:lnTo>
                  <a:lnTo>
                    <a:pt x="69" y="156"/>
                  </a:lnTo>
                  <a:lnTo>
                    <a:pt x="59" y="186"/>
                  </a:lnTo>
                  <a:lnTo>
                    <a:pt x="44" y="215"/>
                  </a:lnTo>
                  <a:lnTo>
                    <a:pt x="23" y="240"/>
                  </a:lnTo>
                  <a:lnTo>
                    <a:pt x="17" y="244"/>
                  </a:lnTo>
                  <a:lnTo>
                    <a:pt x="13" y="246"/>
                  </a:lnTo>
                  <a:lnTo>
                    <a:pt x="7" y="244"/>
                  </a:lnTo>
                  <a:lnTo>
                    <a:pt x="4" y="240"/>
                  </a:lnTo>
                  <a:lnTo>
                    <a:pt x="2" y="236"/>
                  </a:lnTo>
                  <a:lnTo>
                    <a:pt x="0" y="232"/>
                  </a:lnTo>
                  <a:lnTo>
                    <a:pt x="2" y="227"/>
                  </a:lnTo>
                  <a:lnTo>
                    <a:pt x="4" y="223"/>
                  </a:lnTo>
                  <a:lnTo>
                    <a:pt x="27" y="194"/>
                  </a:lnTo>
                  <a:lnTo>
                    <a:pt x="40" y="159"/>
                  </a:lnTo>
                  <a:lnTo>
                    <a:pt x="46" y="123"/>
                  </a:lnTo>
                  <a:lnTo>
                    <a:pt x="40" y="86"/>
                  </a:lnTo>
                  <a:lnTo>
                    <a:pt x="27" y="52"/>
                  </a:lnTo>
                  <a:lnTo>
                    <a:pt x="4" y="23"/>
                  </a:lnTo>
                  <a:lnTo>
                    <a:pt x="2" y="17"/>
                  </a:lnTo>
                  <a:lnTo>
                    <a:pt x="0" y="13"/>
                  </a:lnTo>
                  <a:lnTo>
                    <a:pt x="2" y="8"/>
                  </a:lnTo>
                  <a:lnTo>
                    <a:pt x="4"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79" name="Freeform 105"/>
            <p:cNvSpPr>
              <a:spLocks/>
            </p:cNvSpPr>
            <p:nvPr userDrawn="1"/>
          </p:nvSpPr>
          <p:spPr bwMode="auto">
            <a:xfrm>
              <a:off x="8370888" y="4418533"/>
              <a:ext cx="92075" cy="276225"/>
            </a:xfrm>
            <a:custGeom>
              <a:avLst/>
              <a:gdLst>
                <a:gd name="T0" fmla="*/ 14 w 58"/>
                <a:gd name="T1" fmla="*/ 0 h 174"/>
                <a:gd name="T2" fmla="*/ 17 w 58"/>
                <a:gd name="T3" fmla="*/ 1 h 174"/>
                <a:gd name="T4" fmla="*/ 23 w 58"/>
                <a:gd name="T5" fmla="*/ 3 h 174"/>
                <a:gd name="T6" fmla="*/ 42 w 58"/>
                <a:gd name="T7" fmla="*/ 28 h 174"/>
                <a:gd name="T8" fmla="*/ 54 w 58"/>
                <a:gd name="T9" fmla="*/ 57 h 174"/>
                <a:gd name="T10" fmla="*/ 58 w 58"/>
                <a:gd name="T11" fmla="*/ 88 h 174"/>
                <a:gd name="T12" fmla="*/ 54 w 58"/>
                <a:gd name="T13" fmla="*/ 119 h 174"/>
                <a:gd name="T14" fmla="*/ 42 w 58"/>
                <a:gd name="T15" fmla="*/ 147 h 174"/>
                <a:gd name="T16" fmla="*/ 23 w 58"/>
                <a:gd name="T17" fmla="*/ 171 h 174"/>
                <a:gd name="T18" fmla="*/ 17 w 58"/>
                <a:gd name="T19" fmla="*/ 174 h 174"/>
                <a:gd name="T20" fmla="*/ 14 w 58"/>
                <a:gd name="T21" fmla="*/ 174 h 174"/>
                <a:gd name="T22" fmla="*/ 8 w 58"/>
                <a:gd name="T23" fmla="*/ 174 h 174"/>
                <a:gd name="T24" fmla="*/ 4 w 58"/>
                <a:gd name="T25" fmla="*/ 171 h 174"/>
                <a:gd name="T26" fmla="*/ 2 w 58"/>
                <a:gd name="T27" fmla="*/ 167 h 174"/>
                <a:gd name="T28" fmla="*/ 0 w 58"/>
                <a:gd name="T29" fmla="*/ 163 h 174"/>
                <a:gd name="T30" fmla="*/ 2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2 w 58"/>
                <a:gd name="T47" fmla="*/ 17 h 174"/>
                <a:gd name="T48" fmla="*/ 0 w 58"/>
                <a:gd name="T49" fmla="*/ 13 h 174"/>
                <a:gd name="T50" fmla="*/ 2 w 58"/>
                <a:gd name="T51" fmla="*/ 7 h 174"/>
                <a:gd name="T52" fmla="*/ 4 w 58"/>
                <a:gd name="T53" fmla="*/ 3 h 174"/>
                <a:gd name="T54" fmla="*/ 8 w 58"/>
                <a:gd name="T55" fmla="*/ 1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7" y="1"/>
                  </a:lnTo>
                  <a:lnTo>
                    <a:pt x="23" y="3"/>
                  </a:lnTo>
                  <a:lnTo>
                    <a:pt x="42" y="28"/>
                  </a:lnTo>
                  <a:lnTo>
                    <a:pt x="54" y="57"/>
                  </a:lnTo>
                  <a:lnTo>
                    <a:pt x="58" y="88"/>
                  </a:lnTo>
                  <a:lnTo>
                    <a:pt x="54" y="119"/>
                  </a:lnTo>
                  <a:lnTo>
                    <a:pt x="42" y="147"/>
                  </a:lnTo>
                  <a:lnTo>
                    <a:pt x="23" y="171"/>
                  </a:lnTo>
                  <a:lnTo>
                    <a:pt x="17" y="174"/>
                  </a:lnTo>
                  <a:lnTo>
                    <a:pt x="14" y="174"/>
                  </a:lnTo>
                  <a:lnTo>
                    <a:pt x="8" y="174"/>
                  </a:lnTo>
                  <a:lnTo>
                    <a:pt x="4" y="171"/>
                  </a:lnTo>
                  <a:lnTo>
                    <a:pt x="2" y="167"/>
                  </a:lnTo>
                  <a:lnTo>
                    <a:pt x="0" y="163"/>
                  </a:lnTo>
                  <a:lnTo>
                    <a:pt x="2" y="157"/>
                  </a:lnTo>
                  <a:lnTo>
                    <a:pt x="4" y="153"/>
                  </a:lnTo>
                  <a:lnTo>
                    <a:pt x="19" y="134"/>
                  </a:lnTo>
                  <a:lnTo>
                    <a:pt x="27" y="111"/>
                  </a:lnTo>
                  <a:lnTo>
                    <a:pt x="31" y="88"/>
                  </a:lnTo>
                  <a:lnTo>
                    <a:pt x="27" y="63"/>
                  </a:lnTo>
                  <a:lnTo>
                    <a:pt x="19" y="42"/>
                  </a:lnTo>
                  <a:lnTo>
                    <a:pt x="4" y="23"/>
                  </a:lnTo>
                  <a:lnTo>
                    <a:pt x="2" y="17"/>
                  </a:lnTo>
                  <a:lnTo>
                    <a:pt x="0" y="13"/>
                  </a:lnTo>
                  <a:lnTo>
                    <a:pt x="2" y="7"/>
                  </a:lnTo>
                  <a:lnTo>
                    <a:pt x="4" y="3"/>
                  </a:lnTo>
                  <a:lnTo>
                    <a:pt x="8"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0" name="Freeform 106"/>
            <p:cNvSpPr>
              <a:spLocks/>
            </p:cNvSpPr>
            <p:nvPr userDrawn="1"/>
          </p:nvSpPr>
          <p:spPr bwMode="auto">
            <a:xfrm>
              <a:off x="8316913" y="4472508"/>
              <a:ext cx="66675" cy="168275"/>
            </a:xfrm>
            <a:custGeom>
              <a:avLst/>
              <a:gdLst>
                <a:gd name="T0" fmla="*/ 13 w 42"/>
                <a:gd name="T1" fmla="*/ 0 h 106"/>
                <a:gd name="T2" fmla="*/ 17 w 42"/>
                <a:gd name="T3" fmla="*/ 2 h 106"/>
                <a:gd name="T4" fmla="*/ 23 w 42"/>
                <a:gd name="T5" fmla="*/ 4 h 106"/>
                <a:gd name="T6" fmla="*/ 32 w 42"/>
                <a:gd name="T7" fmla="*/ 19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3 w 42"/>
                <a:gd name="T25" fmla="*/ 102 h 106"/>
                <a:gd name="T26" fmla="*/ 0 w 42"/>
                <a:gd name="T27" fmla="*/ 98 h 106"/>
                <a:gd name="T28" fmla="*/ 0 w 42"/>
                <a:gd name="T29" fmla="*/ 94 h 106"/>
                <a:gd name="T30" fmla="*/ 0 w 42"/>
                <a:gd name="T31" fmla="*/ 89 h 106"/>
                <a:gd name="T32" fmla="*/ 3 w 42"/>
                <a:gd name="T33" fmla="*/ 85 h 106"/>
                <a:gd name="T34" fmla="*/ 13 w 42"/>
                <a:gd name="T35" fmla="*/ 69 h 106"/>
                <a:gd name="T36" fmla="*/ 17 w 42"/>
                <a:gd name="T37" fmla="*/ 54 h 106"/>
                <a:gd name="T38" fmla="*/ 13 w 42"/>
                <a:gd name="T39" fmla="*/ 37 h 106"/>
                <a:gd name="T40" fmla="*/ 3 w 42"/>
                <a:gd name="T41" fmla="*/ 23 h 106"/>
                <a:gd name="T42" fmla="*/ 0 w 42"/>
                <a:gd name="T43" fmla="*/ 17 h 106"/>
                <a:gd name="T44" fmla="*/ 0 w 42"/>
                <a:gd name="T45" fmla="*/ 14 h 106"/>
                <a:gd name="T46" fmla="*/ 0 w 42"/>
                <a:gd name="T47" fmla="*/ 8 h 106"/>
                <a:gd name="T48" fmla="*/ 3 w 42"/>
                <a:gd name="T49" fmla="*/ 4 h 106"/>
                <a:gd name="T50" fmla="*/ 7 w 42"/>
                <a:gd name="T51" fmla="*/ 2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2"/>
                  </a:lnTo>
                  <a:lnTo>
                    <a:pt x="23" y="4"/>
                  </a:lnTo>
                  <a:lnTo>
                    <a:pt x="32" y="19"/>
                  </a:lnTo>
                  <a:lnTo>
                    <a:pt x="40" y="35"/>
                  </a:lnTo>
                  <a:lnTo>
                    <a:pt x="42" y="54"/>
                  </a:lnTo>
                  <a:lnTo>
                    <a:pt x="40" y="71"/>
                  </a:lnTo>
                  <a:lnTo>
                    <a:pt x="32" y="89"/>
                  </a:lnTo>
                  <a:lnTo>
                    <a:pt x="23" y="102"/>
                  </a:lnTo>
                  <a:lnTo>
                    <a:pt x="17" y="106"/>
                  </a:lnTo>
                  <a:lnTo>
                    <a:pt x="13" y="106"/>
                  </a:lnTo>
                  <a:lnTo>
                    <a:pt x="7" y="106"/>
                  </a:lnTo>
                  <a:lnTo>
                    <a:pt x="3" y="102"/>
                  </a:lnTo>
                  <a:lnTo>
                    <a:pt x="0" y="98"/>
                  </a:lnTo>
                  <a:lnTo>
                    <a:pt x="0" y="94"/>
                  </a:lnTo>
                  <a:lnTo>
                    <a:pt x="0" y="89"/>
                  </a:lnTo>
                  <a:lnTo>
                    <a:pt x="3" y="85"/>
                  </a:lnTo>
                  <a:lnTo>
                    <a:pt x="13" y="69"/>
                  </a:lnTo>
                  <a:lnTo>
                    <a:pt x="17" y="54"/>
                  </a:lnTo>
                  <a:lnTo>
                    <a:pt x="13" y="37"/>
                  </a:lnTo>
                  <a:lnTo>
                    <a:pt x="3" y="23"/>
                  </a:lnTo>
                  <a:lnTo>
                    <a:pt x="0" y="17"/>
                  </a:lnTo>
                  <a:lnTo>
                    <a:pt x="0" y="14"/>
                  </a:lnTo>
                  <a:lnTo>
                    <a:pt x="0" y="8"/>
                  </a:lnTo>
                  <a:lnTo>
                    <a:pt x="3" y="4"/>
                  </a:lnTo>
                  <a:lnTo>
                    <a:pt x="7"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1" name="Freeform 107"/>
            <p:cNvSpPr>
              <a:spLocks/>
            </p:cNvSpPr>
            <p:nvPr userDrawn="1"/>
          </p:nvSpPr>
          <p:spPr bwMode="auto">
            <a:xfrm>
              <a:off x="8135938" y="44883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7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7"/>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2" name="Freeform 108"/>
            <p:cNvSpPr>
              <a:spLocks noEditPoints="1"/>
            </p:cNvSpPr>
            <p:nvPr userDrawn="1"/>
          </p:nvSpPr>
          <p:spPr bwMode="auto">
            <a:xfrm>
              <a:off x="8124826" y="4475683"/>
              <a:ext cx="149225" cy="174625"/>
            </a:xfrm>
            <a:custGeom>
              <a:avLst/>
              <a:gdLst>
                <a:gd name="T0" fmla="*/ 78 w 94"/>
                <a:gd name="T1" fmla="*/ 21 h 110"/>
                <a:gd name="T2" fmla="*/ 42 w 94"/>
                <a:gd name="T3" fmla="*/ 40 h 110"/>
                <a:gd name="T4" fmla="*/ 38 w 94"/>
                <a:gd name="T5" fmla="*/ 42 h 110"/>
                <a:gd name="T6" fmla="*/ 15 w 94"/>
                <a:gd name="T7" fmla="*/ 42 h 110"/>
                <a:gd name="T8" fmla="*/ 15 w 94"/>
                <a:gd name="T9" fmla="*/ 73 h 110"/>
                <a:gd name="T10" fmla="*/ 36 w 94"/>
                <a:gd name="T11" fmla="*/ 73 h 110"/>
                <a:gd name="T12" fmla="*/ 40 w 94"/>
                <a:gd name="T13" fmla="*/ 73 h 110"/>
                <a:gd name="T14" fmla="*/ 78 w 94"/>
                <a:gd name="T15" fmla="*/ 90 h 110"/>
                <a:gd name="T16" fmla="*/ 78 w 94"/>
                <a:gd name="T17" fmla="*/ 21 h 110"/>
                <a:gd name="T18" fmla="*/ 86 w 94"/>
                <a:gd name="T19" fmla="*/ 0 h 110"/>
                <a:gd name="T20" fmla="*/ 90 w 94"/>
                <a:gd name="T21" fmla="*/ 2 h 110"/>
                <a:gd name="T22" fmla="*/ 92 w 94"/>
                <a:gd name="T23" fmla="*/ 4 h 110"/>
                <a:gd name="T24" fmla="*/ 94 w 94"/>
                <a:gd name="T25" fmla="*/ 8 h 110"/>
                <a:gd name="T26" fmla="*/ 94 w 94"/>
                <a:gd name="T27" fmla="*/ 102 h 110"/>
                <a:gd name="T28" fmla="*/ 92 w 94"/>
                <a:gd name="T29" fmla="*/ 106 h 110"/>
                <a:gd name="T30" fmla="*/ 90 w 94"/>
                <a:gd name="T31" fmla="*/ 108 h 110"/>
                <a:gd name="T32" fmla="*/ 86 w 94"/>
                <a:gd name="T33" fmla="*/ 110 h 110"/>
                <a:gd name="T34" fmla="*/ 82 w 94"/>
                <a:gd name="T35" fmla="*/ 110 h 110"/>
                <a:gd name="T36" fmla="*/ 34 w 94"/>
                <a:gd name="T37" fmla="*/ 88 h 110"/>
                <a:gd name="T38" fmla="*/ 7 w 94"/>
                <a:gd name="T39" fmla="*/ 88 h 110"/>
                <a:gd name="T40" fmla="*/ 3 w 94"/>
                <a:gd name="T41" fmla="*/ 87 h 110"/>
                <a:gd name="T42" fmla="*/ 0 w 94"/>
                <a:gd name="T43" fmla="*/ 85 h 110"/>
                <a:gd name="T44" fmla="*/ 0 w 94"/>
                <a:gd name="T45" fmla="*/ 81 h 110"/>
                <a:gd name="T46" fmla="*/ 0 w 94"/>
                <a:gd name="T47" fmla="*/ 35 h 110"/>
                <a:gd name="T48" fmla="*/ 0 w 94"/>
                <a:gd name="T49" fmla="*/ 31 h 110"/>
                <a:gd name="T50" fmla="*/ 3 w 94"/>
                <a:gd name="T51" fmla="*/ 27 h 110"/>
                <a:gd name="T52" fmla="*/ 7 w 94"/>
                <a:gd name="T53" fmla="*/ 27 h 110"/>
                <a:gd name="T54" fmla="*/ 36 w 94"/>
                <a:gd name="T55" fmla="*/ 27 h 110"/>
                <a:gd name="T56" fmla="*/ 82 w 94"/>
                <a:gd name="T57" fmla="*/ 2 h 110"/>
                <a:gd name="T58" fmla="*/ 86 w 94"/>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10">
                  <a:moveTo>
                    <a:pt x="78" y="21"/>
                  </a:moveTo>
                  <a:lnTo>
                    <a:pt x="42" y="40"/>
                  </a:lnTo>
                  <a:lnTo>
                    <a:pt x="38" y="42"/>
                  </a:lnTo>
                  <a:lnTo>
                    <a:pt x="15" y="42"/>
                  </a:lnTo>
                  <a:lnTo>
                    <a:pt x="15" y="73"/>
                  </a:lnTo>
                  <a:lnTo>
                    <a:pt x="36" y="73"/>
                  </a:lnTo>
                  <a:lnTo>
                    <a:pt x="40" y="73"/>
                  </a:lnTo>
                  <a:lnTo>
                    <a:pt x="78" y="90"/>
                  </a:lnTo>
                  <a:lnTo>
                    <a:pt x="78" y="21"/>
                  </a:lnTo>
                  <a:close/>
                  <a:moveTo>
                    <a:pt x="86" y="0"/>
                  </a:moveTo>
                  <a:lnTo>
                    <a:pt x="90" y="2"/>
                  </a:lnTo>
                  <a:lnTo>
                    <a:pt x="92" y="4"/>
                  </a:lnTo>
                  <a:lnTo>
                    <a:pt x="94" y="8"/>
                  </a:lnTo>
                  <a:lnTo>
                    <a:pt x="94" y="102"/>
                  </a:lnTo>
                  <a:lnTo>
                    <a:pt x="92" y="106"/>
                  </a:lnTo>
                  <a:lnTo>
                    <a:pt x="90" y="108"/>
                  </a:lnTo>
                  <a:lnTo>
                    <a:pt x="86" y="110"/>
                  </a:lnTo>
                  <a:lnTo>
                    <a:pt x="82" y="110"/>
                  </a:lnTo>
                  <a:lnTo>
                    <a:pt x="34" y="88"/>
                  </a:lnTo>
                  <a:lnTo>
                    <a:pt x="7" y="88"/>
                  </a:lnTo>
                  <a:lnTo>
                    <a:pt x="3" y="87"/>
                  </a:lnTo>
                  <a:lnTo>
                    <a:pt x="0" y="85"/>
                  </a:lnTo>
                  <a:lnTo>
                    <a:pt x="0" y="81"/>
                  </a:lnTo>
                  <a:lnTo>
                    <a:pt x="0" y="35"/>
                  </a:lnTo>
                  <a:lnTo>
                    <a:pt x="0" y="31"/>
                  </a:lnTo>
                  <a:lnTo>
                    <a:pt x="3" y="27"/>
                  </a:lnTo>
                  <a:lnTo>
                    <a:pt x="7" y="27"/>
                  </a:lnTo>
                  <a:lnTo>
                    <a:pt x="36" y="27"/>
                  </a:lnTo>
                  <a:lnTo>
                    <a:pt x="82" y="2"/>
                  </a:lnTo>
                  <a:lnTo>
                    <a:pt x="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3" name="Freeform 109"/>
            <p:cNvSpPr>
              <a:spLocks noEditPoints="1"/>
            </p:cNvSpPr>
            <p:nvPr userDrawn="1"/>
          </p:nvSpPr>
          <p:spPr bwMode="auto">
            <a:xfrm>
              <a:off x="9315451" y="4304233"/>
              <a:ext cx="449263" cy="449263"/>
            </a:xfrm>
            <a:custGeom>
              <a:avLst/>
              <a:gdLst>
                <a:gd name="T0" fmla="*/ 141 w 283"/>
                <a:gd name="T1" fmla="*/ 22 h 283"/>
                <a:gd name="T2" fmla="*/ 110 w 283"/>
                <a:gd name="T3" fmla="*/ 25 h 283"/>
                <a:gd name="T4" fmla="*/ 81 w 283"/>
                <a:gd name="T5" fmla="*/ 37 h 283"/>
                <a:gd name="T6" fmla="*/ 56 w 283"/>
                <a:gd name="T7" fmla="*/ 56 h 283"/>
                <a:gd name="T8" fmla="*/ 37 w 283"/>
                <a:gd name="T9" fmla="*/ 81 h 283"/>
                <a:gd name="T10" fmla="*/ 25 w 283"/>
                <a:gd name="T11" fmla="*/ 110 h 283"/>
                <a:gd name="T12" fmla="*/ 21 w 283"/>
                <a:gd name="T13" fmla="*/ 141 h 283"/>
                <a:gd name="T14" fmla="*/ 25 w 283"/>
                <a:gd name="T15" fmla="*/ 173 h 283"/>
                <a:gd name="T16" fmla="*/ 37 w 283"/>
                <a:gd name="T17" fmla="*/ 202 h 283"/>
                <a:gd name="T18" fmla="*/ 56 w 283"/>
                <a:gd name="T19" fmla="*/ 227 h 283"/>
                <a:gd name="T20" fmla="*/ 81 w 283"/>
                <a:gd name="T21" fmla="*/ 246 h 283"/>
                <a:gd name="T22" fmla="*/ 110 w 283"/>
                <a:gd name="T23" fmla="*/ 258 h 283"/>
                <a:gd name="T24" fmla="*/ 141 w 283"/>
                <a:gd name="T25" fmla="*/ 262 h 283"/>
                <a:gd name="T26" fmla="*/ 173 w 283"/>
                <a:gd name="T27" fmla="*/ 258 h 283"/>
                <a:gd name="T28" fmla="*/ 202 w 283"/>
                <a:gd name="T29" fmla="*/ 246 h 283"/>
                <a:gd name="T30" fmla="*/ 227 w 283"/>
                <a:gd name="T31" fmla="*/ 227 h 283"/>
                <a:gd name="T32" fmla="*/ 246 w 283"/>
                <a:gd name="T33" fmla="*/ 202 h 283"/>
                <a:gd name="T34" fmla="*/ 258 w 283"/>
                <a:gd name="T35" fmla="*/ 173 h 283"/>
                <a:gd name="T36" fmla="*/ 261 w 283"/>
                <a:gd name="T37" fmla="*/ 141 h 283"/>
                <a:gd name="T38" fmla="*/ 258 w 283"/>
                <a:gd name="T39" fmla="*/ 110 h 283"/>
                <a:gd name="T40" fmla="*/ 246 w 283"/>
                <a:gd name="T41" fmla="*/ 81 h 283"/>
                <a:gd name="T42" fmla="*/ 227 w 283"/>
                <a:gd name="T43" fmla="*/ 56 h 283"/>
                <a:gd name="T44" fmla="*/ 202 w 283"/>
                <a:gd name="T45" fmla="*/ 37 h 283"/>
                <a:gd name="T46" fmla="*/ 173 w 283"/>
                <a:gd name="T47" fmla="*/ 25 h 283"/>
                <a:gd name="T48" fmla="*/ 141 w 283"/>
                <a:gd name="T49" fmla="*/ 22 h 283"/>
                <a:gd name="T50" fmla="*/ 141 w 283"/>
                <a:gd name="T51" fmla="*/ 0 h 283"/>
                <a:gd name="T52" fmla="*/ 179 w 283"/>
                <a:gd name="T53" fmla="*/ 4 h 283"/>
                <a:gd name="T54" fmla="*/ 213 w 283"/>
                <a:gd name="T55" fmla="*/ 20 h 283"/>
                <a:gd name="T56" fmla="*/ 240 w 283"/>
                <a:gd name="T57" fmla="*/ 41 h 283"/>
                <a:gd name="T58" fmla="*/ 263 w 283"/>
                <a:gd name="T59" fmla="*/ 70 h 283"/>
                <a:gd name="T60" fmla="*/ 277 w 283"/>
                <a:gd name="T61" fmla="*/ 104 h 283"/>
                <a:gd name="T62" fmla="*/ 283 w 283"/>
                <a:gd name="T63" fmla="*/ 141 h 283"/>
                <a:gd name="T64" fmla="*/ 277 w 283"/>
                <a:gd name="T65" fmla="*/ 179 h 283"/>
                <a:gd name="T66" fmla="*/ 263 w 283"/>
                <a:gd name="T67" fmla="*/ 214 h 283"/>
                <a:gd name="T68" fmla="*/ 240 w 283"/>
                <a:gd name="T69" fmla="*/ 243 h 283"/>
                <a:gd name="T70" fmla="*/ 213 w 283"/>
                <a:gd name="T71" fmla="*/ 264 h 283"/>
                <a:gd name="T72" fmla="*/ 179 w 283"/>
                <a:gd name="T73" fmla="*/ 277 h 283"/>
                <a:gd name="T74" fmla="*/ 141 w 283"/>
                <a:gd name="T75" fmla="*/ 283 h 283"/>
                <a:gd name="T76" fmla="*/ 104 w 283"/>
                <a:gd name="T77" fmla="*/ 277 h 283"/>
                <a:gd name="T78" fmla="*/ 69 w 283"/>
                <a:gd name="T79" fmla="*/ 264 h 283"/>
                <a:gd name="T80" fmla="*/ 41 w 283"/>
                <a:gd name="T81" fmla="*/ 243 h 283"/>
                <a:gd name="T82" fmla="*/ 20 w 283"/>
                <a:gd name="T83" fmla="*/ 214 h 283"/>
                <a:gd name="T84" fmla="*/ 4 w 283"/>
                <a:gd name="T85" fmla="*/ 179 h 283"/>
                <a:gd name="T86" fmla="*/ 0 w 283"/>
                <a:gd name="T87" fmla="*/ 141 h 283"/>
                <a:gd name="T88" fmla="*/ 4 w 283"/>
                <a:gd name="T89" fmla="*/ 104 h 283"/>
                <a:gd name="T90" fmla="*/ 20 w 283"/>
                <a:gd name="T91" fmla="*/ 70 h 283"/>
                <a:gd name="T92" fmla="*/ 41 w 283"/>
                <a:gd name="T93" fmla="*/ 41 h 283"/>
                <a:gd name="T94" fmla="*/ 69 w 283"/>
                <a:gd name="T95" fmla="*/ 20 h 283"/>
                <a:gd name="T96" fmla="*/ 104 w 283"/>
                <a:gd name="T97" fmla="*/ 4 h 283"/>
                <a:gd name="T98" fmla="*/ 141 w 283"/>
                <a:gd name="T99"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283">
                  <a:moveTo>
                    <a:pt x="141" y="22"/>
                  </a:moveTo>
                  <a:lnTo>
                    <a:pt x="110" y="25"/>
                  </a:lnTo>
                  <a:lnTo>
                    <a:pt x="81" y="37"/>
                  </a:lnTo>
                  <a:lnTo>
                    <a:pt x="56" y="56"/>
                  </a:lnTo>
                  <a:lnTo>
                    <a:pt x="37" y="81"/>
                  </a:lnTo>
                  <a:lnTo>
                    <a:pt x="25" y="110"/>
                  </a:lnTo>
                  <a:lnTo>
                    <a:pt x="21" y="141"/>
                  </a:lnTo>
                  <a:lnTo>
                    <a:pt x="25" y="173"/>
                  </a:lnTo>
                  <a:lnTo>
                    <a:pt x="37" y="202"/>
                  </a:lnTo>
                  <a:lnTo>
                    <a:pt x="56" y="227"/>
                  </a:lnTo>
                  <a:lnTo>
                    <a:pt x="81" y="246"/>
                  </a:lnTo>
                  <a:lnTo>
                    <a:pt x="110" y="258"/>
                  </a:lnTo>
                  <a:lnTo>
                    <a:pt x="141" y="262"/>
                  </a:lnTo>
                  <a:lnTo>
                    <a:pt x="173" y="258"/>
                  </a:lnTo>
                  <a:lnTo>
                    <a:pt x="202" y="246"/>
                  </a:lnTo>
                  <a:lnTo>
                    <a:pt x="227" y="227"/>
                  </a:lnTo>
                  <a:lnTo>
                    <a:pt x="246" y="202"/>
                  </a:lnTo>
                  <a:lnTo>
                    <a:pt x="258" y="173"/>
                  </a:lnTo>
                  <a:lnTo>
                    <a:pt x="261" y="141"/>
                  </a:lnTo>
                  <a:lnTo>
                    <a:pt x="258" y="110"/>
                  </a:lnTo>
                  <a:lnTo>
                    <a:pt x="246" y="81"/>
                  </a:lnTo>
                  <a:lnTo>
                    <a:pt x="227" y="56"/>
                  </a:lnTo>
                  <a:lnTo>
                    <a:pt x="202" y="37"/>
                  </a:lnTo>
                  <a:lnTo>
                    <a:pt x="173" y="25"/>
                  </a:lnTo>
                  <a:lnTo>
                    <a:pt x="141" y="22"/>
                  </a:lnTo>
                  <a:close/>
                  <a:moveTo>
                    <a:pt x="141" y="0"/>
                  </a:moveTo>
                  <a:lnTo>
                    <a:pt x="179" y="4"/>
                  </a:lnTo>
                  <a:lnTo>
                    <a:pt x="213" y="20"/>
                  </a:lnTo>
                  <a:lnTo>
                    <a:pt x="240" y="41"/>
                  </a:lnTo>
                  <a:lnTo>
                    <a:pt x="263" y="70"/>
                  </a:lnTo>
                  <a:lnTo>
                    <a:pt x="277" y="104"/>
                  </a:lnTo>
                  <a:lnTo>
                    <a:pt x="283" y="141"/>
                  </a:lnTo>
                  <a:lnTo>
                    <a:pt x="277" y="179"/>
                  </a:lnTo>
                  <a:lnTo>
                    <a:pt x="263" y="214"/>
                  </a:lnTo>
                  <a:lnTo>
                    <a:pt x="240" y="243"/>
                  </a:lnTo>
                  <a:lnTo>
                    <a:pt x="213" y="264"/>
                  </a:lnTo>
                  <a:lnTo>
                    <a:pt x="179" y="277"/>
                  </a:lnTo>
                  <a:lnTo>
                    <a:pt x="141" y="283"/>
                  </a:lnTo>
                  <a:lnTo>
                    <a:pt x="104" y="277"/>
                  </a:lnTo>
                  <a:lnTo>
                    <a:pt x="69" y="264"/>
                  </a:lnTo>
                  <a:lnTo>
                    <a:pt x="41" y="243"/>
                  </a:lnTo>
                  <a:lnTo>
                    <a:pt x="20" y="214"/>
                  </a:lnTo>
                  <a:lnTo>
                    <a:pt x="4" y="179"/>
                  </a:lnTo>
                  <a:lnTo>
                    <a:pt x="0" y="141"/>
                  </a:lnTo>
                  <a:lnTo>
                    <a:pt x="4" y="104"/>
                  </a:lnTo>
                  <a:lnTo>
                    <a:pt x="20" y="70"/>
                  </a:lnTo>
                  <a:lnTo>
                    <a:pt x="41" y="41"/>
                  </a:lnTo>
                  <a:lnTo>
                    <a:pt x="69" y="20"/>
                  </a:lnTo>
                  <a:lnTo>
                    <a:pt x="104" y="4"/>
                  </a:lnTo>
                  <a:lnTo>
                    <a:pt x="1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4" name="Freeform 110"/>
            <p:cNvSpPr>
              <a:spLocks/>
            </p:cNvSpPr>
            <p:nvPr userDrawn="1"/>
          </p:nvSpPr>
          <p:spPr bwMode="auto">
            <a:xfrm>
              <a:off x="9321801" y="4488383"/>
              <a:ext cx="433388" cy="73025"/>
            </a:xfrm>
            <a:custGeom>
              <a:avLst/>
              <a:gdLst>
                <a:gd name="T0" fmla="*/ 129 w 273"/>
                <a:gd name="T1" fmla="*/ 0 h 46"/>
                <a:gd name="T2" fmla="*/ 171 w 273"/>
                <a:gd name="T3" fmla="*/ 2 h 46"/>
                <a:gd name="T4" fmla="*/ 219 w 273"/>
                <a:gd name="T5" fmla="*/ 9 h 46"/>
                <a:gd name="T6" fmla="*/ 273 w 273"/>
                <a:gd name="T7" fmla="*/ 27 h 46"/>
                <a:gd name="T8" fmla="*/ 265 w 273"/>
                <a:gd name="T9" fmla="*/ 46 h 46"/>
                <a:gd name="T10" fmla="*/ 215 w 273"/>
                <a:gd name="T11" fmla="*/ 30 h 46"/>
                <a:gd name="T12" fmla="*/ 169 w 273"/>
                <a:gd name="T13" fmla="*/ 23 h 46"/>
                <a:gd name="T14" fmla="*/ 129 w 273"/>
                <a:gd name="T15" fmla="*/ 19 h 46"/>
                <a:gd name="T16" fmla="*/ 94 w 273"/>
                <a:gd name="T17" fmla="*/ 21 h 46"/>
                <a:gd name="T18" fmla="*/ 65 w 273"/>
                <a:gd name="T19" fmla="*/ 27 h 46"/>
                <a:gd name="T20" fmla="*/ 42 w 273"/>
                <a:gd name="T21" fmla="*/ 32 h 46"/>
                <a:gd name="T22" fmla="*/ 25 w 273"/>
                <a:gd name="T23" fmla="*/ 38 h 46"/>
                <a:gd name="T24" fmla="*/ 16 w 273"/>
                <a:gd name="T25" fmla="*/ 42 h 46"/>
                <a:gd name="T26" fmla="*/ 12 w 273"/>
                <a:gd name="T27" fmla="*/ 44 h 46"/>
                <a:gd name="T28" fmla="*/ 0 w 273"/>
                <a:gd name="T29" fmla="*/ 27 h 46"/>
                <a:gd name="T30" fmla="*/ 6 w 273"/>
                <a:gd name="T31" fmla="*/ 25 h 46"/>
                <a:gd name="T32" fmla="*/ 17 w 273"/>
                <a:gd name="T33" fmla="*/ 19 h 46"/>
                <a:gd name="T34" fmla="*/ 37 w 273"/>
                <a:gd name="T35" fmla="*/ 13 h 46"/>
                <a:gd name="T36" fmla="*/ 60 w 273"/>
                <a:gd name="T37" fmla="*/ 6 h 46"/>
                <a:gd name="T38" fmla="*/ 92 w 273"/>
                <a:gd name="T39" fmla="*/ 2 h 46"/>
                <a:gd name="T40" fmla="*/ 129 w 273"/>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46">
                  <a:moveTo>
                    <a:pt x="129" y="0"/>
                  </a:moveTo>
                  <a:lnTo>
                    <a:pt x="171" y="2"/>
                  </a:lnTo>
                  <a:lnTo>
                    <a:pt x="219" y="9"/>
                  </a:lnTo>
                  <a:lnTo>
                    <a:pt x="273" y="27"/>
                  </a:lnTo>
                  <a:lnTo>
                    <a:pt x="265" y="46"/>
                  </a:lnTo>
                  <a:lnTo>
                    <a:pt x="215" y="30"/>
                  </a:lnTo>
                  <a:lnTo>
                    <a:pt x="169" y="23"/>
                  </a:lnTo>
                  <a:lnTo>
                    <a:pt x="129" y="19"/>
                  </a:lnTo>
                  <a:lnTo>
                    <a:pt x="94" y="21"/>
                  </a:lnTo>
                  <a:lnTo>
                    <a:pt x="65" y="27"/>
                  </a:lnTo>
                  <a:lnTo>
                    <a:pt x="42" y="32"/>
                  </a:lnTo>
                  <a:lnTo>
                    <a:pt x="25" y="38"/>
                  </a:lnTo>
                  <a:lnTo>
                    <a:pt x="16" y="42"/>
                  </a:lnTo>
                  <a:lnTo>
                    <a:pt x="12" y="44"/>
                  </a:lnTo>
                  <a:lnTo>
                    <a:pt x="0" y="27"/>
                  </a:lnTo>
                  <a:lnTo>
                    <a:pt x="6" y="25"/>
                  </a:lnTo>
                  <a:lnTo>
                    <a:pt x="17" y="19"/>
                  </a:lnTo>
                  <a:lnTo>
                    <a:pt x="37" y="13"/>
                  </a:lnTo>
                  <a:lnTo>
                    <a:pt x="60" y="6"/>
                  </a:lnTo>
                  <a:lnTo>
                    <a:pt x="92" y="2"/>
                  </a:lnTo>
                  <a:lnTo>
                    <a:pt x="1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5" name="Freeform 111"/>
            <p:cNvSpPr>
              <a:spLocks/>
            </p:cNvSpPr>
            <p:nvPr userDrawn="1"/>
          </p:nvSpPr>
          <p:spPr bwMode="auto">
            <a:xfrm>
              <a:off x="9447213" y="4323283"/>
              <a:ext cx="79375" cy="411163"/>
            </a:xfrm>
            <a:custGeom>
              <a:avLst/>
              <a:gdLst>
                <a:gd name="T0" fmla="*/ 15 w 50"/>
                <a:gd name="T1" fmla="*/ 0 h 259"/>
                <a:gd name="T2" fmla="*/ 19 w 50"/>
                <a:gd name="T3" fmla="*/ 4 h 259"/>
                <a:gd name="T4" fmla="*/ 25 w 50"/>
                <a:gd name="T5" fmla="*/ 15 h 259"/>
                <a:gd name="T6" fmla="*/ 33 w 50"/>
                <a:gd name="T7" fmla="*/ 33 h 259"/>
                <a:gd name="T8" fmla="*/ 40 w 50"/>
                <a:gd name="T9" fmla="*/ 56 h 259"/>
                <a:gd name="T10" fmla="*/ 48 w 50"/>
                <a:gd name="T11" fmla="*/ 85 h 259"/>
                <a:gd name="T12" fmla="*/ 50 w 50"/>
                <a:gd name="T13" fmla="*/ 119 h 259"/>
                <a:gd name="T14" fmla="*/ 50 w 50"/>
                <a:gd name="T15" fmla="*/ 159 h 259"/>
                <a:gd name="T16" fmla="*/ 44 w 50"/>
                <a:gd name="T17" fmla="*/ 207 h 259"/>
                <a:gd name="T18" fmla="*/ 31 w 50"/>
                <a:gd name="T19" fmla="*/ 259 h 259"/>
                <a:gd name="T20" fmla="*/ 10 w 50"/>
                <a:gd name="T21" fmla="*/ 254 h 259"/>
                <a:gd name="T22" fmla="*/ 23 w 50"/>
                <a:gd name="T23" fmla="*/ 207 h 259"/>
                <a:gd name="T24" fmla="*/ 29 w 50"/>
                <a:gd name="T25" fmla="*/ 165 h 259"/>
                <a:gd name="T26" fmla="*/ 31 w 50"/>
                <a:gd name="T27" fmla="*/ 129 h 259"/>
                <a:gd name="T28" fmla="*/ 29 w 50"/>
                <a:gd name="T29" fmla="*/ 98 h 259"/>
                <a:gd name="T30" fmla="*/ 23 w 50"/>
                <a:gd name="T31" fmla="*/ 73 h 259"/>
                <a:gd name="T32" fmla="*/ 17 w 50"/>
                <a:gd name="T33" fmla="*/ 48 h 259"/>
                <a:gd name="T34" fmla="*/ 8 w 50"/>
                <a:gd name="T35" fmla="*/ 29 h 259"/>
                <a:gd name="T36" fmla="*/ 2 w 50"/>
                <a:gd name="T37" fmla="*/ 17 h 259"/>
                <a:gd name="T38" fmla="*/ 0 w 50"/>
                <a:gd name="T39" fmla="*/ 13 h 259"/>
                <a:gd name="T40" fmla="*/ 15 w 50"/>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59">
                  <a:moveTo>
                    <a:pt x="15" y="0"/>
                  </a:moveTo>
                  <a:lnTo>
                    <a:pt x="19" y="4"/>
                  </a:lnTo>
                  <a:lnTo>
                    <a:pt x="25" y="15"/>
                  </a:lnTo>
                  <a:lnTo>
                    <a:pt x="33" y="33"/>
                  </a:lnTo>
                  <a:lnTo>
                    <a:pt x="40" y="56"/>
                  </a:lnTo>
                  <a:lnTo>
                    <a:pt x="48" y="85"/>
                  </a:lnTo>
                  <a:lnTo>
                    <a:pt x="50" y="119"/>
                  </a:lnTo>
                  <a:lnTo>
                    <a:pt x="50" y="159"/>
                  </a:lnTo>
                  <a:lnTo>
                    <a:pt x="44" y="207"/>
                  </a:lnTo>
                  <a:lnTo>
                    <a:pt x="31" y="259"/>
                  </a:lnTo>
                  <a:lnTo>
                    <a:pt x="10" y="254"/>
                  </a:lnTo>
                  <a:lnTo>
                    <a:pt x="23" y="207"/>
                  </a:lnTo>
                  <a:lnTo>
                    <a:pt x="29" y="165"/>
                  </a:lnTo>
                  <a:lnTo>
                    <a:pt x="31" y="129"/>
                  </a:lnTo>
                  <a:lnTo>
                    <a:pt x="29" y="98"/>
                  </a:lnTo>
                  <a:lnTo>
                    <a:pt x="23" y="73"/>
                  </a:lnTo>
                  <a:lnTo>
                    <a:pt x="17" y="48"/>
                  </a:lnTo>
                  <a:lnTo>
                    <a:pt x="8" y="29"/>
                  </a:lnTo>
                  <a:lnTo>
                    <a:pt x="2" y="17"/>
                  </a:lnTo>
                  <a:lnTo>
                    <a:pt x="0" y="13"/>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86" name="Freeform 112"/>
            <p:cNvSpPr>
              <a:spLocks/>
            </p:cNvSpPr>
            <p:nvPr userDrawn="1"/>
          </p:nvSpPr>
          <p:spPr bwMode="auto">
            <a:xfrm>
              <a:off x="9563101" y="4326458"/>
              <a:ext cx="82550" cy="411163"/>
            </a:xfrm>
            <a:custGeom>
              <a:avLst/>
              <a:gdLst>
                <a:gd name="T0" fmla="*/ 34 w 52"/>
                <a:gd name="T1" fmla="*/ 0 h 259"/>
                <a:gd name="T2" fmla="*/ 52 w 52"/>
                <a:gd name="T3" fmla="*/ 11 h 259"/>
                <a:gd name="T4" fmla="*/ 50 w 52"/>
                <a:gd name="T5" fmla="*/ 15 h 259"/>
                <a:gd name="T6" fmla="*/ 44 w 52"/>
                <a:gd name="T7" fmla="*/ 25 h 259"/>
                <a:gd name="T8" fmla="*/ 36 w 52"/>
                <a:gd name="T9" fmla="*/ 40 h 259"/>
                <a:gd name="T10" fmla="*/ 31 w 52"/>
                <a:gd name="T11" fmla="*/ 61 h 259"/>
                <a:gd name="T12" fmla="*/ 25 w 52"/>
                <a:gd name="T13" fmla="*/ 88 h 259"/>
                <a:gd name="T14" fmla="*/ 21 w 52"/>
                <a:gd name="T15" fmla="*/ 121 h 259"/>
                <a:gd name="T16" fmla="*/ 21 w 52"/>
                <a:gd name="T17" fmla="*/ 159 h 259"/>
                <a:gd name="T18" fmla="*/ 29 w 52"/>
                <a:gd name="T19" fmla="*/ 204 h 259"/>
                <a:gd name="T20" fmla="*/ 40 w 52"/>
                <a:gd name="T21" fmla="*/ 252 h 259"/>
                <a:gd name="T22" fmla="*/ 21 w 52"/>
                <a:gd name="T23" fmla="*/ 259 h 259"/>
                <a:gd name="T24" fmla="*/ 8 w 52"/>
                <a:gd name="T25" fmla="*/ 205 h 259"/>
                <a:gd name="T26" fmla="*/ 0 w 52"/>
                <a:gd name="T27" fmla="*/ 159 h 259"/>
                <a:gd name="T28" fmla="*/ 0 w 52"/>
                <a:gd name="T29" fmla="*/ 117 h 259"/>
                <a:gd name="T30" fmla="*/ 4 w 52"/>
                <a:gd name="T31" fmla="*/ 83 h 259"/>
                <a:gd name="T32" fmla="*/ 9 w 52"/>
                <a:gd name="T33" fmla="*/ 54 h 259"/>
                <a:gd name="T34" fmla="*/ 17 w 52"/>
                <a:gd name="T35" fmla="*/ 31 h 259"/>
                <a:gd name="T36" fmla="*/ 25 w 52"/>
                <a:gd name="T37" fmla="*/ 13 h 259"/>
                <a:gd name="T38" fmla="*/ 33 w 52"/>
                <a:gd name="T39" fmla="*/ 4 h 259"/>
                <a:gd name="T40" fmla="*/ 34 w 52"/>
                <a:gd name="T41"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59">
                  <a:moveTo>
                    <a:pt x="34" y="0"/>
                  </a:moveTo>
                  <a:lnTo>
                    <a:pt x="52" y="11"/>
                  </a:lnTo>
                  <a:lnTo>
                    <a:pt x="50" y="15"/>
                  </a:lnTo>
                  <a:lnTo>
                    <a:pt x="44" y="25"/>
                  </a:lnTo>
                  <a:lnTo>
                    <a:pt x="36" y="40"/>
                  </a:lnTo>
                  <a:lnTo>
                    <a:pt x="31" y="61"/>
                  </a:lnTo>
                  <a:lnTo>
                    <a:pt x="25" y="88"/>
                  </a:lnTo>
                  <a:lnTo>
                    <a:pt x="21" y="121"/>
                  </a:lnTo>
                  <a:lnTo>
                    <a:pt x="21" y="159"/>
                  </a:lnTo>
                  <a:lnTo>
                    <a:pt x="29" y="204"/>
                  </a:lnTo>
                  <a:lnTo>
                    <a:pt x="40" y="252"/>
                  </a:lnTo>
                  <a:lnTo>
                    <a:pt x="21" y="259"/>
                  </a:lnTo>
                  <a:lnTo>
                    <a:pt x="8" y="205"/>
                  </a:lnTo>
                  <a:lnTo>
                    <a:pt x="0" y="159"/>
                  </a:lnTo>
                  <a:lnTo>
                    <a:pt x="0" y="117"/>
                  </a:lnTo>
                  <a:lnTo>
                    <a:pt x="4" y="83"/>
                  </a:lnTo>
                  <a:lnTo>
                    <a:pt x="9" y="54"/>
                  </a:lnTo>
                  <a:lnTo>
                    <a:pt x="17" y="31"/>
                  </a:lnTo>
                  <a:lnTo>
                    <a:pt x="25" y="13"/>
                  </a:lnTo>
                  <a:lnTo>
                    <a:pt x="33" y="4"/>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0" name="Freeform 116"/>
            <p:cNvSpPr>
              <a:spLocks noEditPoints="1"/>
            </p:cNvSpPr>
            <p:nvPr userDrawn="1"/>
          </p:nvSpPr>
          <p:spPr bwMode="auto">
            <a:xfrm>
              <a:off x="9904413" y="5512321"/>
              <a:ext cx="481013" cy="396875"/>
            </a:xfrm>
            <a:custGeom>
              <a:avLst/>
              <a:gdLst>
                <a:gd name="T0" fmla="*/ 23 w 303"/>
                <a:gd name="T1" fmla="*/ 16 h 250"/>
                <a:gd name="T2" fmla="*/ 19 w 303"/>
                <a:gd name="T3" fmla="*/ 17 h 250"/>
                <a:gd name="T4" fmla="*/ 15 w 303"/>
                <a:gd name="T5" fmla="*/ 19 h 250"/>
                <a:gd name="T6" fmla="*/ 15 w 303"/>
                <a:gd name="T7" fmla="*/ 23 h 250"/>
                <a:gd name="T8" fmla="*/ 15 w 303"/>
                <a:gd name="T9" fmla="*/ 169 h 250"/>
                <a:gd name="T10" fmla="*/ 15 w 303"/>
                <a:gd name="T11" fmla="*/ 173 h 250"/>
                <a:gd name="T12" fmla="*/ 19 w 303"/>
                <a:gd name="T13" fmla="*/ 177 h 250"/>
                <a:gd name="T14" fmla="*/ 23 w 303"/>
                <a:gd name="T15" fmla="*/ 177 h 250"/>
                <a:gd name="T16" fmla="*/ 282 w 303"/>
                <a:gd name="T17" fmla="*/ 177 h 250"/>
                <a:gd name="T18" fmla="*/ 286 w 303"/>
                <a:gd name="T19" fmla="*/ 177 h 250"/>
                <a:gd name="T20" fmla="*/ 288 w 303"/>
                <a:gd name="T21" fmla="*/ 173 h 250"/>
                <a:gd name="T22" fmla="*/ 290 w 303"/>
                <a:gd name="T23" fmla="*/ 169 h 250"/>
                <a:gd name="T24" fmla="*/ 290 w 303"/>
                <a:gd name="T25" fmla="*/ 23 h 250"/>
                <a:gd name="T26" fmla="*/ 288 w 303"/>
                <a:gd name="T27" fmla="*/ 19 h 250"/>
                <a:gd name="T28" fmla="*/ 286 w 303"/>
                <a:gd name="T29" fmla="*/ 17 h 250"/>
                <a:gd name="T30" fmla="*/ 282 w 303"/>
                <a:gd name="T31" fmla="*/ 16 h 250"/>
                <a:gd name="T32" fmla="*/ 23 w 303"/>
                <a:gd name="T33" fmla="*/ 16 h 250"/>
                <a:gd name="T34" fmla="*/ 23 w 303"/>
                <a:gd name="T35" fmla="*/ 0 h 250"/>
                <a:gd name="T36" fmla="*/ 282 w 303"/>
                <a:gd name="T37" fmla="*/ 0 h 250"/>
                <a:gd name="T38" fmla="*/ 288 w 303"/>
                <a:gd name="T39" fmla="*/ 2 h 250"/>
                <a:gd name="T40" fmla="*/ 296 w 303"/>
                <a:gd name="T41" fmla="*/ 6 h 250"/>
                <a:gd name="T42" fmla="*/ 299 w 303"/>
                <a:gd name="T43" fmla="*/ 10 h 250"/>
                <a:gd name="T44" fmla="*/ 303 w 303"/>
                <a:gd name="T45" fmla="*/ 16 h 250"/>
                <a:gd name="T46" fmla="*/ 303 w 303"/>
                <a:gd name="T47" fmla="*/ 23 h 250"/>
                <a:gd name="T48" fmla="*/ 303 w 303"/>
                <a:gd name="T49" fmla="*/ 169 h 250"/>
                <a:gd name="T50" fmla="*/ 303 w 303"/>
                <a:gd name="T51" fmla="*/ 177 h 250"/>
                <a:gd name="T52" fmla="*/ 301 w 303"/>
                <a:gd name="T53" fmla="*/ 183 h 250"/>
                <a:gd name="T54" fmla="*/ 298 w 303"/>
                <a:gd name="T55" fmla="*/ 188 h 250"/>
                <a:gd name="T56" fmla="*/ 292 w 303"/>
                <a:gd name="T57" fmla="*/ 194 h 250"/>
                <a:gd name="T58" fmla="*/ 284 w 303"/>
                <a:gd name="T59" fmla="*/ 200 h 250"/>
                <a:gd name="T60" fmla="*/ 257 w 303"/>
                <a:gd name="T61" fmla="*/ 210 h 250"/>
                <a:gd name="T62" fmla="*/ 223 w 303"/>
                <a:gd name="T63" fmla="*/ 215 h 250"/>
                <a:gd name="T64" fmla="*/ 182 w 303"/>
                <a:gd name="T65" fmla="*/ 217 h 250"/>
                <a:gd name="T66" fmla="*/ 180 w 303"/>
                <a:gd name="T67" fmla="*/ 229 h 250"/>
                <a:gd name="T68" fmla="*/ 253 w 303"/>
                <a:gd name="T69" fmla="*/ 229 h 250"/>
                <a:gd name="T70" fmla="*/ 261 w 303"/>
                <a:gd name="T71" fmla="*/ 229 h 250"/>
                <a:gd name="T72" fmla="*/ 267 w 303"/>
                <a:gd name="T73" fmla="*/ 233 h 250"/>
                <a:gd name="T74" fmla="*/ 271 w 303"/>
                <a:gd name="T75" fmla="*/ 236 h 250"/>
                <a:gd name="T76" fmla="*/ 274 w 303"/>
                <a:gd name="T77" fmla="*/ 244 h 250"/>
                <a:gd name="T78" fmla="*/ 274 w 303"/>
                <a:gd name="T79" fmla="*/ 250 h 250"/>
                <a:gd name="T80" fmla="*/ 29 w 303"/>
                <a:gd name="T81" fmla="*/ 250 h 250"/>
                <a:gd name="T82" fmla="*/ 31 w 303"/>
                <a:gd name="T83" fmla="*/ 244 h 250"/>
                <a:gd name="T84" fmla="*/ 33 w 303"/>
                <a:gd name="T85" fmla="*/ 236 h 250"/>
                <a:gd name="T86" fmla="*/ 38 w 303"/>
                <a:gd name="T87" fmla="*/ 233 h 250"/>
                <a:gd name="T88" fmla="*/ 44 w 303"/>
                <a:gd name="T89" fmla="*/ 229 h 250"/>
                <a:gd name="T90" fmla="*/ 50 w 303"/>
                <a:gd name="T91" fmla="*/ 229 h 250"/>
                <a:gd name="T92" fmla="*/ 125 w 303"/>
                <a:gd name="T93" fmla="*/ 229 h 250"/>
                <a:gd name="T94" fmla="*/ 121 w 303"/>
                <a:gd name="T95" fmla="*/ 217 h 250"/>
                <a:gd name="T96" fmla="*/ 81 w 303"/>
                <a:gd name="T97" fmla="*/ 215 h 250"/>
                <a:gd name="T98" fmla="*/ 46 w 303"/>
                <a:gd name="T99" fmla="*/ 210 h 250"/>
                <a:gd name="T100" fmla="*/ 19 w 303"/>
                <a:gd name="T101" fmla="*/ 200 h 250"/>
                <a:gd name="T102" fmla="*/ 11 w 303"/>
                <a:gd name="T103" fmla="*/ 194 h 250"/>
                <a:gd name="T104" fmla="*/ 6 w 303"/>
                <a:gd name="T105" fmla="*/ 188 h 250"/>
                <a:gd name="T106" fmla="*/ 2 w 303"/>
                <a:gd name="T107" fmla="*/ 183 h 250"/>
                <a:gd name="T108" fmla="*/ 0 w 303"/>
                <a:gd name="T109" fmla="*/ 177 h 250"/>
                <a:gd name="T110" fmla="*/ 0 w 303"/>
                <a:gd name="T111" fmla="*/ 169 h 250"/>
                <a:gd name="T112" fmla="*/ 0 w 303"/>
                <a:gd name="T113" fmla="*/ 23 h 250"/>
                <a:gd name="T114" fmla="*/ 2 w 303"/>
                <a:gd name="T115" fmla="*/ 16 h 250"/>
                <a:gd name="T116" fmla="*/ 4 w 303"/>
                <a:gd name="T117" fmla="*/ 10 h 250"/>
                <a:gd name="T118" fmla="*/ 10 w 303"/>
                <a:gd name="T119" fmla="*/ 6 h 250"/>
                <a:gd name="T120" fmla="*/ 15 w 303"/>
                <a:gd name="T121" fmla="*/ 2 h 250"/>
                <a:gd name="T122" fmla="*/ 23 w 303"/>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3" h="250">
                  <a:moveTo>
                    <a:pt x="23" y="16"/>
                  </a:moveTo>
                  <a:lnTo>
                    <a:pt x="19" y="17"/>
                  </a:lnTo>
                  <a:lnTo>
                    <a:pt x="15" y="19"/>
                  </a:lnTo>
                  <a:lnTo>
                    <a:pt x="15" y="23"/>
                  </a:lnTo>
                  <a:lnTo>
                    <a:pt x="15" y="169"/>
                  </a:lnTo>
                  <a:lnTo>
                    <a:pt x="15" y="173"/>
                  </a:lnTo>
                  <a:lnTo>
                    <a:pt x="19" y="177"/>
                  </a:lnTo>
                  <a:lnTo>
                    <a:pt x="23" y="177"/>
                  </a:lnTo>
                  <a:lnTo>
                    <a:pt x="282" y="177"/>
                  </a:lnTo>
                  <a:lnTo>
                    <a:pt x="286" y="177"/>
                  </a:lnTo>
                  <a:lnTo>
                    <a:pt x="288" y="173"/>
                  </a:lnTo>
                  <a:lnTo>
                    <a:pt x="290" y="169"/>
                  </a:lnTo>
                  <a:lnTo>
                    <a:pt x="290" y="23"/>
                  </a:lnTo>
                  <a:lnTo>
                    <a:pt x="288" y="19"/>
                  </a:lnTo>
                  <a:lnTo>
                    <a:pt x="286" y="17"/>
                  </a:lnTo>
                  <a:lnTo>
                    <a:pt x="282" y="16"/>
                  </a:lnTo>
                  <a:lnTo>
                    <a:pt x="23" y="16"/>
                  </a:lnTo>
                  <a:close/>
                  <a:moveTo>
                    <a:pt x="23" y="0"/>
                  </a:moveTo>
                  <a:lnTo>
                    <a:pt x="282" y="0"/>
                  </a:lnTo>
                  <a:lnTo>
                    <a:pt x="288" y="2"/>
                  </a:lnTo>
                  <a:lnTo>
                    <a:pt x="296" y="6"/>
                  </a:lnTo>
                  <a:lnTo>
                    <a:pt x="299" y="10"/>
                  </a:lnTo>
                  <a:lnTo>
                    <a:pt x="303" y="16"/>
                  </a:lnTo>
                  <a:lnTo>
                    <a:pt x="303" y="23"/>
                  </a:lnTo>
                  <a:lnTo>
                    <a:pt x="303" y="169"/>
                  </a:lnTo>
                  <a:lnTo>
                    <a:pt x="303" y="177"/>
                  </a:lnTo>
                  <a:lnTo>
                    <a:pt x="301" y="183"/>
                  </a:lnTo>
                  <a:lnTo>
                    <a:pt x="298" y="188"/>
                  </a:lnTo>
                  <a:lnTo>
                    <a:pt x="292" y="194"/>
                  </a:lnTo>
                  <a:lnTo>
                    <a:pt x="284" y="200"/>
                  </a:lnTo>
                  <a:lnTo>
                    <a:pt x="257" y="210"/>
                  </a:lnTo>
                  <a:lnTo>
                    <a:pt x="223" y="215"/>
                  </a:lnTo>
                  <a:lnTo>
                    <a:pt x="182" y="217"/>
                  </a:lnTo>
                  <a:lnTo>
                    <a:pt x="180" y="229"/>
                  </a:lnTo>
                  <a:lnTo>
                    <a:pt x="253" y="229"/>
                  </a:lnTo>
                  <a:lnTo>
                    <a:pt x="261" y="229"/>
                  </a:lnTo>
                  <a:lnTo>
                    <a:pt x="267" y="233"/>
                  </a:lnTo>
                  <a:lnTo>
                    <a:pt x="271" y="236"/>
                  </a:lnTo>
                  <a:lnTo>
                    <a:pt x="274" y="244"/>
                  </a:lnTo>
                  <a:lnTo>
                    <a:pt x="274" y="250"/>
                  </a:lnTo>
                  <a:lnTo>
                    <a:pt x="29" y="250"/>
                  </a:lnTo>
                  <a:lnTo>
                    <a:pt x="31" y="244"/>
                  </a:lnTo>
                  <a:lnTo>
                    <a:pt x="33" y="236"/>
                  </a:lnTo>
                  <a:lnTo>
                    <a:pt x="38" y="233"/>
                  </a:lnTo>
                  <a:lnTo>
                    <a:pt x="44" y="229"/>
                  </a:lnTo>
                  <a:lnTo>
                    <a:pt x="50" y="229"/>
                  </a:lnTo>
                  <a:lnTo>
                    <a:pt x="125" y="229"/>
                  </a:lnTo>
                  <a:lnTo>
                    <a:pt x="121" y="217"/>
                  </a:lnTo>
                  <a:lnTo>
                    <a:pt x="81" y="215"/>
                  </a:lnTo>
                  <a:lnTo>
                    <a:pt x="46" y="210"/>
                  </a:lnTo>
                  <a:lnTo>
                    <a:pt x="19" y="200"/>
                  </a:lnTo>
                  <a:lnTo>
                    <a:pt x="11" y="194"/>
                  </a:lnTo>
                  <a:lnTo>
                    <a:pt x="6" y="188"/>
                  </a:lnTo>
                  <a:lnTo>
                    <a:pt x="2" y="183"/>
                  </a:lnTo>
                  <a:lnTo>
                    <a:pt x="0" y="177"/>
                  </a:lnTo>
                  <a:lnTo>
                    <a:pt x="0" y="169"/>
                  </a:lnTo>
                  <a:lnTo>
                    <a:pt x="0" y="23"/>
                  </a:lnTo>
                  <a:lnTo>
                    <a:pt x="2" y="16"/>
                  </a:lnTo>
                  <a:lnTo>
                    <a:pt x="4" y="10"/>
                  </a:lnTo>
                  <a:lnTo>
                    <a:pt x="10" y="6"/>
                  </a:lnTo>
                  <a:lnTo>
                    <a:pt x="15"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3" name="Freeform 119"/>
            <p:cNvSpPr>
              <a:spLocks/>
            </p:cNvSpPr>
            <p:nvPr userDrawn="1"/>
          </p:nvSpPr>
          <p:spPr bwMode="auto">
            <a:xfrm>
              <a:off x="7672388" y="5463108"/>
              <a:ext cx="211138" cy="415925"/>
            </a:xfrm>
            <a:custGeom>
              <a:avLst/>
              <a:gdLst>
                <a:gd name="T0" fmla="*/ 131 w 133"/>
                <a:gd name="T1" fmla="*/ 0 h 262"/>
                <a:gd name="T2" fmla="*/ 81 w 133"/>
                <a:gd name="T3" fmla="*/ 108 h 262"/>
                <a:gd name="T4" fmla="*/ 133 w 133"/>
                <a:gd name="T5" fmla="*/ 131 h 262"/>
                <a:gd name="T6" fmla="*/ 0 w 133"/>
                <a:gd name="T7" fmla="*/ 262 h 262"/>
                <a:gd name="T8" fmla="*/ 54 w 133"/>
                <a:gd name="T9" fmla="*/ 156 h 262"/>
                <a:gd name="T10" fmla="*/ 0 w 133"/>
                <a:gd name="T11" fmla="*/ 139 h 262"/>
                <a:gd name="T12" fmla="*/ 131 w 133"/>
                <a:gd name="T13" fmla="*/ 0 h 262"/>
              </a:gdLst>
              <a:ahLst/>
              <a:cxnLst>
                <a:cxn ang="0">
                  <a:pos x="T0" y="T1"/>
                </a:cxn>
                <a:cxn ang="0">
                  <a:pos x="T2" y="T3"/>
                </a:cxn>
                <a:cxn ang="0">
                  <a:pos x="T4" y="T5"/>
                </a:cxn>
                <a:cxn ang="0">
                  <a:pos x="T6" y="T7"/>
                </a:cxn>
                <a:cxn ang="0">
                  <a:pos x="T8" y="T9"/>
                </a:cxn>
                <a:cxn ang="0">
                  <a:pos x="T10" y="T11"/>
                </a:cxn>
                <a:cxn ang="0">
                  <a:pos x="T12" y="T13"/>
                </a:cxn>
              </a:cxnLst>
              <a:rect l="0" t="0" r="r" b="b"/>
              <a:pathLst>
                <a:path w="133" h="262">
                  <a:moveTo>
                    <a:pt x="131" y="0"/>
                  </a:moveTo>
                  <a:lnTo>
                    <a:pt x="81" y="108"/>
                  </a:lnTo>
                  <a:lnTo>
                    <a:pt x="133" y="131"/>
                  </a:lnTo>
                  <a:lnTo>
                    <a:pt x="0" y="262"/>
                  </a:lnTo>
                  <a:lnTo>
                    <a:pt x="54" y="156"/>
                  </a:lnTo>
                  <a:lnTo>
                    <a:pt x="0" y="139"/>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4" name="Freeform 120"/>
            <p:cNvSpPr>
              <a:spLocks noEditPoints="1"/>
            </p:cNvSpPr>
            <p:nvPr userDrawn="1"/>
          </p:nvSpPr>
          <p:spPr bwMode="auto">
            <a:xfrm>
              <a:off x="7661276" y="5451996"/>
              <a:ext cx="234950" cy="438150"/>
            </a:xfrm>
            <a:custGeom>
              <a:avLst/>
              <a:gdLst>
                <a:gd name="T0" fmla="*/ 111 w 148"/>
                <a:gd name="T1" fmla="*/ 48 h 276"/>
                <a:gd name="T2" fmla="*/ 21 w 148"/>
                <a:gd name="T3" fmla="*/ 142 h 276"/>
                <a:gd name="T4" fmla="*/ 63 w 148"/>
                <a:gd name="T5" fmla="*/ 155 h 276"/>
                <a:gd name="T6" fmla="*/ 67 w 148"/>
                <a:gd name="T7" fmla="*/ 157 h 276"/>
                <a:gd name="T8" fmla="*/ 69 w 148"/>
                <a:gd name="T9" fmla="*/ 161 h 276"/>
                <a:gd name="T10" fmla="*/ 69 w 148"/>
                <a:gd name="T11" fmla="*/ 163 h 276"/>
                <a:gd name="T12" fmla="*/ 67 w 148"/>
                <a:gd name="T13" fmla="*/ 167 h 276"/>
                <a:gd name="T14" fmla="*/ 36 w 148"/>
                <a:gd name="T15" fmla="*/ 230 h 276"/>
                <a:gd name="T16" fmla="*/ 127 w 148"/>
                <a:gd name="T17" fmla="*/ 140 h 276"/>
                <a:gd name="T18" fmla="*/ 84 w 148"/>
                <a:gd name="T19" fmla="*/ 123 h 276"/>
                <a:gd name="T20" fmla="*/ 82 w 148"/>
                <a:gd name="T21" fmla="*/ 121 h 276"/>
                <a:gd name="T22" fmla="*/ 80 w 148"/>
                <a:gd name="T23" fmla="*/ 119 h 276"/>
                <a:gd name="T24" fmla="*/ 80 w 148"/>
                <a:gd name="T25" fmla="*/ 115 h 276"/>
                <a:gd name="T26" fmla="*/ 80 w 148"/>
                <a:gd name="T27" fmla="*/ 113 h 276"/>
                <a:gd name="T28" fmla="*/ 111 w 148"/>
                <a:gd name="T29" fmla="*/ 48 h 276"/>
                <a:gd name="T30" fmla="*/ 140 w 148"/>
                <a:gd name="T31" fmla="*/ 0 h 276"/>
                <a:gd name="T32" fmla="*/ 142 w 148"/>
                <a:gd name="T33" fmla="*/ 2 h 276"/>
                <a:gd name="T34" fmla="*/ 146 w 148"/>
                <a:gd name="T35" fmla="*/ 4 h 276"/>
                <a:gd name="T36" fmla="*/ 146 w 148"/>
                <a:gd name="T37" fmla="*/ 7 h 276"/>
                <a:gd name="T38" fmla="*/ 146 w 148"/>
                <a:gd name="T39" fmla="*/ 11 h 276"/>
                <a:gd name="T40" fmla="*/ 98 w 148"/>
                <a:gd name="T41" fmla="*/ 111 h 276"/>
                <a:gd name="T42" fmla="*/ 144 w 148"/>
                <a:gd name="T43" fmla="*/ 130 h 276"/>
                <a:gd name="T44" fmla="*/ 148 w 148"/>
                <a:gd name="T45" fmla="*/ 132 h 276"/>
                <a:gd name="T46" fmla="*/ 148 w 148"/>
                <a:gd name="T47" fmla="*/ 136 h 276"/>
                <a:gd name="T48" fmla="*/ 148 w 148"/>
                <a:gd name="T49" fmla="*/ 140 h 276"/>
                <a:gd name="T50" fmla="*/ 146 w 148"/>
                <a:gd name="T51" fmla="*/ 144 h 276"/>
                <a:gd name="T52" fmla="*/ 13 w 148"/>
                <a:gd name="T53" fmla="*/ 274 h 276"/>
                <a:gd name="T54" fmla="*/ 9 w 148"/>
                <a:gd name="T55" fmla="*/ 276 h 276"/>
                <a:gd name="T56" fmla="*/ 7 w 148"/>
                <a:gd name="T57" fmla="*/ 276 h 276"/>
                <a:gd name="T58" fmla="*/ 6 w 148"/>
                <a:gd name="T59" fmla="*/ 276 h 276"/>
                <a:gd name="T60" fmla="*/ 2 w 148"/>
                <a:gd name="T61" fmla="*/ 274 h 276"/>
                <a:gd name="T62" fmla="*/ 0 w 148"/>
                <a:gd name="T63" fmla="*/ 273 h 276"/>
                <a:gd name="T64" fmla="*/ 0 w 148"/>
                <a:gd name="T65" fmla="*/ 269 h 276"/>
                <a:gd name="T66" fmla="*/ 0 w 148"/>
                <a:gd name="T67" fmla="*/ 265 h 276"/>
                <a:gd name="T68" fmla="*/ 50 w 148"/>
                <a:gd name="T69" fmla="*/ 167 h 276"/>
                <a:gd name="T70" fmla="*/ 6 w 148"/>
                <a:gd name="T71" fmla="*/ 152 h 276"/>
                <a:gd name="T72" fmla="*/ 2 w 148"/>
                <a:gd name="T73" fmla="*/ 150 h 276"/>
                <a:gd name="T74" fmla="*/ 0 w 148"/>
                <a:gd name="T75" fmla="*/ 148 h 276"/>
                <a:gd name="T76" fmla="*/ 0 w 148"/>
                <a:gd name="T77" fmla="*/ 144 h 276"/>
                <a:gd name="T78" fmla="*/ 2 w 148"/>
                <a:gd name="T79" fmla="*/ 140 h 276"/>
                <a:gd name="T80" fmla="*/ 132 w 148"/>
                <a:gd name="T81" fmla="*/ 2 h 276"/>
                <a:gd name="T82" fmla="*/ 136 w 148"/>
                <a:gd name="T83" fmla="*/ 0 h 276"/>
                <a:gd name="T84" fmla="*/ 140 w 148"/>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276">
                  <a:moveTo>
                    <a:pt x="111" y="48"/>
                  </a:moveTo>
                  <a:lnTo>
                    <a:pt x="21" y="142"/>
                  </a:lnTo>
                  <a:lnTo>
                    <a:pt x="63" y="155"/>
                  </a:lnTo>
                  <a:lnTo>
                    <a:pt x="67" y="157"/>
                  </a:lnTo>
                  <a:lnTo>
                    <a:pt x="69" y="161"/>
                  </a:lnTo>
                  <a:lnTo>
                    <a:pt x="69" y="163"/>
                  </a:lnTo>
                  <a:lnTo>
                    <a:pt x="67" y="167"/>
                  </a:lnTo>
                  <a:lnTo>
                    <a:pt x="36" y="230"/>
                  </a:lnTo>
                  <a:lnTo>
                    <a:pt x="127" y="140"/>
                  </a:lnTo>
                  <a:lnTo>
                    <a:pt x="84" y="123"/>
                  </a:lnTo>
                  <a:lnTo>
                    <a:pt x="82" y="121"/>
                  </a:lnTo>
                  <a:lnTo>
                    <a:pt x="80" y="119"/>
                  </a:lnTo>
                  <a:lnTo>
                    <a:pt x="80" y="115"/>
                  </a:lnTo>
                  <a:lnTo>
                    <a:pt x="80" y="113"/>
                  </a:lnTo>
                  <a:lnTo>
                    <a:pt x="111" y="48"/>
                  </a:lnTo>
                  <a:close/>
                  <a:moveTo>
                    <a:pt x="140" y="0"/>
                  </a:moveTo>
                  <a:lnTo>
                    <a:pt x="142" y="2"/>
                  </a:lnTo>
                  <a:lnTo>
                    <a:pt x="146" y="4"/>
                  </a:lnTo>
                  <a:lnTo>
                    <a:pt x="146" y="7"/>
                  </a:lnTo>
                  <a:lnTo>
                    <a:pt x="146" y="11"/>
                  </a:lnTo>
                  <a:lnTo>
                    <a:pt x="98" y="111"/>
                  </a:lnTo>
                  <a:lnTo>
                    <a:pt x="144" y="130"/>
                  </a:lnTo>
                  <a:lnTo>
                    <a:pt x="148" y="132"/>
                  </a:lnTo>
                  <a:lnTo>
                    <a:pt x="148" y="136"/>
                  </a:lnTo>
                  <a:lnTo>
                    <a:pt x="148" y="140"/>
                  </a:lnTo>
                  <a:lnTo>
                    <a:pt x="146" y="144"/>
                  </a:lnTo>
                  <a:lnTo>
                    <a:pt x="13" y="274"/>
                  </a:lnTo>
                  <a:lnTo>
                    <a:pt x="9" y="276"/>
                  </a:lnTo>
                  <a:lnTo>
                    <a:pt x="7" y="276"/>
                  </a:lnTo>
                  <a:lnTo>
                    <a:pt x="6" y="276"/>
                  </a:lnTo>
                  <a:lnTo>
                    <a:pt x="2" y="274"/>
                  </a:lnTo>
                  <a:lnTo>
                    <a:pt x="0" y="273"/>
                  </a:lnTo>
                  <a:lnTo>
                    <a:pt x="0" y="269"/>
                  </a:lnTo>
                  <a:lnTo>
                    <a:pt x="0" y="265"/>
                  </a:lnTo>
                  <a:lnTo>
                    <a:pt x="50" y="167"/>
                  </a:lnTo>
                  <a:lnTo>
                    <a:pt x="6" y="152"/>
                  </a:lnTo>
                  <a:lnTo>
                    <a:pt x="2" y="150"/>
                  </a:lnTo>
                  <a:lnTo>
                    <a:pt x="0" y="148"/>
                  </a:lnTo>
                  <a:lnTo>
                    <a:pt x="0" y="144"/>
                  </a:lnTo>
                  <a:lnTo>
                    <a:pt x="2" y="140"/>
                  </a:lnTo>
                  <a:lnTo>
                    <a:pt x="132"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5" name="Freeform 121"/>
            <p:cNvSpPr>
              <a:spLocks noEditPoints="1"/>
            </p:cNvSpPr>
            <p:nvPr userDrawn="1"/>
          </p:nvSpPr>
          <p:spPr bwMode="auto">
            <a:xfrm>
              <a:off x="6569076" y="5640908"/>
              <a:ext cx="88900" cy="88900"/>
            </a:xfrm>
            <a:custGeom>
              <a:avLst/>
              <a:gdLst>
                <a:gd name="T0" fmla="*/ 29 w 56"/>
                <a:gd name="T1" fmla="*/ 15 h 56"/>
                <a:gd name="T2" fmla="*/ 23 w 56"/>
                <a:gd name="T3" fmla="*/ 15 h 56"/>
                <a:gd name="T4" fmla="*/ 20 w 56"/>
                <a:gd name="T5" fmla="*/ 19 h 56"/>
                <a:gd name="T6" fmla="*/ 18 w 56"/>
                <a:gd name="T7" fmla="*/ 23 h 56"/>
                <a:gd name="T8" fmla="*/ 16 w 56"/>
                <a:gd name="T9" fmla="*/ 29 h 56"/>
                <a:gd name="T10" fmla="*/ 18 w 56"/>
                <a:gd name="T11" fmla="*/ 33 h 56"/>
                <a:gd name="T12" fmla="*/ 20 w 56"/>
                <a:gd name="T13" fmla="*/ 36 h 56"/>
                <a:gd name="T14" fmla="*/ 23 w 56"/>
                <a:gd name="T15" fmla="*/ 40 h 56"/>
                <a:gd name="T16" fmla="*/ 29 w 56"/>
                <a:gd name="T17" fmla="*/ 40 h 56"/>
                <a:gd name="T18" fmla="*/ 33 w 56"/>
                <a:gd name="T19" fmla="*/ 40 h 56"/>
                <a:gd name="T20" fmla="*/ 37 w 56"/>
                <a:gd name="T21" fmla="*/ 36 h 56"/>
                <a:gd name="T22" fmla="*/ 41 w 56"/>
                <a:gd name="T23" fmla="*/ 33 h 56"/>
                <a:gd name="T24" fmla="*/ 41 w 56"/>
                <a:gd name="T25" fmla="*/ 29 h 56"/>
                <a:gd name="T26" fmla="*/ 41 w 56"/>
                <a:gd name="T27" fmla="*/ 23 h 56"/>
                <a:gd name="T28" fmla="*/ 37 w 56"/>
                <a:gd name="T29" fmla="*/ 19 h 56"/>
                <a:gd name="T30" fmla="*/ 33 w 56"/>
                <a:gd name="T31" fmla="*/ 15 h 56"/>
                <a:gd name="T32" fmla="*/ 29 w 56"/>
                <a:gd name="T33" fmla="*/ 15 h 56"/>
                <a:gd name="T34" fmla="*/ 29 w 56"/>
                <a:gd name="T35" fmla="*/ 0 h 56"/>
                <a:gd name="T36" fmla="*/ 37 w 56"/>
                <a:gd name="T37" fmla="*/ 0 h 56"/>
                <a:gd name="T38" fmla="*/ 43 w 56"/>
                <a:gd name="T39" fmla="*/ 4 h 56"/>
                <a:gd name="T40" fmla="*/ 48 w 56"/>
                <a:gd name="T41" fmla="*/ 8 h 56"/>
                <a:gd name="T42" fmla="*/ 56 w 56"/>
                <a:gd name="T43" fmla="*/ 21 h 56"/>
                <a:gd name="T44" fmla="*/ 56 w 56"/>
                <a:gd name="T45" fmla="*/ 34 h 56"/>
                <a:gd name="T46" fmla="*/ 48 w 56"/>
                <a:gd name="T47" fmla="*/ 48 h 56"/>
                <a:gd name="T48" fmla="*/ 37 w 56"/>
                <a:gd name="T49" fmla="*/ 56 h 56"/>
                <a:gd name="T50" fmla="*/ 22 w 56"/>
                <a:gd name="T51" fmla="*/ 56 h 56"/>
                <a:gd name="T52" fmla="*/ 8 w 56"/>
                <a:gd name="T53" fmla="*/ 48 h 56"/>
                <a:gd name="T54" fmla="*/ 4 w 56"/>
                <a:gd name="T55" fmla="*/ 42 h 56"/>
                <a:gd name="T56" fmla="*/ 0 w 56"/>
                <a:gd name="T57" fmla="*/ 36 h 56"/>
                <a:gd name="T58" fmla="*/ 0 w 56"/>
                <a:gd name="T59" fmla="*/ 29 h 56"/>
                <a:gd name="T60" fmla="*/ 0 w 56"/>
                <a:gd name="T61" fmla="*/ 21 h 56"/>
                <a:gd name="T62" fmla="*/ 4 w 56"/>
                <a:gd name="T63" fmla="*/ 13 h 56"/>
                <a:gd name="T64" fmla="*/ 8 w 56"/>
                <a:gd name="T65" fmla="*/ 8 h 56"/>
                <a:gd name="T66" fmla="*/ 14 w 56"/>
                <a:gd name="T67" fmla="*/ 4 h 56"/>
                <a:gd name="T68" fmla="*/ 22 w 56"/>
                <a:gd name="T69" fmla="*/ 0 h 56"/>
                <a:gd name="T70" fmla="*/ 29 w 56"/>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6">
                  <a:moveTo>
                    <a:pt x="29" y="15"/>
                  </a:moveTo>
                  <a:lnTo>
                    <a:pt x="23" y="15"/>
                  </a:lnTo>
                  <a:lnTo>
                    <a:pt x="20" y="19"/>
                  </a:lnTo>
                  <a:lnTo>
                    <a:pt x="18" y="23"/>
                  </a:lnTo>
                  <a:lnTo>
                    <a:pt x="16" y="29"/>
                  </a:lnTo>
                  <a:lnTo>
                    <a:pt x="18" y="33"/>
                  </a:lnTo>
                  <a:lnTo>
                    <a:pt x="20" y="36"/>
                  </a:lnTo>
                  <a:lnTo>
                    <a:pt x="23" y="40"/>
                  </a:lnTo>
                  <a:lnTo>
                    <a:pt x="29" y="40"/>
                  </a:lnTo>
                  <a:lnTo>
                    <a:pt x="33" y="40"/>
                  </a:lnTo>
                  <a:lnTo>
                    <a:pt x="37" y="36"/>
                  </a:lnTo>
                  <a:lnTo>
                    <a:pt x="41" y="33"/>
                  </a:lnTo>
                  <a:lnTo>
                    <a:pt x="41" y="29"/>
                  </a:lnTo>
                  <a:lnTo>
                    <a:pt x="41" y="23"/>
                  </a:lnTo>
                  <a:lnTo>
                    <a:pt x="37" y="19"/>
                  </a:lnTo>
                  <a:lnTo>
                    <a:pt x="33" y="15"/>
                  </a:lnTo>
                  <a:lnTo>
                    <a:pt x="29" y="15"/>
                  </a:lnTo>
                  <a:close/>
                  <a:moveTo>
                    <a:pt x="29" y="0"/>
                  </a:moveTo>
                  <a:lnTo>
                    <a:pt x="37" y="0"/>
                  </a:lnTo>
                  <a:lnTo>
                    <a:pt x="43" y="4"/>
                  </a:lnTo>
                  <a:lnTo>
                    <a:pt x="48" y="8"/>
                  </a:lnTo>
                  <a:lnTo>
                    <a:pt x="56" y="21"/>
                  </a:lnTo>
                  <a:lnTo>
                    <a:pt x="56" y="34"/>
                  </a:lnTo>
                  <a:lnTo>
                    <a:pt x="48" y="48"/>
                  </a:lnTo>
                  <a:lnTo>
                    <a:pt x="37" y="56"/>
                  </a:lnTo>
                  <a:lnTo>
                    <a:pt x="22" y="56"/>
                  </a:lnTo>
                  <a:lnTo>
                    <a:pt x="8" y="48"/>
                  </a:lnTo>
                  <a:lnTo>
                    <a:pt x="4" y="42"/>
                  </a:lnTo>
                  <a:lnTo>
                    <a:pt x="0" y="36"/>
                  </a:lnTo>
                  <a:lnTo>
                    <a:pt x="0" y="29"/>
                  </a:lnTo>
                  <a:lnTo>
                    <a:pt x="0" y="21"/>
                  </a:lnTo>
                  <a:lnTo>
                    <a:pt x="4" y="13"/>
                  </a:lnTo>
                  <a:lnTo>
                    <a:pt x="8" y="8"/>
                  </a:lnTo>
                  <a:lnTo>
                    <a:pt x="14" y="4"/>
                  </a:lnTo>
                  <a:lnTo>
                    <a:pt x="22"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6" name="Freeform 122"/>
            <p:cNvSpPr>
              <a:spLocks/>
            </p:cNvSpPr>
            <p:nvPr userDrawn="1"/>
          </p:nvSpPr>
          <p:spPr bwMode="auto">
            <a:xfrm>
              <a:off x="6604001" y="5498033"/>
              <a:ext cx="23813" cy="115888"/>
            </a:xfrm>
            <a:custGeom>
              <a:avLst/>
              <a:gdLst>
                <a:gd name="T0" fmla="*/ 7 w 15"/>
                <a:gd name="T1" fmla="*/ 0 h 73"/>
                <a:gd name="T2" fmla="*/ 11 w 15"/>
                <a:gd name="T3" fmla="*/ 2 h 73"/>
                <a:gd name="T4" fmla="*/ 13 w 15"/>
                <a:gd name="T5" fmla="*/ 3 h 73"/>
                <a:gd name="T6" fmla="*/ 15 w 15"/>
                <a:gd name="T7" fmla="*/ 7 h 73"/>
                <a:gd name="T8" fmla="*/ 15 w 15"/>
                <a:gd name="T9" fmla="*/ 65 h 73"/>
                <a:gd name="T10" fmla="*/ 13 w 15"/>
                <a:gd name="T11" fmla="*/ 69 h 73"/>
                <a:gd name="T12" fmla="*/ 11 w 15"/>
                <a:gd name="T13" fmla="*/ 73 h 73"/>
                <a:gd name="T14" fmla="*/ 7 w 15"/>
                <a:gd name="T15" fmla="*/ 73 h 73"/>
                <a:gd name="T16" fmla="*/ 3 w 15"/>
                <a:gd name="T17" fmla="*/ 73 h 73"/>
                <a:gd name="T18" fmla="*/ 0 w 15"/>
                <a:gd name="T19" fmla="*/ 69 h 73"/>
                <a:gd name="T20" fmla="*/ 0 w 15"/>
                <a:gd name="T21" fmla="*/ 65 h 73"/>
                <a:gd name="T22" fmla="*/ 0 w 15"/>
                <a:gd name="T23" fmla="*/ 7 h 73"/>
                <a:gd name="T24" fmla="*/ 0 w 15"/>
                <a:gd name="T25" fmla="*/ 3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3"/>
                  </a:lnTo>
                  <a:lnTo>
                    <a:pt x="15" y="7"/>
                  </a:lnTo>
                  <a:lnTo>
                    <a:pt x="15" y="65"/>
                  </a:lnTo>
                  <a:lnTo>
                    <a:pt x="13" y="69"/>
                  </a:lnTo>
                  <a:lnTo>
                    <a:pt x="11" y="73"/>
                  </a:lnTo>
                  <a:lnTo>
                    <a:pt x="7" y="73"/>
                  </a:lnTo>
                  <a:lnTo>
                    <a:pt x="3" y="73"/>
                  </a:lnTo>
                  <a:lnTo>
                    <a:pt x="0" y="69"/>
                  </a:lnTo>
                  <a:lnTo>
                    <a:pt x="0" y="65"/>
                  </a:lnTo>
                  <a:lnTo>
                    <a:pt x="0" y="7"/>
                  </a:lnTo>
                  <a:lnTo>
                    <a:pt x="0" y="3"/>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7" name="Freeform 123"/>
            <p:cNvSpPr>
              <a:spLocks/>
            </p:cNvSpPr>
            <p:nvPr userDrawn="1"/>
          </p:nvSpPr>
          <p:spPr bwMode="auto">
            <a:xfrm>
              <a:off x="6604001" y="5771083"/>
              <a:ext cx="23813" cy="115888"/>
            </a:xfrm>
            <a:custGeom>
              <a:avLst/>
              <a:gdLst>
                <a:gd name="T0" fmla="*/ 7 w 15"/>
                <a:gd name="T1" fmla="*/ 0 h 73"/>
                <a:gd name="T2" fmla="*/ 11 w 15"/>
                <a:gd name="T3" fmla="*/ 2 h 73"/>
                <a:gd name="T4" fmla="*/ 13 w 15"/>
                <a:gd name="T5" fmla="*/ 4 h 73"/>
                <a:gd name="T6" fmla="*/ 15 w 15"/>
                <a:gd name="T7" fmla="*/ 10 h 73"/>
                <a:gd name="T8" fmla="*/ 15 w 15"/>
                <a:gd name="T9" fmla="*/ 66 h 73"/>
                <a:gd name="T10" fmla="*/ 13 w 15"/>
                <a:gd name="T11" fmla="*/ 70 h 73"/>
                <a:gd name="T12" fmla="*/ 11 w 15"/>
                <a:gd name="T13" fmla="*/ 73 h 73"/>
                <a:gd name="T14" fmla="*/ 7 w 15"/>
                <a:gd name="T15" fmla="*/ 73 h 73"/>
                <a:gd name="T16" fmla="*/ 3 w 15"/>
                <a:gd name="T17" fmla="*/ 73 h 73"/>
                <a:gd name="T18" fmla="*/ 0 w 15"/>
                <a:gd name="T19" fmla="*/ 70 h 73"/>
                <a:gd name="T20" fmla="*/ 0 w 15"/>
                <a:gd name="T21" fmla="*/ 66 h 73"/>
                <a:gd name="T22" fmla="*/ 0 w 15"/>
                <a:gd name="T23" fmla="*/ 10 h 73"/>
                <a:gd name="T24" fmla="*/ 0 w 15"/>
                <a:gd name="T25" fmla="*/ 4 h 73"/>
                <a:gd name="T26" fmla="*/ 3 w 15"/>
                <a:gd name="T27" fmla="*/ 2 h 73"/>
                <a:gd name="T28" fmla="*/ 7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7" y="0"/>
                  </a:moveTo>
                  <a:lnTo>
                    <a:pt x="11" y="2"/>
                  </a:lnTo>
                  <a:lnTo>
                    <a:pt x="13" y="4"/>
                  </a:lnTo>
                  <a:lnTo>
                    <a:pt x="15" y="10"/>
                  </a:lnTo>
                  <a:lnTo>
                    <a:pt x="15" y="66"/>
                  </a:lnTo>
                  <a:lnTo>
                    <a:pt x="13" y="70"/>
                  </a:lnTo>
                  <a:lnTo>
                    <a:pt x="11" y="73"/>
                  </a:lnTo>
                  <a:lnTo>
                    <a:pt x="7" y="73"/>
                  </a:lnTo>
                  <a:lnTo>
                    <a:pt x="3" y="73"/>
                  </a:lnTo>
                  <a:lnTo>
                    <a:pt x="0" y="70"/>
                  </a:lnTo>
                  <a:lnTo>
                    <a:pt x="0" y="66"/>
                  </a:lnTo>
                  <a:lnTo>
                    <a:pt x="0" y="10"/>
                  </a:lnTo>
                  <a:lnTo>
                    <a:pt x="0" y="4"/>
                  </a:lnTo>
                  <a:lnTo>
                    <a:pt x="3" y="2"/>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8" name="Freeform 124"/>
            <p:cNvSpPr>
              <a:spLocks/>
            </p:cNvSpPr>
            <p:nvPr userDrawn="1"/>
          </p:nvSpPr>
          <p:spPr bwMode="auto">
            <a:xfrm>
              <a:off x="6423026" y="5674246"/>
              <a:ext cx="115888" cy="23813"/>
            </a:xfrm>
            <a:custGeom>
              <a:avLst/>
              <a:gdLst>
                <a:gd name="T0" fmla="*/ 8 w 73"/>
                <a:gd name="T1" fmla="*/ 0 h 15"/>
                <a:gd name="T2" fmla="*/ 66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6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6" y="0"/>
                  </a:lnTo>
                  <a:lnTo>
                    <a:pt x="69" y="0"/>
                  </a:lnTo>
                  <a:lnTo>
                    <a:pt x="71" y="4"/>
                  </a:lnTo>
                  <a:lnTo>
                    <a:pt x="73" y="8"/>
                  </a:lnTo>
                  <a:lnTo>
                    <a:pt x="71" y="12"/>
                  </a:lnTo>
                  <a:lnTo>
                    <a:pt x="69" y="13"/>
                  </a:lnTo>
                  <a:lnTo>
                    <a:pt x="66"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99" name="Freeform 125"/>
            <p:cNvSpPr>
              <a:spLocks/>
            </p:cNvSpPr>
            <p:nvPr userDrawn="1"/>
          </p:nvSpPr>
          <p:spPr bwMode="auto">
            <a:xfrm>
              <a:off x="6697663" y="5674246"/>
              <a:ext cx="115888" cy="23813"/>
            </a:xfrm>
            <a:custGeom>
              <a:avLst/>
              <a:gdLst>
                <a:gd name="T0" fmla="*/ 8 w 73"/>
                <a:gd name="T1" fmla="*/ 0 h 15"/>
                <a:gd name="T2" fmla="*/ 65 w 73"/>
                <a:gd name="T3" fmla="*/ 0 h 15"/>
                <a:gd name="T4" fmla="*/ 69 w 73"/>
                <a:gd name="T5" fmla="*/ 0 h 15"/>
                <a:gd name="T6" fmla="*/ 71 w 73"/>
                <a:gd name="T7" fmla="*/ 4 h 15"/>
                <a:gd name="T8" fmla="*/ 73 w 73"/>
                <a:gd name="T9" fmla="*/ 8 h 15"/>
                <a:gd name="T10" fmla="*/ 71 w 73"/>
                <a:gd name="T11" fmla="*/ 12 h 15"/>
                <a:gd name="T12" fmla="*/ 69 w 73"/>
                <a:gd name="T13" fmla="*/ 13 h 15"/>
                <a:gd name="T14" fmla="*/ 65 w 73"/>
                <a:gd name="T15" fmla="*/ 15 h 15"/>
                <a:gd name="T16" fmla="*/ 8 w 73"/>
                <a:gd name="T17" fmla="*/ 15 h 15"/>
                <a:gd name="T18" fmla="*/ 4 w 73"/>
                <a:gd name="T19" fmla="*/ 13 h 15"/>
                <a:gd name="T20" fmla="*/ 2 w 73"/>
                <a:gd name="T21" fmla="*/ 12 h 15"/>
                <a:gd name="T22" fmla="*/ 0 w 73"/>
                <a:gd name="T23" fmla="*/ 8 h 15"/>
                <a:gd name="T24" fmla="*/ 2 w 73"/>
                <a:gd name="T25" fmla="*/ 4 h 15"/>
                <a:gd name="T26" fmla="*/ 4 w 73"/>
                <a:gd name="T27" fmla="*/ 0 h 15"/>
                <a:gd name="T28" fmla="*/ 8 w 73"/>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5">
                  <a:moveTo>
                    <a:pt x="8" y="0"/>
                  </a:moveTo>
                  <a:lnTo>
                    <a:pt x="65" y="0"/>
                  </a:lnTo>
                  <a:lnTo>
                    <a:pt x="69" y="0"/>
                  </a:lnTo>
                  <a:lnTo>
                    <a:pt x="71" y="4"/>
                  </a:lnTo>
                  <a:lnTo>
                    <a:pt x="73" y="8"/>
                  </a:lnTo>
                  <a:lnTo>
                    <a:pt x="71" y="12"/>
                  </a:lnTo>
                  <a:lnTo>
                    <a:pt x="69" y="13"/>
                  </a:lnTo>
                  <a:lnTo>
                    <a:pt x="65" y="15"/>
                  </a:lnTo>
                  <a:lnTo>
                    <a:pt x="8" y="15"/>
                  </a:lnTo>
                  <a:lnTo>
                    <a:pt x="4" y="13"/>
                  </a:lnTo>
                  <a:lnTo>
                    <a:pt x="2" y="12"/>
                  </a:lnTo>
                  <a:lnTo>
                    <a:pt x="0" y="8"/>
                  </a:lnTo>
                  <a:lnTo>
                    <a:pt x="2" y="4"/>
                  </a:lnTo>
                  <a:lnTo>
                    <a:pt x="4"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0" name="Freeform 126"/>
            <p:cNvSpPr>
              <a:spLocks/>
            </p:cNvSpPr>
            <p:nvPr userDrawn="1"/>
          </p:nvSpPr>
          <p:spPr bwMode="auto">
            <a:xfrm>
              <a:off x="6664326" y="5539308"/>
              <a:ext cx="88900" cy="92075"/>
            </a:xfrm>
            <a:custGeom>
              <a:avLst/>
              <a:gdLst>
                <a:gd name="T0" fmla="*/ 48 w 56"/>
                <a:gd name="T1" fmla="*/ 0 h 58"/>
                <a:gd name="T2" fmla="*/ 52 w 56"/>
                <a:gd name="T3" fmla="*/ 2 h 58"/>
                <a:gd name="T4" fmla="*/ 54 w 56"/>
                <a:gd name="T5" fmla="*/ 6 h 58"/>
                <a:gd name="T6" fmla="*/ 56 w 56"/>
                <a:gd name="T7" fmla="*/ 10 h 58"/>
                <a:gd name="T8" fmla="*/ 54 w 56"/>
                <a:gd name="T9" fmla="*/ 14 h 58"/>
                <a:gd name="T10" fmla="*/ 13 w 56"/>
                <a:gd name="T11" fmla="*/ 54 h 58"/>
                <a:gd name="T12" fmla="*/ 11 w 56"/>
                <a:gd name="T13" fmla="*/ 56 h 58"/>
                <a:gd name="T14" fmla="*/ 8 w 56"/>
                <a:gd name="T15" fmla="*/ 58 h 58"/>
                <a:gd name="T16" fmla="*/ 6 w 56"/>
                <a:gd name="T17" fmla="*/ 56 h 58"/>
                <a:gd name="T18" fmla="*/ 4 w 56"/>
                <a:gd name="T19" fmla="*/ 56 h 58"/>
                <a:gd name="T20" fmla="*/ 0 w 56"/>
                <a:gd name="T21" fmla="*/ 52 h 58"/>
                <a:gd name="T22" fmla="*/ 0 w 56"/>
                <a:gd name="T23" fmla="*/ 48 h 58"/>
                <a:gd name="T24" fmla="*/ 2 w 56"/>
                <a:gd name="T25" fmla="*/ 45 h 58"/>
                <a:gd name="T26" fmla="*/ 42 w 56"/>
                <a:gd name="T27" fmla="*/ 2 h 58"/>
                <a:gd name="T28" fmla="*/ 44 w 56"/>
                <a:gd name="T29" fmla="*/ 0 h 58"/>
                <a:gd name="T30" fmla="*/ 48 w 56"/>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8">
                  <a:moveTo>
                    <a:pt x="48" y="0"/>
                  </a:moveTo>
                  <a:lnTo>
                    <a:pt x="52" y="2"/>
                  </a:lnTo>
                  <a:lnTo>
                    <a:pt x="54" y="6"/>
                  </a:lnTo>
                  <a:lnTo>
                    <a:pt x="56" y="10"/>
                  </a:lnTo>
                  <a:lnTo>
                    <a:pt x="54" y="14"/>
                  </a:lnTo>
                  <a:lnTo>
                    <a:pt x="13" y="54"/>
                  </a:lnTo>
                  <a:lnTo>
                    <a:pt x="11" y="56"/>
                  </a:lnTo>
                  <a:lnTo>
                    <a:pt x="8" y="58"/>
                  </a:lnTo>
                  <a:lnTo>
                    <a:pt x="6" y="56"/>
                  </a:lnTo>
                  <a:lnTo>
                    <a:pt x="4" y="56"/>
                  </a:lnTo>
                  <a:lnTo>
                    <a:pt x="0" y="52"/>
                  </a:lnTo>
                  <a:lnTo>
                    <a:pt x="0" y="48"/>
                  </a:lnTo>
                  <a:lnTo>
                    <a:pt x="2" y="45"/>
                  </a:lnTo>
                  <a:lnTo>
                    <a:pt x="42"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1" name="Freeform 127"/>
            <p:cNvSpPr>
              <a:spLocks/>
            </p:cNvSpPr>
            <p:nvPr userDrawn="1"/>
          </p:nvSpPr>
          <p:spPr bwMode="auto">
            <a:xfrm>
              <a:off x="6478588" y="5740921"/>
              <a:ext cx="85725" cy="88900"/>
            </a:xfrm>
            <a:custGeom>
              <a:avLst/>
              <a:gdLst>
                <a:gd name="T0" fmla="*/ 48 w 54"/>
                <a:gd name="T1" fmla="*/ 0 h 56"/>
                <a:gd name="T2" fmla="*/ 52 w 54"/>
                <a:gd name="T3" fmla="*/ 2 h 56"/>
                <a:gd name="T4" fmla="*/ 54 w 54"/>
                <a:gd name="T5" fmla="*/ 4 h 56"/>
                <a:gd name="T6" fmla="*/ 54 w 54"/>
                <a:gd name="T7" fmla="*/ 10 h 56"/>
                <a:gd name="T8" fmla="*/ 52 w 54"/>
                <a:gd name="T9" fmla="*/ 12 h 56"/>
                <a:gd name="T10" fmla="*/ 13 w 54"/>
                <a:gd name="T11" fmla="*/ 54 h 56"/>
                <a:gd name="T12" fmla="*/ 9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4 h 56"/>
                <a:gd name="T26" fmla="*/ 40 w 54"/>
                <a:gd name="T27" fmla="*/ 2 h 56"/>
                <a:gd name="T28" fmla="*/ 44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10"/>
                  </a:lnTo>
                  <a:lnTo>
                    <a:pt x="52" y="12"/>
                  </a:lnTo>
                  <a:lnTo>
                    <a:pt x="13" y="54"/>
                  </a:lnTo>
                  <a:lnTo>
                    <a:pt x="9" y="56"/>
                  </a:lnTo>
                  <a:lnTo>
                    <a:pt x="8" y="56"/>
                  </a:lnTo>
                  <a:lnTo>
                    <a:pt x="4" y="56"/>
                  </a:lnTo>
                  <a:lnTo>
                    <a:pt x="2" y="54"/>
                  </a:lnTo>
                  <a:lnTo>
                    <a:pt x="0" y="50"/>
                  </a:lnTo>
                  <a:lnTo>
                    <a:pt x="0" y="46"/>
                  </a:lnTo>
                  <a:lnTo>
                    <a:pt x="2" y="44"/>
                  </a:lnTo>
                  <a:lnTo>
                    <a:pt x="40" y="2"/>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2" name="Freeform 128"/>
            <p:cNvSpPr>
              <a:spLocks/>
            </p:cNvSpPr>
            <p:nvPr userDrawn="1"/>
          </p:nvSpPr>
          <p:spPr bwMode="auto">
            <a:xfrm>
              <a:off x="6478588" y="5545658"/>
              <a:ext cx="88900" cy="85725"/>
            </a:xfrm>
            <a:custGeom>
              <a:avLst/>
              <a:gdLst>
                <a:gd name="T0" fmla="*/ 9 w 56"/>
                <a:gd name="T1" fmla="*/ 0 h 54"/>
                <a:gd name="T2" fmla="*/ 13 w 56"/>
                <a:gd name="T3" fmla="*/ 2 h 54"/>
                <a:gd name="T4" fmla="*/ 54 w 56"/>
                <a:gd name="T5" fmla="*/ 41 h 54"/>
                <a:gd name="T6" fmla="*/ 56 w 56"/>
                <a:gd name="T7" fmla="*/ 44 h 54"/>
                <a:gd name="T8" fmla="*/ 56 w 56"/>
                <a:gd name="T9" fmla="*/ 48 h 54"/>
                <a:gd name="T10" fmla="*/ 54 w 56"/>
                <a:gd name="T11" fmla="*/ 52 h 54"/>
                <a:gd name="T12" fmla="*/ 52 w 56"/>
                <a:gd name="T13" fmla="*/ 54 h 54"/>
                <a:gd name="T14" fmla="*/ 48 w 56"/>
                <a:gd name="T15" fmla="*/ 54 h 54"/>
                <a:gd name="T16" fmla="*/ 46 w 56"/>
                <a:gd name="T17" fmla="*/ 54 h 54"/>
                <a:gd name="T18" fmla="*/ 44 w 56"/>
                <a:gd name="T19" fmla="*/ 52 h 54"/>
                <a:gd name="T20" fmla="*/ 2 w 56"/>
                <a:gd name="T21" fmla="*/ 14 h 54"/>
                <a:gd name="T22" fmla="*/ 0 w 56"/>
                <a:gd name="T23" fmla="*/ 10 h 54"/>
                <a:gd name="T24" fmla="*/ 0 w 56"/>
                <a:gd name="T25" fmla="*/ 6 h 54"/>
                <a:gd name="T26" fmla="*/ 2 w 56"/>
                <a:gd name="T27" fmla="*/ 2 h 54"/>
                <a:gd name="T28" fmla="*/ 6 w 56"/>
                <a:gd name="T29" fmla="*/ 0 h 54"/>
                <a:gd name="T30" fmla="*/ 9 w 56"/>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4">
                  <a:moveTo>
                    <a:pt x="9" y="0"/>
                  </a:moveTo>
                  <a:lnTo>
                    <a:pt x="13" y="2"/>
                  </a:lnTo>
                  <a:lnTo>
                    <a:pt x="54" y="41"/>
                  </a:lnTo>
                  <a:lnTo>
                    <a:pt x="56" y="44"/>
                  </a:lnTo>
                  <a:lnTo>
                    <a:pt x="56" y="48"/>
                  </a:lnTo>
                  <a:lnTo>
                    <a:pt x="54" y="52"/>
                  </a:lnTo>
                  <a:lnTo>
                    <a:pt x="52" y="54"/>
                  </a:lnTo>
                  <a:lnTo>
                    <a:pt x="48" y="54"/>
                  </a:lnTo>
                  <a:lnTo>
                    <a:pt x="46" y="54"/>
                  </a:lnTo>
                  <a:lnTo>
                    <a:pt x="44" y="52"/>
                  </a:lnTo>
                  <a:lnTo>
                    <a:pt x="2" y="14"/>
                  </a:lnTo>
                  <a:lnTo>
                    <a:pt x="0" y="10"/>
                  </a:lnTo>
                  <a:lnTo>
                    <a:pt x="0" y="6"/>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3" name="Freeform 129"/>
            <p:cNvSpPr>
              <a:spLocks/>
            </p:cNvSpPr>
            <p:nvPr userDrawn="1"/>
          </p:nvSpPr>
          <p:spPr bwMode="auto">
            <a:xfrm>
              <a:off x="6680201" y="5731396"/>
              <a:ext cx="87313" cy="85725"/>
            </a:xfrm>
            <a:custGeom>
              <a:avLst/>
              <a:gdLst>
                <a:gd name="T0" fmla="*/ 7 w 55"/>
                <a:gd name="T1" fmla="*/ 0 h 54"/>
                <a:gd name="T2" fmla="*/ 11 w 55"/>
                <a:gd name="T3" fmla="*/ 2 h 54"/>
                <a:gd name="T4" fmla="*/ 53 w 55"/>
                <a:gd name="T5" fmla="*/ 41 h 54"/>
                <a:gd name="T6" fmla="*/ 55 w 55"/>
                <a:gd name="T7" fmla="*/ 45 h 54"/>
                <a:gd name="T8" fmla="*/ 55 w 55"/>
                <a:gd name="T9" fmla="*/ 49 h 54"/>
                <a:gd name="T10" fmla="*/ 53 w 55"/>
                <a:gd name="T11" fmla="*/ 52 h 54"/>
                <a:gd name="T12" fmla="*/ 51 w 55"/>
                <a:gd name="T13" fmla="*/ 54 h 54"/>
                <a:gd name="T14" fmla="*/ 48 w 55"/>
                <a:gd name="T15" fmla="*/ 54 h 54"/>
                <a:gd name="T16" fmla="*/ 46 w 55"/>
                <a:gd name="T17" fmla="*/ 54 h 54"/>
                <a:gd name="T18" fmla="*/ 42 w 55"/>
                <a:gd name="T19" fmla="*/ 52 h 54"/>
                <a:gd name="T20" fmla="*/ 1 w 55"/>
                <a:gd name="T21" fmla="*/ 14 h 54"/>
                <a:gd name="T22" fmla="*/ 0 w 55"/>
                <a:gd name="T23" fmla="*/ 10 h 54"/>
                <a:gd name="T24" fmla="*/ 0 w 55"/>
                <a:gd name="T25" fmla="*/ 6 h 54"/>
                <a:gd name="T26" fmla="*/ 1 w 55"/>
                <a:gd name="T27" fmla="*/ 2 h 54"/>
                <a:gd name="T28" fmla="*/ 3 w 55"/>
                <a:gd name="T29" fmla="*/ 0 h 54"/>
                <a:gd name="T30" fmla="*/ 7 w 5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7" y="0"/>
                  </a:moveTo>
                  <a:lnTo>
                    <a:pt x="11" y="2"/>
                  </a:lnTo>
                  <a:lnTo>
                    <a:pt x="53" y="41"/>
                  </a:lnTo>
                  <a:lnTo>
                    <a:pt x="55" y="45"/>
                  </a:lnTo>
                  <a:lnTo>
                    <a:pt x="55" y="49"/>
                  </a:lnTo>
                  <a:lnTo>
                    <a:pt x="53" y="52"/>
                  </a:lnTo>
                  <a:lnTo>
                    <a:pt x="51" y="54"/>
                  </a:lnTo>
                  <a:lnTo>
                    <a:pt x="48" y="54"/>
                  </a:lnTo>
                  <a:lnTo>
                    <a:pt x="46" y="54"/>
                  </a:lnTo>
                  <a:lnTo>
                    <a:pt x="42" y="52"/>
                  </a:lnTo>
                  <a:lnTo>
                    <a:pt x="1" y="14"/>
                  </a:lnTo>
                  <a:lnTo>
                    <a:pt x="0" y="10"/>
                  </a:lnTo>
                  <a:lnTo>
                    <a:pt x="0" y="6"/>
                  </a:lnTo>
                  <a:lnTo>
                    <a:pt x="1" y="2"/>
                  </a:lnTo>
                  <a:lnTo>
                    <a:pt x="3"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4" name="Freeform 130"/>
            <p:cNvSpPr>
              <a:spLocks/>
            </p:cNvSpPr>
            <p:nvPr userDrawn="1"/>
          </p:nvSpPr>
          <p:spPr bwMode="auto">
            <a:xfrm>
              <a:off x="11395076" y="5518671"/>
              <a:ext cx="112713" cy="387350"/>
            </a:xfrm>
            <a:custGeom>
              <a:avLst/>
              <a:gdLst>
                <a:gd name="T0" fmla="*/ 13 w 71"/>
                <a:gd name="T1" fmla="*/ 0 h 244"/>
                <a:gd name="T2" fmla="*/ 17 w 71"/>
                <a:gd name="T3" fmla="*/ 0 h 244"/>
                <a:gd name="T4" fmla="*/ 23 w 71"/>
                <a:gd name="T5" fmla="*/ 4 h 244"/>
                <a:gd name="T6" fmla="*/ 44 w 71"/>
                <a:gd name="T7" fmla="*/ 29 h 244"/>
                <a:gd name="T8" fmla="*/ 59 w 71"/>
                <a:gd name="T9" fmla="*/ 58 h 244"/>
                <a:gd name="T10" fmla="*/ 67 w 71"/>
                <a:gd name="T11" fmla="*/ 88 h 244"/>
                <a:gd name="T12" fmla="*/ 71 w 71"/>
                <a:gd name="T13" fmla="*/ 123 h 244"/>
                <a:gd name="T14" fmla="*/ 67 w 71"/>
                <a:gd name="T15" fmla="*/ 156 h 244"/>
                <a:gd name="T16" fmla="*/ 59 w 71"/>
                <a:gd name="T17" fmla="*/ 186 h 244"/>
                <a:gd name="T18" fmla="*/ 44 w 71"/>
                <a:gd name="T19" fmla="*/ 215 h 244"/>
                <a:gd name="T20" fmla="*/ 23 w 71"/>
                <a:gd name="T21" fmla="*/ 240 h 244"/>
                <a:gd name="T22" fmla="*/ 17 w 71"/>
                <a:gd name="T23" fmla="*/ 244 h 244"/>
                <a:gd name="T24" fmla="*/ 13 w 71"/>
                <a:gd name="T25" fmla="*/ 244 h 244"/>
                <a:gd name="T26" fmla="*/ 7 w 71"/>
                <a:gd name="T27" fmla="*/ 244 h 244"/>
                <a:gd name="T28" fmla="*/ 4 w 71"/>
                <a:gd name="T29" fmla="*/ 240 h 244"/>
                <a:gd name="T30" fmla="*/ 0 w 71"/>
                <a:gd name="T31" fmla="*/ 236 h 244"/>
                <a:gd name="T32" fmla="*/ 0 w 71"/>
                <a:gd name="T33" fmla="*/ 232 h 244"/>
                <a:gd name="T34" fmla="*/ 0 w 71"/>
                <a:gd name="T35" fmla="*/ 227 h 244"/>
                <a:gd name="T36" fmla="*/ 4 w 71"/>
                <a:gd name="T37" fmla="*/ 223 h 244"/>
                <a:gd name="T38" fmla="*/ 27 w 71"/>
                <a:gd name="T39" fmla="*/ 192 h 244"/>
                <a:gd name="T40" fmla="*/ 40 w 71"/>
                <a:gd name="T41" fmla="*/ 159 h 244"/>
                <a:gd name="T42" fmla="*/ 44 w 71"/>
                <a:gd name="T43" fmla="*/ 123 h 244"/>
                <a:gd name="T44" fmla="*/ 40 w 71"/>
                <a:gd name="T45" fmla="*/ 85 h 244"/>
                <a:gd name="T46" fmla="*/ 27 w 71"/>
                <a:gd name="T47" fmla="*/ 52 h 244"/>
                <a:gd name="T48" fmla="*/ 4 w 71"/>
                <a:gd name="T49" fmla="*/ 23 h 244"/>
                <a:gd name="T50" fmla="*/ 0 w 71"/>
                <a:gd name="T51" fmla="*/ 17 h 244"/>
                <a:gd name="T52" fmla="*/ 0 w 71"/>
                <a:gd name="T53" fmla="*/ 13 h 244"/>
                <a:gd name="T54" fmla="*/ 0 w 71"/>
                <a:gd name="T55" fmla="*/ 8 h 244"/>
                <a:gd name="T56" fmla="*/ 4 w 71"/>
                <a:gd name="T57" fmla="*/ 4 h 244"/>
                <a:gd name="T58" fmla="*/ 7 w 71"/>
                <a:gd name="T59" fmla="*/ 0 h 244"/>
                <a:gd name="T60" fmla="*/ 13 w 71"/>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244">
                  <a:moveTo>
                    <a:pt x="13" y="0"/>
                  </a:moveTo>
                  <a:lnTo>
                    <a:pt x="17" y="0"/>
                  </a:lnTo>
                  <a:lnTo>
                    <a:pt x="23" y="4"/>
                  </a:lnTo>
                  <a:lnTo>
                    <a:pt x="44" y="29"/>
                  </a:lnTo>
                  <a:lnTo>
                    <a:pt x="59" y="58"/>
                  </a:lnTo>
                  <a:lnTo>
                    <a:pt x="67" y="88"/>
                  </a:lnTo>
                  <a:lnTo>
                    <a:pt x="71" y="123"/>
                  </a:lnTo>
                  <a:lnTo>
                    <a:pt x="67" y="156"/>
                  </a:lnTo>
                  <a:lnTo>
                    <a:pt x="59" y="186"/>
                  </a:lnTo>
                  <a:lnTo>
                    <a:pt x="44" y="215"/>
                  </a:lnTo>
                  <a:lnTo>
                    <a:pt x="23" y="240"/>
                  </a:lnTo>
                  <a:lnTo>
                    <a:pt x="17" y="244"/>
                  </a:lnTo>
                  <a:lnTo>
                    <a:pt x="13" y="244"/>
                  </a:lnTo>
                  <a:lnTo>
                    <a:pt x="7" y="244"/>
                  </a:lnTo>
                  <a:lnTo>
                    <a:pt x="4" y="240"/>
                  </a:lnTo>
                  <a:lnTo>
                    <a:pt x="0" y="236"/>
                  </a:lnTo>
                  <a:lnTo>
                    <a:pt x="0" y="232"/>
                  </a:lnTo>
                  <a:lnTo>
                    <a:pt x="0" y="227"/>
                  </a:lnTo>
                  <a:lnTo>
                    <a:pt x="4" y="223"/>
                  </a:lnTo>
                  <a:lnTo>
                    <a:pt x="27" y="192"/>
                  </a:lnTo>
                  <a:lnTo>
                    <a:pt x="40" y="159"/>
                  </a:lnTo>
                  <a:lnTo>
                    <a:pt x="44" y="123"/>
                  </a:lnTo>
                  <a:lnTo>
                    <a:pt x="40" y="85"/>
                  </a:lnTo>
                  <a:lnTo>
                    <a:pt x="27" y="52"/>
                  </a:lnTo>
                  <a:lnTo>
                    <a:pt x="4" y="23"/>
                  </a:lnTo>
                  <a:lnTo>
                    <a:pt x="0" y="17"/>
                  </a:lnTo>
                  <a:lnTo>
                    <a:pt x="0" y="13"/>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5" name="Freeform 131"/>
            <p:cNvSpPr>
              <a:spLocks/>
            </p:cNvSpPr>
            <p:nvPr userDrawn="1"/>
          </p:nvSpPr>
          <p:spPr bwMode="auto">
            <a:xfrm>
              <a:off x="11339513" y="5574233"/>
              <a:ext cx="92075" cy="276225"/>
            </a:xfrm>
            <a:custGeom>
              <a:avLst/>
              <a:gdLst>
                <a:gd name="T0" fmla="*/ 14 w 58"/>
                <a:gd name="T1" fmla="*/ 0 h 174"/>
                <a:gd name="T2" fmla="*/ 18 w 58"/>
                <a:gd name="T3" fmla="*/ 0 h 174"/>
                <a:gd name="T4" fmla="*/ 23 w 58"/>
                <a:gd name="T5" fmla="*/ 3 h 174"/>
                <a:gd name="T6" fmla="*/ 41 w 58"/>
                <a:gd name="T7" fmla="*/ 28 h 174"/>
                <a:gd name="T8" fmla="*/ 54 w 58"/>
                <a:gd name="T9" fmla="*/ 57 h 174"/>
                <a:gd name="T10" fmla="*/ 58 w 58"/>
                <a:gd name="T11" fmla="*/ 88 h 174"/>
                <a:gd name="T12" fmla="*/ 54 w 58"/>
                <a:gd name="T13" fmla="*/ 119 h 174"/>
                <a:gd name="T14" fmla="*/ 41 w 58"/>
                <a:gd name="T15" fmla="*/ 146 h 174"/>
                <a:gd name="T16" fmla="*/ 23 w 58"/>
                <a:gd name="T17" fmla="*/ 171 h 174"/>
                <a:gd name="T18" fmla="*/ 18 w 58"/>
                <a:gd name="T19" fmla="*/ 174 h 174"/>
                <a:gd name="T20" fmla="*/ 14 w 58"/>
                <a:gd name="T21" fmla="*/ 174 h 174"/>
                <a:gd name="T22" fmla="*/ 8 w 58"/>
                <a:gd name="T23" fmla="*/ 174 h 174"/>
                <a:gd name="T24" fmla="*/ 4 w 58"/>
                <a:gd name="T25" fmla="*/ 171 h 174"/>
                <a:gd name="T26" fmla="*/ 0 w 58"/>
                <a:gd name="T27" fmla="*/ 167 h 174"/>
                <a:gd name="T28" fmla="*/ 0 w 58"/>
                <a:gd name="T29" fmla="*/ 163 h 174"/>
                <a:gd name="T30" fmla="*/ 0 w 58"/>
                <a:gd name="T31" fmla="*/ 157 h 174"/>
                <a:gd name="T32" fmla="*/ 4 w 58"/>
                <a:gd name="T33" fmla="*/ 153 h 174"/>
                <a:gd name="T34" fmla="*/ 19 w 58"/>
                <a:gd name="T35" fmla="*/ 134 h 174"/>
                <a:gd name="T36" fmla="*/ 27 w 58"/>
                <a:gd name="T37" fmla="*/ 111 h 174"/>
                <a:gd name="T38" fmla="*/ 31 w 58"/>
                <a:gd name="T39" fmla="*/ 88 h 174"/>
                <a:gd name="T40" fmla="*/ 27 w 58"/>
                <a:gd name="T41" fmla="*/ 63 h 174"/>
                <a:gd name="T42" fmla="*/ 19 w 58"/>
                <a:gd name="T43" fmla="*/ 42 h 174"/>
                <a:gd name="T44" fmla="*/ 4 w 58"/>
                <a:gd name="T45" fmla="*/ 23 h 174"/>
                <a:gd name="T46" fmla="*/ 0 w 58"/>
                <a:gd name="T47" fmla="*/ 17 h 174"/>
                <a:gd name="T48" fmla="*/ 0 w 58"/>
                <a:gd name="T49" fmla="*/ 13 h 174"/>
                <a:gd name="T50" fmla="*/ 0 w 58"/>
                <a:gd name="T51" fmla="*/ 7 h 174"/>
                <a:gd name="T52" fmla="*/ 4 w 58"/>
                <a:gd name="T53" fmla="*/ 3 h 174"/>
                <a:gd name="T54" fmla="*/ 8 w 58"/>
                <a:gd name="T55" fmla="*/ 0 h 174"/>
                <a:gd name="T56" fmla="*/ 14 w 58"/>
                <a:gd name="T5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174">
                  <a:moveTo>
                    <a:pt x="14" y="0"/>
                  </a:moveTo>
                  <a:lnTo>
                    <a:pt x="18" y="0"/>
                  </a:lnTo>
                  <a:lnTo>
                    <a:pt x="23" y="3"/>
                  </a:lnTo>
                  <a:lnTo>
                    <a:pt x="41" y="28"/>
                  </a:lnTo>
                  <a:lnTo>
                    <a:pt x="54" y="57"/>
                  </a:lnTo>
                  <a:lnTo>
                    <a:pt x="58" y="88"/>
                  </a:lnTo>
                  <a:lnTo>
                    <a:pt x="54" y="119"/>
                  </a:lnTo>
                  <a:lnTo>
                    <a:pt x="41" y="146"/>
                  </a:lnTo>
                  <a:lnTo>
                    <a:pt x="23" y="171"/>
                  </a:lnTo>
                  <a:lnTo>
                    <a:pt x="18" y="174"/>
                  </a:lnTo>
                  <a:lnTo>
                    <a:pt x="14" y="174"/>
                  </a:lnTo>
                  <a:lnTo>
                    <a:pt x="8" y="174"/>
                  </a:lnTo>
                  <a:lnTo>
                    <a:pt x="4" y="171"/>
                  </a:lnTo>
                  <a:lnTo>
                    <a:pt x="0" y="167"/>
                  </a:lnTo>
                  <a:lnTo>
                    <a:pt x="0" y="163"/>
                  </a:lnTo>
                  <a:lnTo>
                    <a:pt x="0" y="157"/>
                  </a:lnTo>
                  <a:lnTo>
                    <a:pt x="4" y="153"/>
                  </a:lnTo>
                  <a:lnTo>
                    <a:pt x="19" y="134"/>
                  </a:lnTo>
                  <a:lnTo>
                    <a:pt x="27" y="111"/>
                  </a:lnTo>
                  <a:lnTo>
                    <a:pt x="31" y="88"/>
                  </a:lnTo>
                  <a:lnTo>
                    <a:pt x="27" y="63"/>
                  </a:lnTo>
                  <a:lnTo>
                    <a:pt x="19" y="42"/>
                  </a:lnTo>
                  <a:lnTo>
                    <a:pt x="4" y="23"/>
                  </a:lnTo>
                  <a:lnTo>
                    <a:pt x="0" y="17"/>
                  </a:lnTo>
                  <a:lnTo>
                    <a:pt x="0" y="13"/>
                  </a:lnTo>
                  <a:lnTo>
                    <a:pt x="0" y="7"/>
                  </a:lnTo>
                  <a:lnTo>
                    <a:pt x="4"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6" name="Freeform 132"/>
            <p:cNvSpPr>
              <a:spLocks/>
            </p:cNvSpPr>
            <p:nvPr userDrawn="1"/>
          </p:nvSpPr>
          <p:spPr bwMode="auto">
            <a:xfrm>
              <a:off x="11285538" y="5628208"/>
              <a:ext cx="66675" cy="168275"/>
            </a:xfrm>
            <a:custGeom>
              <a:avLst/>
              <a:gdLst>
                <a:gd name="T0" fmla="*/ 13 w 42"/>
                <a:gd name="T1" fmla="*/ 0 h 106"/>
                <a:gd name="T2" fmla="*/ 17 w 42"/>
                <a:gd name="T3" fmla="*/ 0 h 106"/>
                <a:gd name="T4" fmla="*/ 23 w 42"/>
                <a:gd name="T5" fmla="*/ 4 h 106"/>
                <a:gd name="T6" fmla="*/ 32 w 42"/>
                <a:gd name="T7" fmla="*/ 17 h 106"/>
                <a:gd name="T8" fmla="*/ 40 w 42"/>
                <a:gd name="T9" fmla="*/ 35 h 106"/>
                <a:gd name="T10" fmla="*/ 42 w 42"/>
                <a:gd name="T11" fmla="*/ 54 h 106"/>
                <a:gd name="T12" fmla="*/ 40 w 42"/>
                <a:gd name="T13" fmla="*/ 71 h 106"/>
                <a:gd name="T14" fmla="*/ 32 w 42"/>
                <a:gd name="T15" fmla="*/ 89 h 106"/>
                <a:gd name="T16" fmla="*/ 23 w 42"/>
                <a:gd name="T17" fmla="*/ 102 h 106"/>
                <a:gd name="T18" fmla="*/ 17 w 42"/>
                <a:gd name="T19" fmla="*/ 106 h 106"/>
                <a:gd name="T20" fmla="*/ 13 w 42"/>
                <a:gd name="T21" fmla="*/ 106 h 106"/>
                <a:gd name="T22" fmla="*/ 7 w 42"/>
                <a:gd name="T23" fmla="*/ 106 h 106"/>
                <a:gd name="T24" fmla="*/ 4 w 42"/>
                <a:gd name="T25" fmla="*/ 102 h 106"/>
                <a:gd name="T26" fmla="*/ 0 w 42"/>
                <a:gd name="T27" fmla="*/ 98 h 106"/>
                <a:gd name="T28" fmla="*/ 0 w 42"/>
                <a:gd name="T29" fmla="*/ 94 h 106"/>
                <a:gd name="T30" fmla="*/ 0 w 42"/>
                <a:gd name="T31" fmla="*/ 89 h 106"/>
                <a:gd name="T32" fmla="*/ 4 w 42"/>
                <a:gd name="T33" fmla="*/ 85 h 106"/>
                <a:gd name="T34" fmla="*/ 13 w 42"/>
                <a:gd name="T35" fmla="*/ 69 h 106"/>
                <a:gd name="T36" fmla="*/ 17 w 42"/>
                <a:gd name="T37" fmla="*/ 54 h 106"/>
                <a:gd name="T38" fmla="*/ 13 w 42"/>
                <a:gd name="T39" fmla="*/ 37 h 106"/>
                <a:gd name="T40" fmla="*/ 4 w 42"/>
                <a:gd name="T41" fmla="*/ 23 h 106"/>
                <a:gd name="T42" fmla="*/ 0 w 42"/>
                <a:gd name="T43" fmla="*/ 17 h 106"/>
                <a:gd name="T44" fmla="*/ 0 w 42"/>
                <a:gd name="T45" fmla="*/ 14 h 106"/>
                <a:gd name="T46" fmla="*/ 0 w 42"/>
                <a:gd name="T47" fmla="*/ 8 h 106"/>
                <a:gd name="T48" fmla="*/ 4 w 42"/>
                <a:gd name="T49" fmla="*/ 4 h 106"/>
                <a:gd name="T50" fmla="*/ 7 w 42"/>
                <a:gd name="T51" fmla="*/ 0 h 106"/>
                <a:gd name="T52" fmla="*/ 13 w 42"/>
                <a:gd name="T5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06">
                  <a:moveTo>
                    <a:pt x="13" y="0"/>
                  </a:moveTo>
                  <a:lnTo>
                    <a:pt x="17" y="0"/>
                  </a:lnTo>
                  <a:lnTo>
                    <a:pt x="23" y="4"/>
                  </a:lnTo>
                  <a:lnTo>
                    <a:pt x="32" y="17"/>
                  </a:lnTo>
                  <a:lnTo>
                    <a:pt x="40" y="35"/>
                  </a:lnTo>
                  <a:lnTo>
                    <a:pt x="42" y="54"/>
                  </a:lnTo>
                  <a:lnTo>
                    <a:pt x="40" y="71"/>
                  </a:lnTo>
                  <a:lnTo>
                    <a:pt x="32" y="89"/>
                  </a:lnTo>
                  <a:lnTo>
                    <a:pt x="23" y="102"/>
                  </a:lnTo>
                  <a:lnTo>
                    <a:pt x="17" y="106"/>
                  </a:lnTo>
                  <a:lnTo>
                    <a:pt x="13" y="106"/>
                  </a:lnTo>
                  <a:lnTo>
                    <a:pt x="7" y="106"/>
                  </a:lnTo>
                  <a:lnTo>
                    <a:pt x="4" y="102"/>
                  </a:lnTo>
                  <a:lnTo>
                    <a:pt x="0" y="98"/>
                  </a:lnTo>
                  <a:lnTo>
                    <a:pt x="0" y="94"/>
                  </a:lnTo>
                  <a:lnTo>
                    <a:pt x="0" y="89"/>
                  </a:lnTo>
                  <a:lnTo>
                    <a:pt x="4" y="85"/>
                  </a:lnTo>
                  <a:lnTo>
                    <a:pt x="13" y="69"/>
                  </a:lnTo>
                  <a:lnTo>
                    <a:pt x="17" y="54"/>
                  </a:lnTo>
                  <a:lnTo>
                    <a:pt x="13" y="37"/>
                  </a:lnTo>
                  <a:lnTo>
                    <a:pt x="4" y="23"/>
                  </a:lnTo>
                  <a:lnTo>
                    <a:pt x="0" y="17"/>
                  </a:lnTo>
                  <a:lnTo>
                    <a:pt x="0" y="14"/>
                  </a:lnTo>
                  <a:lnTo>
                    <a:pt x="0" y="8"/>
                  </a:lnTo>
                  <a:lnTo>
                    <a:pt x="4" y="4"/>
                  </a:lnTo>
                  <a:lnTo>
                    <a:pt x="7"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7" name="Freeform 133"/>
            <p:cNvSpPr>
              <a:spLocks/>
            </p:cNvSpPr>
            <p:nvPr userDrawn="1"/>
          </p:nvSpPr>
          <p:spPr bwMode="auto">
            <a:xfrm>
              <a:off x="11104563" y="5644083"/>
              <a:ext cx="125413" cy="149225"/>
            </a:xfrm>
            <a:custGeom>
              <a:avLst/>
              <a:gdLst>
                <a:gd name="T0" fmla="*/ 79 w 79"/>
                <a:gd name="T1" fmla="*/ 0 h 94"/>
                <a:gd name="T2" fmla="*/ 79 w 79"/>
                <a:gd name="T3" fmla="*/ 94 h 94"/>
                <a:gd name="T4" fmla="*/ 29 w 79"/>
                <a:gd name="T5" fmla="*/ 73 h 94"/>
                <a:gd name="T6" fmla="*/ 0 w 79"/>
                <a:gd name="T7" fmla="*/ 73 h 94"/>
                <a:gd name="T8" fmla="*/ 0 w 79"/>
                <a:gd name="T9" fmla="*/ 27 h 94"/>
                <a:gd name="T10" fmla="*/ 31 w 79"/>
                <a:gd name="T11" fmla="*/ 25 h 94"/>
                <a:gd name="T12" fmla="*/ 79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79" y="0"/>
                  </a:moveTo>
                  <a:lnTo>
                    <a:pt x="79" y="94"/>
                  </a:lnTo>
                  <a:lnTo>
                    <a:pt x="29" y="73"/>
                  </a:lnTo>
                  <a:lnTo>
                    <a:pt x="0" y="73"/>
                  </a:lnTo>
                  <a:lnTo>
                    <a:pt x="0" y="27"/>
                  </a:lnTo>
                  <a:lnTo>
                    <a:pt x="31" y="25"/>
                  </a:lnTo>
                  <a:lnTo>
                    <a:pt x="7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08" name="Freeform 134"/>
            <p:cNvSpPr>
              <a:spLocks noEditPoints="1"/>
            </p:cNvSpPr>
            <p:nvPr userDrawn="1"/>
          </p:nvSpPr>
          <p:spPr bwMode="auto">
            <a:xfrm>
              <a:off x="11090276" y="5631383"/>
              <a:ext cx="152400" cy="174625"/>
            </a:xfrm>
            <a:custGeom>
              <a:avLst/>
              <a:gdLst>
                <a:gd name="T0" fmla="*/ 80 w 96"/>
                <a:gd name="T1" fmla="*/ 21 h 110"/>
                <a:gd name="T2" fmla="*/ 44 w 96"/>
                <a:gd name="T3" fmla="*/ 40 h 110"/>
                <a:gd name="T4" fmla="*/ 40 w 96"/>
                <a:gd name="T5" fmla="*/ 42 h 110"/>
                <a:gd name="T6" fmla="*/ 17 w 96"/>
                <a:gd name="T7" fmla="*/ 42 h 110"/>
                <a:gd name="T8" fmla="*/ 17 w 96"/>
                <a:gd name="T9" fmla="*/ 73 h 110"/>
                <a:gd name="T10" fmla="*/ 38 w 96"/>
                <a:gd name="T11" fmla="*/ 73 h 110"/>
                <a:gd name="T12" fmla="*/ 42 w 96"/>
                <a:gd name="T13" fmla="*/ 73 h 110"/>
                <a:gd name="T14" fmla="*/ 80 w 96"/>
                <a:gd name="T15" fmla="*/ 90 h 110"/>
                <a:gd name="T16" fmla="*/ 80 w 96"/>
                <a:gd name="T17" fmla="*/ 21 h 110"/>
                <a:gd name="T18" fmla="*/ 88 w 96"/>
                <a:gd name="T19" fmla="*/ 0 h 110"/>
                <a:gd name="T20" fmla="*/ 92 w 96"/>
                <a:gd name="T21" fmla="*/ 2 h 110"/>
                <a:gd name="T22" fmla="*/ 94 w 96"/>
                <a:gd name="T23" fmla="*/ 4 h 110"/>
                <a:gd name="T24" fmla="*/ 96 w 96"/>
                <a:gd name="T25" fmla="*/ 8 h 110"/>
                <a:gd name="T26" fmla="*/ 96 w 96"/>
                <a:gd name="T27" fmla="*/ 102 h 110"/>
                <a:gd name="T28" fmla="*/ 94 w 96"/>
                <a:gd name="T29" fmla="*/ 106 h 110"/>
                <a:gd name="T30" fmla="*/ 92 w 96"/>
                <a:gd name="T31" fmla="*/ 108 h 110"/>
                <a:gd name="T32" fmla="*/ 88 w 96"/>
                <a:gd name="T33" fmla="*/ 110 h 110"/>
                <a:gd name="T34" fmla="*/ 84 w 96"/>
                <a:gd name="T35" fmla="*/ 108 h 110"/>
                <a:gd name="T36" fmla="*/ 36 w 96"/>
                <a:gd name="T37" fmla="*/ 88 h 110"/>
                <a:gd name="T38" fmla="*/ 9 w 96"/>
                <a:gd name="T39" fmla="*/ 88 h 110"/>
                <a:gd name="T40" fmla="*/ 4 w 96"/>
                <a:gd name="T41" fmla="*/ 87 h 110"/>
                <a:gd name="T42" fmla="*/ 2 w 96"/>
                <a:gd name="T43" fmla="*/ 85 h 110"/>
                <a:gd name="T44" fmla="*/ 0 w 96"/>
                <a:gd name="T45" fmla="*/ 81 h 110"/>
                <a:gd name="T46" fmla="*/ 0 w 96"/>
                <a:gd name="T47" fmla="*/ 35 h 110"/>
                <a:gd name="T48" fmla="*/ 2 w 96"/>
                <a:gd name="T49" fmla="*/ 31 h 110"/>
                <a:gd name="T50" fmla="*/ 4 w 96"/>
                <a:gd name="T51" fmla="*/ 27 h 110"/>
                <a:gd name="T52" fmla="*/ 7 w 96"/>
                <a:gd name="T53" fmla="*/ 27 h 110"/>
                <a:gd name="T54" fmla="*/ 38 w 96"/>
                <a:gd name="T55" fmla="*/ 25 h 110"/>
                <a:gd name="T56" fmla="*/ 84 w 96"/>
                <a:gd name="T57" fmla="*/ 2 h 110"/>
                <a:gd name="T58" fmla="*/ 88 w 96"/>
                <a:gd name="T5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6" h="110">
                  <a:moveTo>
                    <a:pt x="80" y="21"/>
                  </a:moveTo>
                  <a:lnTo>
                    <a:pt x="44" y="40"/>
                  </a:lnTo>
                  <a:lnTo>
                    <a:pt x="40" y="42"/>
                  </a:lnTo>
                  <a:lnTo>
                    <a:pt x="17" y="42"/>
                  </a:lnTo>
                  <a:lnTo>
                    <a:pt x="17" y="73"/>
                  </a:lnTo>
                  <a:lnTo>
                    <a:pt x="38" y="73"/>
                  </a:lnTo>
                  <a:lnTo>
                    <a:pt x="42" y="73"/>
                  </a:lnTo>
                  <a:lnTo>
                    <a:pt x="80" y="90"/>
                  </a:lnTo>
                  <a:lnTo>
                    <a:pt x="80" y="21"/>
                  </a:lnTo>
                  <a:close/>
                  <a:moveTo>
                    <a:pt x="88" y="0"/>
                  </a:moveTo>
                  <a:lnTo>
                    <a:pt x="92" y="2"/>
                  </a:lnTo>
                  <a:lnTo>
                    <a:pt x="94" y="4"/>
                  </a:lnTo>
                  <a:lnTo>
                    <a:pt x="96" y="8"/>
                  </a:lnTo>
                  <a:lnTo>
                    <a:pt x="96" y="102"/>
                  </a:lnTo>
                  <a:lnTo>
                    <a:pt x="94" y="106"/>
                  </a:lnTo>
                  <a:lnTo>
                    <a:pt x="92" y="108"/>
                  </a:lnTo>
                  <a:lnTo>
                    <a:pt x="88" y="110"/>
                  </a:lnTo>
                  <a:lnTo>
                    <a:pt x="84" y="108"/>
                  </a:lnTo>
                  <a:lnTo>
                    <a:pt x="36" y="88"/>
                  </a:lnTo>
                  <a:lnTo>
                    <a:pt x="9" y="88"/>
                  </a:lnTo>
                  <a:lnTo>
                    <a:pt x="4" y="87"/>
                  </a:lnTo>
                  <a:lnTo>
                    <a:pt x="2" y="85"/>
                  </a:lnTo>
                  <a:lnTo>
                    <a:pt x="0" y="81"/>
                  </a:lnTo>
                  <a:lnTo>
                    <a:pt x="0" y="35"/>
                  </a:lnTo>
                  <a:lnTo>
                    <a:pt x="2" y="31"/>
                  </a:lnTo>
                  <a:lnTo>
                    <a:pt x="4" y="27"/>
                  </a:lnTo>
                  <a:lnTo>
                    <a:pt x="7" y="27"/>
                  </a:lnTo>
                  <a:lnTo>
                    <a:pt x="38" y="25"/>
                  </a:lnTo>
                  <a:lnTo>
                    <a:pt x="84" y="2"/>
                  </a:lnTo>
                  <a:lnTo>
                    <a:pt x="8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3" name="Freeform 139"/>
            <p:cNvSpPr>
              <a:spLocks/>
            </p:cNvSpPr>
            <p:nvPr userDrawn="1"/>
          </p:nvSpPr>
          <p:spPr bwMode="auto">
            <a:xfrm>
              <a:off x="8755063" y="5498033"/>
              <a:ext cx="411163" cy="404813"/>
            </a:xfrm>
            <a:custGeom>
              <a:avLst/>
              <a:gdLst>
                <a:gd name="T0" fmla="*/ 98 w 259"/>
                <a:gd name="T1" fmla="*/ 0 h 255"/>
                <a:gd name="T2" fmla="*/ 98 w 259"/>
                <a:gd name="T3" fmla="*/ 19 h 255"/>
                <a:gd name="T4" fmla="*/ 73 w 259"/>
                <a:gd name="T5" fmla="*/ 30 h 255"/>
                <a:gd name="T6" fmla="*/ 50 w 259"/>
                <a:gd name="T7" fmla="*/ 48 h 255"/>
                <a:gd name="T8" fmla="*/ 35 w 259"/>
                <a:gd name="T9" fmla="*/ 71 h 255"/>
                <a:gd name="T10" fmla="*/ 23 w 259"/>
                <a:gd name="T11" fmla="*/ 98 h 255"/>
                <a:gd name="T12" fmla="*/ 19 w 259"/>
                <a:gd name="T13" fmla="*/ 126 h 255"/>
                <a:gd name="T14" fmla="*/ 25 w 259"/>
                <a:gd name="T15" fmla="*/ 161 h 255"/>
                <a:gd name="T16" fmla="*/ 40 w 259"/>
                <a:gd name="T17" fmla="*/ 192 h 255"/>
                <a:gd name="T18" fmla="*/ 63 w 259"/>
                <a:gd name="T19" fmla="*/ 215 h 255"/>
                <a:gd name="T20" fmla="*/ 94 w 259"/>
                <a:gd name="T21" fmla="*/ 230 h 255"/>
                <a:gd name="T22" fmla="*/ 129 w 259"/>
                <a:gd name="T23" fmla="*/ 236 h 255"/>
                <a:gd name="T24" fmla="*/ 163 w 259"/>
                <a:gd name="T25" fmla="*/ 230 h 255"/>
                <a:gd name="T26" fmla="*/ 194 w 259"/>
                <a:gd name="T27" fmla="*/ 215 h 255"/>
                <a:gd name="T28" fmla="*/ 219 w 259"/>
                <a:gd name="T29" fmla="*/ 192 h 255"/>
                <a:gd name="T30" fmla="*/ 234 w 259"/>
                <a:gd name="T31" fmla="*/ 161 h 255"/>
                <a:gd name="T32" fmla="*/ 240 w 259"/>
                <a:gd name="T33" fmla="*/ 126 h 255"/>
                <a:gd name="T34" fmla="*/ 236 w 259"/>
                <a:gd name="T35" fmla="*/ 98 h 255"/>
                <a:gd name="T36" fmla="*/ 225 w 259"/>
                <a:gd name="T37" fmla="*/ 71 h 255"/>
                <a:gd name="T38" fmla="*/ 207 w 259"/>
                <a:gd name="T39" fmla="*/ 48 h 255"/>
                <a:gd name="T40" fmla="*/ 186 w 259"/>
                <a:gd name="T41" fmla="*/ 30 h 255"/>
                <a:gd name="T42" fmla="*/ 159 w 259"/>
                <a:gd name="T43" fmla="*/ 19 h 255"/>
                <a:gd name="T44" fmla="*/ 159 w 259"/>
                <a:gd name="T45" fmla="*/ 0 h 255"/>
                <a:gd name="T46" fmla="*/ 192 w 259"/>
                <a:gd name="T47" fmla="*/ 13 h 255"/>
                <a:gd name="T48" fmla="*/ 219 w 259"/>
                <a:gd name="T49" fmla="*/ 32 h 255"/>
                <a:gd name="T50" fmla="*/ 240 w 259"/>
                <a:gd name="T51" fmla="*/ 59 h 255"/>
                <a:gd name="T52" fmla="*/ 254 w 259"/>
                <a:gd name="T53" fmla="*/ 90 h 255"/>
                <a:gd name="T54" fmla="*/ 259 w 259"/>
                <a:gd name="T55" fmla="*/ 126 h 255"/>
                <a:gd name="T56" fmla="*/ 254 w 259"/>
                <a:gd name="T57" fmla="*/ 161 h 255"/>
                <a:gd name="T58" fmla="*/ 240 w 259"/>
                <a:gd name="T59" fmla="*/ 192 h 255"/>
                <a:gd name="T60" fmla="*/ 221 w 259"/>
                <a:gd name="T61" fmla="*/ 217 h 255"/>
                <a:gd name="T62" fmla="*/ 194 w 259"/>
                <a:gd name="T63" fmla="*/ 238 h 255"/>
                <a:gd name="T64" fmla="*/ 163 w 259"/>
                <a:gd name="T65" fmla="*/ 251 h 255"/>
                <a:gd name="T66" fmla="*/ 129 w 259"/>
                <a:gd name="T67" fmla="*/ 255 h 255"/>
                <a:gd name="T68" fmla="*/ 94 w 259"/>
                <a:gd name="T69" fmla="*/ 251 h 255"/>
                <a:gd name="T70" fmla="*/ 63 w 259"/>
                <a:gd name="T71" fmla="*/ 238 h 255"/>
                <a:gd name="T72" fmla="*/ 38 w 259"/>
                <a:gd name="T73" fmla="*/ 217 h 255"/>
                <a:gd name="T74" fmla="*/ 17 w 259"/>
                <a:gd name="T75" fmla="*/ 192 h 255"/>
                <a:gd name="T76" fmla="*/ 4 w 259"/>
                <a:gd name="T77" fmla="*/ 161 h 255"/>
                <a:gd name="T78" fmla="*/ 0 w 259"/>
                <a:gd name="T79" fmla="*/ 126 h 255"/>
                <a:gd name="T80" fmla="*/ 4 w 259"/>
                <a:gd name="T81" fmla="*/ 90 h 255"/>
                <a:gd name="T82" fmla="*/ 19 w 259"/>
                <a:gd name="T83" fmla="*/ 59 h 255"/>
                <a:gd name="T84" fmla="*/ 40 w 259"/>
                <a:gd name="T85" fmla="*/ 32 h 255"/>
                <a:gd name="T86" fmla="*/ 67 w 259"/>
                <a:gd name="T87" fmla="*/ 13 h 255"/>
                <a:gd name="T88" fmla="*/ 98 w 259"/>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5">
                  <a:moveTo>
                    <a:pt x="98" y="0"/>
                  </a:moveTo>
                  <a:lnTo>
                    <a:pt x="98" y="19"/>
                  </a:lnTo>
                  <a:lnTo>
                    <a:pt x="73" y="30"/>
                  </a:lnTo>
                  <a:lnTo>
                    <a:pt x="50" y="48"/>
                  </a:lnTo>
                  <a:lnTo>
                    <a:pt x="35" y="71"/>
                  </a:lnTo>
                  <a:lnTo>
                    <a:pt x="23" y="98"/>
                  </a:lnTo>
                  <a:lnTo>
                    <a:pt x="19" y="126"/>
                  </a:lnTo>
                  <a:lnTo>
                    <a:pt x="25" y="161"/>
                  </a:lnTo>
                  <a:lnTo>
                    <a:pt x="40" y="192"/>
                  </a:lnTo>
                  <a:lnTo>
                    <a:pt x="63" y="215"/>
                  </a:lnTo>
                  <a:lnTo>
                    <a:pt x="94" y="230"/>
                  </a:lnTo>
                  <a:lnTo>
                    <a:pt x="129" y="236"/>
                  </a:lnTo>
                  <a:lnTo>
                    <a:pt x="163" y="230"/>
                  </a:lnTo>
                  <a:lnTo>
                    <a:pt x="194" y="215"/>
                  </a:lnTo>
                  <a:lnTo>
                    <a:pt x="219" y="192"/>
                  </a:lnTo>
                  <a:lnTo>
                    <a:pt x="234" y="161"/>
                  </a:lnTo>
                  <a:lnTo>
                    <a:pt x="240" y="126"/>
                  </a:lnTo>
                  <a:lnTo>
                    <a:pt x="236" y="98"/>
                  </a:lnTo>
                  <a:lnTo>
                    <a:pt x="225" y="71"/>
                  </a:lnTo>
                  <a:lnTo>
                    <a:pt x="207" y="48"/>
                  </a:lnTo>
                  <a:lnTo>
                    <a:pt x="186" y="30"/>
                  </a:lnTo>
                  <a:lnTo>
                    <a:pt x="159" y="19"/>
                  </a:lnTo>
                  <a:lnTo>
                    <a:pt x="159" y="0"/>
                  </a:lnTo>
                  <a:lnTo>
                    <a:pt x="192" y="13"/>
                  </a:lnTo>
                  <a:lnTo>
                    <a:pt x="219" y="32"/>
                  </a:lnTo>
                  <a:lnTo>
                    <a:pt x="240" y="59"/>
                  </a:lnTo>
                  <a:lnTo>
                    <a:pt x="254" y="90"/>
                  </a:lnTo>
                  <a:lnTo>
                    <a:pt x="259" y="126"/>
                  </a:lnTo>
                  <a:lnTo>
                    <a:pt x="254" y="161"/>
                  </a:lnTo>
                  <a:lnTo>
                    <a:pt x="240" y="192"/>
                  </a:lnTo>
                  <a:lnTo>
                    <a:pt x="221" y="217"/>
                  </a:lnTo>
                  <a:lnTo>
                    <a:pt x="194" y="238"/>
                  </a:lnTo>
                  <a:lnTo>
                    <a:pt x="163" y="251"/>
                  </a:lnTo>
                  <a:lnTo>
                    <a:pt x="129" y="255"/>
                  </a:lnTo>
                  <a:lnTo>
                    <a:pt x="94" y="251"/>
                  </a:lnTo>
                  <a:lnTo>
                    <a:pt x="63" y="238"/>
                  </a:lnTo>
                  <a:lnTo>
                    <a:pt x="38" y="217"/>
                  </a:lnTo>
                  <a:lnTo>
                    <a:pt x="17" y="192"/>
                  </a:lnTo>
                  <a:lnTo>
                    <a:pt x="4" y="161"/>
                  </a:lnTo>
                  <a:lnTo>
                    <a:pt x="0" y="126"/>
                  </a:lnTo>
                  <a:lnTo>
                    <a:pt x="4" y="90"/>
                  </a:lnTo>
                  <a:lnTo>
                    <a:pt x="19" y="59"/>
                  </a:lnTo>
                  <a:lnTo>
                    <a:pt x="40" y="32"/>
                  </a:lnTo>
                  <a:lnTo>
                    <a:pt x="67" y="13"/>
                  </a:lnTo>
                  <a:lnTo>
                    <a:pt x="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4" name="Freeform 140"/>
            <p:cNvSpPr>
              <a:spLocks/>
            </p:cNvSpPr>
            <p:nvPr userDrawn="1"/>
          </p:nvSpPr>
          <p:spPr bwMode="auto">
            <a:xfrm>
              <a:off x="8950326" y="5429771"/>
              <a:ext cx="30163" cy="180975"/>
            </a:xfrm>
            <a:custGeom>
              <a:avLst/>
              <a:gdLst>
                <a:gd name="T0" fmla="*/ 10 w 19"/>
                <a:gd name="T1" fmla="*/ 0 h 114"/>
                <a:gd name="T2" fmla="*/ 13 w 19"/>
                <a:gd name="T3" fmla="*/ 0 h 114"/>
                <a:gd name="T4" fmla="*/ 17 w 19"/>
                <a:gd name="T5" fmla="*/ 4 h 114"/>
                <a:gd name="T6" fmla="*/ 19 w 19"/>
                <a:gd name="T7" fmla="*/ 8 h 114"/>
                <a:gd name="T8" fmla="*/ 19 w 19"/>
                <a:gd name="T9" fmla="*/ 106 h 114"/>
                <a:gd name="T10" fmla="*/ 17 w 19"/>
                <a:gd name="T11" fmla="*/ 110 h 114"/>
                <a:gd name="T12" fmla="*/ 13 w 19"/>
                <a:gd name="T13" fmla="*/ 114 h 114"/>
                <a:gd name="T14" fmla="*/ 10 w 19"/>
                <a:gd name="T15" fmla="*/ 114 h 114"/>
                <a:gd name="T16" fmla="*/ 4 w 19"/>
                <a:gd name="T17" fmla="*/ 114 h 114"/>
                <a:gd name="T18" fmla="*/ 0 w 19"/>
                <a:gd name="T19" fmla="*/ 110 h 114"/>
                <a:gd name="T20" fmla="*/ 0 w 19"/>
                <a:gd name="T21" fmla="*/ 106 h 114"/>
                <a:gd name="T22" fmla="*/ 0 w 19"/>
                <a:gd name="T23" fmla="*/ 8 h 114"/>
                <a:gd name="T24" fmla="*/ 0 w 19"/>
                <a:gd name="T25" fmla="*/ 4 h 114"/>
                <a:gd name="T26" fmla="*/ 4 w 19"/>
                <a:gd name="T27" fmla="*/ 0 h 114"/>
                <a:gd name="T28" fmla="*/ 10 w 19"/>
                <a:gd name="T2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4">
                  <a:moveTo>
                    <a:pt x="10" y="0"/>
                  </a:moveTo>
                  <a:lnTo>
                    <a:pt x="13" y="0"/>
                  </a:lnTo>
                  <a:lnTo>
                    <a:pt x="17" y="4"/>
                  </a:lnTo>
                  <a:lnTo>
                    <a:pt x="19" y="8"/>
                  </a:lnTo>
                  <a:lnTo>
                    <a:pt x="19" y="106"/>
                  </a:lnTo>
                  <a:lnTo>
                    <a:pt x="17" y="110"/>
                  </a:lnTo>
                  <a:lnTo>
                    <a:pt x="13" y="114"/>
                  </a:lnTo>
                  <a:lnTo>
                    <a:pt x="10" y="114"/>
                  </a:lnTo>
                  <a:lnTo>
                    <a:pt x="4" y="114"/>
                  </a:lnTo>
                  <a:lnTo>
                    <a:pt x="0" y="110"/>
                  </a:lnTo>
                  <a:lnTo>
                    <a:pt x="0" y="106"/>
                  </a:lnTo>
                  <a:lnTo>
                    <a:pt x="0" y="8"/>
                  </a:lnTo>
                  <a:lnTo>
                    <a:pt x="0" y="4"/>
                  </a:lnTo>
                  <a:lnTo>
                    <a:pt x="4"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5" name="Freeform 141"/>
            <p:cNvSpPr>
              <a:spLocks noEditPoints="1"/>
            </p:cNvSpPr>
            <p:nvPr userDrawn="1"/>
          </p:nvSpPr>
          <p:spPr bwMode="auto">
            <a:xfrm>
              <a:off x="7002463" y="6653733"/>
              <a:ext cx="436563" cy="434975"/>
            </a:xfrm>
            <a:custGeom>
              <a:avLst/>
              <a:gdLst>
                <a:gd name="T0" fmla="*/ 213 w 275"/>
                <a:gd name="T1" fmla="*/ 194 h 274"/>
                <a:gd name="T2" fmla="*/ 217 w 275"/>
                <a:gd name="T3" fmla="*/ 173 h 274"/>
                <a:gd name="T4" fmla="*/ 40 w 275"/>
                <a:gd name="T5" fmla="*/ 119 h 274"/>
                <a:gd name="T6" fmla="*/ 154 w 275"/>
                <a:gd name="T7" fmla="*/ 51 h 274"/>
                <a:gd name="T8" fmla="*/ 148 w 275"/>
                <a:gd name="T9" fmla="*/ 59 h 274"/>
                <a:gd name="T10" fmla="*/ 146 w 275"/>
                <a:gd name="T11" fmla="*/ 53 h 274"/>
                <a:gd name="T12" fmla="*/ 136 w 275"/>
                <a:gd name="T13" fmla="*/ 23 h 274"/>
                <a:gd name="T14" fmla="*/ 125 w 275"/>
                <a:gd name="T15" fmla="*/ 32 h 274"/>
                <a:gd name="T16" fmla="*/ 104 w 275"/>
                <a:gd name="T17" fmla="*/ 44 h 274"/>
                <a:gd name="T18" fmla="*/ 108 w 275"/>
                <a:gd name="T19" fmla="*/ 27 h 274"/>
                <a:gd name="T20" fmla="*/ 96 w 275"/>
                <a:gd name="T21" fmla="*/ 36 h 274"/>
                <a:gd name="T22" fmla="*/ 77 w 275"/>
                <a:gd name="T23" fmla="*/ 42 h 274"/>
                <a:gd name="T24" fmla="*/ 67 w 275"/>
                <a:gd name="T25" fmla="*/ 44 h 274"/>
                <a:gd name="T26" fmla="*/ 71 w 275"/>
                <a:gd name="T27" fmla="*/ 50 h 274"/>
                <a:gd name="T28" fmla="*/ 86 w 275"/>
                <a:gd name="T29" fmla="*/ 53 h 274"/>
                <a:gd name="T30" fmla="*/ 77 w 275"/>
                <a:gd name="T31" fmla="*/ 65 h 274"/>
                <a:gd name="T32" fmla="*/ 69 w 275"/>
                <a:gd name="T33" fmla="*/ 78 h 274"/>
                <a:gd name="T34" fmla="*/ 44 w 275"/>
                <a:gd name="T35" fmla="*/ 103 h 274"/>
                <a:gd name="T36" fmla="*/ 33 w 275"/>
                <a:gd name="T37" fmla="*/ 100 h 274"/>
                <a:gd name="T38" fmla="*/ 29 w 275"/>
                <a:gd name="T39" fmla="*/ 115 h 274"/>
                <a:gd name="T40" fmla="*/ 35 w 275"/>
                <a:gd name="T41" fmla="*/ 128 h 274"/>
                <a:gd name="T42" fmla="*/ 56 w 275"/>
                <a:gd name="T43" fmla="*/ 130 h 274"/>
                <a:gd name="T44" fmla="*/ 77 w 275"/>
                <a:gd name="T45" fmla="*/ 142 h 274"/>
                <a:gd name="T46" fmla="*/ 102 w 275"/>
                <a:gd name="T47" fmla="*/ 157 h 274"/>
                <a:gd name="T48" fmla="*/ 92 w 275"/>
                <a:gd name="T49" fmla="*/ 190 h 274"/>
                <a:gd name="T50" fmla="*/ 75 w 275"/>
                <a:gd name="T51" fmla="*/ 222 h 274"/>
                <a:gd name="T52" fmla="*/ 69 w 275"/>
                <a:gd name="T53" fmla="*/ 224 h 274"/>
                <a:gd name="T54" fmla="*/ 42 w 275"/>
                <a:gd name="T55" fmla="*/ 163 h 274"/>
                <a:gd name="T56" fmla="*/ 42 w 275"/>
                <a:gd name="T57" fmla="*/ 138 h 274"/>
                <a:gd name="T58" fmla="*/ 25 w 275"/>
                <a:gd name="T59" fmla="*/ 124 h 274"/>
                <a:gd name="T60" fmla="*/ 206 w 275"/>
                <a:gd name="T61" fmla="*/ 230 h 274"/>
                <a:gd name="T62" fmla="*/ 221 w 275"/>
                <a:gd name="T63" fmla="*/ 98 h 274"/>
                <a:gd name="T64" fmla="*/ 232 w 275"/>
                <a:gd name="T65" fmla="*/ 109 h 274"/>
                <a:gd name="T66" fmla="*/ 213 w 275"/>
                <a:gd name="T67" fmla="*/ 123 h 274"/>
                <a:gd name="T68" fmla="*/ 204 w 275"/>
                <a:gd name="T69" fmla="*/ 113 h 274"/>
                <a:gd name="T70" fmla="*/ 223 w 275"/>
                <a:gd name="T71" fmla="*/ 130 h 274"/>
                <a:gd name="T72" fmla="*/ 206 w 275"/>
                <a:gd name="T73" fmla="*/ 163 h 274"/>
                <a:gd name="T74" fmla="*/ 198 w 275"/>
                <a:gd name="T75" fmla="*/ 186 h 274"/>
                <a:gd name="T76" fmla="*/ 188 w 275"/>
                <a:gd name="T77" fmla="*/ 207 h 274"/>
                <a:gd name="T78" fmla="*/ 171 w 275"/>
                <a:gd name="T79" fmla="*/ 190 h 274"/>
                <a:gd name="T80" fmla="*/ 167 w 275"/>
                <a:gd name="T81" fmla="*/ 153 h 274"/>
                <a:gd name="T82" fmla="*/ 144 w 275"/>
                <a:gd name="T83" fmla="*/ 142 h 274"/>
                <a:gd name="T84" fmla="*/ 127 w 275"/>
                <a:gd name="T85" fmla="*/ 121 h 274"/>
                <a:gd name="T86" fmla="*/ 138 w 275"/>
                <a:gd name="T87" fmla="*/ 94 h 274"/>
                <a:gd name="T88" fmla="*/ 158 w 275"/>
                <a:gd name="T89" fmla="*/ 84 h 274"/>
                <a:gd name="T90" fmla="*/ 173 w 275"/>
                <a:gd name="T91" fmla="*/ 94 h 274"/>
                <a:gd name="T92" fmla="*/ 196 w 275"/>
                <a:gd name="T93" fmla="*/ 94 h 274"/>
                <a:gd name="T94" fmla="*/ 188 w 275"/>
                <a:gd name="T95" fmla="*/ 82 h 274"/>
                <a:gd name="T96" fmla="*/ 177 w 275"/>
                <a:gd name="T97" fmla="*/ 75 h 274"/>
                <a:gd name="T98" fmla="*/ 175 w 275"/>
                <a:gd name="T99" fmla="*/ 76 h 274"/>
                <a:gd name="T100" fmla="*/ 165 w 275"/>
                <a:gd name="T101" fmla="*/ 75 h 274"/>
                <a:gd name="T102" fmla="*/ 146 w 275"/>
                <a:gd name="T103" fmla="*/ 84 h 274"/>
                <a:gd name="T104" fmla="*/ 142 w 275"/>
                <a:gd name="T105" fmla="*/ 73 h 274"/>
                <a:gd name="T106" fmla="*/ 150 w 275"/>
                <a:gd name="T107" fmla="*/ 63 h 274"/>
                <a:gd name="T108" fmla="*/ 169 w 275"/>
                <a:gd name="T109" fmla="*/ 53 h 274"/>
                <a:gd name="T110" fmla="*/ 181 w 275"/>
                <a:gd name="T111" fmla="*/ 48 h 274"/>
                <a:gd name="T112" fmla="*/ 177 w 275"/>
                <a:gd name="T113" fmla="*/ 36 h 274"/>
                <a:gd name="T114" fmla="*/ 173 w 275"/>
                <a:gd name="T115" fmla="*/ 50 h 274"/>
                <a:gd name="T116" fmla="*/ 161 w 275"/>
                <a:gd name="T117" fmla="*/ 42 h 274"/>
                <a:gd name="T118" fmla="*/ 136 w 275"/>
                <a:gd name="T119" fmla="*/ 21 h 274"/>
                <a:gd name="T120" fmla="*/ 255 w 275"/>
                <a:gd name="T121" fmla="*/ 207 h 274"/>
                <a:gd name="T122" fmla="*/ 4 w 275"/>
                <a:gd name="T123" fmla="*/ 1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4">
                  <a:moveTo>
                    <a:pt x="217" y="173"/>
                  </a:moveTo>
                  <a:lnTo>
                    <a:pt x="219" y="173"/>
                  </a:lnTo>
                  <a:lnTo>
                    <a:pt x="221" y="174"/>
                  </a:lnTo>
                  <a:lnTo>
                    <a:pt x="221" y="178"/>
                  </a:lnTo>
                  <a:lnTo>
                    <a:pt x="221" y="182"/>
                  </a:lnTo>
                  <a:lnTo>
                    <a:pt x="219" y="186"/>
                  </a:lnTo>
                  <a:lnTo>
                    <a:pt x="217" y="190"/>
                  </a:lnTo>
                  <a:lnTo>
                    <a:pt x="215" y="192"/>
                  </a:lnTo>
                  <a:lnTo>
                    <a:pt x="213" y="194"/>
                  </a:lnTo>
                  <a:lnTo>
                    <a:pt x="211" y="192"/>
                  </a:lnTo>
                  <a:lnTo>
                    <a:pt x="209" y="188"/>
                  </a:lnTo>
                  <a:lnTo>
                    <a:pt x="209" y="186"/>
                  </a:lnTo>
                  <a:lnTo>
                    <a:pt x="211" y="184"/>
                  </a:lnTo>
                  <a:lnTo>
                    <a:pt x="213" y="182"/>
                  </a:lnTo>
                  <a:lnTo>
                    <a:pt x="215" y="178"/>
                  </a:lnTo>
                  <a:lnTo>
                    <a:pt x="215" y="176"/>
                  </a:lnTo>
                  <a:lnTo>
                    <a:pt x="215" y="173"/>
                  </a:lnTo>
                  <a:lnTo>
                    <a:pt x="217" y="173"/>
                  </a:lnTo>
                  <a:close/>
                  <a:moveTo>
                    <a:pt x="40" y="111"/>
                  </a:moveTo>
                  <a:lnTo>
                    <a:pt x="44" y="113"/>
                  </a:lnTo>
                  <a:lnTo>
                    <a:pt x="48" y="115"/>
                  </a:lnTo>
                  <a:lnTo>
                    <a:pt x="50" y="117"/>
                  </a:lnTo>
                  <a:lnTo>
                    <a:pt x="52" y="119"/>
                  </a:lnTo>
                  <a:lnTo>
                    <a:pt x="50" y="119"/>
                  </a:lnTo>
                  <a:lnTo>
                    <a:pt x="48" y="119"/>
                  </a:lnTo>
                  <a:lnTo>
                    <a:pt x="44" y="119"/>
                  </a:lnTo>
                  <a:lnTo>
                    <a:pt x="40" y="119"/>
                  </a:lnTo>
                  <a:lnTo>
                    <a:pt x="37" y="117"/>
                  </a:lnTo>
                  <a:lnTo>
                    <a:pt x="35" y="115"/>
                  </a:lnTo>
                  <a:lnTo>
                    <a:pt x="35" y="113"/>
                  </a:lnTo>
                  <a:lnTo>
                    <a:pt x="38" y="111"/>
                  </a:lnTo>
                  <a:lnTo>
                    <a:pt x="40" y="111"/>
                  </a:lnTo>
                  <a:close/>
                  <a:moveTo>
                    <a:pt x="152" y="46"/>
                  </a:moveTo>
                  <a:lnTo>
                    <a:pt x="152" y="46"/>
                  </a:lnTo>
                  <a:lnTo>
                    <a:pt x="152" y="50"/>
                  </a:lnTo>
                  <a:lnTo>
                    <a:pt x="154" y="51"/>
                  </a:lnTo>
                  <a:lnTo>
                    <a:pt x="156" y="55"/>
                  </a:lnTo>
                  <a:lnTo>
                    <a:pt x="156" y="57"/>
                  </a:lnTo>
                  <a:lnTo>
                    <a:pt x="156" y="57"/>
                  </a:lnTo>
                  <a:lnTo>
                    <a:pt x="154" y="59"/>
                  </a:lnTo>
                  <a:lnTo>
                    <a:pt x="150" y="61"/>
                  </a:lnTo>
                  <a:lnTo>
                    <a:pt x="148" y="61"/>
                  </a:lnTo>
                  <a:lnTo>
                    <a:pt x="148" y="61"/>
                  </a:lnTo>
                  <a:lnTo>
                    <a:pt x="148" y="61"/>
                  </a:lnTo>
                  <a:lnTo>
                    <a:pt x="148" y="59"/>
                  </a:lnTo>
                  <a:lnTo>
                    <a:pt x="148" y="59"/>
                  </a:lnTo>
                  <a:lnTo>
                    <a:pt x="146" y="59"/>
                  </a:lnTo>
                  <a:lnTo>
                    <a:pt x="144" y="59"/>
                  </a:lnTo>
                  <a:lnTo>
                    <a:pt x="142" y="59"/>
                  </a:lnTo>
                  <a:lnTo>
                    <a:pt x="140" y="57"/>
                  </a:lnTo>
                  <a:lnTo>
                    <a:pt x="140" y="55"/>
                  </a:lnTo>
                  <a:lnTo>
                    <a:pt x="142" y="53"/>
                  </a:lnTo>
                  <a:lnTo>
                    <a:pt x="142" y="53"/>
                  </a:lnTo>
                  <a:lnTo>
                    <a:pt x="146" y="53"/>
                  </a:lnTo>
                  <a:lnTo>
                    <a:pt x="148" y="51"/>
                  </a:lnTo>
                  <a:lnTo>
                    <a:pt x="148" y="50"/>
                  </a:lnTo>
                  <a:lnTo>
                    <a:pt x="148" y="48"/>
                  </a:lnTo>
                  <a:lnTo>
                    <a:pt x="148" y="46"/>
                  </a:lnTo>
                  <a:lnTo>
                    <a:pt x="150" y="46"/>
                  </a:lnTo>
                  <a:lnTo>
                    <a:pt x="152" y="46"/>
                  </a:lnTo>
                  <a:close/>
                  <a:moveTo>
                    <a:pt x="136" y="21"/>
                  </a:moveTo>
                  <a:lnTo>
                    <a:pt x="136" y="21"/>
                  </a:lnTo>
                  <a:lnTo>
                    <a:pt x="136" y="23"/>
                  </a:lnTo>
                  <a:lnTo>
                    <a:pt x="136" y="25"/>
                  </a:lnTo>
                  <a:lnTo>
                    <a:pt x="136" y="27"/>
                  </a:lnTo>
                  <a:lnTo>
                    <a:pt x="136" y="28"/>
                  </a:lnTo>
                  <a:lnTo>
                    <a:pt x="134" y="30"/>
                  </a:lnTo>
                  <a:lnTo>
                    <a:pt x="133" y="30"/>
                  </a:lnTo>
                  <a:lnTo>
                    <a:pt x="131" y="30"/>
                  </a:lnTo>
                  <a:lnTo>
                    <a:pt x="129" y="30"/>
                  </a:lnTo>
                  <a:lnTo>
                    <a:pt x="127" y="30"/>
                  </a:lnTo>
                  <a:lnTo>
                    <a:pt x="125" y="32"/>
                  </a:lnTo>
                  <a:lnTo>
                    <a:pt x="125" y="34"/>
                  </a:lnTo>
                  <a:lnTo>
                    <a:pt x="121" y="38"/>
                  </a:lnTo>
                  <a:lnTo>
                    <a:pt x="117" y="40"/>
                  </a:lnTo>
                  <a:lnTo>
                    <a:pt x="113" y="42"/>
                  </a:lnTo>
                  <a:lnTo>
                    <a:pt x="110" y="46"/>
                  </a:lnTo>
                  <a:lnTo>
                    <a:pt x="106" y="46"/>
                  </a:lnTo>
                  <a:lnTo>
                    <a:pt x="104" y="46"/>
                  </a:lnTo>
                  <a:lnTo>
                    <a:pt x="104" y="46"/>
                  </a:lnTo>
                  <a:lnTo>
                    <a:pt x="104" y="44"/>
                  </a:lnTo>
                  <a:lnTo>
                    <a:pt x="104" y="42"/>
                  </a:lnTo>
                  <a:lnTo>
                    <a:pt x="102" y="38"/>
                  </a:lnTo>
                  <a:lnTo>
                    <a:pt x="102" y="36"/>
                  </a:lnTo>
                  <a:lnTo>
                    <a:pt x="104" y="34"/>
                  </a:lnTo>
                  <a:lnTo>
                    <a:pt x="106" y="30"/>
                  </a:lnTo>
                  <a:lnTo>
                    <a:pt x="108" y="28"/>
                  </a:lnTo>
                  <a:lnTo>
                    <a:pt x="108" y="27"/>
                  </a:lnTo>
                  <a:lnTo>
                    <a:pt x="108" y="27"/>
                  </a:lnTo>
                  <a:lnTo>
                    <a:pt x="108" y="27"/>
                  </a:lnTo>
                  <a:lnTo>
                    <a:pt x="98" y="28"/>
                  </a:lnTo>
                  <a:lnTo>
                    <a:pt x="90" y="32"/>
                  </a:lnTo>
                  <a:lnTo>
                    <a:pt x="90" y="32"/>
                  </a:lnTo>
                  <a:lnTo>
                    <a:pt x="90" y="34"/>
                  </a:lnTo>
                  <a:lnTo>
                    <a:pt x="90" y="36"/>
                  </a:lnTo>
                  <a:lnTo>
                    <a:pt x="92" y="36"/>
                  </a:lnTo>
                  <a:lnTo>
                    <a:pt x="92" y="36"/>
                  </a:lnTo>
                  <a:lnTo>
                    <a:pt x="94" y="36"/>
                  </a:lnTo>
                  <a:lnTo>
                    <a:pt x="96" y="36"/>
                  </a:lnTo>
                  <a:lnTo>
                    <a:pt x="96" y="38"/>
                  </a:lnTo>
                  <a:lnTo>
                    <a:pt x="94" y="40"/>
                  </a:lnTo>
                  <a:lnTo>
                    <a:pt x="92" y="42"/>
                  </a:lnTo>
                  <a:lnTo>
                    <a:pt x="88" y="44"/>
                  </a:lnTo>
                  <a:lnTo>
                    <a:pt x="85" y="46"/>
                  </a:lnTo>
                  <a:lnTo>
                    <a:pt x="83" y="46"/>
                  </a:lnTo>
                  <a:lnTo>
                    <a:pt x="79" y="46"/>
                  </a:lnTo>
                  <a:lnTo>
                    <a:pt x="77" y="44"/>
                  </a:lnTo>
                  <a:lnTo>
                    <a:pt x="77" y="42"/>
                  </a:lnTo>
                  <a:lnTo>
                    <a:pt x="77" y="40"/>
                  </a:lnTo>
                  <a:lnTo>
                    <a:pt x="79" y="38"/>
                  </a:lnTo>
                  <a:lnTo>
                    <a:pt x="81" y="36"/>
                  </a:lnTo>
                  <a:lnTo>
                    <a:pt x="81" y="36"/>
                  </a:lnTo>
                  <a:lnTo>
                    <a:pt x="81" y="36"/>
                  </a:lnTo>
                  <a:lnTo>
                    <a:pt x="81" y="36"/>
                  </a:lnTo>
                  <a:lnTo>
                    <a:pt x="77" y="38"/>
                  </a:lnTo>
                  <a:lnTo>
                    <a:pt x="71" y="42"/>
                  </a:lnTo>
                  <a:lnTo>
                    <a:pt x="67" y="44"/>
                  </a:lnTo>
                  <a:lnTo>
                    <a:pt x="62" y="50"/>
                  </a:lnTo>
                  <a:lnTo>
                    <a:pt x="56" y="53"/>
                  </a:lnTo>
                  <a:lnTo>
                    <a:pt x="52" y="59"/>
                  </a:lnTo>
                  <a:lnTo>
                    <a:pt x="54" y="59"/>
                  </a:lnTo>
                  <a:lnTo>
                    <a:pt x="56" y="57"/>
                  </a:lnTo>
                  <a:lnTo>
                    <a:pt x="60" y="57"/>
                  </a:lnTo>
                  <a:lnTo>
                    <a:pt x="63" y="53"/>
                  </a:lnTo>
                  <a:lnTo>
                    <a:pt x="67" y="51"/>
                  </a:lnTo>
                  <a:lnTo>
                    <a:pt x="71" y="50"/>
                  </a:lnTo>
                  <a:lnTo>
                    <a:pt x="73" y="48"/>
                  </a:lnTo>
                  <a:lnTo>
                    <a:pt x="77" y="48"/>
                  </a:lnTo>
                  <a:lnTo>
                    <a:pt x="79" y="48"/>
                  </a:lnTo>
                  <a:lnTo>
                    <a:pt x="79" y="48"/>
                  </a:lnTo>
                  <a:lnTo>
                    <a:pt x="79" y="50"/>
                  </a:lnTo>
                  <a:lnTo>
                    <a:pt x="79" y="51"/>
                  </a:lnTo>
                  <a:lnTo>
                    <a:pt x="81" y="51"/>
                  </a:lnTo>
                  <a:lnTo>
                    <a:pt x="83" y="51"/>
                  </a:lnTo>
                  <a:lnTo>
                    <a:pt x="86" y="53"/>
                  </a:lnTo>
                  <a:lnTo>
                    <a:pt x="88" y="55"/>
                  </a:lnTo>
                  <a:lnTo>
                    <a:pt x="88" y="57"/>
                  </a:lnTo>
                  <a:lnTo>
                    <a:pt x="88" y="59"/>
                  </a:lnTo>
                  <a:lnTo>
                    <a:pt x="86" y="61"/>
                  </a:lnTo>
                  <a:lnTo>
                    <a:pt x="86" y="63"/>
                  </a:lnTo>
                  <a:lnTo>
                    <a:pt x="85" y="63"/>
                  </a:lnTo>
                  <a:lnTo>
                    <a:pt x="83" y="65"/>
                  </a:lnTo>
                  <a:lnTo>
                    <a:pt x="79" y="65"/>
                  </a:lnTo>
                  <a:lnTo>
                    <a:pt x="77" y="65"/>
                  </a:lnTo>
                  <a:lnTo>
                    <a:pt x="75" y="67"/>
                  </a:lnTo>
                  <a:lnTo>
                    <a:pt x="75" y="69"/>
                  </a:lnTo>
                  <a:lnTo>
                    <a:pt x="75" y="71"/>
                  </a:lnTo>
                  <a:lnTo>
                    <a:pt x="75" y="73"/>
                  </a:lnTo>
                  <a:lnTo>
                    <a:pt x="77" y="75"/>
                  </a:lnTo>
                  <a:lnTo>
                    <a:pt x="77" y="76"/>
                  </a:lnTo>
                  <a:lnTo>
                    <a:pt x="75" y="76"/>
                  </a:lnTo>
                  <a:lnTo>
                    <a:pt x="71" y="76"/>
                  </a:lnTo>
                  <a:lnTo>
                    <a:pt x="69" y="78"/>
                  </a:lnTo>
                  <a:lnTo>
                    <a:pt x="65" y="80"/>
                  </a:lnTo>
                  <a:lnTo>
                    <a:pt x="62" y="82"/>
                  </a:lnTo>
                  <a:lnTo>
                    <a:pt x="58" y="86"/>
                  </a:lnTo>
                  <a:lnTo>
                    <a:pt x="52" y="90"/>
                  </a:lnTo>
                  <a:lnTo>
                    <a:pt x="48" y="96"/>
                  </a:lnTo>
                  <a:lnTo>
                    <a:pt x="46" y="98"/>
                  </a:lnTo>
                  <a:lnTo>
                    <a:pt x="44" y="101"/>
                  </a:lnTo>
                  <a:lnTo>
                    <a:pt x="44" y="101"/>
                  </a:lnTo>
                  <a:lnTo>
                    <a:pt x="44" y="103"/>
                  </a:lnTo>
                  <a:lnTo>
                    <a:pt x="44" y="105"/>
                  </a:lnTo>
                  <a:lnTo>
                    <a:pt x="44" y="107"/>
                  </a:lnTo>
                  <a:lnTo>
                    <a:pt x="40" y="109"/>
                  </a:lnTo>
                  <a:lnTo>
                    <a:pt x="38" y="107"/>
                  </a:lnTo>
                  <a:lnTo>
                    <a:pt x="38" y="107"/>
                  </a:lnTo>
                  <a:lnTo>
                    <a:pt x="38" y="103"/>
                  </a:lnTo>
                  <a:lnTo>
                    <a:pt x="37" y="101"/>
                  </a:lnTo>
                  <a:lnTo>
                    <a:pt x="35" y="100"/>
                  </a:lnTo>
                  <a:lnTo>
                    <a:pt x="33" y="100"/>
                  </a:lnTo>
                  <a:lnTo>
                    <a:pt x="29" y="101"/>
                  </a:lnTo>
                  <a:lnTo>
                    <a:pt x="27" y="101"/>
                  </a:lnTo>
                  <a:lnTo>
                    <a:pt x="25" y="111"/>
                  </a:lnTo>
                  <a:lnTo>
                    <a:pt x="23" y="121"/>
                  </a:lnTo>
                  <a:lnTo>
                    <a:pt x="25" y="119"/>
                  </a:lnTo>
                  <a:lnTo>
                    <a:pt x="25" y="117"/>
                  </a:lnTo>
                  <a:lnTo>
                    <a:pt x="27" y="115"/>
                  </a:lnTo>
                  <a:lnTo>
                    <a:pt x="27" y="115"/>
                  </a:lnTo>
                  <a:lnTo>
                    <a:pt x="29" y="115"/>
                  </a:lnTo>
                  <a:lnTo>
                    <a:pt x="31" y="117"/>
                  </a:lnTo>
                  <a:lnTo>
                    <a:pt x="31" y="119"/>
                  </a:lnTo>
                  <a:lnTo>
                    <a:pt x="33" y="121"/>
                  </a:lnTo>
                  <a:lnTo>
                    <a:pt x="35" y="123"/>
                  </a:lnTo>
                  <a:lnTo>
                    <a:pt x="37" y="124"/>
                  </a:lnTo>
                  <a:lnTo>
                    <a:pt x="37" y="126"/>
                  </a:lnTo>
                  <a:lnTo>
                    <a:pt x="37" y="128"/>
                  </a:lnTo>
                  <a:lnTo>
                    <a:pt x="35" y="128"/>
                  </a:lnTo>
                  <a:lnTo>
                    <a:pt x="35" y="128"/>
                  </a:lnTo>
                  <a:lnTo>
                    <a:pt x="35" y="130"/>
                  </a:lnTo>
                  <a:lnTo>
                    <a:pt x="35" y="132"/>
                  </a:lnTo>
                  <a:lnTo>
                    <a:pt x="35" y="132"/>
                  </a:lnTo>
                  <a:lnTo>
                    <a:pt x="37" y="134"/>
                  </a:lnTo>
                  <a:lnTo>
                    <a:pt x="38" y="132"/>
                  </a:lnTo>
                  <a:lnTo>
                    <a:pt x="42" y="132"/>
                  </a:lnTo>
                  <a:lnTo>
                    <a:pt x="48" y="130"/>
                  </a:lnTo>
                  <a:lnTo>
                    <a:pt x="52" y="130"/>
                  </a:lnTo>
                  <a:lnTo>
                    <a:pt x="56" y="130"/>
                  </a:lnTo>
                  <a:lnTo>
                    <a:pt x="60" y="132"/>
                  </a:lnTo>
                  <a:lnTo>
                    <a:pt x="62" y="132"/>
                  </a:lnTo>
                  <a:lnTo>
                    <a:pt x="63" y="132"/>
                  </a:lnTo>
                  <a:lnTo>
                    <a:pt x="65" y="134"/>
                  </a:lnTo>
                  <a:lnTo>
                    <a:pt x="67" y="136"/>
                  </a:lnTo>
                  <a:lnTo>
                    <a:pt x="69" y="136"/>
                  </a:lnTo>
                  <a:lnTo>
                    <a:pt x="73" y="138"/>
                  </a:lnTo>
                  <a:lnTo>
                    <a:pt x="75" y="140"/>
                  </a:lnTo>
                  <a:lnTo>
                    <a:pt x="77" y="142"/>
                  </a:lnTo>
                  <a:lnTo>
                    <a:pt x="79" y="144"/>
                  </a:lnTo>
                  <a:lnTo>
                    <a:pt x="79" y="146"/>
                  </a:lnTo>
                  <a:lnTo>
                    <a:pt x="81" y="148"/>
                  </a:lnTo>
                  <a:lnTo>
                    <a:pt x="83" y="151"/>
                  </a:lnTo>
                  <a:lnTo>
                    <a:pt x="86" y="151"/>
                  </a:lnTo>
                  <a:lnTo>
                    <a:pt x="92" y="153"/>
                  </a:lnTo>
                  <a:lnTo>
                    <a:pt x="96" y="155"/>
                  </a:lnTo>
                  <a:lnTo>
                    <a:pt x="100" y="155"/>
                  </a:lnTo>
                  <a:lnTo>
                    <a:pt x="102" y="157"/>
                  </a:lnTo>
                  <a:lnTo>
                    <a:pt x="102" y="161"/>
                  </a:lnTo>
                  <a:lnTo>
                    <a:pt x="102" y="165"/>
                  </a:lnTo>
                  <a:lnTo>
                    <a:pt x="100" y="169"/>
                  </a:lnTo>
                  <a:lnTo>
                    <a:pt x="98" y="171"/>
                  </a:lnTo>
                  <a:lnTo>
                    <a:pt x="98" y="173"/>
                  </a:lnTo>
                  <a:lnTo>
                    <a:pt x="98" y="176"/>
                  </a:lnTo>
                  <a:lnTo>
                    <a:pt x="98" y="180"/>
                  </a:lnTo>
                  <a:lnTo>
                    <a:pt x="96" y="184"/>
                  </a:lnTo>
                  <a:lnTo>
                    <a:pt x="92" y="190"/>
                  </a:lnTo>
                  <a:lnTo>
                    <a:pt x="88" y="196"/>
                  </a:lnTo>
                  <a:lnTo>
                    <a:pt x="86" y="199"/>
                  </a:lnTo>
                  <a:lnTo>
                    <a:pt x="85" y="205"/>
                  </a:lnTo>
                  <a:lnTo>
                    <a:pt x="83" y="209"/>
                  </a:lnTo>
                  <a:lnTo>
                    <a:pt x="81" y="213"/>
                  </a:lnTo>
                  <a:lnTo>
                    <a:pt x="79" y="215"/>
                  </a:lnTo>
                  <a:lnTo>
                    <a:pt x="77" y="217"/>
                  </a:lnTo>
                  <a:lnTo>
                    <a:pt x="77" y="219"/>
                  </a:lnTo>
                  <a:lnTo>
                    <a:pt x="75" y="222"/>
                  </a:lnTo>
                  <a:lnTo>
                    <a:pt x="77" y="224"/>
                  </a:lnTo>
                  <a:lnTo>
                    <a:pt x="79" y="226"/>
                  </a:lnTo>
                  <a:lnTo>
                    <a:pt x="81" y="230"/>
                  </a:lnTo>
                  <a:lnTo>
                    <a:pt x="83" y="230"/>
                  </a:lnTo>
                  <a:lnTo>
                    <a:pt x="81" y="232"/>
                  </a:lnTo>
                  <a:lnTo>
                    <a:pt x="79" y="232"/>
                  </a:lnTo>
                  <a:lnTo>
                    <a:pt x="75" y="230"/>
                  </a:lnTo>
                  <a:lnTo>
                    <a:pt x="73" y="228"/>
                  </a:lnTo>
                  <a:lnTo>
                    <a:pt x="69" y="224"/>
                  </a:lnTo>
                  <a:lnTo>
                    <a:pt x="67" y="221"/>
                  </a:lnTo>
                  <a:lnTo>
                    <a:pt x="65" y="219"/>
                  </a:lnTo>
                  <a:lnTo>
                    <a:pt x="63" y="217"/>
                  </a:lnTo>
                  <a:lnTo>
                    <a:pt x="63" y="215"/>
                  </a:lnTo>
                  <a:lnTo>
                    <a:pt x="62" y="209"/>
                  </a:lnTo>
                  <a:lnTo>
                    <a:pt x="58" y="196"/>
                  </a:lnTo>
                  <a:lnTo>
                    <a:pt x="52" y="178"/>
                  </a:lnTo>
                  <a:lnTo>
                    <a:pt x="44" y="165"/>
                  </a:lnTo>
                  <a:lnTo>
                    <a:pt x="42" y="163"/>
                  </a:lnTo>
                  <a:lnTo>
                    <a:pt x="40" y="159"/>
                  </a:lnTo>
                  <a:lnTo>
                    <a:pt x="38" y="155"/>
                  </a:lnTo>
                  <a:lnTo>
                    <a:pt x="38" y="149"/>
                  </a:lnTo>
                  <a:lnTo>
                    <a:pt x="38" y="148"/>
                  </a:lnTo>
                  <a:lnTo>
                    <a:pt x="40" y="146"/>
                  </a:lnTo>
                  <a:lnTo>
                    <a:pt x="42" y="144"/>
                  </a:lnTo>
                  <a:lnTo>
                    <a:pt x="42" y="142"/>
                  </a:lnTo>
                  <a:lnTo>
                    <a:pt x="42" y="140"/>
                  </a:lnTo>
                  <a:lnTo>
                    <a:pt x="42" y="138"/>
                  </a:lnTo>
                  <a:lnTo>
                    <a:pt x="40" y="136"/>
                  </a:lnTo>
                  <a:lnTo>
                    <a:pt x="40" y="134"/>
                  </a:lnTo>
                  <a:lnTo>
                    <a:pt x="40" y="134"/>
                  </a:lnTo>
                  <a:lnTo>
                    <a:pt x="38" y="136"/>
                  </a:lnTo>
                  <a:lnTo>
                    <a:pt x="35" y="136"/>
                  </a:lnTo>
                  <a:lnTo>
                    <a:pt x="31" y="134"/>
                  </a:lnTo>
                  <a:lnTo>
                    <a:pt x="29" y="130"/>
                  </a:lnTo>
                  <a:lnTo>
                    <a:pt x="25" y="126"/>
                  </a:lnTo>
                  <a:lnTo>
                    <a:pt x="25" y="124"/>
                  </a:lnTo>
                  <a:lnTo>
                    <a:pt x="23" y="123"/>
                  </a:lnTo>
                  <a:lnTo>
                    <a:pt x="21" y="138"/>
                  </a:lnTo>
                  <a:lnTo>
                    <a:pt x="27" y="174"/>
                  </a:lnTo>
                  <a:lnTo>
                    <a:pt x="44" y="205"/>
                  </a:lnTo>
                  <a:lnTo>
                    <a:pt x="69" y="230"/>
                  </a:lnTo>
                  <a:lnTo>
                    <a:pt x="100" y="247"/>
                  </a:lnTo>
                  <a:lnTo>
                    <a:pt x="136" y="253"/>
                  </a:lnTo>
                  <a:lnTo>
                    <a:pt x="173" y="247"/>
                  </a:lnTo>
                  <a:lnTo>
                    <a:pt x="206" y="230"/>
                  </a:lnTo>
                  <a:lnTo>
                    <a:pt x="230" y="205"/>
                  </a:lnTo>
                  <a:lnTo>
                    <a:pt x="246" y="174"/>
                  </a:lnTo>
                  <a:lnTo>
                    <a:pt x="254" y="138"/>
                  </a:lnTo>
                  <a:lnTo>
                    <a:pt x="252" y="126"/>
                  </a:lnTo>
                  <a:lnTo>
                    <a:pt x="250" y="117"/>
                  </a:lnTo>
                  <a:lnTo>
                    <a:pt x="246" y="111"/>
                  </a:lnTo>
                  <a:lnTo>
                    <a:pt x="236" y="105"/>
                  </a:lnTo>
                  <a:lnTo>
                    <a:pt x="229" y="101"/>
                  </a:lnTo>
                  <a:lnTo>
                    <a:pt x="221" y="98"/>
                  </a:lnTo>
                  <a:lnTo>
                    <a:pt x="215" y="96"/>
                  </a:lnTo>
                  <a:lnTo>
                    <a:pt x="215" y="98"/>
                  </a:lnTo>
                  <a:lnTo>
                    <a:pt x="217" y="101"/>
                  </a:lnTo>
                  <a:lnTo>
                    <a:pt x="219" y="103"/>
                  </a:lnTo>
                  <a:lnTo>
                    <a:pt x="221" y="105"/>
                  </a:lnTo>
                  <a:lnTo>
                    <a:pt x="225" y="107"/>
                  </a:lnTo>
                  <a:lnTo>
                    <a:pt x="229" y="107"/>
                  </a:lnTo>
                  <a:lnTo>
                    <a:pt x="232" y="107"/>
                  </a:lnTo>
                  <a:lnTo>
                    <a:pt x="232" y="109"/>
                  </a:lnTo>
                  <a:lnTo>
                    <a:pt x="234" y="111"/>
                  </a:lnTo>
                  <a:lnTo>
                    <a:pt x="232" y="113"/>
                  </a:lnTo>
                  <a:lnTo>
                    <a:pt x="232" y="115"/>
                  </a:lnTo>
                  <a:lnTo>
                    <a:pt x="229" y="119"/>
                  </a:lnTo>
                  <a:lnTo>
                    <a:pt x="227" y="121"/>
                  </a:lnTo>
                  <a:lnTo>
                    <a:pt x="223" y="123"/>
                  </a:lnTo>
                  <a:lnTo>
                    <a:pt x="219" y="124"/>
                  </a:lnTo>
                  <a:lnTo>
                    <a:pt x="217" y="124"/>
                  </a:lnTo>
                  <a:lnTo>
                    <a:pt x="213" y="123"/>
                  </a:lnTo>
                  <a:lnTo>
                    <a:pt x="209" y="117"/>
                  </a:lnTo>
                  <a:lnTo>
                    <a:pt x="206" y="111"/>
                  </a:lnTo>
                  <a:lnTo>
                    <a:pt x="204" y="107"/>
                  </a:lnTo>
                  <a:lnTo>
                    <a:pt x="202" y="103"/>
                  </a:lnTo>
                  <a:lnTo>
                    <a:pt x="200" y="103"/>
                  </a:lnTo>
                  <a:lnTo>
                    <a:pt x="200" y="103"/>
                  </a:lnTo>
                  <a:lnTo>
                    <a:pt x="200" y="105"/>
                  </a:lnTo>
                  <a:lnTo>
                    <a:pt x="202" y="109"/>
                  </a:lnTo>
                  <a:lnTo>
                    <a:pt x="204" y="113"/>
                  </a:lnTo>
                  <a:lnTo>
                    <a:pt x="206" y="117"/>
                  </a:lnTo>
                  <a:lnTo>
                    <a:pt x="207" y="123"/>
                  </a:lnTo>
                  <a:lnTo>
                    <a:pt x="209" y="126"/>
                  </a:lnTo>
                  <a:lnTo>
                    <a:pt x="211" y="128"/>
                  </a:lnTo>
                  <a:lnTo>
                    <a:pt x="215" y="128"/>
                  </a:lnTo>
                  <a:lnTo>
                    <a:pt x="219" y="128"/>
                  </a:lnTo>
                  <a:lnTo>
                    <a:pt x="221" y="128"/>
                  </a:lnTo>
                  <a:lnTo>
                    <a:pt x="223" y="128"/>
                  </a:lnTo>
                  <a:lnTo>
                    <a:pt x="223" y="130"/>
                  </a:lnTo>
                  <a:lnTo>
                    <a:pt x="221" y="134"/>
                  </a:lnTo>
                  <a:lnTo>
                    <a:pt x="221" y="136"/>
                  </a:lnTo>
                  <a:lnTo>
                    <a:pt x="219" y="140"/>
                  </a:lnTo>
                  <a:lnTo>
                    <a:pt x="217" y="144"/>
                  </a:lnTo>
                  <a:lnTo>
                    <a:pt x="213" y="148"/>
                  </a:lnTo>
                  <a:lnTo>
                    <a:pt x="209" y="151"/>
                  </a:lnTo>
                  <a:lnTo>
                    <a:pt x="207" y="157"/>
                  </a:lnTo>
                  <a:lnTo>
                    <a:pt x="206" y="159"/>
                  </a:lnTo>
                  <a:lnTo>
                    <a:pt x="206" y="163"/>
                  </a:lnTo>
                  <a:lnTo>
                    <a:pt x="206" y="167"/>
                  </a:lnTo>
                  <a:lnTo>
                    <a:pt x="207" y="171"/>
                  </a:lnTo>
                  <a:lnTo>
                    <a:pt x="207" y="174"/>
                  </a:lnTo>
                  <a:lnTo>
                    <a:pt x="207" y="176"/>
                  </a:lnTo>
                  <a:lnTo>
                    <a:pt x="207" y="176"/>
                  </a:lnTo>
                  <a:lnTo>
                    <a:pt x="204" y="178"/>
                  </a:lnTo>
                  <a:lnTo>
                    <a:pt x="202" y="180"/>
                  </a:lnTo>
                  <a:lnTo>
                    <a:pt x="200" y="184"/>
                  </a:lnTo>
                  <a:lnTo>
                    <a:pt x="198" y="186"/>
                  </a:lnTo>
                  <a:lnTo>
                    <a:pt x="200" y="188"/>
                  </a:lnTo>
                  <a:lnTo>
                    <a:pt x="200" y="190"/>
                  </a:lnTo>
                  <a:lnTo>
                    <a:pt x="198" y="192"/>
                  </a:lnTo>
                  <a:lnTo>
                    <a:pt x="196" y="196"/>
                  </a:lnTo>
                  <a:lnTo>
                    <a:pt x="196" y="197"/>
                  </a:lnTo>
                  <a:lnTo>
                    <a:pt x="194" y="199"/>
                  </a:lnTo>
                  <a:lnTo>
                    <a:pt x="192" y="203"/>
                  </a:lnTo>
                  <a:lnTo>
                    <a:pt x="190" y="205"/>
                  </a:lnTo>
                  <a:lnTo>
                    <a:pt x="188" y="207"/>
                  </a:lnTo>
                  <a:lnTo>
                    <a:pt x="184" y="209"/>
                  </a:lnTo>
                  <a:lnTo>
                    <a:pt x="181" y="209"/>
                  </a:lnTo>
                  <a:lnTo>
                    <a:pt x="179" y="207"/>
                  </a:lnTo>
                  <a:lnTo>
                    <a:pt x="177" y="205"/>
                  </a:lnTo>
                  <a:lnTo>
                    <a:pt x="175" y="201"/>
                  </a:lnTo>
                  <a:lnTo>
                    <a:pt x="173" y="197"/>
                  </a:lnTo>
                  <a:lnTo>
                    <a:pt x="173" y="196"/>
                  </a:lnTo>
                  <a:lnTo>
                    <a:pt x="173" y="194"/>
                  </a:lnTo>
                  <a:lnTo>
                    <a:pt x="171" y="190"/>
                  </a:lnTo>
                  <a:lnTo>
                    <a:pt x="171" y="186"/>
                  </a:lnTo>
                  <a:lnTo>
                    <a:pt x="169" y="182"/>
                  </a:lnTo>
                  <a:lnTo>
                    <a:pt x="169" y="178"/>
                  </a:lnTo>
                  <a:lnTo>
                    <a:pt x="169" y="174"/>
                  </a:lnTo>
                  <a:lnTo>
                    <a:pt x="169" y="171"/>
                  </a:lnTo>
                  <a:lnTo>
                    <a:pt x="171" y="169"/>
                  </a:lnTo>
                  <a:lnTo>
                    <a:pt x="171" y="165"/>
                  </a:lnTo>
                  <a:lnTo>
                    <a:pt x="169" y="159"/>
                  </a:lnTo>
                  <a:lnTo>
                    <a:pt x="167" y="153"/>
                  </a:lnTo>
                  <a:lnTo>
                    <a:pt x="167" y="148"/>
                  </a:lnTo>
                  <a:lnTo>
                    <a:pt x="165" y="144"/>
                  </a:lnTo>
                  <a:lnTo>
                    <a:pt x="163" y="140"/>
                  </a:lnTo>
                  <a:lnTo>
                    <a:pt x="161" y="138"/>
                  </a:lnTo>
                  <a:lnTo>
                    <a:pt x="158" y="138"/>
                  </a:lnTo>
                  <a:lnTo>
                    <a:pt x="154" y="138"/>
                  </a:lnTo>
                  <a:lnTo>
                    <a:pt x="150" y="138"/>
                  </a:lnTo>
                  <a:lnTo>
                    <a:pt x="146" y="140"/>
                  </a:lnTo>
                  <a:lnTo>
                    <a:pt x="144" y="142"/>
                  </a:lnTo>
                  <a:lnTo>
                    <a:pt x="142" y="142"/>
                  </a:lnTo>
                  <a:lnTo>
                    <a:pt x="138" y="140"/>
                  </a:lnTo>
                  <a:lnTo>
                    <a:pt x="138" y="140"/>
                  </a:lnTo>
                  <a:lnTo>
                    <a:pt x="136" y="136"/>
                  </a:lnTo>
                  <a:lnTo>
                    <a:pt x="134" y="134"/>
                  </a:lnTo>
                  <a:lnTo>
                    <a:pt x="133" y="130"/>
                  </a:lnTo>
                  <a:lnTo>
                    <a:pt x="129" y="126"/>
                  </a:lnTo>
                  <a:lnTo>
                    <a:pt x="127" y="123"/>
                  </a:lnTo>
                  <a:lnTo>
                    <a:pt x="127" y="121"/>
                  </a:lnTo>
                  <a:lnTo>
                    <a:pt x="127" y="119"/>
                  </a:lnTo>
                  <a:lnTo>
                    <a:pt x="127" y="117"/>
                  </a:lnTo>
                  <a:lnTo>
                    <a:pt x="129" y="115"/>
                  </a:lnTo>
                  <a:lnTo>
                    <a:pt x="129" y="113"/>
                  </a:lnTo>
                  <a:lnTo>
                    <a:pt x="131" y="109"/>
                  </a:lnTo>
                  <a:lnTo>
                    <a:pt x="133" y="103"/>
                  </a:lnTo>
                  <a:lnTo>
                    <a:pt x="134" y="101"/>
                  </a:lnTo>
                  <a:lnTo>
                    <a:pt x="136" y="98"/>
                  </a:lnTo>
                  <a:lnTo>
                    <a:pt x="138" y="94"/>
                  </a:lnTo>
                  <a:lnTo>
                    <a:pt x="142" y="90"/>
                  </a:lnTo>
                  <a:lnTo>
                    <a:pt x="144" y="88"/>
                  </a:lnTo>
                  <a:lnTo>
                    <a:pt x="146" y="88"/>
                  </a:lnTo>
                  <a:lnTo>
                    <a:pt x="150" y="86"/>
                  </a:lnTo>
                  <a:lnTo>
                    <a:pt x="152" y="86"/>
                  </a:lnTo>
                  <a:lnTo>
                    <a:pt x="154" y="86"/>
                  </a:lnTo>
                  <a:lnTo>
                    <a:pt x="154" y="86"/>
                  </a:lnTo>
                  <a:lnTo>
                    <a:pt x="156" y="84"/>
                  </a:lnTo>
                  <a:lnTo>
                    <a:pt x="158" y="84"/>
                  </a:lnTo>
                  <a:lnTo>
                    <a:pt x="159" y="82"/>
                  </a:lnTo>
                  <a:lnTo>
                    <a:pt x="163" y="82"/>
                  </a:lnTo>
                  <a:lnTo>
                    <a:pt x="165" y="82"/>
                  </a:lnTo>
                  <a:lnTo>
                    <a:pt x="167" y="84"/>
                  </a:lnTo>
                  <a:lnTo>
                    <a:pt x="167" y="86"/>
                  </a:lnTo>
                  <a:lnTo>
                    <a:pt x="167" y="86"/>
                  </a:lnTo>
                  <a:lnTo>
                    <a:pt x="167" y="90"/>
                  </a:lnTo>
                  <a:lnTo>
                    <a:pt x="171" y="92"/>
                  </a:lnTo>
                  <a:lnTo>
                    <a:pt x="173" y="94"/>
                  </a:lnTo>
                  <a:lnTo>
                    <a:pt x="175" y="94"/>
                  </a:lnTo>
                  <a:lnTo>
                    <a:pt x="179" y="94"/>
                  </a:lnTo>
                  <a:lnTo>
                    <a:pt x="179" y="92"/>
                  </a:lnTo>
                  <a:lnTo>
                    <a:pt x="181" y="92"/>
                  </a:lnTo>
                  <a:lnTo>
                    <a:pt x="182" y="92"/>
                  </a:lnTo>
                  <a:lnTo>
                    <a:pt x="184" y="92"/>
                  </a:lnTo>
                  <a:lnTo>
                    <a:pt x="188" y="92"/>
                  </a:lnTo>
                  <a:lnTo>
                    <a:pt x="192" y="94"/>
                  </a:lnTo>
                  <a:lnTo>
                    <a:pt x="196" y="94"/>
                  </a:lnTo>
                  <a:lnTo>
                    <a:pt x="198" y="94"/>
                  </a:lnTo>
                  <a:lnTo>
                    <a:pt x="200" y="92"/>
                  </a:lnTo>
                  <a:lnTo>
                    <a:pt x="200" y="90"/>
                  </a:lnTo>
                  <a:lnTo>
                    <a:pt x="200" y="86"/>
                  </a:lnTo>
                  <a:lnTo>
                    <a:pt x="198" y="84"/>
                  </a:lnTo>
                  <a:lnTo>
                    <a:pt x="196" y="84"/>
                  </a:lnTo>
                  <a:lnTo>
                    <a:pt x="192" y="84"/>
                  </a:lnTo>
                  <a:lnTo>
                    <a:pt x="190" y="84"/>
                  </a:lnTo>
                  <a:lnTo>
                    <a:pt x="188" y="82"/>
                  </a:lnTo>
                  <a:lnTo>
                    <a:pt x="186" y="82"/>
                  </a:lnTo>
                  <a:lnTo>
                    <a:pt x="186" y="80"/>
                  </a:lnTo>
                  <a:lnTo>
                    <a:pt x="186" y="78"/>
                  </a:lnTo>
                  <a:lnTo>
                    <a:pt x="184" y="80"/>
                  </a:lnTo>
                  <a:lnTo>
                    <a:pt x="182" y="80"/>
                  </a:lnTo>
                  <a:lnTo>
                    <a:pt x="182" y="80"/>
                  </a:lnTo>
                  <a:lnTo>
                    <a:pt x="181" y="80"/>
                  </a:lnTo>
                  <a:lnTo>
                    <a:pt x="179" y="78"/>
                  </a:lnTo>
                  <a:lnTo>
                    <a:pt x="177" y="75"/>
                  </a:lnTo>
                  <a:lnTo>
                    <a:pt x="175" y="73"/>
                  </a:lnTo>
                  <a:lnTo>
                    <a:pt x="173" y="71"/>
                  </a:lnTo>
                  <a:lnTo>
                    <a:pt x="171" y="69"/>
                  </a:lnTo>
                  <a:lnTo>
                    <a:pt x="169" y="69"/>
                  </a:lnTo>
                  <a:lnTo>
                    <a:pt x="169" y="71"/>
                  </a:lnTo>
                  <a:lnTo>
                    <a:pt x="169" y="71"/>
                  </a:lnTo>
                  <a:lnTo>
                    <a:pt x="171" y="73"/>
                  </a:lnTo>
                  <a:lnTo>
                    <a:pt x="175" y="75"/>
                  </a:lnTo>
                  <a:lnTo>
                    <a:pt x="175" y="76"/>
                  </a:lnTo>
                  <a:lnTo>
                    <a:pt x="177" y="78"/>
                  </a:lnTo>
                  <a:lnTo>
                    <a:pt x="175" y="80"/>
                  </a:lnTo>
                  <a:lnTo>
                    <a:pt x="175" y="82"/>
                  </a:lnTo>
                  <a:lnTo>
                    <a:pt x="173" y="82"/>
                  </a:lnTo>
                  <a:lnTo>
                    <a:pt x="171" y="82"/>
                  </a:lnTo>
                  <a:lnTo>
                    <a:pt x="171" y="80"/>
                  </a:lnTo>
                  <a:lnTo>
                    <a:pt x="171" y="78"/>
                  </a:lnTo>
                  <a:lnTo>
                    <a:pt x="169" y="76"/>
                  </a:lnTo>
                  <a:lnTo>
                    <a:pt x="165" y="75"/>
                  </a:lnTo>
                  <a:lnTo>
                    <a:pt x="163" y="73"/>
                  </a:lnTo>
                  <a:lnTo>
                    <a:pt x="163" y="73"/>
                  </a:lnTo>
                  <a:lnTo>
                    <a:pt x="159" y="71"/>
                  </a:lnTo>
                  <a:lnTo>
                    <a:pt x="158" y="73"/>
                  </a:lnTo>
                  <a:lnTo>
                    <a:pt x="156" y="75"/>
                  </a:lnTo>
                  <a:lnTo>
                    <a:pt x="154" y="78"/>
                  </a:lnTo>
                  <a:lnTo>
                    <a:pt x="152" y="80"/>
                  </a:lnTo>
                  <a:lnTo>
                    <a:pt x="150" y="82"/>
                  </a:lnTo>
                  <a:lnTo>
                    <a:pt x="146" y="84"/>
                  </a:lnTo>
                  <a:lnTo>
                    <a:pt x="144" y="84"/>
                  </a:lnTo>
                  <a:lnTo>
                    <a:pt x="142" y="82"/>
                  </a:lnTo>
                  <a:lnTo>
                    <a:pt x="142" y="80"/>
                  </a:lnTo>
                  <a:lnTo>
                    <a:pt x="142" y="80"/>
                  </a:lnTo>
                  <a:lnTo>
                    <a:pt x="142" y="78"/>
                  </a:lnTo>
                  <a:lnTo>
                    <a:pt x="140" y="76"/>
                  </a:lnTo>
                  <a:lnTo>
                    <a:pt x="140" y="75"/>
                  </a:lnTo>
                  <a:lnTo>
                    <a:pt x="140" y="73"/>
                  </a:lnTo>
                  <a:lnTo>
                    <a:pt x="142" y="73"/>
                  </a:lnTo>
                  <a:lnTo>
                    <a:pt x="144" y="73"/>
                  </a:lnTo>
                  <a:lnTo>
                    <a:pt x="148" y="73"/>
                  </a:lnTo>
                  <a:lnTo>
                    <a:pt x="150" y="73"/>
                  </a:lnTo>
                  <a:lnTo>
                    <a:pt x="152" y="71"/>
                  </a:lnTo>
                  <a:lnTo>
                    <a:pt x="152" y="69"/>
                  </a:lnTo>
                  <a:lnTo>
                    <a:pt x="150" y="67"/>
                  </a:lnTo>
                  <a:lnTo>
                    <a:pt x="150" y="65"/>
                  </a:lnTo>
                  <a:lnTo>
                    <a:pt x="150" y="63"/>
                  </a:lnTo>
                  <a:lnTo>
                    <a:pt x="150" y="63"/>
                  </a:lnTo>
                  <a:lnTo>
                    <a:pt x="152" y="61"/>
                  </a:lnTo>
                  <a:lnTo>
                    <a:pt x="156" y="59"/>
                  </a:lnTo>
                  <a:lnTo>
                    <a:pt x="158" y="57"/>
                  </a:lnTo>
                  <a:lnTo>
                    <a:pt x="159" y="55"/>
                  </a:lnTo>
                  <a:lnTo>
                    <a:pt x="161" y="55"/>
                  </a:lnTo>
                  <a:lnTo>
                    <a:pt x="163" y="53"/>
                  </a:lnTo>
                  <a:lnTo>
                    <a:pt x="165" y="51"/>
                  </a:lnTo>
                  <a:lnTo>
                    <a:pt x="167" y="53"/>
                  </a:lnTo>
                  <a:lnTo>
                    <a:pt x="169" y="53"/>
                  </a:lnTo>
                  <a:lnTo>
                    <a:pt x="169" y="53"/>
                  </a:lnTo>
                  <a:lnTo>
                    <a:pt x="171" y="53"/>
                  </a:lnTo>
                  <a:lnTo>
                    <a:pt x="173" y="53"/>
                  </a:lnTo>
                  <a:lnTo>
                    <a:pt x="175" y="53"/>
                  </a:lnTo>
                  <a:lnTo>
                    <a:pt x="177" y="51"/>
                  </a:lnTo>
                  <a:lnTo>
                    <a:pt x="179" y="51"/>
                  </a:lnTo>
                  <a:lnTo>
                    <a:pt x="179" y="50"/>
                  </a:lnTo>
                  <a:lnTo>
                    <a:pt x="179" y="50"/>
                  </a:lnTo>
                  <a:lnTo>
                    <a:pt x="181" y="48"/>
                  </a:lnTo>
                  <a:lnTo>
                    <a:pt x="182" y="46"/>
                  </a:lnTo>
                  <a:lnTo>
                    <a:pt x="184" y="46"/>
                  </a:lnTo>
                  <a:lnTo>
                    <a:pt x="186" y="44"/>
                  </a:lnTo>
                  <a:lnTo>
                    <a:pt x="186" y="40"/>
                  </a:lnTo>
                  <a:lnTo>
                    <a:pt x="184" y="38"/>
                  </a:lnTo>
                  <a:lnTo>
                    <a:pt x="182" y="36"/>
                  </a:lnTo>
                  <a:lnTo>
                    <a:pt x="179" y="34"/>
                  </a:lnTo>
                  <a:lnTo>
                    <a:pt x="179" y="36"/>
                  </a:lnTo>
                  <a:lnTo>
                    <a:pt x="177" y="36"/>
                  </a:lnTo>
                  <a:lnTo>
                    <a:pt x="175" y="38"/>
                  </a:lnTo>
                  <a:lnTo>
                    <a:pt x="175" y="38"/>
                  </a:lnTo>
                  <a:lnTo>
                    <a:pt x="173" y="40"/>
                  </a:lnTo>
                  <a:lnTo>
                    <a:pt x="173" y="42"/>
                  </a:lnTo>
                  <a:lnTo>
                    <a:pt x="175" y="44"/>
                  </a:lnTo>
                  <a:lnTo>
                    <a:pt x="175" y="44"/>
                  </a:lnTo>
                  <a:lnTo>
                    <a:pt x="175" y="46"/>
                  </a:lnTo>
                  <a:lnTo>
                    <a:pt x="173" y="48"/>
                  </a:lnTo>
                  <a:lnTo>
                    <a:pt x="173" y="50"/>
                  </a:lnTo>
                  <a:lnTo>
                    <a:pt x="171" y="51"/>
                  </a:lnTo>
                  <a:lnTo>
                    <a:pt x="171" y="51"/>
                  </a:lnTo>
                  <a:lnTo>
                    <a:pt x="169" y="51"/>
                  </a:lnTo>
                  <a:lnTo>
                    <a:pt x="169" y="50"/>
                  </a:lnTo>
                  <a:lnTo>
                    <a:pt x="167" y="48"/>
                  </a:lnTo>
                  <a:lnTo>
                    <a:pt x="163" y="48"/>
                  </a:lnTo>
                  <a:lnTo>
                    <a:pt x="161" y="46"/>
                  </a:lnTo>
                  <a:lnTo>
                    <a:pt x="161" y="44"/>
                  </a:lnTo>
                  <a:lnTo>
                    <a:pt x="161" y="42"/>
                  </a:lnTo>
                  <a:lnTo>
                    <a:pt x="163" y="40"/>
                  </a:lnTo>
                  <a:lnTo>
                    <a:pt x="163" y="40"/>
                  </a:lnTo>
                  <a:lnTo>
                    <a:pt x="165" y="38"/>
                  </a:lnTo>
                  <a:lnTo>
                    <a:pt x="169" y="36"/>
                  </a:lnTo>
                  <a:lnTo>
                    <a:pt x="171" y="34"/>
                  </a:lnTo>
                  <a:lnTo>
                    <a:pt x="175" y="30"/>
                  </a:lnTo>
                  <a:lnTo>
                    <a:pt x="177" y="28"/>
                  </a:lnTo>
                  <a:lnTo>
                    <a:pt x="158" y="23"/>
                  </a:lnTo>
                  <a:lnTo>
                    <a:pt x="136" y="21"/>
                  </a:lnTo>
                  <a:close/>
                  <a:moveTo>
                    <a:pt x="136" y="0"/>
                  </a:moveTo>
                  <a:lnTo>
                    <a:pt x="173" y="5"/>
                  </a:lnTo>
                  <a:lnTo>
                    <a:pt x="206" y="19"/>
                  </a:lnTo>
                  <a:lnTo>
                    <a:pt x="234" y="40"/>
                  </a:lnTo>
                  <a:lnTo>
                    <a:pt x="255" y="69"/>
                  </a:lnTo>
                  <a:lnTo>
                    <a:pt x="269" y="101"/>
                  </a:lnTo>
                  <a:lnTo>
                    <a:pt x="275" y="138"/>
                  </a:lnTo>
                  <a:lnTo>
                    <a:pt x="269" y="174"/>
                  </a:lnTo>
                  <a:lnTo>
                    <a:pt x="255" y="207"/>
                  </a:lnTo>
                  <a:lnTo>
                    <a:pt x="234" y="234"/>
                  </a:lnTo>
                  <a:lnTo>
                    <a:pt x="206" y="255"/>
                  </a:lnTo>
                  <a:lnTo>
                    <a:pt x="173" y="270"/>
                  </a:lnTo>
                  <a:lnTo>
                    <a:pt x="136" y="274"/>
                  </a:lnTo>
                  <a:lnTo>
                    <a:pt x="100" y="270"/>
                  </a:lnTo>
                  <a:lnTo>
                    <a:pt x="67" y="255"/>
                  </a:lnTo>
                  <a:lnTo>
                    <a:pt x="40" y="234"/>
                  </a:lnTo>
                  <a:lnTo>
                    <a:pt x="19" y="207"/>
                  </a:lnTo>
                  <a:lnTo>
                    <a:pt x="4" y="174"/>
                  </a:lnTo>
                  <a:lnTo>
                    <a:pt x="0" y="138"/>
                  </a:lnTo>
                  <a:lnTo>
                    <a:pt x="4" y="101"/>
                  </a:lnTo>
                  <a:lnTo>
                    <a:pt x="19" y="69"/>
                  </a:lnTo>
                  <a:lnTo>
                    <a:pt x="40" y="40"/>
                  </a:lnTo>
                  <a:lnTo>
                    <a:pt x="67" y="19"/>
                  </a:lnTo>
                  <a:lnTo>
                    <a:pt x="100" y="5"/>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6" name="Freeform 142"/>
            <p:cNvSpPr>
              <a:spLocks noEditPoints="1"/>
            </p:cNvSpPr>
            <p:nvPr userDrawn="1"/>
          </p:nvSpPr>
          <p:spPr bwMode="auto">
            <a:xfrm>
              <a:off x="11684001" y="6704533"/>
              <a:ext cx="484188" cy="396875"/>
            </a:xfrm>
            <a:custGeom>
              <a:avLst/>
              <a:gdLst>
                <a:gd name="T0" fmla="*/ 23 w 305"/>
                <a:gd name="T1" fmla="*/ 16 h 250"/>
                <a:gd name="T2" fmla="*/ 19 w 305"/>
                <a:gd name="T3" fmla="*/ 16 h 250"/>
                <a:gd name="T4" fmla="*/ 17 w 305"/>
                <a:gd name="T5" fmla="*/ 19 h 250"/>
                <a:gd name="T6" fmla="*/ 16 w 305"/>
                <a:gd name="T7" fmla="*/ 23 h 250"/>
                <a:gd name="T8" fmla="*/ 16 w 305"/>
                <a:gd name="T9" fmla="*/ 169 h 250"/>
                <a:gd name="T10" fmla="*/ 17 w 305"/>
                <a:gd name="T11" fmla="*/ 173 h 250"/>
                <a:gd name="T12" fmla="*/ 19 w 305"/>
                <a:gd name="T13" fmla="*/ 175 h 250"/>
                <a:gd name="T14" fmla="*/ 23 w 305"/>
                <a:gd name="T15" fmla="*/ 177 h 250"/>
                <a:gd name="T16" fmla="*/ 282 w 305"/>
                <a:gd name="T17" fmla="*/ 177 h 250"/>
                <a:gd name="T18" fmla="*/ 286 w 305"/>
                <a:gd name="T19" fmla="*/ 175 h 250"/>
                <a:gd name="T20" fmla="*/ 290 w 305"/>
                <a:gd name="T21" fmla="*/ 173 h 250"/>
                <a:gd name="T22" fmla="*/ 290 w 305"/>
                <a:gd name="T23" fmla="*/ 169 h 250"/>
                <a:gd name="T24" fmla="*/ 290 w 305"/>
                <a:gd name="T25" fmla="*/ 23 h 250"/>
                <a:gd name="T26" fmla="*/ 290 w 305"/>
                <a:gd name="T27" fmla="*/ 19 h 250"/>
                <a:gd name="T28" fmla="*/ 286 w 305"/>
                <a:gd name="T29" fmla="*/ 16 h 250"/>
                <a:gd name="T30" fmla="*/ 282 w 305"/>
                <a:gd name="T31" fmla="*/ 16 h 250"/>
                <a:gd name="T32" fmla="*/ 23 w 305"/>
                <a:gd name="T33" fmla="*/ 16 h 250"/>
                <a:gd name="T34" fmla="*/ 23 w 305"/>
                <a:gd name="T35" fmla="*/ 0 h 250"/>
                <a:gd name="T36" fmla="*/ 282 w 305"/>
                <a:gd name="T37" fmla="*/ 0 h 250"/>
                <a:gd name="T38" fmla="*/ 290 w 305"/>
                <a:gd name="T39" fmla="*/ 2 h 250"/>
                <a:gd name="T40" fmla="*/ 296 w 305"/>
                <a:gd name="T41" fmla="*/ 4 h 250"/>
                <a:gd name="T42" fmla="*/ 300 w 305"/>
                <a:gd name="T43" fmla="*/ 10 h 250"/>
                <a:gd name="T44" fmla="*/ 304 w 305"/>
                <a:gd name="T45" fmla="*/ 16 h 250"/>
                <a:gd name="T46" fmla="*/ 305 w 305"/>
                <a:gd name="T47" fmla="*/ 23 h 250"/>
                <a:gd name="T48" fmla="*/ 305 w 305"/>
                <a:gd name="T49" fmla="*/ 169 h 250"/>
                <a:gd name="T50" fmla="*/ 304 w 305"/>
                <a:gd name="T51" fmla="*/ 177 h 250"/>
                <a:gd name="T52" fmla="*/ 304 w 305"/>
                <a:gd name="T53" fmla="*/ 183 h 250"/>
                <a:gd name="T54" fmla="*/ 300 w 305"/>
                <a:gd name="T55" fmla="*/ 189 h 250"/>
                <a:gd name="T56" fmla="*/ 294 w 305"/>
                <a:gd name="T57" fmla="*/ 194 h 250"/>
                <a:gd name="T58" fmla="*/ 284 w 305"/>
                <a:gd name="T59" fmla="*/ 200 h 250"/>
                <a:gd name="T60" fmla="*/ 257 w 305"/>
                <a:gd name="T61" fmla="*/ 208 h 250"/>
                <a:gd name="T62" fmla="*/ 223 w 305"/>
                <a:gd name="T63" fmla="*/ 215 h 250"/>
                <a:gd name="T64" fmla="*/ 185 w 305"/>
                <a:gd name="T65" fmla="*/ 217 h 250"/>
                <a:gd name="T66" fmla="*/ 181 w 305"/>
                <a:gd name="T67" fmla="*/ 229 h 250"/>
                <a:gd name="T68" fmla="*/ 254 w 305"/>
                <a:gd name="T69" fmla="*/ 229 h 250"/>
                <a:gd name="T70" fmla="*/ 261 w 305"/>
                <a:gd name="T71" fmla="*/ 229 h 250"/>
                <a:gd name="T72" fmla="*/ 267 w 305"/>
                <a:gd name="T73" fmla="*/ 233 h 250"/>
                <a:gd name="T74" fmla="*/ 273 w 305"/>
                <a:gd name="T75" fmla="*/ 237 h 250"/>
                <a:gd name="T76" fmla="*/ 275 w 305"/>
                <a:gd name="T77" fmla="*/ 242 h 250"/>
                <a:gd name="T78" fmla="*/ 277 w 305"/>
                <a:gd name="T79" fmla="*/ 250 h 250"/>
                <a:gd name="T80" fmla="*/ 29 w 305"/>
                <a:gd name="T81" fmla="*/ 250 h 250"/>
                <a:gd name="T82" fmla="*/ 31 w 305"/>
                <a:gd name="T83" fmla="*/ 242 h 250"/>
                <a:gd name="T84" fmla="*/ 35 w 305"/>
                <a:gd name="T85" fmla="*/ 237 h 250"/>
                <a:gd name="T86" fmla="*/ 39 w 305"/>
                <a:gd name="T87" fmla="*/ 233 h 250"/>
                <a:gd name="T88" fmla="*/ 44 w 305"/>
                <a:gd name="T89" fmla="*/ 229 h 250"/>
                <a:gd name="T90" fmla="*/ 52 w 305"/>
                <a:gd name="T91" fmla="*/ 229 h 250"/>
                <a:gd name="T92" fmla="*/ 125 w 305"/>
                <a:gd name="T93" fmla="*/ 229 h 250"/>
                <a:gd name="T94" fmla="*/ 121 w 305"/>
                <a:gd name="T95" fmla="*/ 217 h 250"/>
                <a:gd name="T96" fmla="*/ 83 w 305"/>
                <a:gd name="T97" fmla="*/ 215 h 250"/>
                <a:gd name="T98" fmla="*/ 48 w 305"/>
                <a:gd name="T99" fmla="*/ 208 h 250"/>
                <a:gd name="T100" fmla="*/ 21 w 305"/>
                <a:gd name="T101" fmla="*/ 200 h 250"/>
                <a:gd name="T102" fmla="*/ 12 w 305"/>
                <a:gd name="T103" fmla="*/ 194 h 250"/>
                <a:gd name="T104" fmla="*/ 6 w 305"/>
                <a:gd name="T105" fmla="*/ 189 h 250"/>
                <a:gd name="T106" fmla="*/ 4 w 305"/>
                <a:gd name="T107" fmla="*/ 183 h 250"/>
                <a:gd name="T108" fmla="*/ 2 w 305"/>
                <a:gd name="T109" fmla="*/ 177 h 250"/>
                <a:gd name="T110" fmla="*/ 0 w 305"/>
                <a:gd name="T111" fmla="*/ 169 h 250"/>
                <a:gd name="T112" fmla="*/ 0 w 305"/>
                <a:gd name="T113" fmla="*/ 23 h 250"/>
                <a:gd name="T114" fmla="*/ 2 w 305"/>
                <a:gd name="T115" fmla="*/ 16 h 250"/>
                <a:gd name="T116" fmla="*/ 6 w 305"/>
                <a:gd name="T117" fmla="*/ 10 h 250"/>
                <a:gd name="T118" fmla="*/ 10 w 305"/>
                <a:gd name="T119" fmla="*/ 4 h 250"/>
                <a:gd name="T120" fmla="*/ 16 w 305"/>
                <a:gd name="T121" fmla="*/ 2 h 250"/>
                <a:gd name="T122" fmla="*/ 23 w 305"/>
                <a:gd name="T12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 h="250">
                  <a:moveTo>
                    <a:pt x="23" y="16"/>
                  </a:moveTo>
                  <a:lnTo>
                    <a:pt x="19" y="16"/>
                  </a:lnTo>
                  <a:lnTo>
                    <a:pt x="17" y="19"/>
                  </a:lnTo>
                  <a:lnTo>
                    <a:pt x="16" y="23"/>
                  </a:lnTo>
                  <a:lnTo>
                    <a:pt x="16" y="169"/>
                  </a:lnTo>
                  <a:lnTo>
                    <a:pt x="17" y="173"/>
                  </a:lnTo>
                  <a:lnTo>
                    <a:pt x="19" y="175"/>
                  </a:lnTo>
                  <a:lnTo>
                    <a:pt x="23" y="177"/>
                  </a:lnTo>
                  <a:lnTo>
                    <a:pt x="282" y="177"/>
                  </a:lnTo>
                  <a:lnTo>
                    <a:pt x="286" y="175"/>
                  </a:lnTo>
                  <a:lnTo>
                    <a:pt x="290" y="173"/>
                  </a:lnTo>
                  <a:lnTo>
                    <a:pt x="290" y="169"/>
                  </a:lnTo>
                  <a:lnTo>
                    <a:pt x="290" y="23"/>
                  </a:lnTo>
                  <a:lnTo>
                    <a:pt x="290" y="19"/>
                  </a:lnTo>
                  <a:lnTo>
                    <a:pt x="286" y="16"/>
                  </a:lnTo>
                  <a:lnTo>
                    <a:pt x="282" y="16"/>
                  </a:lnTo>
                  <a:lnTo>
                    <a:pt x="23" y="16"/>
                  </a:lnTo>
                  <a:close/>
                  <a:moveTo>
                    <a:pt x="23" y="0"/>
                  </a:moveTo>
                  <a:lnTo>
                    <a:pt x="282" y="0"/>
                  </a:lnTo>
                  <a:lnTo>
                    <a:pt x="290" y="2"/>
                  </a:lnTo>
                  <a:lnTo>
                    <a:pt x="296" y="4"/>
                  </a:lnTo>
                  <a:lnTo>
                    <a:pt x="300" y="10"/>
                  </a:lnTo>
                  <a:lnTo>
                    <a:pt x="304" y="16"/>
                  </a:lnTo>
                  <a:lnTo>
                    <a:pt x="305" y="23"/>
                  </a:lnTo>
                  <a:lnTo>
                    <a:pt x="305" y="169"/>
                  </a:lnTo>
                  <a:lnTo>
                    <a:pt x="304" y="177"/>
                  </a:lnTo>
                  <a:lnTo>
                    <a:pt x="304" y="183"/>
                  </a:lnTo>
                  <a:lnTo>
                    <a:pt x="300" y="189"/>
                  </a:lnTo>
                  <a:lnTo>
                    <a:pt x="294" y="194"/>
                  </a:lnTo>
                  <a:lnTo>
                    <a:pt x="284" y="200"/>
                  </a:lnTo>
                  <a:lnTo>
                    <a:pt x="257" y="208"/>
                  </a:lnTo>
                  <a:lnTo>
                    <a:pt x="223" y="215"/>
                  </a:lnTo>
                  <a:lnTo>
                    <a:pt x="185" y="217"/>
                  </a:lnTo>
                  <a:lnTo>
                    <a:pt x="181" y="229"/>
                  </a:lnTo>
                  <a:lnTo>
                    <a:pt x="254" y="229"/>
                  </a:lnTo>
                  <a:lnTo>
                    <a:pt x="261" y="229"/>
                  </a:lnTo>
                  <a:lnTo>
                    <a:pt x="267" y="233"/>
                  </a:lnTo>
                  <a:lnTo>
                    <a:pt x="273" y="237"/>
                  </a:lnTo>
                  <a:lnTo>
                    <a:pt x="275" y="242"/>
                  </a:lnTo>
                  <a:lnTo>
                    <a:pt x="277" y="250"/>
                  </a:lnTo>
                  <a:lnTo>
                    <a:pt x="29" y="250"/>
                  </a:lnTo>
                  <a:lnTo>
                    <a:pt x="31" y="242"/>
                  </a:lnTo>
                  <a:lnTo>
                    <a:pt x="35" y="237"/>
                  </a:lnTo>
                  <a:lnTo>
                    <a:pt x="39" y="233"/>
                  </a:lnTo>
                  <a:lnTo>
                    <a:pt x="44" y="229"/>
                  </a:lnTo>
                  <a:lnTo>
                    <a:pt x="52" y="229"/>
                  </a:lnTo>
                  <a:lnTo>
                    <a:pt x="125" y="229"/>
                  </a:lnTo>
                  <a:lnTo>
                    <a:pt x="121" y="217"/>
                  </a:lnTo>
                  <a:lnTo>
                    <a:pt x="83" y="215"/>
                  </a:lnTo>
                  <a:lnTo>
                    <a:pt x="48" y="208"/>
                  </a:lnTo>
                  <a:lnTo>
                    <a:pt x="21" y="200"/>
                  </a:lnTo>
                  <a:lnTo>
                    <a:pt x="12" y="194"/>
                  </a:lnTo>
                  <a:lnTo>
                    <a:pt x="6" y="189"/>
                  </a:lnTo>
                  <a:lnTo>
                    <a:pt x="4" y="183"/>
                  </a:lnTo>
                  <a:lnTo>
                    <a:pt x="2" y="177"/>
                  </a:lnTo>
                  <a:lnTo>
                    <a:pt x="0" y="169"/>
                  </a:lnTo>
                  <a:lnTo>
                    <a:pt x="0" y="23"/>
                  </a:lnTo>
                  <a:lnTo>
                    <a:pt x="2" y="16"/>
                  </a:lnTo>
                  <a:lnTo>
                    <a:pt x="6" y="10"/>
                  </a:lnTo>
                  <a:lnTo>
                    <a:pt x="10" y="4"/>
                  </a:lnTo>
                  <a:lnTo>
                    <a:pt x="16"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19" name="Freeform 145"/>
            <p:cNvSpPr>
              <a:spLocks/>
            </p:cNvSpPr>
            <p:nvPr userDrawn="1"/>
          </p:nvSpPr>
          <p:spPr bwMode="auto">
            <a:xfrm>
              <a:off x="9453563" y="6656908"/>
              <a:ext cx="212725" cy="414338"/>
            </a:xfrm>
            <a:custGeom>
              <a:avLst/>
              <a:gdLst>
                <a:gd name="T0" fmla="*/ 130 w 134"/>
                <a:gd name="T1" fmla="*/ 0 h 261"/>
                <a:gd name="T2" fmla="*/ 80 w 134"/>
                <a:gd name="T3" fmla="*/ 107 h 261"/>
                <a:gd name="T4" fmla="*/ 134 w 134"/>
                <a:gd name="T5" fmla="*/ 130 h 261"/>
                <a:gd name="T6" fmla="*/ 0 w 134"/>
                <a:gd name="T7" fmla="*/ 261 h 261"/>
                <a:gd name="T8" fmla="*/ 54 w 134"/>
                <a:gd name="T9" fmla="*/ 155 h 261"/>
                <a:gd name="T10" fmla="*/ 0 w 134"/>
                <a:gd name="T11" fmla="*/ 136 h 261"/>
                <a:gd name="T12" fmla="*/ 130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0" y="0"/>
                  </a:moveTo>
                  <a:lnTo>
                    <a:pt x="80" y="107"/>
                  </a:lnTo>
                  <a:lnTo>
                    <a:pt x="134" y="130"/>
                  </a:lnTo>
                  <a:lnTo>
                    <a:pt x="0" y="261"/>
                  </a:lnTo>
                  <a:lnTo>
                    <a:pt x="54" y="155"/>
                  </a:lnTo>
                  <a:lnTo>
                    <a:pt x="0" y="136"/>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0" name="Freeform 146"/>
            <p:cNvSpPr>
              <a:spLocks noEditPoints="1"/>
            </p:cNvSpPr>
            <p:nvPr userDrawn="1"/>
          </p:nvSpPr>
          <p:spPr bwMode="auto">
            <a:xfrm>
              <a:off x="9440863" y="6644208"/>
              <a:ext cx="238125" cy="438150"/>
            </a:xfrm>
            <a:custGeom>
              <a:avLst/>
              <a:gdLst>
                <a:gd name="T0" fmla="*/ 111 w 150"/>
                <a:gd name="T1" fmla="*/ 46 h 276"/>
                <a:gd name="T2" fmla="*/ 21 w 150"/>
                <a:gd name="T3" fmla="*/ 142 h 276"/>
                <a:gd name="T4" fmla="*/ 63 w 150"/>
                <a:gd name="T5" fmla="*/ 155 h 276"/>
                <a:gd name="T6" fmla="*/ 67 w 150"/>
                <a:gd name="T7" fmla="*/ 157 h 276"/>
                <a:gd name="T8" fmla="*/ 69 w 150"/>
                <a:gd name="T9" fmla="*/ 159 h 276"/>
                <a:gd name="T10" fmla="*/ 69 w 150"/>
                <a:gd name="T11" fmla="*/ 163 h 276"/>
                <a:gd name="T12" fmla="*/ 69 w 150"/>
                <a:gd name="T13" fmla="*/ 167 h 276"/>
                <a:gd name="T14" fmla="*/ 37 w 150"/>
                <a:gd name="T15" fmla="*/ 230 h 276"/>
                <a:gd name="T16" fmla="*/ 129 w 150"/>
                <a:gd name="T17" fmla="*/ 140 h 276"/>
                <a:gd name="T18" fmla="*/ 86 w 150"/>
                <a:gd name="T19" fmla="*/ 123 h 276"/>
                <a:gd name="T20" fmla="*/ 83 w 150"/>
                <a:gd name="T21" fmla="*/ 121 h 276"/>
                <a:gd name="T22" fmla="*/ 81 w 150"/>
                <a:gd name="T23" fmla="*/ 117 h 276"/>
                <a:gd name="T24" fmla="*/ 81 w 150"/>
                <a:gd name="T25" fmla="*/ 115 h 276"/>
                <a:gd name="T26" fmla="*/ 83 w 150"/>
                <a:gd name="T27" fmla="*/ 111 h 276"/>
                <a:gd name="T28" fmla="*/ 111 w 150"/>
                <a:gd name="T29" fmla="*/ 46 h 276"/>
                <a:gd name="T30" fmla="*/ 140 w 150"/>
                <a:gd name="T31" fmla="*/ 0 h 276"/>
                <a:gd name="T32" fmla="*/ 144 w 150"/>
                <a:gd name="T33" fmla="*/ 0 h 276"/>
                <a:gd name="T34" fmla="*/ 146 w 150"/>
                <a:gd name="T35" fmla="*/ 4 h 276"/>
                <a:gd name="T36" fmla="*/ 148 w 150"/>
                <a:gd name="T37" fmla="*/ 8 h 276"/>
                <a:gd name="T38" fmla="*/ 146 w 150"/>
                <a:gd name="T39" fmla="*/ 9 h 276"/>
                <a:gd name="T40" fmla="*/ 100 w 150"/>
                <a:gd name="T41" fmla="*/ 111 h 276"/>
                <a:gd name="T42" fmla="*/ 144 w 150"/>
                <a:gd name="T43" fmla="*/ 130 h 276"/>
                <a:gd name="T44" fmla="*/ 148 w 150"/>
                <a:gd name="T45" fmla="*/ 132 h 276"/>
                <a:gd name="T46" fmla="*/ 150 w 150"/>
                <a:gd name="T47" fmla="*/ 136 h 276"/>
                <a:gd name="T48" fmla="*/ 150 w 150"/>
                <a:gd name="T49" fmla="*/ 140 h 276"/>
                <a:gd name="T50" fmla="*/ 148 w 150"/>
                <a:gd name="T51" fmla="*/ 144 h 276"/>
                <a:gd name="T52" fmla="*/ 14 w 150"/>
                <a:gd name="T53" fmla="*/ 275 h 276"/>
                <a:gd name="T54" fmla="*/ 12 w 150"/>
                <a:gd name="T55" fmla="*/ 276 h 276"/>
                <a:gd name="T56" fmla="*/ 8 w 150"/>
                <a:gd name="T57" fmla="*/ 276 h 276"/>
                <a:gd name="T58" fmla="*/ 6 w 150"/>
                <a:gd name="T59" fmla="*/ 276 h 276"/>
                <a:gd name="T60" fmla="*/ 4 w 150"/>
                <a:gd name="T61" fmla="*/ 275 h 276"/>
                <a:gd name="T62" fmla="*/ 2 w 150"/>
                <a:gd name="T63" fmla="*/ 273 h 276"/>
                <a:gd name="T64" fmla="*/ 0 w 150"/>
                <a:gd name="T65" fmla="*/ 269 h 276"/>
                <a:gd name="T66" fmla="*/ 2 w 150"/>
                <a:gd name="T67" fmla="*/ 265 h 276"/>
                <a:gd name="T68" fmla="*/ 50 w 150"/>
                <a:gd name="T69" fmla="*/ 167 h 276"/>
                <a:gd name="T70" fmla="*/ 6 w 150"/>
                <a:gd name="T71" fmla="*/ 152 h 276"/>
                <a:gd name="T72" fmla="*/ 2 w 150"/>
                <a:gd name="T73" fmla="*/ 150 h 276"/>
                <a:gd name="T74" fmla="*/ 0 w 150"/>
                <a:gd name="T75" fmla="*/ 146 h 276"/>
                <a:gd name="T76" fmla="*/ 0 w 150"/>
                <a:gd name="T77" fmla="*/ 142 h 276"/>
                <a:gd name="T78" fmla="*/ 2 w 150"/>
                <a:gd name="T79" fmla="*/ 140 h 276"/>
                <a:gd name="T80" fmla="*/ 134 w 150"/>
                <a:gd name="T81" fmla="*/ 2 h 276"/>
                <a:gd name="T82" fmla="*/ 136 w 150"/>
                <a:gd name="T83" fmla="*/ 0 h 276"/>
                <a:gd name="T84" fmla="*/ 140 w 150"/>
                <a:gd name="T8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6">
                  <a:moveTo>
                    <a:pt x="111" y="46"/>
                  </a:moveTo>
                  <a:lnTo>
                    <a:pt x="21" y="142"/>
                  </a:lnTo>
                  <a:lnTo>
                    <a:pt x="63" y="155"/>
                  </a:lnTo>
                  <a:lnTo>
                    <a:pt x="67" y="157"/>
                  </a:lnTo>
                  <a:lnTo>
                    <a:pt x="69" y="159"/>
                  </a:lnTo>
                  <a:lnTo>
                    <a:pt x="69" y="163"/>
                  </a:lnTo>
                  <a:lnTo>
                    <a:pt x="69" y="167"/>
                  </a:lnTo>
                  <a:lnTo>
                    <a:pt x="37" y="230"/>
                  </a:lnTo>
                  <a:lnTo>
                    <a:pt x="129" y="140"/>
                  </a:lnTo>
                  <a:lnTo>
                    <a:pt x="86" y="123"/>
                  </a:lnTo>
                  <a:lnTo>
                    <a:pt x="83" y="121"/>
                  </a:lnTo>
                  <a:lnTo>
                    <a:pt x="81" y="117"/>
                  </a:lnTo>
                  <a:lnTo>
                    <a:pt x="81" y="115"/>
                  </a:lnTo>
                  <a:lnTo>
                    <a:pt x="83" y="111"/>
                  </a:lnTo>
                  <a:lnTo>
                    <a:pt x="111" y="46"/>
                  </a:lnTo>
                  <a:close/>
                  <a:moveTo>
                    <a:pt x="140" y="0"/>
                  </a:moveTo>
                  <a:lnTo>
                    <a:pt x="144" y="0"/>
                  </a:lnTo>
                  <a:lnTo>
                    <a:pt x="146" y="4"/>
                  </a:lnTo>
                  <a:lnTo>
                    <a:pt x="148" y="8"/>
                  </a:lnTo>
                  <a:lnTo>
                    <a:pt x="146" y="9"/>
                  </a:lnTo>
                  <a:lnTo>
                    <a:pt x="100" y="111"/>
                  </a:lnTo>
                  <a:lnTo>
                    <a:pt x="144" y="130"/>
                  </a:lnTo>
                  <a:lnTo>
                    <a:pt x="148" y="132"/>
                  </a:lnTo>
                  <a:lnTo>
                    <a:pt x="150" y="136"/>
                  </a:lnTo>
                  <a:lnTo>
                    <a:pt x="150" y="140"/>
                  </a:lnTo>
                  <a:lnTo>
                    <a:pt x="148" y="144"/>
                  </a:lnTo>
                  <a:lnTo>
                    <a:pt x="14" y="275"/>
                  </a:lnTo>
                  <a:lnTo>
                    <a:pt x="12" y="276"/>
                  </a:lnTo>
                  <a:lnTo>
                    <a:pt x="8" y="276"/>
                  </a:lnTo>
                  <a:lnTo>
                    <a:pt x="6" y="276"/>
                  </a:lnTo>
                  <a:lnTo>
                    <a:pt x="4" y="275"/>
                  </a:lnTo>
                  <a:lnTo>
                    <a:pt x="2" y="273"/>
                  </a:lnTo>
                  <a:lnTo>
                    <a:pt x="0" y="269"/>
                  </a:lnTo>
                  <a:lnTo>
                    <a:pt x="2" y="265"/>
                  </a:lnTo>
                  <a:lnTo>
                    <a:pt x="50" y="167"/>
                  </a:lnTo>
                  <a:lnTo>
                    <a:pt x="6" y="152"/>
                  </a:lnTo>
                  <a:lnTo>
                    <a:pt x="2" y="150"/>
                  </a:lnTo>
                  <a:lnTo>
                    <a:pt x="0" y="146"/>
                  </a:lnTo>
                  <a:lnTo>
                    <a:pt x="0" y="142"/>
                  </a:lnTo>
                  <a:lnTo>
                    <a:pt x="2" y="140"/>
                  </a:lnTo>
                  <a:lnTo>
                    <a:pt x="134" y="2"/>
                  </a:lnTo>
                  <a:lnTo>
                    <a:pt x="136" y="0"/>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1" name="Freeform 147"/>
            <p:cNvSpPr>
              <a:spLocks noEditPoints="1"/>
            </p:cNvSpPr>
            <p:nvPr userDrawn="1"/>
          </p:nvSpPr>
          <p:spPr bwMode="auto">
            <a:xfrm>
              <a:off x="8350251" y="6833121"/>
              <a:ext cx="87313" cy="88900"/>
            </a:xfrm>
            <a:custGeom>
              <a:avLst/>
              <a:gdLst>
                <a:gd name="T0" fmla="*/ 29 w 55"/>
                <a:gd name="T1" fmla="*/ 15 h 56"/>
                <a:gd name="T2" fmla="*/ 25 w 55"/>
                <a:gd name="T3" fmla="*/ 15 h 56"/>
                <a:gd name="T4" fmla="*/ 19 w 55"/>
                <a:gd name="T5" fmla="*/ 19 h 56"/>
                <a:gd name="T6" fmla="*/ 17 w 55"/>
                <a:gd name="T7" fmla="*/ 23 h 56"/>
                <a:gd name="T8" fmla="*/ 17 w 55"/>
                <a:gd name="T9" fmla="*/ 27 h 56"/>
                <a:gd name="T10" fmla="*/ 17 w 55"/>
                <a:gd name="T11" fmla="*/ 33 h 56"/>
                <a:gd name="T12" fmla="*/ 19 w 55"/>
                <a:gd name="T13" fmla="*/ 36 h 56"/>
                <a:gd name="T14" fmla="*/ 25 w 55"/>
                <a:gd name="T15" fmla="*/ 40 h 56"/>
                <a:gd name="T16" fmla="*/ 29 w 55"/>
                <a:gd name="T17" fmla="*/ 40 h 56"/>
                <a:gd name="T18" fmla="*/ 34 w 55"/>
                <a:gd name="T19" fmla="*/ 40 h 56"/>
                <a:gd name="T20" fmla="*/ 38 w 55"/>
                <a:gd name="T21" fmla="*/ 36 h 56"/>
                <a:gd name="T22" fmla="*/ 40 w 55"/>
                <a:gd name="T23" fmla="*/ 33 h 56"/>
                <a:gd name="T24" fmla="*/ 42 w 55"/>
                <a:gd name="T25" fmla="*/ 27 h 56"/>
                <a:gd name="T26" fmla="*/ 40 w 55"/>
                <a:gd name="T27" fmla="*/ 23 h 56"/>
                <a:gd name="T28" fmla="*/ 38 w 55"/>
                <a:gd name="T29" fmla="*/ 19 h 56"/>
                <a:gd name="T30" fmla="*/ 34 w 55"/>
                <a:gd name="T31" fmla="*/ 15 h 56"/>
                <a:gd name="T32" fmla="*/ 29 w 55"/>
                <a:gd name="T33" fmla="*/ 15 h 56"/>
                <a:gd name="T34" fmla="*/ 29 w 55"/>
                <a:gd name="T35" fmla="*/ 0 h 56"/>
                <a:gd name="T36" fmla="*/ 36 w 55"/>
                <a:gd name="T37" fmla="*/ 0 h 56"/>
                <a:gd name="T38" fmla="*/ 44 w 55"/>
                <a:gd name="T39" fmla="*/ 4 h 56"/>
                <a:gd name="T40" fmla="*/ 50 w 55"/>
                <a:gd name="T41" fmla="*/ 8 h 56"/>
                <a:gd name="T42" fmla="*/ 55 w 55"/>
                <a:gd name="T43" fmla="*/ 21 h 56"/>
                <a:gd name="T44" fmla="*/ 55 w 55"/>
                <a:gd name="T45" fmla="*/ 35 h 56"/>
                <a:gd name="T46" fmla="*/ 50 w 55"/>
                <a:gd name="T47" fmla="*/ 48 h 56"/>
                <a:gd name="T48" fmla="*/ 36 w 55"/>
                <a:gd name="T49" fmla="*/ 56 h 56"/>
                <a:gd name="T50" fmla="*/ 21 w 55"/>
                <a:gd name="T51" fmla="*/ 56 h 56"/>
                <a:gd name="T52" fmla="*/ 9 w 55"/>
                <a:gd name="T53" fmla="*/ 48 h 56"/>
                <a:gd name="T54" fmla="*/ 4 w 55"/>
                <a:gd name="T55" fmla="*/ 42 h 56"/>
                <a:gd name="T56" fmla="*/ 2 w 55"/>
                <a:gd name="T57" fmla="*/ 35 h 56"/>
                <a:gd name="T58" fmla="*/ 0 w 55"/>
                <a:gd name="T59" fmla="*/ 27 h 56"/>
                <a:gd name="T60" fmla="*/ 2 w 55"/>
                <a:gd name="T61" fmla="*/ 21 h 56"/>
                <a:gd name="T62" fmla="*/ 4 w 55"/>
                <a:gd name="T63" fmla="*/ 13 h 56"/>
                <a:gd name="T64" fmla="*/ 9 w 55"/>
                <a:gd name="T65" fmla="*/ 8 h 56"/>
                <a:gd name="T66" fmla="*/ 15 w 55"/>
                <a:gd name="T67" fmla="*/ 4 h 56"/>
                <a:gd name="T68" fmla="*/ 21 w 55"/>
                <a:gd name="T69" fmla="*/ 0 h 56"/>
                <a:gd name="T70" fmla="*/ 29 w 55"/>
                <a:gd name="T7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6">
                  <a:moveTo>
                    <a:pt x="29" y="15"/>
                  </a:moveTo>
                  <a:lnTo>
                    <a:pt x="25" y="15"/>
                  </a:lnTo>
                  <a:lnTo>
                    <a:pt x="19" y="19"/>
                  </a:lnTo>
                  <a:lnTo>
                    <a:pt x="17" y="23"/>
                  </a:lnTo>
                  <a:lnTo>
                    <a:pt x="17" y="27"/>
                  </a:lnTo>
                  <a:lnTo>
                    <a:pt x="17" y="33"/>
                  </a:lnTo>
                  <a:lnTo>
                    <a:pt x="19" y="36"/>
                  </a:lnTo>
                  <a:lnTo>
                    <a:pt x="25" y="40"/>
                  </a:lnTo>
                  <a:lnTo>
                    <a:pt x="29" y="40"/>
                  </a:lnTo>
                  <a:lnTo>
                    <a:pt x="34" y="40"/>
                  </a:lnTo>
                  <a:lnTo>
                    <a:pt x="38" y="36"/>
                  </a:lnTo>
                  <a:lnTo>
                    <a:pt x="40" y="33"/>
                  </a:lnTo>
                  <a:lnTo>
                    <a:pt x="42" y="27"/>
                  </a:lnTo>
                  <a:lnTo>
                    <a:pt x="40" y="23"/>
                  </a:lnTo>
                  <a:lnTo>
                    <a:pt x="38" y="19"/>
                  </a:lnTo>
                  <a:lnTo>
                    <a:pt x="34" y="15"/>
                  </a:lnTo>
                  <a:lnTo>
                    <a:pt x="29" y="15"/>
                  </a:lnTo>
                  <a:close/>
                  <a:moveTo>
                    <a:pt x="29" y="0"/>
                  </a:moveTo>
                  <a:lnTo>
                    <a:pt x="36" y="0"/>
                  </a:lnTo>
                  <a:lnTo>
                    <a:pt x="44" y="4"/>
                  </a:lnTo>
                  <a:lnTo>
                    <a:pt x="50" y="8"/>
                  </a:lnTo>
                  <a:lnTo>
                    <a:pt x="55" y="21"/>
                  </a:lnTo>
                  <a:lnTo>
                    <a:pt x="55" y="35"/>
                  </a:lnTo>
                  <a:lnTo>
                    <a:pt x="50" y="48"/>
                  </a:lnTo>
                  <a:lnTo>
                    <a:pt x="36" y="56"/>
                  </a:lnTo>
                  <a:lnTo>
                    <a:pt x="21" y="56"/>
                  </a:lnTo>
                  <a:lnTo>
                    <a:pt x="9" y="48"/>
                  </a:lnTo>
                  <a:lnTo>
                    <a:pt x="4" y="42"/>
                  </a:lnTo>
                  <a:lnTo>
                    <a:pt x="2" y="35"/>
                  </a:lnTo>
                  <a:lnTo>
                    <a:pt x="0" y="27"/>
                  </a:lnTo>
                  <a:lnTo>
                    <a:pt x="2" y="21"/>
                  </a:lnTo>
                  <a:lnTo>
                    <a:pt x="4" y="13"/>
                  </a:lnTo>
                  <a:lnTo>
                    <a:pt x="9" y="8"/>
                  </a:lnTo>
                  <a:lnTo>
                    <a:pt x="15" y="4"/>
                  </a:lnTo>
                  <a:lnTo>
                    <a:pt x="21" y="0"/>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2" name="Freeform 148"/>
            <p:cNvSpPr>
              <a:spLocks/>
            </p:cNvSpPr>
            <p:nvPr userDrawn="1"/>
          </p:nvSpPr>
          <p:spPr bwMode="auto">
            <a:xfrm>
              <a:off x="8383588" y="6690246"/>
              <a:ext cx="23813" cy="115888"/>
            </a:xfrm>
            <a:custGeom>
              <a:avLst/>
              <a:gdLst>
                <a:gd name="T0" fmla="*/ 8 w 15"/>
                <a:gd name="T1" fmla="*/ 0 h 73"/>
                <a:gd name="T2" fmla="*/ 11 w 15"/>
                <a:gd name="T3" fmla="*/ 2 h 73"/>
                <a:gd name="T4" fmla="*/ 15 w 15"/>
                <a:gd name="T5" fmla="*/ 4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2"/>
                  </a:lnTo>
                  <a:lnTo>
                    <a:pt x="15" y="4"/>
                  </a:lnTo>
                  <a:lnTo>
                    <a:pt x="15" y="7"/>
                  </a:lnTo>
                  <a:lnTo>
                    <a:pt x="15" y="65"/>
                  </a:lnTo>
                  <a:lnTo>
                    <a:pt x="15" y="69"/>
                  </a:lnTo>
                  <a:lnTo>
                    <a:pt x="11" y="71"/>
                  </a:lnTo>
                  <a:lnTo>
                    <a:pt x="8" y="73"/>
                  </a:lnTo>
                  <a:lnTo>
                    <a:pt x="4" y="71"/>
                  </a:lnTo>
                  <a:lnTo>
                    <a:pt x="2" y="69"/>
                  </a:lnTo>
                  <a:lnTo>
                    <a:pt x="0" y="65"/>
                  </a:lnTo>
                  <a:lnTo>
                    <a:pt x="0" y="7"/>
                  </a:lnTo>
                  <a:lnTo>
                    <a:pt x="2"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3" name="Freeform 149"/>
            <p:cNvSpPr>
              <a:spLocks/>
            </p:cNvSpPr>
            <p:nvPr userDrawn="1"/>
          </p:nvSpPr>
          <p:spPr bwMode="auto">
            <a:xfrm>
              <a:off x="8383588" y="6964883"/>
              <a:ext cx="23813" cy="115888"/>
            </a:xfrm>
            <a:custGeom>
              <a:avLst/>
              <a:gdLst>
                <a:gd name="T0" fmla="*/ 8 w 15"/>
                <a:gd name="T1" fmla="*/ 0 h 73"/>
                <a:gd name="T2" fmla="*/ 11 w 15"/>
                <a:gd name="T3" fmla="*/ 1 h 73"/>
                <a:gd name="T4" fmla="*/ 15 w 15"/>
                <a:gd name="T5" fmla="*/ 3 h 73"/>
                <a:gd name="T6" fmla="*/ 15 w 15"/>
                <a:gd name="T7" fmla="*/ 7 h 73"/>
                <a:gd name="T8" fmla="*/ 15 w 15"/>
                <a:gd name="T9" fmla="*/ 65 h 73"/>
                <a:gd name="T10" fmla="*/ 15 w 15"/>
                <a:gd name="T11" fmla="*/ 69 h 73"/>
                <a:gd name="T12" fmla="*/ 11 w 15"/>
                <a:gd name="T13" fmla="*/ 71 h 73"/>
                <a:gd name="T14" fmla="*/ 8 w 15"/>
                <a:gd name="T15" fmla="*/ 73 h 73"/>
                <a:gd name="T16" fmla="*/ 4 w 15"/>
                <a:gd name="T17" fmla="*/ 71 h 73"/>
                <a:gd name="T18" fmla="*/ 2 w 15"/>
                <a:gd name="T19" fmla="*/ 69 h 73"/>
                <a:gd name="T20" fmla="*/ 0 w 15"/>
                <a:gd name="T21" fmla="*/ 65 h 73"/>
                <a:gd name="T22" fmla="*/ 0 w 15"/>
                <a:gd name="T23" fmla="*/ 7 h 73"/>
                <a:gd name="T24" fmla="*/ 2 w 15"/>
                <a:gd name="T25" fmla="*/ 3 h 73"/>
                <a:gd name="T26" fmla="*/ 4 w 15"/>
                <a:gd name="T27" fmla="*/ 1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1" y="1"/>
                  </a:lnTo>
                  <a:lnTo>
                    <a:pt x="15" y="3"/>
                  </a:lnTo>
                  <a:lnTo>
                    <a:pt x="15" y="7"/>
                  </a:lnTo>
                  <a:lnTo>
                    <a:pt x="15" y="65"/>
                  </a:lnTo>
                  <a:lnTo>
                    <a:pt x="15" y="69"/>
                  </a:lnTo>
                  <a:lnTo>
                    <a:pt x="11" y="71"/>
                  </a:lnTo>
                  <a:lnTo>
                    <a:pt x="8" y="73"/>
                  </a:lnTo>
                  <a:lnTo>
                    <a:pt x="4" y="71"/>
                  </a:lnTo>
                  <a:lnTo>
                    <a:pt x="2" y="69"/>
                  </a:lnTo>
                  <a:lnTo>
                    <a:pt x="0" y="65"/>
                  </a:lnTo>
                  <a:lnTo>
                    <a:pt x="0" y="7"/>
                  </a:lnTo>
                  <a:lnTo>
                    <a:pt x="2" y="3"/>
                  </a:lnTo>
                  <a:lnTo>
                    <a:pt x="4" y="1"/>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4" name="Freeform 150"/>
            <p:cNvSpPr>
              <a:spLocks/>
            </p:cNvSpPr>
            <p:nvPr userDrawn="1"/>
          </p:nvSpPr>
          <p:spPr bwMode="auto">
            <a:xfrm>
              <a:off x="8205788" y="6863283"/>
              <a:ext cx="114300" cy="25400"/>
            </a:xfrm>
            <a:custGeom>
              <a:avLst/>
              <a:gdLst>
                <a:gd name="T0" fmla="*/ 8 w 72"/>
                <a:gd name="T1" fmla="*/ 0 h 16"/>
                <a:gd name="T2" fmla="*/ 64 w 72"/>
                <a:gd name="T3" fmla="*/ 0 h 16"/>
                <a:gd name="T4" fmla="*/ 68 w 72"/>
                <a:gd name="T5" fmla="*/ 2 h 16"/>
                <a:gd name="T6" fmla="*/ 72 w 72"/>
                <a:gd name="T7" fmla="*/ 4 h 16"/>
                <a:gd name="T8" fmla="*/ 72 w 72"/>
                <a:gd name="T9" fmla="*/ 8 h 16"/>
                <a:gd name="T10" fmla="*/ 72 w 72"/>
                <a:gd name="T11" fmla="*/ 12 h 16"/>
                <a:gd name="T12" fmla="*/ 68 w 72"/>
                <a:gd name="T13" fmla="*/ 16 h 16"/>
                <a:gd name="T14" fmla="*/ 64 w 72"/>
                <a:gd name="T15" fmla="*/ 16 h 16"/>
                <a:gd name="T16" fmla="*/ 8 w 72"/>
                <a:gd name="T17" fmla="*/ 16 h 16"/>
                <a:gd name="T18" fmla="*/ 4 w 72"/>
                <a:gd name="T19" fmla="*/ 16 h 16"/>
                <a:gd name="T20" fmla="*/ 0 w 72"/>
                <a:gd name="T21" fmla="*/ 12 h 16"/>
                <a:gd name="T22" fmla="*/ 0 w 72"/>
                <a:gd name="T23" fmla="*/ 8 h 16"/>
                <a:gd name="T24" fmla="*/ 0 w 72"/>
                <a:gd name="T25" fmla="*/ 4 h 16"/>
                <a:gd name="T26" fmla="*/ 4 w 72"/>
                <a:gd name="T27" fmla="*/ 2 h 16"/>
                <a:gd name="T28" fmla="*/ 8 w 72"/>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16">
                  <a:moveTo>
                    <a:pt x="8" y="0"/>
                  </a:moveTo>
                  <a:lnTo>
                    <a:pt x="64" y="0"/>
                  </a:lnTo>
                  <a:lnTo>
                    <a:pt x="68" y="2"/>
                  </a:lnTo>
                  <a:lnTo>
                    <a:pt x="72" y="4"/>
                  </a:lnTo>
                  <a:lnTo>
                    <a:pt x="72" y="8"/>
                  </a:lnTo>
                  <a:lnTo>
                    <a:pt x="72" y="12"/>
                  </a:lnTo>
                  <a:lnTo>
                    <a:pt x="68" y="16"/>
                  </a:lnTo>
                  <a:lnTo>
                    <a:pt x="64" y="16"/>
                  </a:lnTo>
                  <a:lnTo>
                    <a:pt x="8" y="16"/>
                  </a:lnTo>
                  <a:lnTo>
                    <a:pt x="4" y="16"/>
                  </a:lnTo>
                  <a:lnTo>
                    <a:pt x="0" y="12"/>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5" name="Freeform 151"/>
            <p:cNvSpPr>
              <a:spLocks/>
            </p:cNvSpPr>
            <p:nvPr userDrawn="1"/>
          </p:nvSpPr>
          <p:spPr bwMode="auto">
            <a:xfrm>
              <a:off x="8480426" y="6863283"/>
              <a:ext cx="112713" cy="26988"/>
            </a:xfrm>
            <a:custGeom>
              <a:avLst/>
              <a:gdLst>
                <a:gd name="T0" fmla="*/ 8 w 71"/>
                <a:gd name="T1" fmla="*/ 0 h 17"/>
                <a:gd name="T2" fmla="*/ 64 w 71"/>
                <a:gd name="T3" fmla="*/ 0 h 17"/>
                <a:gd name="T4" fmla="*/ 67 w 71"/>
                <a:gd name="T5" fmla="*/ 2 h 17"/>
                <a:gd name="T6" fmla="*/ 71 w 71"/>
                <a:gd name="T7" fmla="*/ 4 h 17"/>
                <a:gd name="T8" fmla="*/ 71 w 71"/>
                <a:gd name="T9" fmla="*/ 8 h 17"/>
                <a:gd name="T10" fmla="*/ 71 w 71"/>
                <a:gd name="T11" fmla="*/ 14 h 17"/>
                <a:gd name="T12" fmla="*/ 67 w 71"/>
                <a:gd name="T13" fmla="*/ 16 h 17"/>
                <a:gd name="T14" fmla="*/ 64 w 71"/>
                <a:gd name="T15" fmla="*/ 17 h 17"/>
                <a:gd name="T16" fmla="*/ 8 w 71"/>
                <a:gd name="T17" fmla="*/ 17 h 17"/>
                <a:gd name="T18" fmla="*/ 4 w 71"/>
                <a:gd name="T19" fmla="*/ 16 h 17"/>
                <a:gd name="T20" fmla="*/ 0 w 71"/>
                <a:gd name="T21" fmla="*/ 14 h 17"/>
                <a:gd name="T22" fmla="*/ 0 w 71"/>
                <a:gd name="T23" fmla="*/ 8 h 17"/>
                <a:gd name="T24" fmla="*/ 0 w 71"/>
                <a:gd name="T25" fmla="*/ 4 h 17"/>
                <a:gd name="T26" fmla="*/ 4 w 71"/>
                <a:gd name="T27" fmla="*/ 2 h 17"/>
                <a:gd name="T28" fmla="*/ 8 w 7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
                  <a:moveTo>
                    <a:pt x="8" y="0"/>
                  </a:moveTo>
                  <a:lnTo>
                    <a:pt x="64" y="0"/>
                  </a:lnTo>
                  <a:lnTo>
                    <a:pt x="67" y="2"/>
                  </a:lnTo>
                  <a:lnTo>
                    <a:pt x="71" y="4"/>
                  </a:lnTo>
                  <a:lnTo>
                    <a:pt x="71" y="8"/>
                  </a:lnTo>
                  <a:lnTo>
                    <a:pt x="71" y="14"/>
                  </a:lnTo>
                  <a:lnTo>
                    <a:pt x="67" y="16"/>
                  </a:lnTo>
                  <a:lnTo>
                    <a:pt x="64" y="17"/>
                  </a:lnTo>
                  <a:lnTo>
                    <a:pt x="8" y="17"/>
                  </a:lnTo>
                  <a:lnTo>
                    <a:pt x="4" y="16"/>
                  </a:lnTo>
                  <a:lnTo>
                    <a:pt x="0" y="14"/>
                  </a:lnTo>
                  <a:lnTo>
                    <a:pt x="0" y="8"/>
                  </a:lnTo>
                  <a:lnTo>
                    <a:pt x="0" y="4"/>
                  </a:lnTo>
                  <a:lnTo>
                    <a:pt x="4" y="2"/>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6" name="Freeform 152"/>
            <p:cNvSpPr>
              <a:spLocks/>
            </p:cNvSpPr>
            <p:nvPr userDrawn="1"/>
          </p:nvSpPr>
          <p:spPr bwMode="auto">
            <a:xfrm>
              <a:off x="8447088" y="6733108"/>
              <a:ext cx="85725" cy="87313"/>
            </a:xfrm>
            <a:custGeom>
              <a:avLst/>
              <a:gdLst>
                <a:gd name="T0" fmla="*/ 48 w 54"/>
                <a:gd name="T1" fmla="*/ 0 h 55"/>
                <a:gd name="T2" fmla="*/ 52 w 54"/>
                <a:gd name="T3" fmla="*/ 1 h 55"/>
                <a:gd name="T4" fmla="*/ 54 w 54"/>
                <a:gd name="T5" fmla="*/ 5 h 55"/>
                <a:gd name="T6" fmla="*/ 54 w 54"/>
                <a:gd name="T7" fmla="*/ 9 h 55"/>
                <a:gd name="T8" fmla="*/ 52 w 54"/>
                <a:gd name="T9" fmla="*/ 11 h 55"/>
                <a:gd name="T10" fmla="*/ 14 w 54"/>
                <a:gd name="T11" fmla="*/ 53 h 55"/>
                <a:gd name="T12" fmla="*/ 10 w 54"/>
                <a:gd name="T13" fmla="*/ 55 h 55"/>
                <a:gd name="T14" fmla="*/ 8 w 54"/>
                <a:gd name="T15" fmla="*/ 55 h 55"/>
                <a:gd name="T16" fmla="*/ 4 w 54"/>
                <a:gd name="T17" fmla="*/ 55 h 55"/>
                <a:gd name="T18" fmla="*/ 2 w 54"/>
                <a:gd name="T19" fmla="*/ 53 h 55"/>
                <a:gd name="T20" fmla="*/ 0 w 54"/>
                <a:gd name="T21" fmla="*/ 50 h 55"/>
                <a:gd name="T22" fmla="*/ 0 w 54"/>
                <a:gd name="T23" fmla="*/ 46 h 55"/>
                <a:gd name="T24" fmla="*/ 2 w 54"/>
                <a:gd name="T25" fmla="*/ 44 h 55"/>
                <a:gd name="T26" fmla="*/ 40 w 54"/>
                <a:gd name="T27" fmla="*/ 1 h 55"/>
                <a:gd name="T28" fmla="*/ 44 w 54"/>
                <a:gd name="T29" fmla="*/ 0 h 55"/>
                <a:gd name="T30" fmla="*/ 48 w 54"/>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5">
                  <a:moveTo>
                    <a:pt x="48" y="0"/>
                  </a:moveTo>
                  <a:lnTo>
                    <a:pt x="52" y="1"/>
                  </a:lnTo>
                  <a:lnTo>
                    <a:pt x="54" y="5"/>
                  </a:lnTo>
                  <a:lnTo>
                    <a:pt x="54" y="9"/>
                  </a:lnTo>
                  <a:lnTo>
                    <a:pt x="52" y="11"/>
                  </a:lnTo>
                  <a:lnTo>
                    <a:pt x="14" y="53"/>
                  </a:lnTo>
                  <a:lnTo>
                    <a:pt x="10" y="55"/>
                  </a:lnTo>
                  <a:lnTo>
                    <a:pt x="8" y="55"/>
                  </a:lnTo>
                  <a:lnTo>
                    <a:pt x="4" y="55"/>
                  </a:lnTo>
                  <a:lnTo>
                    <a:pt x="2" y="53"/>
                  </a:lnTo>
                  <a:lnTo>
                    <a:pt x="0" y="50"/>
                  </a:lnTo>
                  <a:lnTo>
                    <a:pt x="0" y="46"/>
                  </a:lnTo>
                  <a:lnTo>
                    <a:pt x="2" y="44"/>
                  </a:lnTo>
                  <a:lnTo>
                    <a:pt x="40" y="1"/>
                  </a:lnTo>
                  <a:lnTo>
                    <a:pt x="44" y="0"/>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7" name="Freeform 153"/>
            <p:cNvSpPr>
              <a:spLocks/>
            </p:cNvSpPr>
            <p:nvPr userDrawn="1"/>
          </p:nvSpPr>
          <p:spPr bwMode="auto">
            <a:xfrm>
              <a:off x="8258176" y="6929958"/>
              <a:ext cx="85725" cy="92075"/>
            </a:xfrm>
            <a:custGeom>
              <a:avLst/>
              <a:gdLst>
                <a:gd name="T0" fmla="*/ 48 w 54"/>
                <a:gd name="T1" fmla="*/ 0 h 58"/>
                <a:gd name="T2" fmla="*/ 52 w 54"/>
                <a:gd name="T3" fmla="*/ 2 h 58"/>
                <a:gd name="T4" fmla="*/ 54 w 54"/>
                <a:gd name="T5" fmla="*/ 6 h 58"/>
                <a:gd name="T6" fmla="*/ 54 w 54"/>
                <a:gd name="T7" fmla="*/ 10 h 58"/>
                <a:gd name="T8" fmla="*/ 52 w 54"/>
                <a:gd name="T9" fmla="*/ 14 h 58"/>
                <a:gd name="T10" fmla="*/ 14 w 54"/>
                <a:gd name="T11" fmla="*/ 56 h 58"/>
                <a:gd name="T12" fmla="*/ 12 w 54"/>
                <a:gd name="T13" fmla="*/ 58 h 58"/>
                <a:gd name="T14" fmla="*/ 8 w 54"/>
                <a:gd name="T15" fmla="*/ 58 h 58"/>
                <a:gd name="T16" fmla="*/ 6 w 54"/>
                <a:gd name="T17" fmla="*/ 58 h 58"/>
                <a:gd name="T18" fmla="*/ 2 w 54"/>
                <a:gd name="T19" fmla="*/ 56 h 58"/>
                <a:gd name="T20" fmla="*/ 0 w 54"/>
                <a:gd name="T21" fmla="*/ 52 h 58"/>
                <a:gd name="T22" fmla="*/ 0 w 54"/>
                <a:gd name="T23" fmla="*/ 48 h 58"/>
                <a:gd name="T24" fmla="*/ 2 w 54"/>
                <a:gd name="T25" fmla="*/ 45 h 58"/>
                <a:gd name="T26" fmla="*/ 40 w 54"/>
                <a:gd name="T27" fmla="*/ 4 h 58"/>
                <a:gd name="T28" fmla="*/ 44 w 54"/>
                <a:gd name="T29" fmla="*/ 2 h 58"/>
                <a:gd name="T30" fmla="*/ 48 w 54"/>
                <a:gd name="T3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8">
                  <a:moveTo>
                    <a:pt x="48" y="0"/>
                  </a:moveTo>
                  <a:lnTo>
                    <a:pt x="52" y="2"/>
                  </a:lnTo>
                  <a:lnTo>
                    <a:pt x="54" y="6"/>
                  </a:lnTo>
                  <a:lnTo>
                    <a:pt x="54" y="10"/>
                  </a:lnTo>
                  <a:lnTo>
                    <a:pt x="52" y="14"/>
                  </a:lnTo>
                  <a:lnTo>
                    <a:pt x="14" y="56"/>
                  </a:lnTo>
                  <a:lnTo>
                    <a:pt x="12" y="58"/>
                  </a:lnTo>
                  <a:lnTo>
                    <a:pt x="8" y="58"/>
                  </a:lnTo>
                  <a:lnTo>
                    <a:pt x="6" y="58"/>
                  </a:lnTo>
                  <a:lnTo>
                    <a:pt x="2" y="56"/>
                  </a:lnTo>
                  <a:lnTo>
                    <a:pt x="0" y="52"/>
                  </a:lnTo>
                  <a:lnTo>
                    <a:pt x="0" y="48"/>
                  </a:lnTo>
                  <a:lnTo>
                    <a:pt x="2" y="45"/>
                  </a:lnTo>
                  <a:lnTo>
                    <a:pt x="40" y="4"/>
                  </a:lnTo>
                  <a:lnTo>
                    <a:pt x="44" y="2"/>
                  </a:lnTo>
                  <a:lnTo>
                    <a:pt x="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8" name="Freeform 154"/>
            <p:cNvSpPr>
              <a:spLocks/>
            </p:cNvSpPr>
            <p:nvPr userDrawn="1"/>
          </p:nvSpPr>
          <p:spPr bwMode="auto">
            <a:xfrm>
              <a:off x="8258176" y="6734696"/>
              <a:ext cx="92075" cy="88900"/>
            </a:xfrm>
            <a:custGeom>
              <a:avLst/>
              <a:gdLst>
                <a:gd name="T0" fmla="*/ 10 w 58"/>
                <a:gd name="T1" fmla="*/ 0 h 56"/>
                <a:gd name="T2" fmla="*/ 14 w 58"/>
                <a:gd name="T3" fmla="*/ 2 h 56"/>
                <a:gd name="T4" fmla="*/ 56 w 58"/>
                <a:gd name="T5" fmla="*/ 43 h 56"/>
                <a:gd name="T6" fmla="*/ 58 w 58"/>
                <a:gd name="T7" fmla="*/ 45 h 56"/>
                <a:gd name="T8" fmla="*/ 58 w 58"/>
                <a:gd name="T9" fmla="*/ 50 h 56"/>
                <a:gd name="T10" fmla="*/ 56 w 58"/>
                <a:gd name="T11" fmla="*/ 52 h 56"/>
                <a:gd name="T12" fmla="*/ 52 w 58"/>
                <a:gd name="T13" fmla="*/ 54 h 56"/>
                <a:gd name="T14" fmla="*/ 50 w 58"/>
                <a:gd name="T15" fmla="*/ 56 h 56"/>
                <a:gd name="T16" fmla="*/ 46 w 58"/>
                <a:gd name="T17" fmla="*/ 54 h 56"/>
                <a:gd name="T18" fmla="*/ 44 w 58"/>
                <a:gd name="T19" fmla="*/ 54 h 56"/>
                <a:gd name="T20" fmla="*/ 2 w 58"/>
                <a:gd name="T21" fmla="*/ 14 h 56"/>
                <a:gd name="T22" fmla="*/ 0 w 58"/>
                <a:gd name="T23" fmla="*/ 12 h 56"/>
                <a:gd name="T24" fmla="*/ 0 w 58"/>
                <a:gd name="T25" fmla="*/ 8 h 56"/>
                <a:gd name="T26" fmla="*/ 2 w 58"/>
                <a:gd name="T27" fmla="*/ 4 h 56"/>
                <a:gd name="T28" fmla="*/ 6 w 58"/>
                <a:gd name="T29" fmla="*/ 2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3"/>
                  </a:lnTo>
                  <a:lnTo>
                    <a:pt x="58" y="45"/>
                  </a:lnTo>
                  <a:lnTo>
                    <a:pt x="58" y="50"/>
                  </a:lnTo>
                  <a:lnTo>
                    <a:pt x="56" y="52"/>
                  </a:lnTo>
                  <a:lnTo>
                    <a:pt x="52" y="54"/>
                  </a:lnTo>
                  <a:lnTo>
                    <a:pt x="50" y="56"/>
                  </a:lnTo>
                  <a:lnTo>
                    <a:pt x="46" y="54"/>
                  </a:lnTo>
                  <a:lnTo>
                    <a:pt x="44" y="54"/>
                  </a:lnTo>
                  <a:lnTo>
                    <a:pt x="2" y="14"/>
                  </a:lnTo>
                  <a:lnTo>
                    <a:pt x="0" y="12"/>
                  </a:lnTo>
                  <a:lnTo>
                    <a:pt x="0" y="8"/>
                  </a:lnTo>
                  <a:lnTo>
                    <a:pt x="2" y="4"/>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29" name="Freeform 155"/>
            <p:cNvSpPr>
              <a:spLocks/>
            </p:cNvSpPr>
            <p:nvPr userDrawn="1"/>
          </p:nvSpPr>
          <p:spPr bwMode="auto">
            <a:xfrm>
              <a:off x="8459788" y="6925196"/>
              <a:ext cx="88900" cy="84138"/>
            </a:xfrm>
            <a:custGeom>
              <a:avLst/>
              <a:gdLst>
                <a:gd name="T0" fmla="*/ 9 w 56"/>
                <a:gd name="T1" fmla="*/ 0 h 53"/>
                <a:gd name="T2" fmla="*/ 13 w 56"/>
                <a:gd name="T3" fmla="*/ 2 h 53"/>
                <a:gd name="T4" fmla="*/ 54 w 56"/>
                <a:gd name="T5" fmla="*/ 40 h 53"/>
                <a:gd name="T6" fmla="*/ 56 w 56"/>
                <a:gd name="T7" fmla="*/ 44 h 53"/>
                <a:gd name="T8" fmla="*/ 56 w 56"/>
                <a:gd name="T9" fmla="*/ 48 h 53"/>
                <a:gd name="T10" fmla="*/ 56 w 56"/>
                <a:gd name="T11" fmla="*/ 51 h 53"/>
                <a:gd name="T12" fmla="*/ 52 w 56"/>
                <a:gd name="T13" fmla="*/ 53 h 53"/>
                <a:gd name="T14" fmla="*/ 50 w 56"/>
                <a:gd name="T15" fmla="*/ 53 h 53"/>
                <a:gd name="T16" fmla="*/ 46 w 56"/>
                <a:gd name="T17" fmla="*/ 53 h 53"/>
                <a:gd name="T18" fmla="*/ 44 w 56"/>
                <a:gd name="T19" fmla="*/ 51 h 53"/>
                <a:gd name="T20" fmla="*/ 2 w 56"/>
                <a:gd name="T21" fmla="*/ 13 h 53"/>
                <a:gd name="T22" fmla="*/ 0 w 56"/>
                <a:gd name="T23" fmla="*/ 9 h 53"/>
                <a:gd name="T24" fmla="*/ 0 w 56"/>
                <a:gd name="T25" fmla="*/ 5 h 53"/>
                <a:gd name="T26" fmla="*/ 2 w 56"/>
                <a:gd name="T27" fmla="*/ 2 h 53"/>
                <a:gd name="T28" fmla="*/ 6 w 56"/>
                <a:gd name="T29" fmla="*/ 0 h 53"/>
                <a:gd name="T30" fmla="*/ 9 w 56"/>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3">
                  <a:moveTo>
                    <a:pt x="9" y="0"/>
                  </a:moveTo>
                  <a:lnTo>
                    <a:pt x="13" y="2"/>
                  </a:lnTo>
                  <a:lnTo>
                    <a:pt x="54" y="40"/>
                  </a:lnTo>
                  <a:lnTo>
                    <a:pt x="56" y="44"/>
                  </a:lnTo>
                  <a:lnTo>
                    <a:pt x="56" y="48"/>
                  </a:lnTo>
                  <a:lnTo>
                    <a:pt x="56" y="51"/>
                  </a:lnTo>
                  <a:lnTo>
                    <a:pt x="52" y="53"/>
                  </a:lnTo>
                  <a:lnTo>
                    <a:pt x="50" y="53"/>
                  </a:lnTo>
                  <a:lnTo>
                    <a:pt x="46" y="53"/>
                  </a:lnTo>
                  <a:lnTo>
                    <a:pt x="44" y="51"/>
                  </a:lnTo>
                  <a:lnTo>
                    <a:pt x="2" y="13"/>
                  </a:lnTo>
                  <a:lnTo>
                    <a:pt x="0" y="9"/>
                  </a:lnTo>
                  <a:lnTo>
                    <a:pt x="0" y="5"/>
                  </a:lnTo>
                  <a:lnTo>
                    <a:pt x="2" y="2"/>
                  </a:lnTo>
                  <a:lnTo>
                    <a:pt x="6" y="0"/>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39" name="Freeform 165"/>
            <p:cNvSpPr>
              <a:spLocks/>
            </p:cNvSpPr>
            <p:nvPr userDrawn="1"/>
          </p:nvSpPr>
          <p:spPr bwMode="auto">
            <a:xfrm>
              <a:off x="10534651" y="6690246"/>
              <a:ext cx="412750" cy="404813"/>
            </a:xfrm>
            <a:custGeom>
              <a:avLst/>
              <a:gdLst>
                <a:gd name="T0" fmla="*/ 100 w 260"/>
                <a:gd name="T1" fmla="*/ 0 h 255"/>
                <a:gd name="T2" fmla="*/ 100 w 260"/>
                <a:gd name="T3" fmla="*/ 19 h 255"/>
                <a:gd name="T4" fmla="*/ 73 w 260"/>
                <a:gd name="T5" fmla="*/ 30 h 255"/>
                <a:gd name="T6" fmla="*/ 52 w 260"/>
                <a:gd name="T7" fmla="*/ 48 h 255"/>
                <a:gd name="T8" fmla="*/ 35 w 260"/>
                <a:gd name="T9" fmla="*/ 71 h 255"/>
                <a:gd name="T10" fmla="*/ 23 w 260"/>
                <a:gd name="T11" fmla="*/ 96 h 255"/>
                <a:gd name="T12" fmla="*/ 20 w 260"/>
                <a:gd name="T13" fmla="*/ 126 h 255"/>
                <a:gd name="T14" fmla="*/ 25 w 260"/>
                <a:gd name="T15" fmla="*/ 161 h 255"/>
                <a:gd name="T16" fmla="*/ 41 w 260"/>
                <a:gd name="T17" fmla="*/ 190 h 255"/>
                <a:gd name="T18" fmla="*/ 66 w 260"/>
                <a:gd name="T19" fmla="*/ 215 h 255"/>
                <a:gd name="T20" fmla="*/ 94 w 260"/>
                <a:gd name="T21" fmla="*/ 230 h 255"/>
                <a:gd name="T22" fmla="*/ 131 w 260"/>
                <a:gd name="T23" fmla="*/ 236 h 255"/>
                <a:gd name="T24" fmla="*/ 165 w 260"/>
                <a:gd name="T25" fmla="*/ 230 h 255"/>
                <a:gd name="T26" fmla="*/ 196 w 260"/>
                <a:gd name="T27" fmla="*/ 215 h 255"/>
                <a:gd name="T28" fmla="*/ 219 w 260"/>
                <a:gd name="T29" fmla="*/ 190 h 255"/>
                <a:gd name="T30" fmla="*/ 235 w 260"/>
                <a:gd name="T31" fmla="*/ 161 h 255"/>
                <a:gd name="T32" fmla="*/ 240 w 260"/>
                <a:gd name="T33" fmla="*/ 126 h 255"/>
                <a:gd name="T34" fmla="*/ 237 w 260"/>
                <a:gd name="T35" fmla="*/ 96 h 255"/>
                <a:gd name="T36" fmla="*/ 225 w 260"/>
                <a:gd name="T37" fmla="*/ 71 h 255"/>
                <a:gd name="T38" fmla="*/ 210 w 260"/>
                <a:gd name="T39" fmla="*/ 48 h 255"/>
                <a:gd name="T40" fmla="*/ 187 w 260"/>
                <a:gd name="T41" fmla="*/ 30 h 255"/>
                <a:gd name="T42" fmla="*/ 160 w 260"/>
                <a:gd name="T43" fmla="*/ 19 h 255"/>
                <a:gd name="T44" fmla="*/ 160 w 260"/>
                <a:gd name="T45" fmla="*/ 0 h 255"/>
                <a:gd name="T46" fmla="*/ 192 w 260"/>
                <a:gd name="T47" fmla="*/ 13 h 255"/>
                <a:gd name="T48" fmla="*/ 219 w 260"/>
                <a:gd name="T49" fmla="*/ 32 h 255"/>
                <a:gd name="T50" fmla="*/ 240 w 260"/>
                <a:gd name="T51" fmla="*/ 59 h 255"/>
                <a:gd name="T52" fmla="*/ 254 w 260"/>
                <a:gd name="T53" fmla="*/ 90 h 255"/>
                <a:gd name="T54" fmla="*/ 260 w 260"/>
                <a:gd name="T55" fmla="*/ 126 h 255"/>
                <a:gd name="T56" fmla="*/ 256 w 260"/>
                <a:gd name="T57" fmla="*/ 159 h 255"/>
                <a:gd name="T58" fmla="*/ 242 w 260"/>
                <a:gd name="T59" fmla="*/ 190 h 255"/>
                <a:gd name="T60" fmla="*/ 221 w 260"/>
                <a:gd name="T61" fmla="*/ 217 h 255"/>
                <a:gd name="T62" fmla="*/ 196 w 260"/>
                <a:gd name="T63" fmla="*/ 238 h 255"/>
                <a:gd name="T64" fmla="*/ 165 w 260"/>
                <a:gd name="T65" fmla="*/ 249 h 255"/>
                <a:gd name="T66" fmla="*/ 131 w 260"/>
                <a:gd name="T67" fmla="*/ 255 h 255"/>
                <a:gd name="T68" fmla="*/ 96 w 260"/>
                <a:gd name="T69" fmla="*/ 249 h 255"/>
                <a:gd name="T70" fmla="*/ 66 w 260"/>
                <a:gd name="T71" fmla="*/ 238 h 255"/>
                <a:gd name="T72" fmla="*/ 39 w 260"/>
                <a:gd name="T73" fmla="*/ 217 h 255"/>
                <a:gd name="T74" fmla="*/ 18 w 260"/>
                <a:gd name="T75" fmla="*/ 190 h 255"/>
                <a:gd name="T76" fmla="*/ 6 w 260"/>
                <a:gd name="T77" fmla="*/ 159 h 255"/>
                <a:gd name="T78" fmla="*/ 0 w 260"/>
                <a:gd name="T79" fmla="*/ 126 h 255"/>
                <a:gd name="T80" fmla="*/ 6 w 260"/>
                <a:gd name="T81" fmla="*/ 90 h 255"/>
                <a:gd name="T82" fmla="*/ 20 w 260"/>
                <a:gd name="T83" fmla="*/ 59 h 255"/>
                <a:gd name="T84" fmla="*/ 41 w 260"/>
                <a:gd name="T85" fmla="*/ 32 h 255"/>
                <a:gd name="T86" fmla="*/ 68 w 260"/>
                <a:gd name="T87" fmla="*/ 13 h 255"/>
                <a:gd name="T88" fmla="*/ 100 w 260"/>
                <a:gd name="T8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55">
                  <a:moveTo>
                    <a:pt x="100" y="0"/>
                  </a:moveTo>
                  <a:lnTo>
                    <a:pt x="100" y="19"/>
                  </a:lnTo>
                  <a:lnTo>
                    <a:pt x="73" y="30"/>
                  </a:lnTo>
                  <a:lnTo>
                    <a:pt x="52" y="48"/>
                  </a:lnTo>
                  <a:lnTo>
                    <a:pt x="35" y="71"/>
                  </a:lnTo>
                  <a:lnTo>
                    <a:pt x="23" y="96"/>
                  </a:lnTo>
                  <a:lnTo>
                    <a:pt x="20" y="126"/>
                  </a:lnTo>
                  <a:lnTo>
                    <a:pt x="25" y="161"/>
                  </a:lnTo>
                  <a:lnTo>
                    <a:pt x="41" y="190"/>
                  </a:lnTo>
                  <a:lnTo>
                    <a:pt x="66" y="215"/>
                  </a:lnTo>
                  <a:lnTo>
                    <a:pt x="94" y="230"/>
                  </a:lnTo>
                  <a:lnTo>
                    <a:pt x="131" y="236"/>
                  </a:lnTo>
                  <a:lnTo>
                    <a:pt x="165" y="230"/>
                  </a:lnTo>
                  <a:lnTo>
                    <a:pt x="196" y="215"/>
                  </a:lnTo>
                  <a:lnTo>
                    <a:pt x="219" y="190"/>
                  </a:lnTo>
                  <a:lnTo>
                    <a:pt x="235" y="161"/>
                  </a:lnTo>
                  <a:lnTo>
                    <a:pt x="240" y="126"/>
                  </a:lnTo>
                  <a:lnTo>
                    <a:pt x="237" y="96"/>
                  </a:lnTo>
                  <a:lnTo>
                    <a:pt x="225" y="71"/>
                  </a:lnTo>
                  <a:lnTo>
                    <a:pt x="210" y="48"/>
                  </a:lnTo>
                  <a:lnTo>
                    <a:pt x="187" y="30"/>
                  </a:lnTo>
                  <a:lnTo>
                    <a:pt x="160" y="19"/>
                  </a:lnTo>
                  <a:lnTo>
                    <a:pt x="160" y="0"/>
                  </a:lnTo>
                  <a:lnTo>
                    <a:pt x="192" y="13"/>
                  </a:lnTo>
                  <a:lnTo>
                    <a:pt x="219" y="32"/>
                  </a:lnTo>
                  <a:lnTo>
                    <a:pt x="240" y="59"/>
                  </a:lnTo>
                  <a:lnTo>
                    <a:pt x="254" y="90"/>
                  </a:lnTo>
                  <a:lnTo>
                    <a:pt x="260" y="126"/>
                  </a:lnTo>
                  <a:lnTo>
                    <a:pt x="256" y="159"/>
                  </a:lnTo>
                  <a:lnTo>
                    <a:pt x="242" y="190"/>
                  </a:lnTo>
                  <a:lnTo>
                    <a:pt x="221" y="217"/>
                  </a:lnTo>
                  <a:lnTo>
                    <a:pt x="196" y="238"/>
                  </a:lnTo>
                  <a:lnTo>
                    <a:pt x="165" y="249"/>
                  </a:lnTo>
                  <a:lnTo>
                    <a:pt x="131" y="255"/>
                  </a:lnTo>
                  <a:lnTo>
                    <a:pt x="96" y="249"/>
                  </a:lnTo>
                  <a:lnTo>
                    <a:pt x="66" y="238"/>
                  </a:lnTo>
                  <a:lnTo>
                    <a:pt x="39" y="217"/>
                  </a:lnTo>
                  <a:lnTo>
                    <a:pt x="18" y="190"/>
                  </a:lnTo>
                  <a:lnTo>
                    <a:pt x="6" y="159"/>
                  </a:lnTo>
                  <a:lnTo>
                    <a:pt x="0" y="126"/>
                  </a:lnTo>
                  <a:lnTo>
                    <a:pt x="6" y="90"/>
                  </a:lnTo>
                  <a:lnTo>
                    <a:pt x="20" y="59"/>
                  </a:lnTo>
                  <a:lnTo>
                    <a:pt x="41" y="32"/>
                  </a:lnTo>
                  <a:lnTo>
                    <a:pt x="68" y="13"/>
                  </a:lnTo>
                  <a:lnTo>
                    <a:pt x="10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40" name="Freeform 166"/>
            <p:cNvSpPr>
              <a:spLocks/>
            </p:cNvSpPr>
            <p:nvPr userDrawn="1"/>
          </p:nvSpPr>
          <p:spPr bwMode="auto">
            <a:xfrm>
              <a:off x="10729913" y="6618808"/>
              <a:ext cx="30163" cy="184150"/>
            </a:xfrm>
            <a:custGeom>
              <a:avLst/>
              <a:gdLst>
                <a:gd name="T0" fmla="*/ 10 w 19"/>
                <a:gd name="T1" fmla="*/ 0 h 116"/>
                <a:gd name="T2" fmla="*/ 16 w 19"/>
                <a:gd name="T3" fmla="*/ 2 h 116"/>
                <a:gd name="T4" fmla="*/ 18 w 19"/>
                <a:gd name="T5" fmla="*/ 6 h 116"/>
                <a:gd name="T6" fmla="*/ 19 w 19"/>
                <a:gd name="T7" fmla="*/ 10 h 116"/>
                <a:gd name="T8" fmla="*/ 19 w 19"/>
                <a:gd name="T9" fmla="*/ 106 h 116"/>
                <a:gd name="T10" fmla="*/ 18 w 19"/>
                <a:gd name="T11" fmla="*/ 112 h 116"/>
                <a:gd name="T12" fmla="*/ 16 w 19"/>
                <a:gd name="T13" fmla="*/ 116 h 116"/>
                <a:gd name="T14" fmla="*/ 10 w 19"/>
                <a:gd name="T15" fmla="*/ 116 h 116"/>
                <a:gd name="T16" fmla="*/ 6 w 19"/>
                <a:gd name="T17" fmla="*/ 116 h 116"/>
                <a:gd name="T18" fmla="*/ 2 w 19"/>
                <a:gd name="T19" fmla="*/ 112 h 116"/>
                <a:gd name="T20" fmla="*/ 0 w 19"/>
                <a:gd name="T21" fmla="*/ 106 h 116"/>
                <a:gd name="T22" fmla="*/ 0 w 19"/>
                <a:gd name="T23" fmla="*/ 10 h 116"/>
                <a:gd name="T24" fmla="*/ 2 w 19"/>
                <a:gd name="T25" fmla="*/ 6 h 116"/>
                <a:gd name="T26" fmla="*/ 6 w 19"/>
                <a:gd name="T27" fmla="*/ 2 h 116"/>
                <a:gd name="T28" fmla="*/ 10 w 1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16">
                  <a:moveTo>
                    <a:pt x="10" y="0"/>
                  </a:moveTo>
                  <a:lnTo>
                    <a:pt x="16" y="2"/>
                  </a:lnTo>
                  <a:lnTo>
                    <a:pt x="18" y="6"/>
                  </a:lnTo>
                  <a:lnTo>
                    <a:pt x="19" y="10"/>
                  </a:lnTo>
                  <a:lnTo>
                    <a:pt x="19" y="106"/>
                  </a:lnTo>
                  <a:lnTo>
                    <a:pt x="18" y="112"/>
                  </a:lnTo>
                  <a:lnTo>
                    <a:pt x="16" y="116"/>
                  </a:lnTo>
                  <a:lnTo>
                    <a:pt x="10" y="116"/>
                  </a:lnTo>
                  <a:lnTo>
                    <a:pt x="6" y="116"/>
                  </a:lnTo>
                  <a:lnTo>
                    <a:pt x="2" y="112"/>
                  </a:lnTo>
                  <a:lnTo>
                    <a:pt x="0" y="106"/>
                  </a:lnTo>
                  <a:lnTo>
                    <a:pt x="0" y="10"/>
                  </a:lnTo>
                  <a:lnTo>
                    <a:pt x="2" y="6"/>
                  </a:lnTo>
                  <a:lnTo>
                    <a:pt x="6"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grpSp>
      <p:sp>
        <p:nvSpPr>
          <p:cNvPr id="205" name="Rectangle 204"/>
          <p:cNvSpPr/>
          <p:nvPr userDrawn="1"/>
        </p:nvSpPr>
        <p:spPr>
          <a:xfrm>
            <a:off x="0" y="6329622"/>
            <a:ext cx="12192000" cy="528378"/>
          </a:xfrm>
          <a:prstGeom prst="rect">
            <a:avLst/>
          </a:prstGeom>
          <a:gradFill>
            <a:gsLst>
              <a:gs pos="0">
                <a:srgbClr val="5D4B78"/>
              </a:gs>
              <a:gs pos="100000">
                <a:schemeClr val="tx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Freeform 11"/>
          <p:cNvSpPr>
            <a:spLocks noEditPoints="1"/>
          </p:cNvSpPr>
          <p:nvPr userDrawn="1"/>
        </p:nvSpPr>
        <p:spPr bwMode="auto">
          <a:xfrm>
            <a:off x="5156324" y="737121"/>
            <a:ext cx="436563" cy="436563"/>
          </a:xfrm>
          <a:custGeom>
            <a:avLst/>
            <a:gdLst>
              <a:gd name="T0" fmla="*/ 214 w 275"/>
              <a:gd name="T1" fmla="*/ 192 h 275"/>
              <a:gd name="T2" fmla="*/ 219 w 275"/>
              <a:gd name="T3" fmla="*/ 171 h 275"/>
              <a:gd name="T4" fmla="*/ 41 w 275"/>
              <a:gd name="T5" fmla="*/ 119 h 275"/>
              <a:gd name="T6" fmla="*/ 156 w 275"/>
              <a:gd name="T7" fmla="*/ 52 h 275"/>
              <a:gd name="T8" fmla="*/ 150 w 275"/>
              <a:gd name="T9" fmla="*/ 60 h 275"/>
              <a:gd name="T10" fmla="*/ 146 w 275"/>
              <a:gd name="T11" fmla="*/ 54 h 275"/>
              <a:gd name="T12" fmla="*/ 137 w 275"/>
              <a:gd name="T13" fmla="*/ 23 h 275"/>
              <a:gd name="T14" fmla="*/ 127 w 275"/>
              <a:gd name="T15" fmla="*/ 33 h 275"/>
              <a:gd name="T16" fmla="*/ 104 w 275"/>
              <a:gd name="T17" fmla="*/ 44 h 275"/>
              <a:gd name="T18" fmla="*/ 108 w 275"/>
              <a:gd name="T19" fmla="*/ 25 h 275"/>
              <a:gd name="T20" fmla="*/ 96 w 275"/>
              <a:gd name="T21" fmla="*/ 36 h 275"/>
              <a:gd name="T22" fmla="*/ 77 w 275"/>
              <a:gd name="T23" fmla="*/ 42 h 275"/>
              <a:gd name="T24" fmla="*/ 68 w 275"/>
              <a:gd name="T25" fmla="*/ 44 h 275"/>
              <a:gd name="T26" fmla="*/ 72 w 275"/>
              <a:gd name="T27" fmla="*/ 50 h 275"/>
              <a:gd name="T28" fmla="*/ 87 w 275"/>
              <a:gd name="T29" fmla="*/ 54 h 275"/>
              <a:gd name="T30" fmla="*/ 79 w 275"/>
              <a:gd name="T31" fmla="*/ 65 h 275"/>
              <a:gd name="T32" fmla="*/ 70 w 275"/>
              <a:gd name="T33" fmla="*/ 77 h 275"/>
              <a:gd name="T34" fmla="*/ 45 w 275"/>
              <a:gd name="T35" fmla="*/ 104 h 275"/>
              <a:gd name="T36" fmla="*/ 33 w 275"/>
              <a:gd name="T37" fmla="*/ 100 h 275"/>
              <a:gd name="T38" fmla="*/ 31 w 275"/>
              <a:gd name="T39" fmla="*/ 115 h 275"/>
              <a:gd name="T40" fmla="*/ 35 w 275"/>
              <a:gd name="T41" fmla="*/ 129 h 275"/>
              <a:gd name="T42" fmla="*/ 58 w 275"/>
              <a:gd name="T43" fmla="*/ 131 h 275"/>
              <a:gd name="T44" fmla="*/ 79 w 275"/>
              <a:gd name="T45" fmla="*/ 142 h 275"/>
              <a:gd name="T46" fmla="*/ 104 w 275"/>
              <a:gd name="T47" fmla="*/ 157 h 275"/>
              <a:gd name="T48" fmla="*/ 95 w 275"/>
              <a:gd name="T49" fmla="*/ 190 h 275"/>
              <a:gd name="T50" fmla="*/ 77 w 275"/>
              <a:gd name="T51" fmla="*/ 223 h 275"/>
              <a:gd name="T52" fmla="*/ 72 w 275"/>
              <a:gd name="T53" fmla="*/ 225 h 275"/>
              <a:gd name="T54" fmla="*/ 45 w 275"/>
              <a:gd name="T55" fmla="*/ 163 h 275"/>
              <a:gd name="T56" fmla="*/ 43 w 275"/>
              <a:gd name="T57" fmla="*/ 138 h 275"/>
              <a:gd name="T58" fmla="*/ 25 w 275"/>
              <a:gd name="T59" fmla="*/ 125 h 275"/>
              <a:gd name="T60" fmla="*/ 206 w 275"/>
              <a:gd name="T61" fmla="*/ 230 h 275"/>
              <a:gd name="T62" fmla="*/ 221 w 275"/>
              <a:gd name="T63" fmla="*/ 98 h 275"/>
              <a:gd name="T64" fmla="*/ 235 w 275"/>
              <a:gd name="T65" fmla="*/ 108 h 275"/>
              <a:gd name="T66" fmla="*/ 216 w 275"/>
              <a:gd name="T67" fmla="*/ 123 h 275"/>
              <a:gd name="T68" fmla="*/ 206 w 275"/>
              <a:gd name="T69" fmla="*/ 113 h 275"/>
              <a:gd name="T70" fmla="*/ 223 w 275"/>
              <a:gd name="T71" fmla="*/ 131 h 275"/>
              <a:gd name="T72" fmla="*/ 208 w 275"/>
              <a:gd name="T73" fmla="*/ 163 h 275"/>
              <a:gd name="T74" fmla="*/ 200 w 275"/>
              <a:gd name="T75" fmla="*/ 186 h 275"/>
              <a:gd name="T76" fmla="*/ 189 w 275"/>
              <a:gd name="T77" fmla="*/ 207 h 275"/>
              <a:gd name="T78" fmla="*/ 173 w 275"/>
              <a:gd name="T79" fmla="*/ 190 h 275"/>
              <a:gd name="T80" fmla="*/ 169 w 275"/>
              <a:gd name="T81" fmla="*/ 154 h 275"/>
              <a:gd name="T82" fmla="*/ 144 w 275"/>
              <a:gd name="T83" fmla="*/ 140 h 275"/>
              <a:gd name="T84" fmla="*/ 127 w 275"/>
              <a:gd name="T85" fmla="*/ 121 h 275"/>
              <a:gd name="T86" fmla="*/ 141 w 275"/>
              <a:gd name="T87" fmla="*/ 94 h 275"/>
              <a:gd name="T88" fmla="*/ 158 w 275"/>
              <a:gd name="T89" fmla="*/ 84 h 275"/>
              <a:gd name="T90" fmla="*/ 175 w 275"/>
              <a:gd name="T91" fmla="*/ 94 h 275"/>
              <a:gd name="T92" fmla="*/ 196 w 275"/>
              <a:gd name="T93" fmla="*/ 94 h 275"/>
              <a:gd name="T94" fmla="*/ 189 w 275"/>
              <a:gd name="T95" fmla="*/ 83 h 275"/>
              <a:gd name="T96" fmla="*/ 179 w 275"/>
              <a:gd name="T97" fmla="*/ 75 h 275"/>
              <a:gd name="T98" fmla="*/ 177 w 275"/>
              <a:gd name="T99" fmla="*/ 77 h 275"/>
              <a:gd name="T100" fmla="*/ 168 w 275"/>
              <a:gd name="T101" fmla="*/ 73 h 275"/>
              <a:gd name="T102" fmla="*/ 148 w 275"/>
              <a:gd name="T103" fmla="*/ 84 h 275"/>
              <a:gd name="T104" fmla="*/ 144 w 275"/>
              <a:gd name="T105" fmla="*/ 73 h 275"/>
              <a:gd name="T106" fmla="*/ 152 w 275"/>
              <a:gd name="T107" fmla="*/ 63 h 275"/>
              <a:gd name="T108" fmla="*/ 169 w 275"/>
              <a:gd name="T109" fmla="*/ 54 h 275"/>
              <a:gd name="T110" fmla="*/ 181 w 275"/>
              <a:gd name="T111" fmla="*/ 46 h 275"/>
              <a:gd name="T112" fmla="*/ 179 w 275"/>
              <a:gd name="T113" fmla="*/ 36 h 275"/>
              <a:gd name="T114" fmla="*/ 175 w 275"/>
              <a:gd name="T115" fmla="*/ 50 h 275"/>
              <a:gd name="T116" fmla="*/ 164 w 275"/>
              <a:gd name="T117" fmla="*/ 42 h 275"/>
              <a:gd name="T118" fmla="*/ 139 w 275"/>
              <a:gd name="T119" fmla="*/ 21 h 275"/>
              <a:gd name="T120" fmla="*/ 258 w 275"/>
              <a:gd name="T121" fmla="*/ 207 h 275"/>
              <a:gd name="T122" fmla="*/ 6 w 275"/>
              <a:gd name="T123" fmla="*/ 17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5" h="275">
                <a:moveTo>
                  <a:pt x="219" y="171"/>
                </a:moveTo>
                <a:lnTo>
                  <a:pt x="221" y="173"/>
                </a:lnTo>
                <a:lnTo>
                  <a:pt x="221" y="175"/>
                </a:lnTo>
                <a:lnTo>
                  <a:pt x="223" y="177"/>
                </a:lnTo>
                <a:lnTo>
                  <a:pt x="221" y="182"/>
                </a:lnTo>
                <a:lnTo>
                  <a:pt x="221" y="186"/>
                </a:lnTo>
                <a:lnTo>
                  <a:pt x="219" y="190"/>
                </a:lnTo>
                <a:lnTo>
                  <a:pt x="216" y="192"/>
                </a:lnTo>
                <a:lnTo>
                  <a:pt x="214" y="192"/>
                </a:lnTo>
                <a:lnTo>
                  <a:pt x="212" y="190"/>
                </a:lnTo>
                <a:lnTo>
                  <a:pt x="212" y="188"/>
                </a:lnTo>
                <a:lnTo>
                  <a:pt x="212" y="186"/>
                </a:lnTo>
                <a:lnTo>
                  <a:pt x="214" y="184"/>
                </a:lnTo>
                <a:lnTo>
                  <a:pt x="216" y="182"/>
                </a:lnTo>
                <a:lnTo>
                  <a:pt x="216" y="179"/>
                </a:lnTo>
                <a:lnTo>
                  <a:pt x="217" y="177"/>
                </a:lnTo>
                <a:lnTo>
                  <a:pt x="217" y="173"/>
                </a:lnTo>
                <a:lnTo>
                  <a:pt x="219" y="171"/>
                </a:lnTo>
                <a:close/>
                <a:moveTo>
                  <a:pt x="43" y="111"/>
                </a:moveTo>
                <a:lnTo>
                  <a:pt x="47" y="113"/>
                </a:lnTo>
                <a:lnTo>
                  <a:pt x="50" y="115"/>
                </a:lnTo>
                <a:lnTo>
                  <a:pt x="52" y="117"/>
                </a:lnTo>
                <a:lnTo>
                  <a:pt x="52" y="119"/>
                </a:lnTo>
                <a:lnTo>
                  <a:pt x="52" y="119"/>
                </a:lnTo>
                <a:lnTo>
                  <a:pt x="48" y="119"/>
                </a:lnTo>
                <a:lnTo>
                  <a:pt x="45" y="119"/>
                </a:lnTo>
                <a:lnTo>
                  <a:pt x="41" y="119"/>
                </a:lnTo>
                <a:lnTo>
                  <a:pt x="39" y="117"/>
                </a:lnTo>
                <a:lnTo>
                  <a:pt x="37" y="115"/>
                </a:lnTo>
                <a:lnTo>
                  <a:pt x="37" y="113"/>
                </a:lnTo>
                <a:lnTo>
                  <a:pt x="39" y="111"/>
                </a:lnTo>
                <a:lnTo>
                  <a:pt x="43" y="111"/>
                </a:lnTo>
                <a:close/>
                <a:moveTo>
                  <a:pt x="152" y="46"/>
                </a:moveTo>
                <a:lnTo>
                  <a:pt x="152" y="46"/>
                </a:lnTo>
                <a:lnTo>
                  <a:pt x="154" y="48"/>
                </a:lnTo>
                <a:lnTo>
                  <a:pt x="156" y="52"/>
                </a:lnTo>
                <a:lnTo>
                  <a:pt x="156" y="54"/>
                </a:lnTo>
                <a:lnTo>
                  <a:pt x="158" y="58"/>
                </a:lnTo>
                <a:lnTo>
                  <a:pt x="156" y="58"/>
                </a:lnTo>
                <a:lnTo>
                  <a:pt x="154" y="60"/>
                </a:lnTo>
                <a:lnTo>
                  <a:pt x="152" y="61"/>
                </a:lnTo>
                <a:lnTo>
                  <a:pt x="150" y="61"/>
                </a:lnTo>
                <a:lnTo>
                  <a:pt x="148" y="61"/>
                </a:lnTo>
                <a:lnTo>
                  <a:pt x="148" y="60"/>
                </a:lnTo>
                <a:lnTo>
                  <a:pt x="150" y="60"/>
                </a:lnTo>
                <a:lnTo>
                  <a:pt x="150" y="58"/>
                </a:lnTo>
                <a:lnTo>
                  <a:pt x="148" y="58"/>
                </a:lnTo>
                <a:lnTo>
                  <a:pt x="146" y="60"/>
                </a:lnTo>
                <a:lnTo>
                  <a:pt x="144" y="60"/>
                </a:lnTo>
                <a:lnTo>
                  <a:pt x="143" y="58"/>
                </a:lnTo>
                <a:lnTo>
                  <a:pt x="143" y="56"/>
                </a:lnTo>
                <a:lnTo>
                  <a:pt x="143" y="54"/>
                </a:lnTo>
                <a:lnTo>
                  <a:pt x="144" y="54"/>
                </a:lnTo>
                <a:lnTo>
                  <a:pt x="146" y="54"/>
                </a:lnTo>
                <a:lnTo>
                  <a:pt x="148" y="52"/>
                </a:lnTo>
                <a:lnTo>
                  <a:pt x="148" y="48"/>
                </a:lnTo>
                <a:lnTo>
                  <a:pt x="148" y="48"/>
                </a:lnTo>
                <a:lnTo>
                  <a:pt x="150" y="46"/>
                </a:lnTo>
                <a:lnTo>
                  <a:pt x="152" y="46"/>
                </a:lnTo>
                <a:lnTo>
                  <a:pt x="152" y="46"/>
                </a:lnTo>
                <a:close/>
                <a:moveTo>
                  <a:pt x="139" y="21"/>
                </a:moveTo>
                <a:lnTo>
                  <a:pt x="137" y="21"/>
                </a:lnTo>
                <a:lnTo>
                  <a:pt x="137" y="23"/>
                </a:lnTo>
                <a:lnTo>
                  <a:pt x="137" y="25"/>
                </a:lnTo>
                <a:lnTo>
                  <a:pt x="139" y="27"/>
                </a:lnTo>
                <a:lnTo>
                  <a:pt x="137" y="29"/>
                </a:lnTo>
                <a:lnTo>
                  <a:pt x="137" y="31"/>
                </a:lnTo>
                <a:lnTo>
                  <a:pt x="135" y="31"/>
                </a:lnTo>
                <a:lnTo>
                  <a:pt x="133" y="31"/>
                </a:lnTo>
                <a:lnTo>
                  <a:pt x="129" y="31"/>
                </a:lnTo>
                <a:lnTo>
                  <a:pt x="127" y="31"/>
                </a:lnTo>
                <a:lnTo>
                  <a:pt x="127" y="33"/>
                </a:lnTo>
                <a:lnTo>
                  <a:pt x="125" y="35"/>
                </a:lnTo>
                <a:lnTo>
                  <a:pt x="123" y="38"/>
                </a:lnTo>
                <a:lnTo>
                  <a:pt x="120" y="40"/>
                </a:lnTo>
                <a:lnTo>
                  <a:pt x="116" y="42"/>
                </a:lnTo>
                <a:lnTo>
                  <a:pt x="112" y="44"/>
                </a:lnTo>
                <a:lnTo>
                  <a:pt x="108" y="46"/>
                </a:lnTo>
                <a:lnTo>
                  <a:pt x="106" y="46"/>
                </a:lnTo>
                <a:lnTo>
                  <a:pt x="104" y="44"/>
                </a:lnTo>
                <a:lnTo>
                  <a:pt x="104" y="44"/>
                </a:lnTo>
                <a:lnTo>
                  <a:pt x="106" y="40"/>
                </a:lnTo>
                <a:lnTo>
                  <a:pt x="104" y="38"/>
                </a:lnTo>
                <a:lnTo>
                  <a:pt x="104" y="36"/>
                </a:lnTo>
                <a:lnTo>
                  <a:pt x="104" y="35"/>
                </a:lnTo>
                <a:lnTo>
                  <a:pt x="106" y="31"/>
                </a:lnTo>
                <a:lnTo>
                  <a:pt x="108" y="29"/>
                </a:lnTo>
                <a:lnTo>
                  <a:pt x="110" y="27"/>
                </a:lnTo>
                <a:lnTo>
                  <a:pt x="110" y="25"/>
                </a:lnTo>
                <a:lnTo>
                  <a:pt x="108" y="25"/>
                </a:lnTo>
                <a:lnTo>
                  <a:pt x="100" y="29"/>
                </a:lnTo>
                <a:lnTo>
                  <a:pt x="91" y="33"/>
                </a:lnTo>
                <a:lnTo>
                  <a:pt x="93" y="33"/>
                </a:lnTo>
                <a:lnTo>
                  <a:pt x="93" y="35"/>
                </a:lnTo>
                <a:lnTo>
                  <a:pt x="93" y="35"/>
                </a:lnTo>
                <a:lnTo>
                  <a:pt x="93" y="36"/>
                </a:lnTo>
                <a:lnTo>
                  <a:pt x="95" y="36"/>
                </a:lnTo>
                <a:lnTo>
                  <a:pt x="96" y="36"/>
                </a:lnTo>
                <a:lnTo>
                  <a:pt x="96" y="36"/>
                </a:lnTo>
                <a:lnTo>
                  <a:pt x="96" y="38"/>
                </a:lnTo>
                <a:lnTo>
                  <a:pt x="96" y="40"/>
                </a:lnTo>
                <a:lnTo>
                  <a:pt x="95" y="42"/>
                </a:lnTo>
                <a:lnTo>
                  <a:pt x="91" y="44"/>
                </a:lnTo>
                <a:lnTo>
                  <a:pt x="87" y="44"/>
                </a:lnTo>
                <a:lnTo>
                  <a:pt x="83" y="46"/>
                </a:lnTo>
                <a:lnTo>
                  <a:pt x="81" y="46"/>
                </a:lnTo>
                <a:lnTo>
                  <a:pt x="79" y="44"/>
                </a:lnTo>
                <a:lnTo>
                  <a:pt x="77" y="42"/>
                </a:lnTo>
                <a:lnTo>
                  <a:pt x="79" y="40"/>
                </a:lnTo>
                <a:lnTo>
                  <a:pt x="81" y="38"/>
                </a:lnTo>
                <a:lnTo>
                  <a:pt x="81" y="36"/>
                </a:lnTo>
                <a:lnTo>
                  <a:pt x="83" y="36"/>
                </a:lnTo>
                <a:lnTo>
                  <a:pt x="83" y="36"/>
                </a:lnTo>
                <a:lnTo>
                  <a:pt x="81" y="36"/>
                </a:lnTo>
                <a:lnTo>
                  <a:pt x="77" y="38"/>
                </a:lnTo>
                <a:lnTo>
                  <a:pt x="73" y="42"/>
                </a:lnTo>
                <a:lnTo>
                  <a:pt x="68" y="44"/>
                </a:lnTo>
                <a:lnTo>
                  <a:pt x="62" y="48"/>
                </a:lnTo>
                <a:lnTo>
                  <a:pt x="58" y="54"/>
                </a:lnTo>
                <a:lnTo>
                  <a:pt x="54" y="58"/>
                </a:lnTo>
                <a:lnTo>
                  <a:pt x="56" y="60"/>
                </a:lnTo>
                <a:lnTo>
                  <a:pt x="58" y="58"/>
                </a:lnTo>
                <a:lnTo>
                  <a:pt x="60" y="56"/>
                </a:lnTo>
                <a:lnTo>
                  <a:pt x="64" y="54"/>
                </a:lnTo>
                <a:lnTo>
                  <a:pt x="68" y="52"/>
                </a:lnTo>
                <a:lnTo>
                  <a:pt x="72" y="50"/>
                </a:lnTo>
                <a:lnTo>
                  <a:pt x="75" y="48"/>
                </a:lnTo>
                <a:lnTo>
                  <a:pt x="77" y="48"/>
                </a:lnTo>
                <a:lnTo>
                  <a:pt x="79" y="48"/>
                </a:lnTo>
                <a:lnTo>
                  <a:pt x="79" y="48"/>
                </a:lnTo>
                <a:lnTo>
                  <a:pt x="81" y="50"/>
                </a:lnTo>
                <a:lnTo>
                  <a:pt x="81" y="50"/>
                </a:lnTo>
                <a:lnTo>
                  <a:pt x="83" y="52"/>
                </a:lnTo>
                <a:lnTo>
                  <a:pt x="85" y="52"/>
                </a:lnTo>
                <a:lnTo>
                  <a:pt x="87" y="54"/>
                </a:lnTo>
                <a:lnTo>
                  <a:pt x="89" y="56"/>
                </a:lnTo>
                <a:lnTo>
                  <a:pt x="91" y="58"/>
                </a:lnTo>
                <a:lnTo>
                  <a:pt x="89" y="60"/>
                </a:lnTo>
                <a:lnTo>
                  <a:pt x="89" y="61"/>
                </a:lnTo>
                <a:lnTo>
                  <a:pt x="87" y="63"/>
                </a:lnTo>
                <a:lnTo>
                  <a:pt x="85" y="63"/>
                </a:lnTo>
                <a:lnTo>
                  <a:pt x="83" y="63"/>
                </a:lnTo>
                <a:lnTo>
                  <a:pt x="81" y="65"/>
                </a:lnTo>
                <a:lnTo>
                  <a:pt x="79" y="65"/>
                </a:lnTo>
                <a:lnTo>
                  <a:pt x="77" y="67"/>
                </a:lnTo>
                <a:lnTo>
                  <a:pt x="75" y="67"/>
                </a:lnTo>
                <a:lnTo>
                  <a:pt x="75" y="71"/>
                </a:lnTo>
                <a:lnTo>
                  <a:pt x="77" y="73"/>
                </a:lnTo>
                <a:lnTo>
                  <a:pt x="77" y="75"/>
                </a:lnTo>
                <a:lnTo>
                  <a:pt x="77" y="75"/>
                </a:lnTo>
                <a:lnTo>
                  <a:pt x="75" y="77"/>
                </a:lnTo>
                <a:lnTo>
                  <a:pt x="73" y="77"/>
                </a:lnTo>
                <a:lnTo>
                  <a:pt x="70" y="77"/>
                </a:lnTo>
                <a:lnTo>
                  <a:pt x="68" y="81"/>
                </a:lnTo>
                <a:lnTo>
                  <a:pt x="62" y="83"/>
                </a:lnTo>
                <a:lnTo>
                  <a:pt x="58" y="86"/>
                </a:lnTo>
                <a:lnTo>
                  <a:pt x="54" y="90"/>
                </a:lnTo>
                <a:lnTo>
                  <a:pt x="50" y="94"/>
                </a:lnTo>
                <a:lnTo>
                  <a:pt x="48" y="98"/>
                </a:lnTo>
                <a:lnTo>
                  <a:pt x="47" y="102"/>
                </a:lnTo>
                <a:lnTo>
                  <a:pt x="45" y="102"/>
                </a:lnTo>
                <a:lnTo>
                  <a:pt x="45" y="104"/>
                </a:lnTo>
                <a:lnTo>
                  <a:pt x="45" y="106"/>
                </a:lnTo>
                <a:lnTo>
                  <a:pt x="45" y="108"/>
                </a:lnTo>
                <a:lnTo>
                  <a:pt x="43" y="108"/>
                </a:lnTo>
                <a:lnTo>
                  <a:pt x="41" y="108"/>
                </a:lnTo>
                <a:lnTo>
                  <a:pt x="41" y="108"/>
                </a:lnTo>
                <a:lnTo>
                  <a:pt x="39" y="104"/>
                </a:lnTo>
                <a:lnTo>
                  <a:pt x="39" y="102"/>
                </a:lnTo>
                <a:lnTo>
                  <a:pt x="37" y="100"/>
                </a:lnTo>
                <a:lnTo>
                  <a:pt x="33" y="100"/>
                </a:lnTo>
                <a:lnTo>
                  <a:pt x="31" y="102"/>
                </a:lnTo>
                <a:lnTo>
                  <a:pt x="29" y="102"/>
                </a:lnTo>
                <a:lnTo>
                  <a:pt x="25" y="111"/>
                </a:lnTo>
                <a:lnTo>
                  <a:pt x="24" y="119"/>
                </a:lnTo>
                <a:lnTo>
                  <a:pt x="25" y="119"/>
                </a:lnTo>
                <a:lnTo>
                  <a:pt x="27" y="117"/>
                </a:lnTo>
                <a:lnTo>
                  <a:pt x="27" y="115"/>
                </a:lnTo>
                <a:lnTo>
                  <a:pt x="29" y="115"/>
                </a:lnTo>
                <a:lnTo>
                  <a:pt x="31" y="115"/>
                </a:lnTo>
                <a:lnTo>
                  <a:pt x="31" y="117"/>
                </a:lnTo>
                <a:lnTo>
                  <a:pt x="33" y="119"/>
                </a:lnTo>
                <a:lnTo>
                  <a:pt x="33" y="121"/>
                </a:lnTo>
                <a:lnTo>
                  <a:pt x="37" y="123"/>
                </a:lnTo>
                <a:lnTo>
                  <a:pt x="39" y="125"/>
                </a:lnTo>
                <a:lnTo>
                  <a:pt x="39" y="127"/>
                </a:lnTo>
                <a:lnTo>
                  <a:pt x="37" y="127"/>
                </a:lnTo>
                <a:lnTo>
                  <a:pt x="37" y="129"/>
                </a:lnTo>
                <a:lnTo>
                  <a:pt x="35" y="129"/>
                </a:lnTo>
                <a:lnTo>
                  <a:pt x="35" y="131"/>
                </a:lnTo>
                <a:lnTo>
                  <a:pt x="37" y="133"/>
                </a:lnTo>
                <a:lnTo>
                  <a:pt x="37" y="133"/>
                </a:lnTo>
                <a:lnTo>
                  <a:pt x="39" y="134"/>
                </a:lnTo>
                <a:lnTo>
                  <a:pt x="41" y="133"/>
                </a:lnTo>
                <a:lnTo>
                  <a:pt x="45" y="131"/>
                </a:lnTo>
                <a:lnTo>
                  <a:pt x="48" y="131"/>
                </a:lnTo>
                <a:lnTo>
                  <a:pt x="54" y="131"/>
                </a:lnTo>
                <a:lnTo>
                  <a:pt x="58" y="131"/>
                </a:lnTo>
                <a:lnTo>
                  <a:pt x="60" y="133"/>
                </a:lnTo>
                <a:lnTo>
                  <a:pt x="62" y="133"/>
                </a:lnTo>
                <a:lnTo>
                  <a:pt x="64" y="133"/>
                </a:lnTo>
                <a:lnTo>
                  <a:pt x="66" y="134"/>
                </a:lnTo>
                <a:lnTo>
                  <a:pt x="70" y="136"/>
                </a:lnTo>
                <a:lnTo>
                  <a:pt x="72" y="136"/>
                </a:lnTo>
                <a:lnTo>
                  <a:pt x="73" y="136"/>
                </a:lnTo>
                <a:lnTo>
                  <a:pt x="77" y="140"/>
                </a:lnTo>
                <a:lnTo>
                  <a:pt x="79" y="142"/>
                </a:lnTo>
                <a:lnTo>
                  <a:pt x="79" y="144"/>
                </a:lnTo>
                <a:lnTo>
                  <a:pt x="81" y="146"/>
                </a:lnTo>
                <a:lnTo>
                  <a:pt x="83" y="148"/>
                </a:lnTo>
                <a:lnTo>
                  <a:pt x="85" y="150"/>
                </a:lnTo>
                <a:lnTo>
                  <a:pt x="89" y="152"/>
                </a:lnTo>
                <a:lnTo>
                  <a:pt x="93" y="154"/>
                </a:lnTo>
                <a:lnTo>
                  <a:pt x="98" y="156"/>
                </a:lnTo>
                <a:lnTo>
                  <a:pt x="102" y="156"/>
                </a:lnTo>
                <a:lnTo>
                  <a:pt x="104" y="157"/>
                </a:lnTo>
                <a:lnTo>
                  <a:pt x="104" y="161"/>
                </a:lnTo>
                <a:lnTo>
                  <a:pt x="102" y="165"/>
                </a:lnTo>
                <a:lnTo>
                  <a:pt x="100" y="169"/>
                </a:lnTo>
                <a:lnTo>
                  <a:pt x="98" y="171"/>
                </a:lnTo>
                <a:lnTo>
                  <a:pt x="98" y="173"/>
                </a:lnTo>
                <a:lnTo>
                  <a:pt x="98" y="177"/>
                </a:lnTo>
                <a:lnTo>
                  <a:pt x="98" y="181"/>
                </a:lnTo>
                <a:lnTo>
                  <a:pt x="98" y="184"/>
                </a:lnTo>
                <a:lnTo>
                  <a:pt x="95" y="190"/>
                </a:lnTo>
                <a:lnTo>
                  <a:pt x="89" y="196"/>
                </a:lnTo>
                <a:lnTo>
                  <a:pt x="87" y="200"/>
                </a:lnTo>
                <a:lnTo>
                  <a:pt x="85" y="206"/>
                </a:lnTo>
                <a:lnTo>
                  <a:pt x="85" y="209"/>
                </a:lnTo>
                <a:lnTo>
                  <a:pt x="81" y="211"/>
                </a:lnTo>
                <a:lnTo>
                  <a:pt x="79" y="215"/>
                </a:lnTo>
                <a:lnTo>
                  <a:pt x="77" y="217"/>
                </a:lnTo>
                <a:lnTo>
                  <a:pt x="77" y="219"/>
                </a:lnTo>
                <a:lnTo>
                  <a:pt x="77" y="223"/>
                </a:lnTo>
                <a:lnTo>
                  <a:pt x="79" y="225"/>
                </a:lnTo>
                <a:lnTo>
                  <a:pt x="81" y="227"/>
                </a:lnTo>
                <a:lnTo>
                  <a:pt x="83" y="229"/>
                </a:lnTo>
                <a:lnTo>
                  <a:pt x="83" y="230"/>
                </a:lnTo>
                <a:lnTo>
                  <a:pt x="81" y="232"/>
                </a:lnTo>
                <a:lnTo>
                  <a:pt x="79" y="232"/>
                </a:lnTo>
                <a:lnTo>
                  <a:pt x="77" y="230"/>
                </a:lnTo>
                <a:lnTo>
                  <a:pt x="73" y="229"/>
                </a:lnTo>
                <a:lnTo>
                  <a:pt x="72" y="225"/>
                </a:lnTo>
                <a:lnTo>
                  <a:pt x="68" y="221"/>
                </a:lnTo>
                <a:lnTo>
                  <a:pt x="66" y="219"/>
                </a:lnTo>
                <a:lnTo>
                  <a:pt x="66" y="215"/>
                </a:lnTo>
                <a:lnTo>
                  <a:pt x="66" y="215"/>
                </a:lnTo>
                <a:lnTo>
                  <a:pt x="64" y="209"/>
                </a:lnTo>
                <a:lnTo>
                  <a:pt x="60" y="196"/>
                </a:lnTo>
                <a:lnTo>
                  <a:pt x="54" y="179"/>
                </a:lnTo>
                <a:lnTo>
                  <a:pt x="45" y="165"/>
                </a:lnTo>
                <a:lnTo>
                  <a:pt x="45" y="163"/>
                </a:lnTo>
                <a:lnTo>
                  <a:pt x="41" y="159"/>
                </a:lnTo>
                <a:lnTo>
                  <a:pt x="41" y="154"/>
                </a:lnTo>
                <a:lnTo>
                  <a:pt x="39" y="150"/>
                </a:lnTo>
                <a:lnTo>
                  <a:pt x="41" y="148"/>
                </a:lnTo>
                <a:lnTo>
                  <a:pt x="41" y="146"/>
                </a:lnTo>
                <a:lnTo>
                  <a:pt x="43" y="142"/>
                </a:lnTo>
                <a:lnTo>
                  <a:pt x="45" y="142"/>
                </a:lnTo>
                <a:lnTo>
                  <a:pt x="45" y="140"/>
                </a:lnTo>
                <a:lnTo>
                  <a:pt x="43" y="138"/>
                </a:lnTo>
                <a:lnTo>
                  <a:pt x="43" y="134"/>
                </a:lnTo>
                <a:lnTo>
                  <a:pt x="41" y="134"/>
                </a:lnTo>
                <a:lnTo>
                  <a:pt x="41" y="134"/>
                </a:lnTo>
                <a:lnTo>
                  <a:pt x="39" y="134"/>
                </a:lnTo>
                <a:lnTo>
                  <a:pt x="37" y="134"/>
                </a:lnTo>
                <a:lnTo>
                  <a:pt x="33" y="134"/>
                </a:lnTo>
                <a:lnTo>
                  <a:pt x="29" y="131"/>
                </a:lnTo>
                <a:lnTo>
                  <a:pt x="27" y="127"/>
                </a:lnTo>
                <a:lnTo>
                  <a:pt x="25" y="125"/>
                </a:lnTo>
                <a:lnTo>
                  <a:pt x="24" y="123"/>
                </a:lnTo>
                <a:lnTo>
                  <a:pt x="24" y="138"/>
                </a:lnTo>
                <a:lnTo>
                  <a:pt x="29" y="175"/>
                </a:lnTo>
                <a:lnTo>
                  <a:pt x="45" y="206"/>
                </a:lnTo>
                <a:lnTo>
                  <a:pt x="70" y="230"/>
                </a:lnTo>
                <a:lnTo>
                  <a:pt x="102" y="248"/>
                </a:lnTo>
                <a:lnTo>
                  <a:pt x="139" y="254"/>
                </a:lnTo>
                <a:lnTo>
                  <a:pt x="175" y="248"/>
                </a:lnTo>
                <a:lnTo>
                  <a:pt x="206" y="230"/>
                </a:lnTo>
                <a:lnTo>
                  <a:pt x="231" y="206"/>
                </a:lnTo>
                <a:lnTo>
                  <a:pt x="248" y="175"/>
                </a:lnTo>
                <a:lnTo>
                  <a:pt x="254" y="138"/>
                </a:lnTo>
                <a:lnTo>
                  <a:pt x="254" y="127"/>
                </a:lnTo>
                <a:lnTo>
                  <a:pt x="252" y="115"/>
                </a:lnTo>
                <a:lnTo>
                  <a:pt x="246" y="111"/>
                </a:lnTo>
                <a:lnTo>
                  <a:pt x="239" y="106"/>
                </a:lnTo>
                <a:lnTo>
                  <a:pt x="229" y="100"/>
                </a:lnTo>
                <a:lnTo>
                  <a:pt x="221" y="98"/>
                </a:lnTo>
                <a:lnTo>
                  <a:pt x="217" y="96"/>
                </a:lnTo>
                <a:lnTo>
                  <a:pt x="217" y="98"/>
                </a:lnTo>
                <a:lnTo>
                  <a:pt x="217" y="102"/>
                </a:lnTo>
                <a:lnTo>
                  <a:pt x="219" y="104"/>
                </a:lnTo>
                <a:lnTo>
                  <a:pt x="223" y="106"/>
                </a:lnTo>
                <a:lnTo>
                  <a:pt x="227" y="108"/>
                </a:lnTo>
                <a:lnTo>
                  <a:pt x="231" y="106"/>
                </a:lnTo>
                <a:lnTo>
                  <a:pt x="233" y="108"/>
                </a:lnTo>
                <a:lnTo>
                  <a:pt x="235" y="108"/>
                </a:lnTo>
                <a:lnTo>
                  <a:pt x="235" y="111"/>
                </a:lnTo>
                <a:lnTo>
                  <a:pt x="235" y="113"/>
                </a:lnTo>
                <a:lnTo>
                  <a:pt x="233" y="115"/>
                </a:lnTo>
                <a:lnTo>
                  <a:pt x="231" y="119"/>
                </a:lnTo>
                <a:lnTo>
                  <a:pt x="227" y="121"/>
                </a:lnTo>
                <a:lnTo>
                  <a:pt x="225" y="123"/>
                </a:lnTo>
                <a:lnTo>
                  <a:pt x="221" y="125"/>
                </a:lnTo>
                <a:lnTo>
                  <a:pt x="217" y="125"/>
                </a:lnTo>
                <a:lnTo>
                  <a:pt x="216" y="123"/>
                </a:lnTo>
                <a:lnTo>
                  <a:pt x="212" y="117"/>
                </a:lnTo>
                <a:lnTo>
                  <a:pt x="208" y="111"/>
                </a:lnTo>
                <a:lnTo>
                  <a:pt x="204" y="108"/>
                </a:lnTo>
                <a:lnTo>
                  <a:pt x="202" y="104"/>
                </a:lnTo>
                <a:lnTo>
                  <a:pt x="200" y="104"/>
                </a:lnTo>
                <a:lnTo>
                  <a:pt x="200" y="104"/>
                </a:lnTo>
                <a:lnTo>
                  <a:pt x="202" y="106"/>
                </a:lnTo>
                <a:lnTo>
                  <a:pt x="204" y="109"/>
                </a:lnTo>
                <a:lnTo>
                  <a:pt x="206" y="113"/>
                </a:lnTo>
                <a:lnTo>
                  <a:pt x="208" y="117"/>
                </a:lnTo>
                <a:lnTo>
                  <a:pt x="208" y="121"/>
                </a:lnTo>
                <a:lnTo>
                  <a:pt x="210" y="127"/>
                </a:lnTo>
                <a:lnTo>
                  <a:pt x="214" y="129"/>
                </a:lnTo>
                <a:lnTo>
                  <a:pt x="217" y="129"/>
                </a:lnTo>
                <a:lnTo>
                  <a:pt x="219" y="129"/>
                </a:lnTo>
                <a:lnTo>
                  <a:pt x="221" y="129"/>
                </a:lnTo>
                <a:lnTo>
                  <a:pt x="223" y="129"/>
                </a:lnTo>
                <a:lnTo>
                  <a:pt x="223" y="131"/>
                </a:lnTo>
                <a:lnTo>
                  <a:pt x="223" y="134"/>
                </a:lnTo>
                <a:lnTo>
                  <a:pt x="221" y="136"/>
                </a:lnTo>
                <a:lnTo>
                  <a:pt x="221" y="140"/>
                </a:lnTo>
                <a:lnTo>
                  <a:pt x="217" y="144"/>
                </a:lnTo>
                <a:lnTo>
                  <a:pt x="214" y="148"/>
                </a:lnTo>
                <a:lnTo>
                  <a:pt x="212" y="152"/>
                </a:lnTo>
                <a:lnTo>
                  <a:pt x="208" y="156"/>
                </a:lnTo>
                <a:lnTo>
                  <a:pt x="208" y="159"/>
                </a:lnTo>
                <a:lnTo>
                  <a:pt x="208" y="163"/>
                </a:lnTo>
                <a:lnTo>
                  <a:pt x="208" y="167"/>
                </a:lnTo>
                <a:lnTo>
                  <a:pt x="208" y="171"/>
                </a:lnTo>
                <a:lnTo>
                  <a:pt x="210" y="175"/>
                </a:lnTo>
                <a:lnTo>
                  <a:pt x="210" y="175"/>
                </a:lnTo>
                <a:lnTo>
                  <a:pt x="208" y="177"/>
                </a:lnTo>
                <a:lnTo>
                  <a:pt x="206" y="179"/>
                </a:lnTo>
                <a:lnTo>
                  <a:pt x="202" y="181"/>
                </a:lnTo>
                <a:lnTo>
                  <a:pt x="200" y="184"/>
                </a:lnTo>
                <a:lnTo>
                  <a:pt x="200" y="186"/>
                </a:lnTo>
                <a:lnTo>
                  <a:pt x="200" y="188"/>
                </a:lnTo>
                <a:lnTo>
                  <a:pt x="200" y="190"/>
                </a:lnTo>
                <a:lnTo>
                  <a:pt x="200" y="192"/>
                </a:lnTo>
                <a:lnTo>
                  <a:pt x="198" y="194"/>
                </a:lnTo>
                <a:lnTo>
                  <a:pt x="196" y="196"/>
                </a:lnTo>
                <a:lnTo>
                  <a:pt x="194" y="200"/>
                </a:lnTo>
                <a:lnTo>
                  <a:pt x="194" y="204"/>
                </a:lnTo>
                <a:lnTo>
                  <a:pt x="192" y="206"/>
                </a:lnTo>
                <a:lnTo>
                  <a:pt x="189" y="207"/>
                </a:lnTo>
                <a:lnTo>
                  <a:pt x="187" y="209"/>
                </a:lnTo>
                <a:lnTo>
                  <a:pt x="183" y="209"/>
                </a:lnTo>
                <a:lnTo>
                  <a:pt x="179" y="207"/>
                </a:lnTo>
                <a:lnTo>
                  <a:pt x="177" y="206"/>
                </a:lnTo>
                <a:lnTo>
                  <a:pt x="175" y="202"/>
                </a:lnTo>
                <a:lnTo>
                  <a:pt x="173" y="198"/>
                </a:lnTo>
                <a:lnTo>
                  <a:pt x="173" y="196"/>
                </a:lnTo>
                <a:lnTo>
                  <a:pt x="173" y="194"/>
                </a:lnTo>
                <a:lnTo>
                  <a:pt x="173" y="190"/>
                </a:lnTo>
                <a:lnTo>
                  <a:pt x="173" y="186"/>
                </a:lnTo>
                <a:lnTo>
                  <a:pt x="171" y="182"/>
                </a:lnTo>
                <a:lnTo>
                  <a:pt x="169" y="179"/>
                </a:lnTo>
                <a:lnTo>
                  <a:pt x="169" y="175"/>
                </a:lnTo>
                <a:lnTo>
                  <a:pt x="171" y="171"/>
                </a:lnTo>
                <a:lnTo>
                  <a:pt x="171" y="169"/>
                </a:lnTo>
                <a:lnTo>
                  <a:pt x="171" y="163"/>
                </a:lnTo>
                <a:lnTo>
                  <a:pt x="171" y="159"/>
                </a:lnTo>
                <a:lnTo>
                  <a:pt x="169" y="154"/>
                </a:lnTo>
                <a:lnTo>
                  <a:pt x="168" y="148"/>
                </a:lnTo>
                <a:lnTo>
                  <a:pt x="166" y="144"/>
                </a:lnTo>
                <a:lnTo>
                  <a:pt x="166" y="140"/>
                </a:lnTo>
                <a:lnTo>
                  <a:pt x="162" y="138"/>
                </a:lnTo>
                <a:lnTo>
                  <a:pt x="158" y="138"/>
                </a:lnTo>
                <a:lnTo>
                  <a:pt x="154" y="138"/>
                </a:lnTo>
                <a:lnTo>
                  <a:pt x="150" y="138"/>
                </a:lnTo>
                <a:lnTo>
                  <a:pt x="148" y="140"/>
                </a:lnTo>
                <a:lnTo>
                  <a:pt x="144" y="140"/>
                </a:lnTo>
                <a:lnTo>
                  <a:pt x="143" y="142"/>
                </a:lnTo>
                <a:lnTo>
                  <a:pt x="141" y="140"/>
                </a:lnTo>
                <a:lnTo>
                  <a:pt x="141" y="140"/>
                </a:lnTo>
                <a:lnTo>
                  <a:pt x="139" y="136"/>
                </a:lnTo>
                <a:lnTo>
                  <a:pt x="135" y="134"/>
                </a:lnTo>
                <a:lnTo>
                  <a:pt x="133" y="131"/>
                </a:lnTo>
                <a:lnTo>
                  <a:pt x="131" y="127"/>
                </a:lnTo>
                <a:lnTo>
                  <a:pt x="129" y="123"/>
                </a:lnTo>
                <a:lnTo>
                  <a:pt x="127" y="121"/>
                </a:lnTo>
                <a:lnTo>
                  <a:pt x="127" y="119"/>
                </a:lnTo>
                <a:lnTo>
                  <a:pt x="129" y="117"/>
                </a:lnTo>
                <a:lnTo>
                  <a:pt x="129" y="115"/>
                </a:lnTo>
                <a:lnTo>
                  <a:pt x="131" y="113"/>
                </a:lnTo>
                <a:lnTo>
                  <a:pt x="131" y="109"/>
                </a:lnTo>
                <a:lnTo>
                  <a:pt x="133" y="104"/>
                </a:lnTo>
                <a:lnTo>
                  <a:pt x="135" y="100"/>
                </a:lnTo>
                <a:lnTo>
                  <a:pt x="139" y="98"/>
                </a:lnTo>
                <a:lnTo>
                  <a:pt x="141" y="94"/>
                </a:lnTo>
                <a:lnTo>
                  <a:pt x="143" y="90"/>
                </a:lnTo>
                <a:lnTo>
                  <a:pt x="144" y="88"/>
                </a:lnTo>
                <a:lnTo>
                  <a:pt x="148" y="88"/>
                </a:lnTo>
                <a:lnTo>
                  <a:pt x="150" y="86"/>
                </a:lnTo>
                <a:lnTo>
                  <a:pt x="154" y="86"/>
                </a:lnTo>
                <a:lnTo>
                  <a:pt x="154" y="86"/>
                </a:lnTo>
                <a:lnTo>
                  <a:pt x="156" y="84"/>
                </a:lnTo>
                <a:lnTo>
                  <a:pt x="156" y="84"/>
                </a:lnTo>
                <a:lnTo>
                  <a:pt x="158" y="84"/>
                </a:lnTo>
                <a:lnTo>
                  <a:pt x="162" y="83"/>
                </a:lnTo>
                <a:lnTo>
                  <a:pt x="164" y="83"/>
                </a:lnTo>
                <a:lnTo>
                  <a:pt x="168" y="83"/>
                </a:lnTo>
                <a:lnTo>
                  <a:pt x="168" y="84"/>
                </a:lnTo>
                <a:lnTo>
                  <a:pt x="168" y="84"/>
                </a:lnTo>
                <a:lnTo>
                  <a:pt x="168" y="86"/>
                </a:lnTo>
                <a:lnTo>
                  <a:pt x="169" y="90"/>
                </a:lnTo>
                <a:lnTo>
                  <a:pt x="171" y="92"/>
                </a:lnTo>
                <a:lnTo>
                  <a:pt x="175" y="94"/>
                </a:lnTo>
                <a:lnTo>
                  <a:pt x="177" y="94"/>
                </a:lnTo>
                <a:lnTo>
                  <a:pt x="179" y="94"/>
                </a:lnTo>
                <a:lnTo>
                  <a:pt x="179" y="92"/>
                </a:lnTo>
                <a:lnTo>
                  <a:pt x="181" y="92"/>
                </a:lnTo>
                <a:lnTo>
                  <a:pt x="183" y="92"/>
                </a:lnTo>
                <a:lnTo>
                  <a:pt x="187" y="92"/>
                </a:lnTo>
                <a:lnTo>
                  <a:pt x="191" y="92"/>
                </a:lnTo>
                <a:lnTo>
                  <a:pt x="194" y="94"/>
                </a:lnTo>
                <a:lnTo>
                  <a:pt x="196" y="94"/>
                </a:lnTo>
                <a:lnTo>
                  <a:pt x="198" y="94"/>
                </a:lnTo>
                <a:lnTo>
                  <a:pt x="200" y="92"/>
                </a:lnTo>
                <a:lnTo>
                  <a:pt x="200" y="90"/>
                </a:lnTo>
                <a:lnTo>
                  <a:pt x="200" y="86"/>
                </a:lnTo>
                <a:lnTo>
                  <a:pt x="198" y="84"/>
                </a:lnTo>
                <a:lnTo>
                  <a:pt x="198" y="84"/>
                </a:lnTo>
                <a:lnTo>
                  <a:pt x="194" y="83"/>
                </a:lnTo>
                <a:lnTo>
                  <a:pt x="191" y="83"/>
                </a:lnTo>
                <a:lnTo>
                  <a:pt x="189" y="83"/>
                </a:lnTo>
                <a:lnTo>
                  <a:pt x="189" y="81"/>
                </a:lnTo>
                <a:lnTo>
                  <a:pt x="189" y="81"/>
                </a:lnTo>
                <a:lnTo>
                  <a:pt x="187" y="79"/>
                </a:lnTo>
                <a:lnTo>
                  <a:pt x="187" y="79"/>
                </a:lnTo>
                <a:lnTo>
                  <a:pt x="185" y="81"/>
                </a:lnTo>
                <a:lnTo>
                  <a:pt x="183" y="81"/>
                </a:lnTo>
                <a:lnTo>
                  <a:pt x="183" y="81"/>
                </a:lnTo>
                <a:lnTo>
                  <a:pt x="181" y="79"/>
                </a:lnTo>
                <a:lnTo>
                  <a:pt x="179" y="75"/>
                </a:lnTo>
                <a:lnTo>
                  <a:pt x="177" y="73"/>
                </a:lnTo>
                <a:lnTo>
                  <a:pt x="175" y="71"/>
                </a:lnTo>
                <a:lnTo>
                  <a:pt x="171" y="69"/>
                </a:lnTo>
                <a:lnTo>
                  <a:pt x="169" y="69"/>
                </a:lnTo>
                <a:lnTo>
                  <a:pt x="169" y="71"/>
                </a:lnTo>
                <a:lnTo>
                  <a:pt x="171" y="71"/>
                </a:lnTo>
                <a:lnTo>
                  <a:pt x="173" y="73"/>
                </a:lnTo>
                <a:lnTo>
                  <a:pt x="175" y="75"/>
                </a:lnTo>
                <a:lnTo>
                  <a:pt x="177" y="77"/>
                </a:lnTo>
                <a:lnTo>
                  <a:pt x="177" y="79"/>
                </a:lnTo>
                <a:lnTo>
                  <a:pt x="177" y="81"/>
                </a:lnTo>
                <a:lnTo>
                  <a:pt x="175" y="81"/>
                </a:lnTo>
                <a:lnTo>
                  <a:pt x="175" y="83"/>
                </a:lnTo>
                <a:lnTo>
                  <a:pt x="173" y="83"/>
                </a:lnTo>
                <a:lnTo>
                  <a:pt x="173" y="81"/>
                </a:lnTo>
                <a:lnTo>
                  <a:pt x="173" y="79"/>
                </a:lnTo>
                <a:lnTo>
                  <a:pt x="169" y="75"/>
                </a:lnTo>
                <a:lnTo>
                  <a:pt x="168" y="73"/>
                </a:lnTo>
                <a:lnTo>
                  <a:pt x="166" y="73"/>
                </a:lnTo>
                <a:lnTo>
                  <a:pt x="164" y="71"/>
                </a:lnTo>
                <a:lnTo>
                  <a:pt x="162" y="71"/>
                </a:lnTo>
                <a:lnTo>
                  <a:pt x="160" y="73"/>
                </a:lnTo>
                <a:lnTo>
                  <a:pt x="156" y="75"/>
                </a:lnTo>
                <a:lnTo>
                  <a:pt x="156" y="77"/>
                </a:lnTo>
                <a:lnTo>
                  <a:pt x="154" y="81"/>
                </a:lnTo>
                <a:lnTo>
                  <a:pt x="152" y="83"/>
                </a:lnTo>
                <a:lnTo>
                  <a:pt x="148" y="84"/>
                </a:lnTo>
                <a:lnTo>
                  <a:pt x="144" y="84"/>
                </a:lnTo>
                <a:lnTo>
                  <a:pt x="144" y="83"/>
                </a:lnTo>
                <a:lnTo>
                  <a:pt x="144" y="81"/>
                </a:lnTo>
                <a:lnTo>
                  <a:pt x="144" y="81"/>
                </a:lnTo>
                <a:lnTo>
                  <a:pt x="143" y="79"/>
                </a:lnTo>
                <a:lnTo>
                  <a:pt x="141" y="77"/>
                </a:lnTo>
                <a:lnTo>
                  <a:pt x="143" y="75"/>
                </a:lnTo>
                <a:lnTo>
                  <a:pt x="143" y="73"/>
                </a:lnTo>
                <a:lnTo>
                  <a:pt x="144" y="73"/>
                </a:lnTo>
                <a:lnTo>
                  <a:pt x="144" y="73"/>
                </a:lnTo>
                <a:lnTo>
                  <a:pt x="148" y="73"/>
                </a:lnTo>
                <a:lnTo>
                  <a:pt x="152" y="71"/>
                </a:lnTo>
                <a:lnTo>
                  <a:pt x="152" y="71"/>
                </a:lnTo>
                <a:lnTo>
                  <a:pt x="154" y="69"/>
                </a:lnTo>
                <a:lnTo>
                  <a:pt x="152" y="67"/>
                </a:lnTo>
                <a:lnTo>
                  <a:pt x="150" y="65"/>
                </a:lnTo>
                <a:lnTo>
                  <a:pt x="150" y="63"/>
                </a:lnTo>
                <a:lnTo>
                  <a:pt x="152" y="63"/>
                </a:lnTo>
                <a:lnTo>
                  <a:pt x="154" y="61"/>
                </a:lnTo>
                <a:lnTo>
                  <a:pt x="156" y="60"/>
                </a:lnTo>
                <a:lnTo>
                  <a:pt x="160" y="58"/>
                </a:lnTo>
                <a:lnTo>
                  <a:pt x="162" y="56"/>
                </a:lnTo>
                <a:lnTo>
                  <a:pt x="162" y="54"/>
                </a:lnTo>
                <a:lnTo>
                  <a:pt x="164" y="54"/>
                </a:lnTo>
                <a:lnTo>
                  <a:pt x="168" y="52"/>
                </a:lnTo>
                <a:lnTo>
                  <a:pt x="169" y="52"/>
                </a:lnTo>
                <a:lnTo>
                  <a:pt x="169" y="54"/>
                </a:lnTo>
                <a:lnTo>
                  <a:pt x="171" y="54"/>
                </a:lnTo>
                <a:lnTo>
                  <a:pt x="171" y="54"/>
                </a:lnTo>
                <a:lnTo>
                  <a:pt x="173" y="54"/>
                </a:lnTo>
                <a:lnTo>
                  <a:pt x="177" y="52"/>
                </a:lnTo>
                <a:lnTo>
                  <a:pt x="179" y="52"/>
                </a:lnTo>
                <a:lnTo>
                  <a:pt x="179" y="52"/>
                </a:lnTo>
                <a:lnTo>
                  <a:pt x="179" y="50"/>
                </a:lnTo>
                <a:lnTo>
                  <a:pt x="179" y="50"/>
                </a:lnTo>
                <a:lnTo>
                  <a:pt x="181" y="46"/>
                </a:lnTo>
                <a:lnTo>
                  <a:pt x="185" y="46"/>
                </a:lnTo>
                <a:lnTo>
                  <a:pt x="187" y="44"/>
                </a:lnTo>
                <a:lnTo>
                  <a:pt x="189" y="42"/>
                </a:lnTo>
                <a:lnTo>
                  <a:pt x="187" y="40"/>
                </a:lnTo>
                <a:lnTo>
                  <a:pt x="185" y="38"/>
                </a:lnTo>
                <a:lnTo>
                  <a:pt x="183" y="36"/>
                </a:lnTo>
                <a:lnTo>
                  <a:pt x="181" y="35"/>
                </a:lnTo>
                <a:lnTo>
                  <a:pt x="179" y="35"/>
                </a:lnTo>
                <a:lnTo>
                  <a:pt x="179" y="36"/>
                </a:lnTo>
                <a:lnTo>
                  <a:pt x="177" y="38"/>
                </a:lnTo>
                <a:lnTo>
                  <a:pt x="175" y="38"/>
                </a:lnTo>
                <a:lnTo>
                  <a:pt x="175" y="40"/>
                </a:lnTo>
                <a:lnTo>
                  <a:pt x="175" y="42"/>
                </a:lnTo>
                <a:lnTo>
                  <a:pt x="177" y="42"/>
                </a:lnTo>
                <a:lnTo>
                  <a:pt x="177" y="44"/>
                </a:lnTo>
                <a:lnTo>
                  <a:pt x="177" y="46"/>
                </a:lnTo>
                <a:lnTo>
                  <a:pt x="175" y="48"/>
                </a:lnTo>
                <a:lnTo>
                  <a:pt x="175" y="50"/>
                </a:lnTo>
                <a:lnTo>
                  <a:pt x="173" y="52"/>
                </a:lnTo>
                <a:lnTo>
                  <a:pt x="171" y="52"/>
                </a:lnTo>
                <a:lnTo>
                  <a:pt x="171" y="52"/>
                </a:lnTo>
                <a:lnTo>
                  <a:pt x="169" y="50"/>
                </a:lnTo>
                <a:lnTo>
                  <a:pt x="168" y="48"/>
                </a:lnTo>
                <a:lnTo>
                  <a:pt x="166" y="48"/>
                </a:lnTo>
                <a:lnTo>
                  <a:pt x="164" y="46"/>
                </a:lnTo>
                <a:lnTo>
                  <a:pt x="162" y="44"/>
                </a:lnTo>
                <a:lnTo>
                  <a:pt x="164" y="42"/>
                </a:lnTo>
                <a:lnTo>
                  <a:pt x="164" y="40"/>
                </a:lnTo>
                <a:lnTo>
                  <a:pt x="166" y="40"/>
                </a:lnTo>
                <a:lnTo>
                  <a:pt x="168" y="38"/>
                </a:lnTo>
                <a:lnTo>
                  <a:pt x="169" y="36"/>
                </a:lnTo>
                <a:lnTo>
                  <a:pt x="173" y="35"/>
                </a:lnTo>
                <a:lnTo>
                  <a:pt x="175" y="31"/>
                </a:lnTo>
                <a:lnTo>
                  <a:pt x="179" y="29"/>
                </a:lnTo>
                <a:lnTo>
                  <a:pt x="160" y="23"/>
                </a:lnTo>
                <a:lnTo>
                  <a:pt x="139" y="21"/>
                </a:lnTo>
                <a:close/>
                <a:moveTo>
                  <a:pt x="139" y="0"/>
                </a:moveTo>
                <a:lnTo>
                  <a:pt x="175" y="6"/>
                </a:lnTo>
                <a:lnTo>
                  <a:pt x="208" y="19"/>
                </a:lnTo>
                <a:lnTo>
                  <a:pt x="235" y="40"/>
                </a:lnTo>
                <a:lnTo>
                  <a:pt x="258" y="67"/>
                </a:lnTo>
                <a:lnTo>
                  <a:pt x="271" y="102"/>
                </a:lnTo>
                <a:lnTo>
                  <a:pt x="275" y="138"/>
                </a:lnTo>
                <a:lnTo>
                  <a:pt x="271" y="173"/>
                </a:lnTo>
                <a:lnTo>
                  <a:pt x="258" y="207"/>
                </a:lnTo>
                <a:lnTo>
                  <a:pt x="235" y="234"/>
                </a:lnTo>
                <a:lnTo>
                  <a:pt x="208" y="255"/>
                </a:lnTo>
                <a:lnTo>
                  <a:pt x="175" y="269"/>
                </a:lnTo>
                <a:lnTo>
                  <a:pt x="139" y="275"/>
                </a:lnTo>
                <a:lnTo>
                  <a:pt x="102" y="269"/>
                </a:lnTo>
                <a:lnTo>
                  <a:pt x="70" y="255"/>
                </a:lnTo>
                <a:lnTo>
                  <a:pt x="41" y="234"/>
                </a:lnTo>
                <a:lnTo>
                  <a:pt x="20" y="207"/>
                </a:lnTo>
                <a:lnTo>
                  <a:pt x="6" y="173"/>
                </a:lnTo>
                <a:lnTo>
                  <a:pt x="0" y="138"/>
                </a:lnTo>
                <a:lnTo>
                  <a:pt x="6" y="102"/>
                </a:lnTo>
                <a:lnTo>
                  <a:pt x="20" y="67"/>
                </a:lnTo>
                <a:lnTo>
                  <a:pt x="41" y="40"/>
                </a:lnTo>
                <a:lnTo>
                  <a:pt x="70" y="19"/>
                </a:lnTo>
                <a:lnTo>
                  <a:pt x="102" y="6"/>
                </a:lnTo>
                <a:lnTo>
                  <a:pt x="13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3" name="Freeform 12"/>
          <p:cNvSpPr>
            <a:spLocks noEditPoints="1"/>
          </p:cNvSpPr>
          <p:nvPr userDrawn="1"/>
        </p:nvSpPr>
        <p:spPr bwMode="auto">
          <a:xfrm>
            <a:off x="398587" y="789508"/>
            <a:ext cx="482600" cy="395288"/>
          </a:xfrm>
          <a:custGeom>
            <a:avLst/>
            <a:gdLst>
              <a:gd name="T0" fmla="*/ 21 w 304"/>
              <a:gd name="T1" fmla="*/ 15 h 249"/>
              <a:gd name="T2" fmla="*/ 18 w 304"/>
              <a:gd name="T3" fmla="*/ 15 h 249"/>
              <a:gd name="T4" fmla="*/ 16 w 304"/>
              <a:gd name="T5" fmla="*/ 19 h 249"/>
              <a:gd name="T6" fmla="*/ 14 w 304"/>
              <a:gd name="T7" fmla="*/ 21 h 249"/>
              <a:gd name="T8" fmla="*/ 14 w 304"/>
              <a:gd name="T9" fmla="*/ 169 h 249"/>
              <a:gd name="T10" fmla="*/ 16 w 304"/>
              <a:gd name="T11" fmla="*/ 173 h 249"/>
              <a:gd name="T12" fmla="*/ 18 w 304"/>
              <a:gd name="T13" fmla="*/ 174 h 249"/>
              <a:gd name="T14" fmla="*/ 21 w 304"/>
              <a:gd name="T15" fmla="*/ 176 h 249"/>
              <a:gd name="T16" fmla="*/ 281 w 304"/>
              <a:gd name="T17" fmla="*/ 176 h 249"/>
              <a:gd name="T18" fmla="*/ 285 w 304"/>
              <a:gd name="T19" fmla="*/ 174 h 249"/>
              <a:gd name="T20" fmla="*/ 288 w 304"/>
              <a:gd name="T21" fmla="*/ 173 h 249"/>
              <a:gd name="T22" fmla="*/ 288 w 304"/>
              <a:gd name="T23" fmla="*/ 169 h 249"/>
              <a:gd name="T24" fmla="*/ 288 w 304"/>
              <a:gd name="T25" fmla="*/ 21 h 249"/>
              <a:gd name="T26" fmla="*/ 288 w 304"/>
              <a:gd name="T27" fmla="*/ 19 h 249"/>
              <a:gd name="T28" fmla="*/ 285 w 304"/>
              <a:gd name="T29" fmla="*/ 15 h 249"/>
              <a:gd name="T30" fmla="*/ 281 w 304"/>
              <a:gd name="T31" fmla="*/ 15 h 249"/>
              <a:gd name="T32" fmla="*/ 21 w 304"/>
              <a:gd name="T33" fmla="*/ 15 h 249"/>
              <a:gd name="T34" fmla="*/ 21 w 304"/>
              <a:gd name="T35" fmla="*/ 0 h 249"/>
              <a:gd name="T36" fmla="*/ 281 w 304"/>
              <a:gd name="T37" fmla="*/ 0 h 249"/>
              <a:gd name="T38" fmla="*/ 288 w 304"/>
              <a:gd name="T39" fmla="*/ 2 h 249"/>
              <a:gd name="T40" fmla="*/ 294 w 304"/>
              <a:gd name="T41" fmla="*/ 3 h 249"/>
              <a:gd name="T42" fmla="*/ 300 w 304"/>
              <a:gd name="T43" fmla="*/ 9 h 249"/>
              <a:gd name="T44" fmla="*/ 302 w 304"/>
              <a:gd name="T45" fmla="*/ 15 h 249"/>
              <a:gd name="T46" fmla="*/ 304 w 304"/>
              <a:gd name="T47" fmla="*/ 21 h 249"/>
              <a:gd name="T48" fmla="*/ 304 w 304"/>
              <a:gd name="T49" fmla="*/ 169 h 249"/>
              <a:gd name="T50" fmla="*/ 302 w 304"/>
              <a:gd name="T51" fmla="*/ 176 h 249"/>
              <a:gd name="T52" fmla="*/ 302 w 304"/>
              <a:gd name="T53" fmla="*/ 182 h 249"/>
              <a:gd name="T54" fmla="*/ 298 w 304"/>
              <a:gd name="T55" fmla="*/ 188 h 249"/>
              <a:gd name="T56" fmla="*/ 292 w 304"/>
              <a:gd name="T57" fmla="*/ 194 h 249"/>
              <a:gd name="T58" fmla="*/ 283 w 304"/>
              <a:gd name="T59" fmla="*/ 197 h 249"/>
              <a:gd name="T60" fmla="*/ 258 w 304"/>
              <a:gd name="T61" fmla="*/ 207 h 249"/>
              <a:gd name="T62" fmla="*/ 223 w 304"/>
              <a:gd name="T63" fmla="*/ 213 h 249"/>
              <a:gd name="T64" fmla="*/ 183 w 304"/>
              <a:gd name="T65" fmla="*/ 217 h 249"/>
              <a:gd name="T66" fmla="*/ 179 w 304"/>
              <a:gd name="T67" fmla="*/ 226 h 249"/>
              <a:gd name="T68" fmla="*/ 252 w 304"/>
              <a:gd name="T69" fmla="*/ 226 h 249"/>
              <a:gd name="T70" fmla="*/ 260 w 304"/>
              <a:gd name="T71" fmla="*/ 228 h 249"/>
              <a:gd name="T72" fmla="*/ 265 w 304"/>
              <a:gd name="T73" fmla="*/ 232 h 249"/>
              <a:gd name="T74" fmla="*/ 271 w 304"/>
              <a:gd name="T75" fmla="*/ 236 h 249"/>
              <a:gd name="T76" fmla="*/ 273 w 304"/>
              <a:gd name="T77" fmla="*/ 242 h 249"/>
              <a:gd name="T78" fmla="*/ 275 w 304"/>
              <a:gd name="T79" fmla="*/ 249 h 249"/>
              <a:gd name="T80" fmla="*/ 27 w 304"/>
              <a:gd name="T81" fmla="*/ 249 h 249"/>
              <a:gd name="T82" fmla="*/ 29 w 304"/>
              <a:gd name="T83" fmla="*/ 242 h 249"/>
              <a:gd name="T84" fmla="*/ 33 w 304"/>
              <a:gd name="T85" fmla="*/ 236 h 249"/>
              <a:gd name="T86" fmla="*/ 37 w 304"/>
              <a:gd name="T87" fmla="*/ 232 h 249"/>
              <a:gd name="T88" fmla="*/ 43 w 304"/>
              <a:gd name="T89" fmla="*/ 228 h 249"/>
              <a:gd name="T90" fmla="*/ 50 w 304"/>
              <a:gd name="T91" fmla="*/ 226 h 249"/>
              <a:gd name="T92" fmla="*/ 123 w 304"/>
              <a:gd name="T93" fmla="*/ 226 h 249"/>
              <a:gd name="T94" fmla="*/ 121 w 304"/>
              <a:gd name="T95" fmla="*/ 217 h 249"/>
              <a:gd name="T96" fmla="*/ 81 w 304"/>
              <a:gd name="T97" fmla="*/ 213 h 249"/>
              <a:gd name="T98" fmla="*/ 46 w 304"/>
              <a:gd name="T99" fmla="*/ 207 h 249"/>
              <a:gd name="T100" fmla="*/ 20 w 304"/>
              <a:gd name="T101" fmla="*/ 197 h 249"/>
              <a:gd name="T102" fmla="*/ 10 w 304"/>
              <a:gd name="T103" fmla="*/ 194 h 249"/>
              <a:gd name="T104" fmla="*/ 6 w 304"/>
              <a:gd name="T105" fmla="*/ 188 h 249"/>
              <a:gd name="T106" fmla="*/ 2 w 304"/>
              <a:gd name="T107" fmla="*/ 182 h 249"/>
              <a:gd name="T108" fmla="*/ 0 w 304"/>
              <a:gd name="T109" fmla="*/ 176 h 249"/>
              <a:gd name="T110" fmla="*/ 0 w 304"/>
              <a:gd name="T111" fmla="*/ 169 h 249"/>
              <a:gd name="T112" fmla="*/ 0 w 304"/>
              <a:gd name="T113" fmla="*/ 21 h 249"/>
              <a:gd name="T114" fmla="*/ 0 w 304"/>
              <a:gd name="T115" fmla="*/ 15 h 249"/>
              <a:gd name="T116" fmla="*/ 4 w 304"/>
              <a:gd name="T117" fmla="*/ 9 h 249"/>
              <a:gd name="T118" fmla="*/ 8 w 304"/>
              <a:gd name="T119" fmla="*/ 3 h 249"/>
              <a:gd name="T120" fmla="*/ 14 w 304"/>
              <a:gd name="T121" fmla="*/ 2 h 249"/>
              <a:gd name="T122" fmla="*/ 21 w 304"/>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9">
                <a:moveTo>
                  <a:pt x="21" y="15"/>
                </a:moveTo>
                <a:lnTo>
                  <a:pt x="18" y="15"/>
                </a:lnTo>
                <a:lnTo>
                  <a:pt x="16" y="19"/>
                </a:lnTo>
                <a:lnTo>
                  <a:pt x="14" y="21"/>
                </a:lnTo>
                <a:lnTo>
                  <a:pt x="14" y="169"/>
                </a:lnTo>
                <a:lnTo>
                  <a:pt x="16" y="173"/>
                </a:lnTo>
                <a:lnTo>
                  <a:pt x="18" y="174"/>
                </a:lnTo>
                <a:lnTo>
                  <a:pt x="21" y="176"/>
                </a:lnTo>
                <a:lnTo>
                  <a:pt x="281" y="176"/>
                </a:lnTo>
                <a:lnTo>
                  <a:pt x="285" y="174"/>
                </a:lnTo>
                <a:lnTo>
                  <a:pt x="288" y="173"/>
                </a:lnTo>
                <a:lnTo>
                  <a:pt x="288" y="169"/>
                </a:lnTo>
                <a:lnTo>
                  <a:pt x="288" y="21"/>
                </a:lnTo>
                <a:lnTo>
                  <a:pt x="288" y="19"/>
                </a:lnTo>
                <a:lnTo>
                  <a:pt x="285" y="15"/>
                </a:lnTo>
                <a:lnTo>
                  <a:pt x="281" y="15"/>
                </a:lnTo>
                <a:lnTo>
                  <a:pt x="21" y="15"/>
                </a:lnTo>
                <a:close/>
                <a:moveTo>
                  <a:pt x="21" y="0"/>
                </a:moveTo>
                <a:lnTo>
                  <a:pt x="281" y="0"/>
                </a:lnTo>
                <a:lnTo>
                  <a:pt x="288" y="2"/>
                </a:lnTo>
                <a:lnTo>
                  <a:pt x="294" y="3"/>
                </a:lnTo>
                <a:lnTo>
                  <a:pt x="300" y="9"/>
                </a:lnTo>
                <a:lnTo>
                  <a:pt x="302" y="15"/>
                </a:lnTo>
                <a:lnTo>
                  <a:pt x="304" y="21"/>
                </a:lnTo>
                <a:lnTo>
                  <a:pt x="304" y="169"/>
                </a:lnTo>
                <a:lnTo>
                  <a:pt x="302" y="176"/>
                </a:lnTo>
                <a:lnTo>
                  <a:pt x="302" y="182"/>
                </a:lnTo>
                <a:lnTo>
                  <a:pt x="298" y="188"/>
                </a:lnTo>
                <a:lnTo>
                  <a:pt x="292" y="194"/>
                </a:lnTo>
                <a:lnTo>
                  <a:pt x="283" y="197"/>
                </a:lnTo>
                <a:lnTo>
                  <a:pt x="258" y="207"/>
                </a:lnTo>
                <a:lnTo>
                  <a:pt x="223" y="213"/>
                </a:lnTo>
                <a:lnTo>
                  <a:pt x="183" y="217"/>
                </a:lnTo>
                <a:lnTo>
                  <a:pt x="179" y="226"/>
                </a:lnTo>
                <a:lnTo>
                  <a:pt x="252" y="226"/>
                </a:lnTo>
                <a:lnTo>
                  <a:pt x="260" y="228"/>
                </a:lnTo>
                <a:lnTo>
                  <a:pt x="265" y="232"/>
                </a:lnTo>
                <a:lnTo>
                  <a:pt x="271" y="236"/>
                </a:lnTo>
                <a:lnTo>
                  <a:pt x="273" y="242"/>
                </a:lnTo>
                <a:lnTo>
                  <a:pt x="275" y="249"/>
                </a:lnTo>
                <a:lnTo>
                  <a:pt x="27" y="249"/>
                </a:lnTo>
                <a:lnTo>
                  <a:pt x="29" y="242"/>
                </a:lnTo>
                <a:lnTo>
                  <a:pt x="33" y="236"/>
                </a:lnTo>
                <a:lnTo>
                  <a:pt x="37" y="232"/>
                </a:lnTo>
                <a:lnTo>
                  <a:pt x="43" y="228"/>
                </a:lnTo>
                <a:lnTo>
                  <a:pt x="50" y="226"/>
                </a:lnTo>
                <a:lnTo>
                  <a:pt x="123" y="226"/>
                </a:lnTo>
                <a:lnTo>
                  <a:pt x="121" y="217"/>
                </a:lnTo>
                <a:lnTo>
                  <a:pt x="81" y="213"/>
                </a:lnTo>
                <a:lnTo>
                  <a:pt x="46" y="207"/>
                </a:lnTo>
                <a:lnTo>
                  <a:pt x="20" y="197"/>
                </a:lnTo>
                <a:lnTo>
                  <a:pt x="10" y="194"/>
                </a:lnTo>
                <a:lnTo>
                  <a:pt x="6" y="188"/>
                </a:lnTo>
                <a:lnTo>
                  <a:pt x="2" y="182"/>
                </a:lnTo>
                <a:lnTo>
                  <a:pt x="0" y="176"/>
                </a:lnTo>
                <a:lnTo>
                  <a:pt x="0" y="169"/>
                </a:lnTo>
                <a:lnTo>
                  <a:pt x="0" y="21"/>
                </a:lnTo>
                <a:lnTo>
                  <a:pt x="0" y="15"/>
                </a:lnTo>
                <a:lnTo>
                  <a:pt x="4" y="9"/>
                </a:lnTo>
                <a:lnTo>
                  <a:pt x="8" y="3"/>
                </a:lnTo>
                <a:lnTo>
                  <a:pt x="14" y="2"/>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4" name="Freeform 13"/>
          <p:cNvSpPr>
            <a:spLocks/>
          </p:cNvSpPr>
          <p:nvPr userDrawn="1"/>
        </p:nvSpPr>
        <p:spPr bwMode="auto">
          <a:xfrm>
            <a:off x="4065712" y="902221"/>
            <a:ext cx="179388" cy="179388"/>
          </a:xfrm>
          <a:custGeom>
            <a:avLst/>
            <a:gdLst>
              <a:gd name="T0" fmla="*/ 69 w 113"/>
              <a:gd name="T1" fmla="*/ 0 h 113"/>
              <a:gd name="T2" fmla="*/ 113 w 113"/>
              <a:gd name="T3" fmla="*/ 44 h 113"/>
              <a:gd name="T4" fmla="*/ 44 w 113"/>
              <a:gd name="T5" fmla="*/ 113 h 113"/>
              <a:gd name="T6" fmla="*/ 0 w 113"/>
              <a:gd name="T7" fmla="*/ 69 h 113"/>
              <a:gd name="T8" fmla="*/ 12 w 113"/>
              <a:gd name="T9" fmla="*/ 57 h 113"/>
              <a:gd name="T10" fmla="*/ 23 w 113"/>
              <a:gd name="T11" fmla="*/ 69 h 113"/>
              <a:gd name="T12" fmla="*/ 31 w 113"/>
              <a:gd name="T13" fmla="*/ 61 h 113"/>
              <a:gd name="T14" fmla="*/ 19 w 113"/>
              <a:gd name="T15" fmla="*/ 50 h 113"/>
              <a:gd name="T16" fmla="*/ 31 w 113"/>
              <a:gd name="T17" fmla="*/ 38 h 113"/>
              <a:gd name="T18" fmla="*/ 42 w 113"/>
              <a:gd name="T19" fmla="*/ 50 h 113"/>
              <a:gd name="T20" fmla="*/ 50 w 113"/>
              <a:gd name="T21" fmla="*/ 42 h 113"/>
              <a:gd name="T22" fmla="*/ 39 w 113"/>
              <a:gd name="T23" fmla="*/ 30 h 113"/>
              <a:gd name="T24" fmla="*/ 50 w 113"/>
              <a:gd name="T25" fmla="*/ 19 h 113"/>
              <a:gd name="T26" fmla="*/ 62 w 113"/>
              <a:gd name="T27" fmla="*/ 30 h 113"/>
              <a:gd name="T28" fmla="*/ 69 w 113"/>
              <a:gd name="T29" fmla="*/ 23 h 113"/>
              <a:gd name="T30" fmla="*/ 58 w 113"/>
              <a:gd name="T31" fmla="*/ 11 h 113"/>
              <a:gd name="T32" fmla="*/ 69 w 113"/>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13">
                <a:moveTo>
                  <a:pt x="69" y="0"/>
                </a:moveTo>
                <a:lnTo>
                  <a:pt x="113" y="44"/>
                </a:lnTo>
                <a:lnTo>
                  <a:pt x="44" y="113"/>
                </a:lnTo>
                <a:lnTo>
                  <a:pt x="0" y="69"/>
                </a:lnTo>
                <a:lnTo>
                  <a:pt x="12" y="57"/>
                </a:lnTo>
                <a:lnTo>
                  <a:pt x="23" y="69"/>
                </a:lnTo>
                <a:lnTo>
                  <a:pt x="31" y="61"/>
                </a:lnTo>
                <a:lnTo>
                  <a:pt x="19" y="50"/>
                </a:lnTo>
                <a:lnTo>
                  <a:pt x="31" y="38"/>
                </a:lnTo>
                <a:lnTo>
                  <a:pt x="42" y="50"/>
                </a:lnTo>
                <a:lnTo>
                  <a:pt x="50" y="42"/>
                </a:lnTo>
                <a:lnTo>
                  <a:pt x="39" y="30"/>
                </a:lnTo>
                <a:lnTo>
                  <a:pt x="50" y="19"/>
                </a:lnTo>
                <a:lnTo>
                  <a:pt x="62" y="30"/>
                </a:lnTo>
                <a:lnTo>
                  <a:pt x="69" y="23"/>
                </a:lnTo>
                <a:lnTo>
                  <a:pt x="58" y="11"/>
                </a:lnTo>
                <a:lnTo>
                  <a:pt x="6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5" name="Freeform 14"/>
          <p:cNvSpPr>
            <a:spLocks noEditPoints="1"/>
          </p:cNvSpPr>
          <p:nvPr userDrawn="1"/>
        </p:nvSpPr>
        <p:spPr bwMode="auto">
          <a:xfrm>
            <a:off x="3968874" y="770458"/>
            <a:ext cx="411163" cy="409575"/>
          </a:xfrm>
          <a:custGeom>
            <a:avLst/>
            <a:gdLst>
              <a:gd name="T0" fmla="*/ 50 w 259"/>
              <a:gd name="T1" fmla="*/ 150 h 258"/>
              <a:gd name="T2" fmla="*/ 48 w 259"/>
              <a:gd name="T3" fmla="*/ 156 h 258"/>
              <a:gd name="T4" fmla="*/ 105 w 259"/>
              <a:gd name="T5" fmla="*/ 209 h 258"/>
              <a:gd name="T6" fmla="*/ 219 w 259"/>
              <a:gd name="T7" fmla="*/ 98 h 258"/>
              <a:gd name="T8" fmla="*/ 226 w 259"/>
              <a:gd name="T9" fmla="*/ 37 h 258"/>
              <a:gd name="T10" fmla="*/ 211 w 259"/>
              <a:gd name="T11" fmla="*/ 69 h 258"/>
              <a:gd name="T12" fmla="*/ 226 w 259"/>
              <a:gd name="T13" fmla="*/ 37 h 258"/>
              <a:gd name="T14" fmla="*/ 190 w 259"/>
              <a:gd name="T15" fmla="*/ 46 h 258"/>
              <a:gd name="T16" fmla="*/ 222 w 259"/>
              <a:gd name="T17" fmla="*/ 33 h 258"/>
              <a:gd name="T18" fmla="*/ 203 w 259"/>
              <a:gd name="T19" fmla="*/ 0 h 258"/>
              <a:gd name="T20" fmla="*/ 255 w 259"/>
              <a:gd name="T21" fmla="*/ 56 h 258"/>
              <a:gd name="T22" fmla="*/ 247 w 259"/>
              <a:gd name="T23" fmla="*/ 56 h 258"/>
              <a:gd name="T24" fmla="*/ 242 w 259"/>
              <a:gd name="T25" fmla="*/ 52 h 258"/>
              <a:gd name="T26" fmla="*/ 247 w 259"/>
              <a:gd name="T27" fmla="*/ 106 h 258"/>
              <a:gd name="T28" fmla="*/ 240 w 259"/>
              <a:gd name="T29" fmla="*/ 112 h 258"/>
              <a:gd name="T30" fmla="*/ 232 w 259"/>
              <a:gd name="T31" fmla="*/ 110 h 258"/>
              <a:gd name="T32" fmla="*/ 115 w 259"/>
              <a:gd name="T33" fmla="*/ 215 h 258"/>
              <a:gd name="T34" fmla="*/ 105 w 259"/>
              <a:gd name="T35" fmla="*/ 219 h 258"/>
              <a:gd name="T36" fmla="*/ 67 w 259"/>
              <a:gd name="T37" fmla="*/ 208 h 258"/>
              <a:gd name="T38" fmla="*/ 53 w 259"/>
              <a:gd name="T39" fmla="*/ 221 h 258"/>
              <a:gd name="T40" fmla="*/ 46 w 259"/>
              <a:gd name="T41" fmla="*/ 221 h 258"/>
              <a:gd name="T42" fmla="*/ 4 w 259"/>
              <a:gd name="T43" fmla="*/ 258 h 258"/>
              <a:gd name="T44" fmla="*/ 0 w 259"/>
              <a:gd name="T45" fmla="*/ 258 h 258"/>
              <a:gd name="T46" fmla="*/ 0 w 259"/>
              <a:gd name="T47" fmla="*/ 254 h 258"/>
              <a:gd name="T48" fmla="*/ 36 w 259"/>
              <a:gd name="T49" fmla="*/ 211 h 258"/>
              <a:gd name="T50" fmla="*/ 36 w 259"/>
              <a:gd name="T51" fmla="*/ 204 h 258"/>
              <a:gd name="T52" fmla="*/ 50 w 259"/>
              <a:gd name="T53" fmla="*/ 190 h 258"/>
              <a:gd name="T54" fmla="*/ 38 w 259"/>
              <a:gd name="T55" fmla="*/ 152 h 258"/>
              <a:gd name="T56" fmla="*/ 42 w 259"/>
              <a:gd name="T57" fmla="*/ 142 h 258"/>
              <a:gd name="T58" fmla="*/ 148 w 259"/>
              <a:gd name="T59" fmla="*/ 27 h 258"/>
              <a:gd name="T60" fmla="*/ 146 w 259"/>
              <a:gd name="T61" fmla="*/ 19 h 258"/>
              <a:gd name="T62" fmla="*/ 153 w 259"/>
              <a:gd name="T63" fmla="*/ 10 h 258"/>
              <a:gd name="T64" fmla="*/ 205 w 259"/>
              <a:gd name="T65" fmla="*/ 15 h 258"/>
              <a:gd name="T66" fmla="*/ 201 w 259"/>
              <a:gd name="T67" fmla="*/ 10 h 258"/>
              <a:gd name="T68" fmla="*/ 201 w 259"/>
              <a:gd name="T69" fmla="*/ 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8">
                <a:moveTo>
                  <a:pt x="161" y="39"/>
                </a:moveTo>
                <a:lnTo>
                  <a:pt x="50" y="150"/>
                </a:lnTo>
                <a:lnTo>
                  <a:pt x="48" y="152"/>
                </a:lnTo>
                <a:lnTo>
                  <a:pt x="48" y="156"/>
                </a:lnTo>
                <a:lnTo>
                  <a:pt x="101" y="209"/>
                </a:lnTo>
                <a:lnTo>
                  <a:pt x="105" y="209"/>
                </a:lnTo>
                <a:lnTo>
                  <a:pt x="107" y="209"/>
                </a:lnTo>
                <a:lnTo>
                  <a:pt x="219" y="98"/>
                </a:lnTo>
                <a:lnTo>
                  <a:pt x="161" y="39"/>
                </a:lnTo>
                <a:close/>
                <a:moveTo>
                  <a:pt x="226" y="37"/>
                </a:moveTo>
                <a:lnTo>
                  <a:pt x="201" y="60"/>
                </a:lnTo>
                <a:lnTo>
                  <a:pt x="211" y="69"/>
                </a:lnTo>
                <a:lnTo>
                  <a:pt x="234" y="44"/>
                </a:lnTo>
                <a:lnTo>
                  <a:pt x="226" y="37"/>
                </a:lnTo>
                <a:close/>
                <a:moveTo>
                  <a:pt x="213" y="23"/>
                </a:moveTo>
                <a:lnTo>
                  <a:pt x="190" y="46"/>
                </a:lnTo>
                <a:lnTo>
                  <a:pt x="199" y="56"/>
                </a:lnTo>
                <a:lnTo>
                  <a:pt x="222" y="33"/>
                </a:lnTo>
                <a:lnTo>
                  <a:pt x="213" y="23"/>
                </a:lnTo>
                <a:close/>
                <a:moveTo>
                  <a:pt x="203" y="0"/>
                </a:moveTo>
                <a:lnTo>
                  <a:pt x="259" y="54"/>
                </a:lnTo>
                <a:lnTo>
                  <a:pt x="255" y="56"/>
                </a:lnTo>
                <a:lnTo>
                  <a:pt x="251" y="58"/>
                </a:lnTo>
                <a:lnTo>
                  <a:pt x="247" y="56"/>
                </a:lnTo>
                <a:lnTo>
                  <a:pt x="244" y="54"/>
                </a:lnTo>
                <a:lnTo>
                  <a:pt x="242" y="52"/>
                </a:lnTo>
                <a:lnTo>
                  <a:pt x="219" y="75"/>
                </a:lnTo>
                <a:lnTo>
                  <a:pt x="247" y="106"/>
                </a:lnTo>
                <a:lnTo>
                  <a:pt x="242" y="110"/>
                </a:lnTo>
                <a:lnTo>
                  <a:pt x="240" y="112"/>
                </a:lnTo>
                <a:lnTo>
                  <a:pt x="236" y="112"/>
                </a:lnTo>
                <a:lnTo>
                  <a:pt x="232" y="110"/>
                </a:lnTo>
                <a:lnTo>
                  <a:pt x="226" y="106"/>
                </a:lnTo>
                <a:lnTo>
                  <a:pt x="115" y="215"/>
                </a:lnTo>
                <a:lnTo>
                  <a:pt x="111" y="219"/>
                </a:lnTo>
                <a:lnTo>
                  <a:pt x="105" y="219"/>
                </a:lnTo>
                <a:lnTo>
                  <a:pt x="100" y="219"/>
                </a:lnTo>
                <a:lnTo>
                  <a:pt x="67" y="208"/>
                </a:lnTo>
                <a:lnTo>
                  <a:pt x="57" y="217"/>
                </a:lnTo>
                <a:lnTo>
                  <a:pt x="53" y="221"/>
                </a:lnTo>
                <a:lnTo>
                  <a:pt x="50" y="221"/>
                </a:lnTo>
                <a:lnTo>
                  <a:pt x="46" y="221"/>
                </a:lnTo>
                <a:lnTo>
                  <a:pt x="42" y="219"/>
                </a:lnTo>
                <a:lnTo>
                  <a:pt x="4" y="258"/>
                </a:lnTo>
                <a:lnTo>
                  <a:pt x="2" y="258"/>
                </a:lnTo>
                <a:lnTo>
                  <a:pt x="0" y="258"/>
                </a:lnTo>
                <a:lnTo>
                  <a:pt x="0" y="256"/>
                </a:lnTo>
                <a:lnTo>
                  <a:pt x="0" y="254"/>
                </a:lnTo>
                <a:lnTo>
                  <a:pt x="38" y="215"/>
                </a:lnTo>
                <a:lnTo>
                  <a:pt x="36" y="211"/>
                </a:lnTo>
                <a:lnTo>
                  <a:pt x="36" y="208"/>
                </a:lnTo>
                <a:lnTo>
                  <a:pt x="36" y="204"/>
                </a:lnTo>
                <a:lnTo>
                  <a:pt x="40" y="200"/>
                </a:lnTo>
                <a:lnTo>
                  <a:pt x="50" y="190"/>
                </a:lnTo>
                <a:lnTo>
                  <a:pt x="38" y="158"/>
                </a:lnTo>
                <a:lnTo>
                  <a:pt x="38" y="152"/>
                </a:lnTo>
                <a:lnTo>
                  <a:pt x="40" y="146"/>
                </a:lnTo>
                <a:lnTo>
                  <a:pt x="42" y="142"/>
                </a:lnTo>
                <a:lnTo>
                  <a:pt x="153" y="31"/>
                </a:lnTo>
                <a:lnTo>
                  <a:pt x="148" y="27"/>
                </a:lnTo>
                <a:lnTo>
                  <a:pt x="146" y="23"/>
                </a:lnTo>
                <a:lnTo>
                  <a:pt x="146" y="19"/>
                </a:lnTo>
                <a:lnTo>
                  <a:pt x="148" y="15"/>
                </a:lnTo>
                <a:lnTo>
                  <a:pt x="153" y="10"/>
                </a:lnTo>
                <a:lnTo>
                  <a:pt x="182" y="39"/>
                </a:lnTo>
                <a:lnTo>
                  <a:pt x="205" y="15"/>
                </a:lnTo>
                <a:lnTo>
                  <a:pt x="203" y="14"/>
                </a:lnTo>
                <a:lnTo>
                  <a:pt x="201" y="10"/>
                </a:lnTo>
                <a:lnTo>
                  <a:pt x="201" y="6"/>
                </a:lnTo>
                <a:lnTo>
                  <a:pt x="201" y="2"/>
                </a:lnTo>
                <a:lnTo>
                  <a:pt x="20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7" name="Freeform 26"/>
          <p:cNvSpPr>
            <a:spLocks/>
          </p:cNvSpPr>
          <p:nvPr userDrawn="1"/>
        </p:nvSpPr>
        <p:spPr bwMode="auto">
          <a:xfrm>
            <a:off x="1886074" y="794271"/>
            <a:ext cx="115888" cy="387350"/>
          </a:xfrm>
          <a:custGeom>
            <a:avLst/>
            <a:gdLst>
              <a:gd name="T0" fmla="*/ 14 w 73"/>
              <a:gd name="T1" fmla="*/ 0 h 244"/>
              <a:gd name="T2" fmla="*/ 20 w 73"/>
              <a:gd name="T3" fmla="*/ 0 h 244"/>
              <a:gd name="T4" fmla="*/ 23 w 73"/>
              <a:gd name="T5" fmla="*/ 4 h 244"/>
              <a:gd name="T6" fmla="*/ 44 w 73"/>
              <a:gd name="T7" fmla="*/ 29 h 244"/>
              <a:gd name="T8" fmla="*/ 60 w 73"/>
              <a:gd name="T9" fmla="*/ 58 h 244"/>
              <a:gd name="T10" fmla="*/ 69 w 73"/>
              <a:gd name="T11" fmla="*/ 89 h 244"/>
              <a:gd name="T12" fmla="*/ 73 w 73"/>
              <a:gd name="T13" fmla="*/ 121 h 244"/>
              <a:gd name="T14" fmla="*/ 69 w 73"/>
              <a:gd name="T15" fmla="*/ 154 h 244"/>
              <a:gd name="T16" fmla="*/ 60 w 73"/>
              <a:gd name="T17" fmla="*/ 187 h 244"/>
              <a:gd name="T18" fmla="*/ 44 w 73"/>
              <a:gd name="T19" fmla="*/ 216 h 244"/>
              <a:gd name="T20" fmla="*/ 23 w 73"/>
              <a:gd name="T21" fmla="*/ 241 h 244"/>
              <a:gd name="T22" fmla="*/ 20 w 73"/>
              <a:gd name="T23" fmla="*/ 243 h 244"/>
              <a:gd name="T24" fmla="*/ 14 w 73"/>
              <a:gd name="T25" fmla="*/ 244 h 244"/>
              <a:gd name="T26" fmla="*/ 10 w 73"/>
              <a:gd name="T27" fmla="*/ 243 h 244"/>
              <a:gd name="T28" fmla="*/ 4 w 73"/>
              <a:gd name="T29" fmla="*/ 241 h 244"/>
              <a:gd name="T30" fmla="*/ 2 w 73"/>
              <a:gd name="T31" fmla="*/ 237 h 244"/>
              <a:gd name="T32" fmla="*/ 0 w 73"/>
              <a:gd name="T33" fmla="*/ 231 h 244"/>
              <a:gd name="T34" fmla="*/ 2 w 73"/>
              <a:gd name="T35" fmla="*/ 227 h 244"/>
              <a:gd name="T36" fmla="*/ 4 w 73"/>
              <a:gd name="T37" fmla="*/ 221 h 244"/>
              <a:gd name="T38" fmla="*/ 27 w 73"/>
              <a:gd name="T39" fmla="*/ 193 h 244"/>
              <a:gd name="T40" fmla="*/ 41 w 73"/>
              <a:gd name="T41" fmla="*/ 158 h 244"/>
              <a:gd name="T42" fmla="*/ 46 w 73"/>
              <a:gd name="T43" fmla="*/ 121 h 244"/>
              <a:gd name="T44" fmla="*/ 41 w 73"/>
              <a:gd name="T45" fmla="*/ 85 h 244"/>
              <a:gd name="T46" fmla="*/ 27 w 73"/>
              <a:gd name="T47" fmla="*/ 50 h 244"/>
              <a:gd name="T48" fmla="*/ 4 w 73"/>
              <a:gd name="T49" fmla="*/ 22 h 244"/>
              <a:gd name="T50" fmla="*/ 2 w 73"/>
              <a:gd name="T51" fmla="*/ 18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20" y="0"/>
                </a:lnTo>
                <a:lnTo>
                  <a:pt x="23" y="4"/>
                </a:lnTo>
                <a:lnTo>
                  <a:pt x="44" y="29"/>
                </a:lnTo>
                <a:lnTo>
                  <a:pt x="60" y="58"/>
                </a:lnTo>
                <a:lnTo>
                  <a:pt x="69" y="89"/>
                </a:lnTo>
                <a:lnTo>
                  <a:pt x="73" y="121"/>
                </a:lnTo>
                <a:lnTo>
                  <a:pt x="69" y="154"/>
                </a:lnTo>
                <a:lnTo>
                  <a:pt x="60" y="187"/>
                </a:lnTo>
                <a:lnTo>
                  <a:pt x="44" y="216"/>
                </a:lnTo>
                <a:lnTo>
                  <a:pt x="23" y="241"/>
                </a:lnTo>
                <a:lnTo>
                  <a:pt x="20" y="243"/>
                </a:lnTo>
                <a:lnTo>
                  <a:pt x="14" y="244"/>
                </a:lnTo>
                <a:lnTo>
                  <a:pt x="10" y="243"/>
                </a:lnTo>
                <a:lnTo>
                  <a:pt x="4" y="241"/>
                </a:lnTo>
                <a:lnTo>
                  <a:pt x="2" y="237"/>
                </a:lnTo>
                <a:lnTo>
                  <a:pt x="0" y="231"/>
                </a:lnTo>
                <a:lnTo>
                  <a:pt x="2" y="227"/>
                </a:lnTo>
                <a:lnTo>
                  <a:pt x="4" y="221"/>
                </a:lnTo>
                <a:lnTo>
                  <a:pt x="27" y="193"/>
                </a:lnTo>
                <a:lnTo>
                  <a:pt x="41" y="158"/>
                </a:lnTo>
                <a:lnTo>
                  <a:pt x="46" y="121"/>
                </a:lnTo>
                <a:lnTo>
                  <a:pt x="41" y="85"/>
                </a:lnTo>
                <a:lnTo>
                  <a:pt x="27" y="50"/>
                </a:lnTo>
                <a:lnTo>
                  <a:pt x="4" y="22"/>
                </a:lnTo>
                <a:lnTo>
                  <a:pt x="2" y="18"/>
                </a:lnTo>
                <a:lnTo>
                  <a:pt x="0" y="12"/>
                </a:lnTo>
                <a:lnTo>
                  <a:pt x="2" y="8"/>
                </a:lnTo>
                <a:lnTo>
                  <a:pt x="4" y="4"/>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8" name="Freeform 27"/>
          <p:cNvSpPr>
            <a:spLocks/>
          </p:cNvSpPr>
          <p:nvPr userDrawn="1"/>
        </p:nvSpPr>
        <p:spPr bwMode="auto">
          <a:xfrm>
            <a:off x="1832099" y="849833"/>
            <a:ext cx="90488" cy="277813"/>
          </a:xfrm>
          <a:custGeom>
            <a:avLst/>
            <a:gdLst>
              <a:gd name="T0" fmla="*/ 13 w 57"/>
              <a:gd name="T1" fmla="*/ 0 h 175"/>
              <a:gd name="T2" fmla="*/ 19 w 57"/>
              <a:gd name="T3" fmla="*/ 0 h 175"/>
              <a:gd name="T4" fmla="*/ 23 w 57"/>
              <a:gd name="T5" fmla="*/ 4 h 175"/>
              <a:gd name="T6" fmla="*/ 42 w 57"/>
              <a:gd name="T7" fmla="*/ 27 h 175"/>
              <a:gd name="T8" fmla="*/ 54 w 57"/>
              <a:gd name="T9" fmla="*/ 56 h 175"/>
              <a:gd name="T10" fmla="*/ 57 w 57"/>
              <a:gd name="T11" fmla="*/ 86 h 175"/>
              <a:gd name="T12" fmla="*/ 54 w 57"/>
              <a:gd name="T13" fmla="*/ 117 h 175"/>
              <a:gd name="T14" fmla="*/ 42 w 57"/>
              <a:gd name="T15" fmla="*/ 146 h 175"/>
              <a:gd name="T16" fmla="*/ 23 w 57"/>
              <a:gd name="T17" fmla="*/ 171 h 175"/>
              <a:gd name="T18" fmla="*/ 19 w 57"/>
              <a:gd name="T19" fmla="*/ 173 h 175"/>
              <a:gd name="T20" fmla="*/ 13 w 57"/>
              <a:gd name="T21" fmla="*/ 175 h 175"/>
              <a:gd name="T22" fmla="*/ 9 w 57"/>
              <a:gd name="T23" fmla="*/ 173 h 175"/>
              <a:gd name="T24" fmla="*/ 4 w 57"/>
              <a:gd name="T25" fmla="*/ 171 h 175"/>
              <a:gd name="T26" fmla="*/ 2 w 57"/>
              <a:gd name="T27" fmla="*/ 167 h 175"/>
              <a:gd name="T28" fmla="*/ 0 w 57"/>
              <a:gd name="T29" fmla="*/ 161 h 175"/>
              <a:gd name="T30" fmla="*/ 2 w 57"/>
              <a:gd name="T31" fmla="*/ 158 h 175"/>
              <a:gd name="T32" fmla="*/ 4 w 57"/>
              <a:gd name="T33" fmla="*/ 152 h 175"/>
              <a:gd name="T34" fmla="*/ 19 w 57"/>
              <a:gd name="T35" fmla="*/ 133 h 175"/>
              <a:gd name="T36" fmla="*/ 29 w 57"/>
              <a:gd name="T37" fmla="*/ 111 h 175"/>
              <a:gd name="T38" fmla="*/ 30 w 57"/>
              <a:gd name="T39" fmla="*/ 86 h 175"/>
              <a:gd name="T40" fmla="*/ 29 w 57"/>
              <a:gd name="T41" fmla="*/ 63 h 175"/>
              <a:gd name="T42" fmla="*/ 19 w 57"/>
              <a:gd name="T43" fmla="*/ 40 h 175"/>
              <a:gd name="T44" fmla="*/ 4 w 57"/>
              <a:gd name="T45" fmla="*/ 21 h 175"/>
              <a:gd name="T46" fmla="*/ 2 w 57"/>
              <a:gd name="T47" fmla="*/ 17 h 175"/>
              <a:gd name="T48" fmla="*/ 0 w 57"/>
              <a:gd name="T49" fmla="*/ 12 h 175"/>
              <a:gd name="T50" fmla="*/ 2 w 57"/>
              <a:gd name="T51" fmla="*/ 8 h 175"/>
              <a:gd name="T52" fmla="*/ 4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7"/>
                </a:lnTo>
                <a:lnTo>
                  <a:pt x="54" y="56"/>
                </a:lnTo>
                <a:lnTo>
                  <a:pt x="57" y="86"/>
                </a:lnTo>
                <a:lnTo>
                  <a:pt x="54" y="117"/>
                </a:lnTo>
                <a:lnTo>
                  <a:pt x="42" y="146"/>
                </a:lnTo>
                <a:lnTo>
                  <a:pt x="23" y="171"/>
                </a:lnTo>
                <a:lnTo>
                  <a:pt x="19" y="173"/>
                </a:lnTo>
                <a:lnTo>
                  <a:pt x="13" y="175"/>
                </a:lnTo>
                <a:lnTo>
                  <a:pt x="9" y="173"/>
                </a:lnTo>
                <a:lnTo>
                  <a:pt x="4" y="171"/>
                </a:lnTo>
                <a:lnTo>
                  <a:pt x="2" y="167"/>
                </a:lnTo>
                <a:lnTo>
                  <a:pt x="0" y="161"/>
                </a:lnTo>
                <a:lnTo>
                  <a:pt x="2" y="158"/>
                </a:lnTo>
                <a:lnTo>
                  <a:pt x="4" y="152"/>
                </a:lnTo>
                <a:lnTo>
                  <a:pt x="19" y="133"/>
                </a:lnTo>
                <a:lnTo>
                  <a:pt x="29" y="111"/>
                </a:lnTo>
                <a:lnTo>
                  <a:pt x="30" y="86"/>
                </a:lnTo>
                <a:lnTo>
                  <a:pt x="29" y="63"/>
                </a:lnTo>
                <a:lnTo>
                  <a:pt x="19" y="40"/>
                </a:lnTo>
                <a:lnTo>
                  <a:pt x="4" y="21"/>
                </a:lnTo>
                <a:lnTo>
                  <a:pt x="2" y="17"/>
                </a:lnTo>
                <a:lnTo>
                  <a:pt x="0" y="12"/>
                </a:lnTo>
                <a:lnTo>
                  <a:pt x="2" y="8"/>
                </a:lnTo>
                <a:lnTo>
                  <a:pt x="4" y="4"/>
                </a:lnTo>
                <a:lnTo>
                  <a:pt x="9"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39" name="Freeform 28"/>
          <p:cNvSpPr>
            <a:spLocks/>
          </p:cNvSpPr>
          <p:nvPr userDrawn="1"/>
        </p:nvSpPr>
        <p:spPr bwMode="auto">
          <a:xfrm>
            <a:off x="1776537" y="905396"/>
            <a:ext cx="69850" cy="166688"/>
          </a:xfrm>
          <a:custGeom>
            <a:avLst/>
            <a:gdLst>
              <a:gd name="T0" fmla="*/ 14 w 44"/>
              <a:gd name="T1" fmla="*/ 0 h 105"/>
              <a:gd name="T2" fmla="*/ 19 w 44"/>
              <a:gd name="T3" fmla="*/ 0 h 105"/>
              <a:gd name="T4" fmla="*/ 23 w 44"/>
              <a:gd name="T5" fmla="*/ 3 h 105"/>
              <a:gd name="T6" fmla="*/ 35 w 44"/>
              <a:gd name="T7" fmla="*/ 17 h 105"/>
              <a:gd name="T8" fmla="*/ 41 w 44"/>
              <a:gd name="T9" fmla="*/ 34 h 105"/>
              <a:gd name="T10" fmla="*/ 44 w 44"/>
              <a:gd name="T11" fmla="*/ 51 h 105"/>
              <a:gd name="T12" fmla="*/ 41 w 44"/>
              <a:gd name="T13" fmla="*/ 71 h 105"/>
              <a:gd name="T14" fmla="*/ 35 w 44"/>
              <a:gd name="T15" fmla="*/ 86 h 105"/>
              <a:gd name="T16" fmla="*/ 23 w 44"/>
              <a:gd name="T17" fmla="*/ 101 h 105"/>
              <a:gd name="T18" fmla="*/ 19 w 44"/>
              <a:gd name="T19" fmla="*/ 103 h 105"/>
              <a:gd name="T20" fmla="*/ 14 w 44"/>
              <a:gd name="T21" fmla="*/ 105 h 105"/>
              <a:gd name="T22" fmla="*/ 10 w 44"/>
              <a:gd name="T23" fmla="*/ 103 h 105"/>
              <a:gd name="T24" fmla="*/ 4 w 44"/>
              <a:gd name="T25" fmla="*/ 101 h 105"/>
              <a:gd name="T26" fmla="*/ 2 w 44"/>
              <a:gd name="T27" fmla="*/ 98 h 105"/>
              <a:gd name="T28" fmla="*/ 0 w 44"/>
              <a:gd name="T29" fmla="*/ 92 h 105"/>
              <a:gd name="T30" fmla="*/ 2 w 44"/>
              <a:gd name="T31" fmla="*/ 88 h 105"/>
              <a:gd name="T32" fmla="*/ 4 w 44"/>
              <a:gd name="T33" fmla="*/ 82 h 105"/>
              <a:gd name="T34" fmla="*/ 14 w 44"/>
              <a:gd name="T35" fmla="*/ 69 h 105"/>
              <a:gd name="T36" fmla="*/ 17 w 44"/>
              <a:gd name="T37" fmla="*/ 51 h 105"/>
              <a:gd name="T38" fmla="*/ 14 w 44"/>
              <a:gd name="T39" fmla="*/ 36 h 105"/>
              <a:gd name="T40" fmla="*/ 4 w 44"/>
              <a:gd name="T41" fmla="*/ 21 h 105"/>
              <a:gd name="T42" fmla="*/ 2 w 44"/>
              <a:gd name="T43" fmla="*/ 17 h 105"/>
              <a:gd name="T44" fmla="*/ 0 w 44"/>
              <a:gd name="T45" fmla="*/ 11 h 105"/>
              <a:gd name="T46" fmla="*/ 2 w 44"/>
              <a:gd name="T47" fmla="*/ 7 h 105"/>
              <a:gd name="T48" fmla="*/ 4 w 44"/>
              <a:gd name="T49" fmla="*/ 3 h 105"/>
              <a:gd name="T50" fmla="*/ 10 w 44"/>
              <a:gd name="T51" fmla="*/ 0 h 105"/>
              <a:gd name="T52" fmla="*/ 14 w 44"/>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5">
                <a:moveTo>
                  <a:pt x="14" y="0"/>
                </a:moveTo>
                <a:lnTo>
                  <a:pt x="19" y="0"/>
                </a:lnTo>
                <a:lnTo>
                  <a:pt x="23" y="3"/>
                </a:lnTo>
                <a:lnTo>
                  <a:pt x="35" y="17"/>
                </a:lnTo>
                <a:lnTo>
                  <a:pt x="41" y="34"/>
                </a:lnTo>
                <a:lnTo>
                  <a:pt x="44" y="51"/>
                </a:lnTo>
                <a:lnTo>
                  <a:pt x="41" y="71"/>
                </a:lnTo>
                <a:lnTo>
                  <a:pt x="35" y="86"/>
                </a:lnTo>
                <a:lnTo>
                  <a:pt x="23" y="101"/>
                </a:lnTo>
                <a:lnTo>
                  <a:pt x="19" y="103"/>
                </a:lnTo>
                <a:lnTo>
                  <a:pt x="14" y="105"/>
                </a:lnTo>
                <a:lnTo>
                  <a:pt x="10" y="103"/>
                </a:lnTo>
                <a:lnTo>
                  <a:pt x="4" y="101"/>
                </a:lnTo>
                <a:lnTo>
                  <a:pt x="2" y="98"/>
                </a:lnTo>
                <a:lnTo>
                  <a:pt x="0" y="92"/>
                </a:lnTo>
                <a:lnTo>
                  <a:pt x="2" y="88"/>
                </a:lnTo>
                <a:lnTo>
                  <a:pt x="4" y="82"/>
                </a:lnTo>
                <a:lnTo>
                  <a:pt x="14" y="69"/>
                </a:lnTo>
                <a:lnTo>
                  <a:pt x="17" y="51"/>
                </a:lnTo>
                <a:lnTo>
                  <a:pt x="14" y="36"/>
                </a:lnTo>
                <a:lnTo>
                  <a:pt x="4" y="21"/>
                </a:lnTo>
                <a:lnTo>
                  <a:pt x="2" y="17"/>
                </a:lnTo>
                <a:lnTo>
                  <a:pt x="0" y="11"/>
                </a:lnTo>
                <a:lnTo>
                  <a:pt x="2" y="7"/>
                </a:lnTo>
                <a:lnTo>
                  <a:pt x="4" y="3"/>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0" name="Freeform 29"/>
          <p:cNvSpPr>
            <a:spLocks/>
          </p:cNvSpPr>
          <p:nvPr userDrawn="1"/>
        </p:nvSpPr>
        <p:spPr bwMode="auto">
          <a:xfrm>
            <a:off x="1597149" y="919683"/>
            <a:ext cx="125413" cy="146050"/>
          </a:xfrm>
          <a:custGeom>
            <a:avLst/>
            <a:gdLst>
              <a:gd name="T0" fmla="*/ 79 w 79"/>
              <a:gd name="T1" fmla="*/ 0 h 92"/>
              <a:gd name="T2" fmla="*/ 79 w 79"/>
              <a:gd name="T3" fmla="*/ 92 h 92"/>
              <a:gd name="T4" fmla="*/ 29 w 79"/>
              <a:gd name="T5" fmla="*/ 71 h 92"/>
              <a:gd name="T6" fmla="*/ 0 w 79"/>
              <a:gd name="T7" fmla="*/ 71 h 92"/>
              <a:gd name="T8" fmla="*/ 0 w 79"/>
              <a:gd name="T9" fmla="*/ 25 h 92"/>
              <a:gd name="T10" fmla="*/ 31 w 79"/>
              <a:gd name="T11" fmla="*/ 25 h 92"/>
              <a:gd name="T12" fmla="*/ 79 w 79"/>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9" h="92">
                <a:moveTo>
                  <a:pt x="79" y="0"/>
                </a:moveTo>
                <a:lnTo>
                  <a:pt x="79" y="92"/>
                </a:lnTo>
                <a:lnTo>
                  <a:pt x="29" y="71"/>
                </a:lnTo>
                <a:lnTo>
                  <a:pt x="0" y="71"/>
                </a:lnTo>
                <a:lnTo>
                  <a:pt x="0" y="25"/>
                </a:lnTo>
                <a:lnTo>
                  <a:pt x="31"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1" name="Freeform 30"/>
          <p:cNvSpPr>
            <a:spLocks noEditPoints="1"/>
          </p:cNvSpPr>
          <p:nvPr userDrawn="1"/>
        </p:nvSpPr>
        <p:spPr bwMode="auto">
          <a:xfrm>
            <a:off x="1584449" y="908571"/>
            <a:ext cx="149225" cy="169863"/>
          </a:xfrm>
          <a:custGeom>
            <a:avLst/>
            <a:gdLst>
              <a:gd name="T0" fmla="*/ 79 w 94"/>
              <a:gd name="T1" fmla="*/ 21 h 107"/>
              <a:gd name="T2" fmla="*/ 42 w 94"/>
              <a:gd name="T3" fmla="*/ 40 h 107"/>
              <a:gd name="T4" fmla="*/ 39 w 94"/>
              <a:gd name="T5" fmla="*/ 40 h 107"/>
              <a:gd name="T6" fmla="*/ 16 w 94"/>
              <a:gd name="T7" fmla="*/ 40 h 107"/>
              <a:gd name="T8" fmla="*/ 16 w 94"/>
              <a:gd name="T9" fmla="*/ 71 h 107"/>
              <a:gd name="T10" fmla="*/ 37 w 94"/>
              <a:gd name="T11" fmla="*/ 71 h 107"/>
              <a:gd name="T12" fmla="*/ 41 w 94"/>
              <a:gd name="T13" fmla="*/ 73 h 107"/>
              <a:gd name="T14" fmla="*/ 79 w 94"/>
              <a:gd name="T15" fmla="*/ 88 h 107"/>
              <a:gd name="T16" fmla="*/ 79 w 94"/>
              <a:gd name="T17" fmla="*/ 21 h 107"/>
              <a:gd name="T18" fmla="*/ 87 w 94"/>
              <a:gd name="T19" fmla="*/ 0 h 107"/>
              <a:gd name="T20" fmla="*/ 90 w 94"/>
              <a:gd name="T21" fmla="*/ 0 h 107"/>
              <a:gd name="T22" fmla="*/ 94 w 94"/>
              <a:gd name="T23" fmla="*/ 3 h 107"/>
              <a:gd name="T24" fmla="*/ 94 w 94"/>
              <a:gd name="T25" fmla="*/ 7 h 107"/>
              <a:gd name="T26" fmla="*/ 94 w 94"/>
              <a:gd name="T27" fmla="*/ 99 h 107"/>
              <a:gd name="T28" fmla="*/ 94 w 94"/>
              <a:gd name="T29" fmla="*/ 103 h 107"/>
              <a:gd name="T30" fmla="*/ 90 w 94"/>
              <a:gd name="T31" fmla="*/ 107 h 107"/>
              <a:gd name="T32" fmla="*/ 87 w 94"/>
              <a:gd name="T33" fmla="*/ 107 h 107"/>
              <a:gd name="T34" fmla="*/ 85 w 94"/>
              <a:gd name="T35" fmla="*/ 107 h 107"/>
              <a:gd name="T36" fmla="*/ 37 w 94"/>
              <a:gd name="T37" fmla="*/ 86 h 107"/>
              <a:gd name="T38" fmla="*/ 8 w 94"/>
              <a:gd name="T39" fmla="*/ 86 h 107"/>
              <a:gd name="T40" fmla="*/ 4 w 94"/>
              <a:gd name="T41" fmla="*/ 86 h 107"/>
              <a:gd name="T42" fmla="*/ 0 w 94"/>
              <a:gd name="T43" fmla="*/ 82 h 107"/>
              <a:gd name="T44" fmla="*/ 0 w 94"/>
              <a:gd name="T45" fmla="*/ 78 h 107"/>
              <a:gd name="T46" fmla="*/ 0 w 94"/>
              <a:gd name="T47" fmla="*/ 32 h 107"/>
              <a:gd name="T48" fmla="*/ 0 w 94"/>
              <a:gd name="T49" fmla="*/ 28 h 107"/>
              <a:gd name="T50" fmla="*/ 4 w 94"/>
              <a:gd name="T51" fmla="*/ 26 h 107"/>
              <a:gd name="T52" fmla="*/ 8 w 94"/>
              <a:gd name="T53" fmla="*/ 25 h 107"/>
              <a:gd name="T54" fmla="*/ 37 w 94"/>
              <a:gd name="T55" fmla="*/ 25 h 107"/>
              <a:gd name="T56" fmla="*/ 83 w 94"/>
              <a:gd name="T57" fmla="*/ 0 h 107"/>
              <a:gd name="T58" fmla="*/ 87 w 94"/>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7">
                <a:moveTo>
                  <a:pt x="79" y="21"/>
                </a:moveTo>
                <a:lnTo>
                  <a:pt x="42" y="40"/>
                </a:lnTo>
                <a:lnTo>
                  <a:pt x="39" y="40"/>
                </a:lnTo>
                <a:lnTo>
                  <a:pt x="16" y="40"/>
                </a:lnTo>
                <a:lnTo>
                  <a:pt x="16" y="71"/>
                </a:lnTo>
                <a:lnTo>
                  <a:pt x="37" y="71"/>
                </a:lnTo>
                <a:lnTo>
                  <a:pt x="41" y="73"/>
                </a:lnTo>
                <a:lnTo>
                  <a:pt x="79" y="88"/>
                </a:lnTo>
                <a:lnTo>
                  <a:pt x="79" y="21"/>
                </a:lnTo>
                <a:close/>
                <a:moveTo>
                  <a:pt x="87" y="0"/>
                </a:moveTo>
                <a:lnTo>
                  <a:pt x="90" y="0"/>
                </a:lnTo>
                <a:lnTo>
                  <a:pt x="94" y="3"/>
                </a:lnTo>
                <a:lnTo>
                  <a:pt x="94" y="7"/>
                </a:lnTo>
                <a:lnTo>
                  <a:pt x="94" y="99"/>
                </a:lnTo>
                <a:lnTo>
                  <a:pt x="94" y="103"/>
                </a:lnTo>
                <a:lnTo>
                  <a:pt x="90" y="107"/>
                </a:lnTo>
                <a:lnTo>
                  <a:pt x="87" y="107"/>
                </a:lnTo>
                <a:lnTo>
                  <a:pt x="85" y="107"/>
                </a:lnTo>
                <a:lnTo>
                  <a:pt x="37" y="86"/>
                </a:lnTo>
                <a:lnTo>
                  <a:pt x="8" y="86"/>
                </a:lnTo>
                <a:lnTo>
                  <a:pt x="4" y="86"/>
                </a:lnTo>
                <a:lnTo>
                  <a:pt x="0" y="82"/>
                </a:lnTo>
                <a:lnTo>
                  <a:pt x="0" y="78"/>
                </a:lnTo>
                <a:lnTo>
                  <a:pt x="0" y="32"/>
                </a:lnTo>
                <a:lnTo>
                  <a:pt x="0" y="28"/>
                </a:lnTo>
                <a:lnTo>
                  <a:pt x="4" y="26"/>
                </a:lnTo>
                <a:lnTo>
                  <a:pt x="8" y="25"/>
                </a:lnTo>
                <a:lnTo>
                  <a:pt x="37" y="25"/>
                </a:lnTo>
                <a:lnTo>
                  <a:pt x="83" y="0"/>
                </a:lnTo>
                <a:lnTo>
                  <a:pt x="8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2" name="Freeform 31"/>
          <p:cNvSpPr>
            <a:spLocks noEditPoints="1"/>
          </p:cNvSpPr>
          <p:nvPr userDrawn="1"/>
        </p:nvSpPr>
        <p:spPr bwMode="auto">
          <a:xfrm>
            <a:off x="2776662" y="733946"/>
            <a:ext cx="447675" cy="450850"/>
          </a:xfrm>
          <a:custGeom>
            <a:avLst/>
            <a:gdLst>
              <a:gd name="T0" fmla="*/ 142 w 282"/>
              <a:gd name="T1" fmla="*/ 21 h 284"/>
              <a:gd name="T2" fmla="*/ 109 w 282"/>
              <a:gd name="T3" fmla="*/ 25 h 284"/>
              <a:gd name="T4" fmla="*/ 81 w 282"/>
              <a:gd name="T5" fmla="*/ 38 h 284"/>
              <a:gd name="T6" fmla="*/ 56 w 282"/>
              <a:gd name="T7" fmla="*/ 58 h 284"/>
              <a:gd name="T8" fmla="*/ 36 w 282"/>
              <a:gd name="T9" fmla="*/ 81 h 284"/>
              <a:gd name="T10" fmla="*/ 25 w 282"/>
              <a:gd name="T11" fmla="*/ 110 h 284"/>
              <a:gd name="T12" fmla="*/ 21 w 282"/>
              <a:gd name="T13" fmla="*/ 142 h 284"/>
              <a:gd name="T14" fmla="*/ 25 w 282"/>
              <a:gd name="T15" fmla="*/ 175 h 284"/>
              <a:gd name="T16" fmla="*/ 36 w 282"/>
              <a:gd name="T17" fmla="*/ 204 h 284"/>
              <a:gd name="T18" fmla="*/ 56 w 282"/>
              <a:gd name="T19" fmla="*/ 227 h 284"/>
              <a:gd name="T20" fmla="*/ 81 w 282"/>
              <a:gd name="T21" fmla="*/ 246 h 284"/>
              <a:gd name="T22" fmla="*/ 109 w 282"/>
              <a:gd name="T23" fmla="*/ 259 h 284"/>
              <a:gd name="T24" fmla="*/ 142 w 282"/>
              <a:gd name="T25" fmla="*/ 263 h 284"/>
              <a:gd name="T26" fmla="*/ 173 w 282"/>
              <a:gd name="T27" fmla="*/ 259 h 284"/>
              <a:gd name="T28" fmla="*/ 202 w 282"/>
              <a:gd name="T29" fmla="*/ 246 h 284"/>
              <a:gd name="T30" fmla="*/ 227 w 282"/>
              <a:gd name="T31" fmla="*/ 227 h 284"/>
              <a:gd name="T32" fmla="*/ 246 w 282"/>
              <a:gd name="T33" fmla="*/ 204 h 284"/>
              <a:gd name="T34" fmla="*/ 257 w 282"/>
              <a:gd name="T35" fmla="*/ 175 h 284"/>
              <a:gd name="T36" fmla="*/ 263 w 282"/>
              <a:gd name="T37" fmla="*/ 142 h 284"/>
              <a:gd name="T38" fmla="*/ 257 w 282"/>
              <a:gd name="T39" fmla="*/ 110 h 284"/>
              <a:gd name="T40" fmla="*/ 246 w 282"/>
              <a:gd name="T41" fmla="*/ 81 h 284"/>
              <a:gd name="T42" fmla="*/ 227 w 282"/>
              <a:gd name="T43" fmla="*/ 58 h 284"/>
              <a:gd name="T44" fmla="*/ 202 w 282"/>
              <a:gd name="T45" fmla="*/ 38 h 284"/>
              <a:gd name="T46" fmla="*/ 173 w 282"/>
              <a:gd name="T47" fmla="*/ 25 h 284"/>
              <a:gd name="T48" fmla="*/ 142 w 282"/>
              <a:gd name="T49" fmla="*/ 21 h 284"/>
              <a:gd name="T50" fmla="*/ 142 w 282"/>
              <a:gd name="T51" fmla="*/ 0 h 284"/>
              <a:gd name="T52" fmla="*/ 179 w 282"/>
              <a:gd name="T53" fmla="*/ 6 h 284"/>
              <a:gd name="T54" fmla="*/ 213 w 282"/>
              <a:gd name="T55" fmla="*/ 19 h 284"/>
              <a:gd name="T56" fmla="*/ 242 w 282"/>
              <a:gd name="T57" fmla="*/ 42 h 284"/>
              <a:gd name="T58" fmla="*/ 263 w 282"/>
              <a:gd name="T59" fmla="*/ 71 h 284"/>
              <a:gd name="T60" fmla="*/ 278 w 282"/>
              <a:gd name="T61" fmla="*/ 104 h 284"/>
              <a:gd name="T62" fmla="*/ 282 w 282"/>
              <a:gd name="T63" fmla="*/ 142 h 284"/>
              <a:gd name="T64" fmla="*/ 278 w 282"/>
              <a:gd name="T65" fmla="*/ 181 h 284"/>
              <a:gd name="T66" fmla="*/ 263 w 282"/>
              <a:gd name="T67" fmla="*/ 213 h 284"/>
              <a:gd name="T68" fmla="*/ 242 w 282"/>
              <a:gd name="T69" fmla="*/ 242 h 284"/>
              <a:gd name="T70" fmla="*/ 213 w 282"/>
              <a:gd name="T71" fmla="*/ 265 h 284"/>
              <a:gd name="T72" fmla="*/ 179 w 282"/>
              <a:gd name="T73" fmla="*/ 279 h 284"/>
              <a:gd name="T74" fmla="*/ 142 w 282"/>
              <a:gd name="T75" fmla="*/ 284 h 284"/>
              <a:gd name="T76" fmla="*/ 104 w 282"/>
              <a:gd name="T77" fmla="*/ 279 h 284"/>
              <a:gd name="T78" fmla="*/ 71 w 282"/>
              <a:gd name="T79" fmla="*/ 265 h 284"/>
              <a:gd name="T80" fmla="*/ 42 w 282"/>
              <a:gd name="T81" fmla="*/ 242 h 284"/>
              <a:gd name="T82" fmla="*/ 19 w 282"/>
              <a:gd name="T83" fmla="*/ 213 h 284"/>
              <a:gd name="T84" fmla="*/ 6 w 282"/>
              <a:gd name="T85" fmla="*/ 181 h 284"/>
              <a:gd name="T86" fmla="*/ 0 w 282"/>
              <a:gd name="T87" fmla="*/ 142 h 284"/>
              <a:gd name="T88" fmla="*/ 6 w 282"/>
              <a:gd name="T89" fmla="*/ 104 h 284"/>
              <a:gd name="T90" fmla="*/ 19 w 282"/>
              <a:gd name="T91" fmla="*/ 71 h 284"/>
              <a:gd name="T92" fmla="*/ 42 w 282"/>
              <a:gd name="T93" fmla="*/ 42 h 284"/>
              <a:gd name="T94" fmla="*/ 71 w 282"/>
              <a:gd name="T95" fmla="*/ 19 h 284"/>
              <a:gd name="T96" fmla="*/ 104 w 282"/>
              <a:gd name="T97" fmla="*/ 6 h 284"/>
              <a:gd name="T98" fmla="*/ 142 w 282"/>
              <a:gd name="T9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284">
                <a:moveTo>
                  <a:pt x="142" y="21"/>
                </a:moveTo>
                <a:lnTo>
                  <a:pt x="109" y="25"/>
                </a:lnTo>
                <a:lnTo>
                  <a:pt x="81" y="38"/>
                </a:lnTo>
                <a:lnTo>
                  <a:pt x="56" y="58"/>
                </a:lnTo>
                <a:lnTo>
                  <a:pt x="36" y="81"/>
                </a:lnTo>
                <a:lnTo>
                  <a:pt x="25" y="110"/>
                </a:lnTo>
                <a:lnTo>
                  <a:pt x="21" y="142"/>
                </a:lnTo>
                <a:lnTo>
                  <a:pt x="25" y="175"/>
                </a:lnTo>
                <a:lnTo>
                  <a:pt x="36" y="204"/>
                </a:lnTo>
                <a:lnTo>
                  <a:pt x="56" y="227"/>
                </a:lnTo>
                <a:lnTo>
                  <a:pt x="81" y="246"/>
                </a:lnTo>
                <a:lnTo>
                  <a:pt x="109" y="259"/>
                </a:lnTo>
                <a:lnTo>
                  <a:pt x="142" y="263"/>
                </a:lnTo>
                <a:lnTo>
                  <a:pt x="173" y="259"/>
                </a:lnTo>
                <a:lnTo>
                  <a:pt x="202" y="246"/>
                </a:lnTo>
                <a:lnTo>
                  <a:pt x="227" y="227"/>
                </a:lnTo>
                <a:lnTo>
                  <a:pt x="246" y="204"/>
                </a:lnTo>
                <a:lnTo>
                  <a:pt x="257" y="175"/>
                </a:lnTo>
                <a:lnTo>
                  <a:pt x="263" y="142"/>
                </a:lnTo>
                <a:lnTo>
                  <a:pt x="257" y="110"/>
                </a:lnTo>
                <a:lnTo>
                  <a:pt x="246" y="81"/>
                </a:lnTo>
                <a:lnTo>
                  <a:pt x="227" y="58"/>
                </a:lnTo>
                <a:lnTo>
                  <a:pt x="202" y="38"/>
                </a:lnTo>
                <a:lnTo>
                  <a:pt x="173" y="25"/>
                </a:lnTo>
                <a:lnTo>
                  <a:pt x="142" y="21"/>
                </a:lnTo>
                <a:close/>
                <a:moveTo>
                  <a:pt x="142" y="0"/>
                </a:moveTo>
                <a:lnTo>
                  <a:pt x="179" y="6"/>
                </a:lnTo>
                <a:lnTo>
                  <a:pt x="213" y="19"/>
                </a:lnTo>
                <a:lnTo>
                  <a:pt x="242" y="42"/>
                </a:lnTo>
                <a:lnTo>
                  <a:pt x="263" y="71"/>
                </a:lnTo>
                <a:lnTo>
                  <a:pt x="278" y="104"/>
                </a:lnTo>
                <a:lnTo>
                  <a:pt x="282" y="142"/>
                </a:lnTo>
                <a:lnTo>
                  <a:pt x="278" y="181"/>
                </a:lnTo>
                <a:lnTo>
                  <a:pt x="263" y="213"/>
                </a:lnTo>
                <a:lnTo>
                  <a:pt x="242" y="242"/>
                </a:lnTo>
                <a:lnTo>
                  <a:pt x="213" y="265"/>
                </a:lnTo>
                <a:lnTo>
                  <a:pt x="179" y="279"/>
                </a:lnTo>
                <a:lnTo>
                  <a:pt x="142" y="284"/>
                </a:lnTo>
                <a:lnTo>
                  <a:pt x="104" y="279"/>
                </a:lnTo>
                <a:lnTo>
                  <a:pt x="71" y="265"/>
                </a:lnTo>
                <a:lnTo>
                  <a:pt x="42" y="242"/>
                </a:lnTo>
                <a:lnTo>
                  <a:pt x="19" y="213"/>
                </a:lnTo>
                <a:lnTo>
                  <a:pt x="6" y="181"/>
                </a:lnTo>
                <a:lnTo>
                  <a:pt x="0" y="142"/>
                </a:lnTo>
                <a:lnTo>
                  <a:pt x="6" y="104"/>
                </a:lnTo>
                <a:lnTo>
                  <a:pt x="19" y="71"/>
                </a:lnTo>
                <a:lnTo>
                  <a:pt x="42" y="42"/>
                </a:lnTo>
                <a:lnTo>
                  <a:pt x="71" y="19"/>
                </a:lnTo>
                <a:lnTo>
                  <a:pt x="104" y="6"/>
                </a:lnTo>
                <a:lnTo>
                  <a:pt x="14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3" name="Freeform 32"/>
          <p:cNvSpPr>
            <a:spLocks/>
          </p:cNvSpPr>
          <p:nvPr userDrawn="1"/>
        </p:nvSpPr>
        <p:spPr bwMode="auto">
          <a:xfrm>
            <a:off x="2786187" y="916508"/>
            <a:ext cx="428625" cy="73025"/>
          </a:xfrm>
          <a:custGeom>
            <a:avLst/>
            <a:gdLst>
              <a:gd name="T0" fmla="*/ 126 w 270"/>
              <a:gd name="T1" fmla="*/ 0 h 46"/>
              <a:gd name="T2" fmla="*/ 169 w 270"/>
              <a:gd name="T3" fmla="*/ 2 h 46"/>
              <a:gd name="T4" fmla="*/ 217 w 270"/>
              <a:gd name="T5" fmla="*/ 12 h 46"/>
              <a:gd name="T6" fmla="*/ 270 w 270"/>
              <a:gd name="T7" fmla="*/ 27 h 46"/>
              <a:gd name="T8" fmla="*/ 263 w 270"/>
              <a:gd name="T9" fmla="*/ 46 h 46"/>
              <a:gd name="T10" fmla="*/ 217 w 270"/>
              <a:gd name="T11" fmla="*/ 33 h 46"/>
              <a:gd name="T12" fmla="*/ 173 w 270"/>
              <a:gd name="T13" fmla="*/ 25 h 46"/>
              <a:gd name="T14" fmla="*/ 136 w 270"/>
              <a:gd name="T15" fmla="*/ 21 h 46"/>
              <a:gd name="T16" fmla="*/ 103 w 270"/>
              <a:gd name="T17" fmla="*/ 21 h 46"/>
              <a:gd name="T18" fmla="*/ 77 w 270"/>
              <a:gd name="T19" fmla="*/ 25 h 46"/>
              <a:gd name="T20" fmla="*/ 48 w 270"/>
              <a:gd name="T21" fmla="*/ 31 h 46"/>
              <a:gd name="T22" fmla="*/ 27 w 270"/>
              <a:gd name="T23" fmla="*/ 39 h 46"/>
              <a:gd name="T24" fmla="*/ 15 w 270"/>
              <a:gd name="T25" fmla="*/ 44 h 46"/>
              <a:gd name="T26" fmla="*/ 9 w 270"/>
              <a:gd name="T27" fmla="*/ 46 h 46"/>
              <a:gd name="T28" fmla="*/ 0 w 270"/>
              <a:gd name="T29" fmla="*/ 29 h 46"/>
              <a:gd name="T30" fmla="*/ 4 w 270"/>
              <a:gd name="T31" fmla="*/ 25 h 46"/>
              <a:gd name="T32" fmla="*/ 15 w 270"/>
              <a:gd name="T33" fmla="*/ 21 h 46"/>
              <a:gd name="T34" fmla="*/ 34 w 270"/>
              <a:gd name="T35" fmla="*/ 14 h 46"/>
              <a:gd name="T36" fmla="*/ 59 w 270"/>
              <a:gd name="T37" fmla="*/ 8 h 46"/>
              <a:gd name="T38" fmla="*/ 90 w 270"/>
              <a:gd name="T39" fmla="*/ 2 h 46"/>
              <a:gd name="T40" fmla="*/ 126 w 270"/>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0" h="46">
                <a:moveTo>
                  <a:pt x="126" y="0"/>
                </a:moveTo>
                <a:lnTo>
                  <a:pt x="169" y="2"/>
                </a:lnTo>
                <a:lnTo>
                  <a:pt x="217" y="12"/>
                </a:lnTo>
                <a:lnTo>
                  <a:pt x="270" y="27"/>
                </a:lnTo>
                <a:lnTo>
                  <a:pt x="263" y="46"/>
                </a:lnTo>
                <a:lnTo>
                  <a:pt x="217" y="33"/>
                </a:lnTo>
                <a:lnTo>
                  <a:pt x="173" y="25"/>
                </a:lnTo>
                <a:lnTo>
                  <a:pt x="136" y="21"/>
                </a:lnTo>
                <a:lnTo>
                  <a:pt x="103" y="21"/>
                </a:lnTo>
                <a:lnTo>
                  <a:pt x="77" y="25"/>
                </a:lnTo>
                <a:lnTo>
                  <a:pt x="48" y="31"/>
                </a:lnTo>
                <a:lnTo>
                  <a:pt x="27" y="39"/>
                </a:lnTo>
                <a:lnTo>
                  <a:pt x="15" y="44"/>
                </a:lnTo>
                <a:lnTo>
                  <a:pt x="9" y="46"/>
                </a:lnTo>
                <a:lnTo>
                  <a:pt x="0" y="29"/>
                </a:lnTo>
                <a:lnTo>
                  <a:pt x="4" y="25"/>
                </a:lnTo>
                <a:lnTo>
                  <a:pt x="15" y="21"/>
                </a:lnTo>
                <a:lnTo>
                  <a:pt x="34" y="14"/>
                </a:lnTo>
                <a:lnTo>
                  <a:pt x="59" y="8"/>
                </a:lnTo>
                <a:lnTo>
                  <a:pt x="90" y="2"/>
                </a:lnTo>
                <a:lnTo>
                  <a:pt x="126"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4" name="Freeform 33"/>
          <p:cNvSpPr>
            <a:spLocks/>
          </p:cNvSpPr>
          <p:nvPr userDrawn="1"/>
        </p:nvSpPr>
        <p:spPr bwMode="auto">
          <a:xfrm>
            <a:off x="2908424" y="754583"/>
            <a:ext cx="80963" cy="412750"/>
          </a:xfrm>
          <a:custGeom>
            <a:avLst/>
            <a:gdLst>
              <a:gd name="T0" fmla="*/ 17 w 51"/>
              <a:gd name="T1" fmla="*/ 0 h 260"/>
              <a:gd name="T2" fmla="*/ 19 w 51"/>
              <a:gd name="T3" fmla="*/ 4 h 260"/>
              <a:gd name="T4" fmla="*/ 24 w 51"/>
              <a:gd name="T5" fmla="*/ 14 h 260"/>
              <a:gd name="T6" fmla="*/ 32 w 51"/>
              <a:gd name="T7" fmla="*/ 31 h 260"/>
              <a:gd name="T8" fmla="*/ 42 w 51"/>
              <a:gd name="T9" fmla="*/ 54 h 260"/>
              <a:gd name="T10" fmla="*/ 48 w 51"/>
              <a:gd name="T11" fmla="*/ 83 h 260"/>
              <a:gd name="T12" fmla="*/ 51 w 51"/>
              <a:gd name="T13" fmla="*/ 120 h 260"/>
              <a:gd name="T14" fmla="*/ 49 w 51"/>
              <a:gd name="T15" fmla="*/ 160 h 260"/>
              <a:gd name="T16" fmla="*/ 44 w 51"/>
              <a:gd name="T17" fmla="*/ 206 h 260"/>
              <a:gd name="T18" fmla="*/ 30 w 51"/>
              <a:gd name="T19" fmla="*/ 260 h 260"/>
              <a:gd name="T20" fmla="*/ 11 w 51"/>
              <a:gd name="T21" fmla="*/ 252 h 260"/>
              <a:gd name="T22" fmla="*/ 23 w 51"/>
              <a:gd name="T23" fmla="*/ 206 h 260"/>
              <a:gd name="T24" fmla="*/ 28 w 51"/>
              <a:gd name="T25" fmla="*/ 166 h 260"/>
              <a:gd name="T26" fmla="*/ 30 w 51"/>
              <a:gd name="T27" fmla="*/ 129 h 260"/>
              <a:gd name="T28" fmla="*/ 28 w 51"/>
              <a:gd name="T29" fmla="*/ 98 h 260"/>
              <a:gd name="T30" fmla="*/ 24 w 51"/>
              <a:gd name="T31" fmla="*/ 73 h 260"/>
              <a:gd name="T32" fmla="*/ 17 w 51"/>
              <a:gd name="T33" fmla="*/ 47 h 260"/>
              <a:gd name="T34" fmla="*/ 9 w 51"/>
              <a:gd name="T35" fmla="*/ 27 h 260"/>
              <a:gd name="T36" fmla="*/ 1 w 51"/>
              <a:gd name="T37" fmla="*/ 16 h 260"/>
              <a:gd name="T38" fmla="*/ 0 w 51"/>
              <a:gd name="T39" fmla="*/ 12 h 260"/>
              <a:gd name="T40" fmla="*/ 17 w 51"/>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0">
                <a:moveTo>
                  <a:pt x="17" y="0"/>
                </a:moveTo>
                <a:lnTo>
                  <a:pt x="19" y="4"/>
                </a:lnTo>
                <a:lnTo>
                  <a:pt x="24" y="14"/>
                </a:lnTo>
                <a:lnTo>
                  <a:pt x="32" y="31"/>
                </a:lnTo>
                <a:lnTo>
                  <a:pt x="42" y="54"/>
                </a:lnTo>
                <a:lnTo>
                  <a:pt x="48" y="83"/>
                </a:lnTo>
                <a:lnTo>
                  <a:pt x="51" y="120"/>
                </a:lnTo>
                <a:lnTo>
                  <a:pt x="49" y="160"/>
                </a:lnTo>
                <a:lnTo>
                  <a:pt x="44" y="206"/>
                </a:lnTo>
                <a:lnTo>
                  <a:pt x="30" y="260"/>
                </a:lnTo>
                <a:lnTo>
                  <a:pt x="11" y="252"/>
                </a:lnTo>
                <a:lnTo>
                  <a:pt x="23" y="206"/>
                </a:lnTo>
                <a:lnTo>
                  <a:pt x="28" y="166"/>
                </a:lnTo>
                <a:lnTo>
                  <a:pt x="30" y="129"/>
                </a:lnTo>
                <a:lnTo>
                  <a:pt x="28" y="98"/>
                </a:lnTo>
                <a:lnTo>
                  <a:pt x="24" y="73"/>
                </a:lnTo>
                <a:lnTo>
                  <a:pt x="17" y="47"/>
                </a:lnTo>
                <a:lnTo>
                  <a:pt x="9" y="27"/>
                </a:lnTo>
                <a:lnTo>
                  <a:pt x="1" y="16"/>
                </a:lnTo>
                <a:lnTo>
                  <a:pt x="0" y="12"/>
                </a:lnTo>
                <a:lnTo>
                  <a:pt x="1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45" name="Freeform 34"/>
          <p:cNvSpPr>
            <a:spLocks/>
          </p:cNvSpPr>
          <p:nvPr userDrawn="1"/>
        </p:nvSpPr>
        <p:spPr bwMode="auto">
          <a:xfrm>
            <a:off x="3022724" y="754583"/>
            <a:ext cx="82550" cy="412750"/>
          </a:xfrm>
          <a:custGeom>
            <a:avLst/>
            <a:gdLst>
              <a:gd name="T0" fmla="*/ 35 w 52"/>
              <a:gd name="T1" fmla="*/ 0 h 260"/>
              <a:gd name="T2" fmla="*/ 52 w 52"/>
              <a:gd name="T3" fmla="*/ 12 h 260"/>
              <a:gd name="T4" fmla="*/ 50 w 52"/>
              <a:gd name="T5" fmla="*/ 16 h 260"/>
              <a:gd name="T6" fmla="*/ 45 w 52"/>
              <a:gd name="T7" fmla="*/ 25 h 260"/>
              <a:gd name="T8" fmla="*/ 39 w 52"/>
              <a:gd name="T9" fmla="*/ 41 h 260"/>
              <a:gd name="T10" fmla="*/ 31 w 52"/>
              <a:gd name="T11" fmla="*/ 62 h 260"/>
              <a:gd name="T12" fmla="*/ 25 w 52"/>
              <a:gd name="T13" fmla="*/ 89 h 260"/>
              <a:gd name="T14" fmla="*/ 22 w 52"/>
              <a:gd name="T15" fmla="*/ 122 h 260"/>
              <a:gd name="T16" fmla="*/ 24 w 52"/>
              <a:gd name="T17" fmla="*/ 160 h 260"/>
              <a:gd name="T18" fmla="*/ 29 w 52"/>
              <a:gd name="T19" fmla="*/ 204 h 260"/>
              <a:gd name="T20" fmla="*/ 43 w 52"/>
              <a:gd name="T21" fmla="*/ 254 h 260"/>
              <a:gd name="T22" fmla="*/ 22 w 52"/>
              <a:gd name="T23" fmla="*/ 260 h 260"/>
              <a:gd name="T24" fmla="*/ 8 w 52"/>
              <a:gd name="T25" fmla="*/ 208 h 260"/>
              <a:gd name="T26" fmla="*/ 2 w 52"/>
              <a:gd name="T27" fmla="*/ 160 h 260"/>
              <a:gd name="T28" fmla="*/ 0 w 52"/>
              <a:gd name="T29" fmla="*/ 120 h 260"/>
              <a:gd name="T30" fmla="*/ 4 w 52"/>
              <a:gd name="T31" fmla="*/ 85 h 260"/>
              <a:gd name="T32" fmla="*/ 12 w 52"/>
              <a:gd name="T33" fmla="*/ 56 h 260"/>
              <a:gd name="T34" fmla="*/ 20 w 52"/>
              <a:gd name="T35" fmla="*/ 33 h 260"/>
              <a:gd name="T36" fmla="*/ 27 w 52"/>
              <a:gd name="T37" fmla="*/ 16 h 260"/>
              <a:gd name="T38" fmla="*/ 33 w 52"/>
              <a:gd name="T39" fmla="*/ 4 h 260"/>
              <a:gd name="T40" fmla="*/ 35 w 52"/>
              <a:gd name="T4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260">
                <a:moveTo>
                  <a:pt x="35" y="0"/>
                </a:moveTo>
                <a:lnTo>
                  <a:pt x="52" y="12"/>
                </a:lnTo>
                <a:lnTo>
                  <a:pt x="50" y="16"/>
                </a:lnTo>
                <a:lnTo>
                  <a:pt x="45" y="25"/>
                </a:lnTo>
                <a:lnTo>
                  <a:pt x="39" y="41"/>
                </a:lnTo>
                <a:lnTo>
                  <a:pt x="31" y="62"/>
                </a:lnTo>
                <a:lnTo>
                  <a:pt x="25" y="89"/>
                </a:lnTo>
                <a:lnTo>
                  <a:pt x="22" y="122"/>
                </a:lnTo>
                <a:lnTo>
                  <a:pt x="24" y="160"/>
                </a:lnTo>
                <a:lnTo>
                  <a:pt x="29" y="204"/>
                </a:lnTo>
                <a:lnTo>
                  <a:pt x="43" y="254"/>
                </a:lnTo>
                <a:lnTo>
                  <a:pt x="22" y="260"/>
                </a:lnTo>
                <a:lnTo>
                  <a:pt x="8" y="208"/>
                </a:lnTo>
                <a:lnTo>
                  <a:pt x="2" y="160"/>
                </a:lnTo>
                <a:lnTo>
                  <a:pt x="0" y="120"/>
                </a:lnTo>
                <a:lnTo>
                  <a:pt x="4" y="85"/>
                </a:lnTo>
                <a:lnTo>
                  <a:pt x="12" y="56"/>
                </a:lnTo>
                <a:lnTo>
                  <a:pt x="20" y="33"/>
                </a:lnTo>
                <a:lnTo>
                  <a:pt x="27" y="16"/>
                </a:lnTo>
                <a:lnTo>
                  <a:pt x="33" y="4"/>
                </a:lnTo>
                <a:lnTo>
                  <a:pt x="35"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6" name="Freeform 12"/>
          <p:cNvSpPr>
            <a:spLocks noEditPoints="1"/>
          </p:cNvSpPr>
          <p:nvPr userDrawn="1"/>
        </p:nvSpPr>
        <p:spPr bwMode="auto">
          <a:xfrm>
            <a:off x="9925051" y="789508"/>
            <a:ext cx="482600" cy="395288"/>
          </a:xfrm>
          <a:custGeom>
            <a:avLst/>
            <a:gdLst>
              <a:gd name="T0" fmla="*/ 21 w 304"/>
              <a:gd name="T1" fmla="*/ 15 h 249"/>
              <a:gd name="T2" fmla="*/ 18 w 304"/>
              <a:gd name="T3" fmla="*/ 15 h 249"/>
              <a:gd name="T4" fmla="*/ 16 w 304"/>
              <a:gd name="T5" fmla="*/ 19 h 249"/>
              <a:gd name="T6" fmla="*/ 14 w 304"/>
              <a:gd name="T7" fmla="*/ 21 h 249"/>
              <a:gd name="T8" fmla="*/ 14 w 304"/>
              <a:gd name="T9" fmla="*/ 169 h 249"/>
              <a:gd name="T10" fmla="*/ 16 w 304"/>
              <a:gd name="T11" fmla="*/ 173 h 249"/>
              <a:gd name="T12" fmla="*/ 18 w 304"/>
              <a:gd name="T13" fmla="*/ 174 h 249"/>
              <a:gd name="T14" fmla="*/ 21 w 304"/>
              <a:gd name="T15" fmla="*/ 176 h 249"/>
              <a:gd name="T16" fmla="*/ 281 w 304"/>
              <a:gd name="T17" fmla="*/ 176 h 249"/>
              <a:gd name="T18" fmla="*/ 285 w 304"/>
              <a:gd name="T19" fmla="*/ 174 h 249"/>
              <a:gd name="T20" fmla="*/ 288 w 304"/>
              <a:gd name="T21" fmla="*/ 173 h 249"/>
              <a:gd name="T22" fmla="*/ 288 w 304"/>
              <a:gd name="T23" fmla="*/ 169 h 249"/>
              <a:gd name="T24" fmla="*/ 288 w 304"/>
              <a:gd name="T25" fmla="*/ 21 h 249"/>
              <a:gd name="T26" fmla="*/ 288 w 304"/>
              <a:gd name="T27" fmla="*/ 19 h 249"/>
              <a:gd name="T28" fmla="*/ 285 w 304"/>
              <a:gd name="T29" fmla="*/ 15 h 249"/>
              <a:gd name="T30" fmla="*/ 281 w 304"/>
              <a:gd name="T31" fmla="*/ 15 h 249"/>
              <a:gd name="T32" fmla="*/ 21 w 304"/>
              <a:gd name="T33" fmla="*/ 15 h 249"/>
              <a:gd name="T34" fmla="*/ 21 w 304"/>
              <a:gd name="T35" fmla="*/ 0 h 249"/>
              <a:gd name="T36" fmla="*/ 281 w 304"/>
              <a:gd name="T37" fmla="*/ 0 h 249"/>
              <a:gd name="T38" fmla="*/ 288 w 304"/>
              <a:gd name="T39" fmla="*/ 2 h 249"/>
              <a:gd name="T40" fmla="*/ 294 w 304"/>
              <a:gd name="T41" fmla="*/ 3 h 249"/>
              <a:gd name="T42" fmla="*/ 300 w 304"/>
              <a:gd name="T43" fmla="*/ 9 h 249"/>
              <a:gd name="T44" fmla="*/ 302 w 304"/>
              <a:gd name="T45" fmla="*/ 15 h 249"/>
              <a:gd name="T46" fmla="*/ 304 w 304"/>
              <a:gd name="T47" fmla="*/ 21 h 249"/>
              <a:gd name="T48" fmla="*/ 304 w 304"/>
              <a:gd name="T49" fmla="*/ 169 h 249"/>
              <a:gd name="T50" fmla="*/ 302 w 304"/>
              <a:gd name="T51" fmla="*/ 176 h 249"/>
              <a:gd name="T52" fmla="*/ 302 w 304"/>
              <a:gd name="T53" fmla="*/ 182 h 249"/>
              <a:gd name="T54" fmla="*/ 298 w 304"/>
              <a:gd name="T55" fmla="*/ 188 h 249"/>
              <a:gd name="T56" fmla="*/ 292 w 304"/>
              <a:gd name="T57" fmla="*/ 194 h 249"/>
              <a:gd name="T58" fmla="*/ 283 w 304"/>
              <a:gd name="T59" fmla="*/ 197 h 249"/>
              <a:gd name="T60" fmla="*/ 258 w 304"/>
              <a:gd name="T61" fmla="*/ 207 h 249"/>
              <a:gd name="T62" fmla="*/ 223 w 304"/>
              <a:gd name="T63" fmla="*/ 213 h 249"/>
              <a:gd name="T64" fmla="*/ 183 w 304"/>
              <a:gd name="T65" fmla="*/ 217 h 249"/>
              <a:gd name="T66" fmla="*/ 179 w 304"/>
              <a:gd name="T67" fmla="*/ 226 h 249"/>
              <a:gd name="T68" fmla="*/ 252 w 304"/>
              <a:gd name="T69" fmla="*/ 226 h 249"/>
              <a:gd name="T70" fmla="*/ 260 w 304"/>
              <a:gd name="T71" fmla="*/ 228 h 249"/>
              <a:gd name="T72" fmla="*/ 265 w 304"/>
              <a:gd name="T73" fmla="*/ 232 h 249"/>
              <a:gd name="T74" fmla="*/ 271 w 304"/>
              <a:gd name="T75" fmla="*/ 236 h 249"/>
              <a:gd name="T76" fmla="*/ 273 w 304"/>
              <a:gd name="T77" fmla="*/ 242 h 249"/>
              <a:gd name="T78" fmla="*/ 275 w 304"/>
              <a:gd name="T79" fmla="*/ 249 h 249"/>
              <a:gd name="T80" fmla="*/ 27 w 304"/>
              <a:gd name="T81" fmla="*/ 249 h 249"/>
              <a:gd name="T82" fmla="*/ 29 w 304"/>
              <a:gd name="T83" fmla="*/ 242 h 249"/>
              <a:gd name="T84" fmla="*/ 33 w 304"/>
              <a:gd name="T85" fmla="*/ 236 h 249"/>
              <a:gd name="T86" fmla="*/ 37 w 304"/>
              <a:gd name="T87" fmla="*/ 232 h 249"/>
              <a:gd name="T88" fmla="*/ 43 w 304"/>
              <a:gd name="T89" fmla="*/ 228 h 249"/>
              <a:gd name="T90" fmla="*/ 50 w 304"/>
              <a:gd name="T91" fmla="*/ 226 h 249"/>
              <a:gd name="T92" fmla="*/ 123 w 304"/>
              <a:gd name="T93" fmla="*/ 226 h 249"/>
              <a:gd name="T94" fmla="*/ 121 w 304"/>
              <a:gd name="T95" fmla="*/ 217 h 249"/>
              <a:gd name="T96" fmla="*/ 81 w 304"/>
              <a:gd name="T97" fmla="*/ 213 h 249"/>
              <a:gd name="T98" fmla="*/ 46 w 304"/>
              <a:gd name="T99" fmla="*/ 207 h 249"/>
              <a:gd name="T100" fmla="*/ 20 w 304"/>
              <a:gd name="T101" fmla="*/ 197 h 249"/>
              <a:gd name="T102" fmla="*/ 10 w 304"/>
              <a:gd name="T103" fmla="*/ 194 h 249"/>
              <a:gd name="T104" fmla="*/ 6 w 304"/>
              <a:gd name="T105" fmla="*/ 188 h 249"/>
              <a:gd name="T106" fmla="*/ 2 w 304"/>
              <a:gd name="T107" fmla="*/ 182 h 249"/>
              <a:gd name="T108" fmla="*/ 0 w 304"/>
              <a:gd name="T109" fmla="*/ 176 h 249"/>
              <a:gd name="T110" fmla="*/ 0 w 304"/>
              <a:gd name="T111" fmla="*/ 169 h 249"/>
              <a:gd name="T112" fmla="*/ 0 w 304"/>
              <a:gd name="T113" fmla="*/ 21 h 249"/>
              <a:gd name="T114" fmla="*/ 0 w 304"/>
              <a:gd name="T115" fmla="*/ 15 h 249"/>
              <a:gd name="T116" fmla="*/ 4 w 304"/>
              <a:gd name="T117" fmla="*/ 9 h 249"/>
              <a:gd name="T118" fmla="*/ 8 w 304"/>
              <a:gd name="T119" fmla="*/ 3 h 249"/>
              <a:gd name="T120" fmla="*/ 14 w 304"/>
              <a:gd name="T121" fmla="*/ 2 h 249"/>
              <a:gd name="T122" fmla="*/ 21 w 304"/>
              <a:gd name="T12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4" h="249">
                <a:moveTo>
                  <a:pt x="21" y="15"/>
                </a:moveTo>
                <a:lnTo>
                  <a:pt x="18" y="15"/>
                </a:lnTo>
                <a:lnTo>
                  <a:pt x="16" y="19"/>
                </a:lnTo>
                <a:lnTo>
                  <a:pt x="14" y="21"/>
                </a:lnTo>
                <a:lnTo>
                  <a:pt x="14" y="169"/>
                </a:lnTo>
                <a:lnTo>
                  <a:pt x="16" y="173"/>
                </a:lnTo>
                <a:lnTo>
                  <a:pt x="18" y="174"/>
                </a:lnTo>
                <a:lnTo>
                  <a:pt x="21" y="176"/>
                </a:lnTo>
                <a:lnTo>
                  <a:pt x="281" y="176"/>
                </a:lnTo>
                <a:lnTo>
                  <a:pt x="285" y="174"/>
                </a:lnTo>
                <a:lnTo>
                  <a:pt x="288" y="173"/>
                </a:lnTo>
                <a:lnTo>
                  <a:pt x="288" y="169"/>
                </a:lnTo>
                <a:lnTo>
                  <a:pt x="288" y="21"/>
                </a:lnTo>
                <a:lnTo>
                  <a:pt x="288" y="19"/>
                </a:lnTo>
                <a:lnTo>
                  <a:pt x="285" y="15"/>
                </a:lnTo>
                <a:lnTo>
                  <a:pt x="281" y="15"/>
                </a:lnTo>
                <a:lnTo>
                  <a:pt x="21" y="15"/>
                </a:lnTo>
                <a:close/>
                <a:moveTo>
                  <a:pt x="21" y="0"/>
                </a:moveTo>
                <a:lnTo>
                  <a:pt x="281" y="0"/>
                </a:lnTo>
                <a:lnTo>
                  <a:pt x="288" y="2"/>
                </a:lnTo>
                <a:lnTo>
                  <a:pt x="294" y="3"/>
                </a:lnTo>
                <a:lnTo>
                  <a:pt x="300" y="9"/>
                </a:lnTo>
                <a:lnTo>
                  <a:pt x="302" y="15"/>
                </a:lnTo>
                <a:lnTo>
                  <a:pt x="304" y="21"/>
                </a:lnTo>
                <a:lnTo>
                  <a:pt x="304" y="169"/>
                </a:lnTo>
                <a:lnTo>
                  <a:pt x="302" y="176"/>
                </a:lnTo>
                <a:lnTo>
                  <a:pt x="302" y="182"/>
                </a:lnTo>
                <a:lnTo>
                  <a:pt x="298" y="188"/>
                </a:lnTo>
                <a:lnTo>
                  <a:pt x="292" y="194"/>
                </a:lnTo>
                <a:lnTo>
                  <a:pt x="283" y="197"/>
                </a:lnTo>
                <a:lnTo>
                  <a:pt x="258" y="207"/>
                </a:lnTo>
                <a:lnTo>
                  <a:pt x="223" y="213"/>
                </a:lnTo>
                <a:lnTo>
                  <a:pt x="183" y="217"/>
                </a:lnTo>
                <a:lnTo>
                  <a:pt x="179" y="226"/>
                </a:lnTo>
                <a:lnTo>
                  <a:pt x="252" y="226"/>
                </a:lnTo>
                <a:lnTo>
                  <a:pt x="260" y="228"/>
                </a:lnTo>
                <a:lnTo>
                  <a:pt x="265" y="232"/>
                </a:lnTo>
                <a:lnTo>
                  <a:pt x="271" y="236"/>
                </a:lnTo>
                <a:lnTo>
                  <a:pt x="273" y="242"/>
                </a:lnTo>
                <a:lnTo>
                  <a:pt x="275" y="249"/>
                </a:lnTo>
                <a:lnTo>
                  <a:pt x="27" y="249"/>
                </a:lnTo>
                <a:lnTo>
                  <a:pt x="29" y="242"/>
                </a:lnTo>
                <a:lnTo>
                  <a:pt x="33" y="236"/>
                </a:lnTo>
                <a:lnTo>
                  <a:pt x="37" y="232"/>
                </a:lnTo>
                <a:lnTo>
                  <a:pt x="43" y="228"/>
                </a:lnTo>
                <a:lnTo>
                  <a:pt x="50" y="226"/>
                </a:lnTo>
                <a:lnTo>
                  <a:pt x="123" y="226"/>
                </a:lnTo>
                <a:lnTo>
                  <a:pt x="121" y="217"/>
                </a:lnTo>
                <a:lnTo>
                  <a:pt x="81" y="213"/>
                </a:lnTo>
                <a:lnTo>
                  <a:pt x="46" y="207"/>
                </a:lnTo>
                <a:lnTo>
                  <a:pt x="20" y="197"/>
                </a:lnTo>
                <a:lnTo>
                  <a:pt x="10" y="194"/>
                </a:lnTo>
                <a:lnTo>
                  <a:pt x="6" y="188"/>
                </a:lnTo>
                <a:lnTo>
                  <a:pt x="2" y="182"/>
                </a:lnTo>
                <a:lnTo>
                  <a:pt x="0" y="176"/>
                </a:lnTo>
                <a:lnTo>
                  <a:pt x="0" y="169"/>
                </a:lnTo>
                <a:lnTo>
                  <a:pt x="0" y="21"/>
                </a:lnTo>
                <a:lnTo>
                  <a:pt x="0" y="15"/>
                </a:lnTo>
                <a:lnTo>
                  <a:pt x="4" y="9"/>
                </a:lnTo>
                <a:lnTo>
                  <a:pt x="8" y="3"/>
                </a:lnTo>
                <a:lnTo>
                  <a:pt x="14" y="2"/>
                </a:lnTo>
                <a:lnTo>
                  <a:pt x="21"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15"/>
          <p:cNvSpPr>
            <a:spLocks/>
          </p:cNvSpPr>
          <p:nvPr userDrawn="1"/>
        </p:nvSpPr>
        <p:spPr bwMode="auto">
          <a:xfrm>
            <a:off x="7691438" y="740296"/>
            <a:ext cx="212725" cy="414338"/>
          </a:xfrm>
          <a:custGeom>
            <a:avLst/>
            <a:gdLst>
              <a:gd name="T0" fmla="*/ 132 w 134"/>
              <a:gd name="T1" fmla="*/ 0 h 261"/>
              <a:gd name="T2" fmla="*/ 81 w 134"/>
              <a:gd name="T3" fmla="*/ 107 h 261"/>
              <a:gd name="T4" fmla="*/ 134 w 134"/>
              <a:gd name="T5" fmla="*/ 131 h 261"/>
              <a:gd name="T6" fmla="*/ 0 w 134"/>
              <a:gd name="T7" fmla="*/ 261 h 261"/>
              <a:gd name="T8" fmla="*/ 54 w 134"/>
              <a:gd name="T9" fmla="*/ 155 h 261"/>
              <a:gd name="T10" fmla="*/ 0 w 134"/>
              <a:gd name="T11" fmla="*/ 136 h 261"/>
              <a:gd name="T12" fmla="*/ 132 w 134"/>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34" h="261">
                <a:moveTo>
                  <a:pt x="132" y="0"/>
                </a:moveTo>
                <a:lnTo>
                  <a:pt x="81" y="107"/>
                </a:lnTo>
                <a:lnTo>
                  <a:pt x="134" y="131"/>
                </a:lnTo>
                <a:lnTo>
                  <a:pt x="0" y="261"/>
                </a:lnTo>
                <a:lnTo>
                  <a:pt x="54" y="155"/>
                </a:lnTo>
                <a:lnTo>
                  <a:pt x="0" y="136"/>
                </a:lnTo>
                <a:lnTo>
                  <a:pt x="132"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0" name="Freeform 16"/>
          <p:cNvSpPr>
            <a:spLocks noEditPoints="1"/>
          </p:cNvSpPr>
          <p:nvPr userDrawn="1"/>
        </p:nvSpPr>
        <p:spPr bwMode="auto">
          <a:xfrm>
            <a:off x="7678738" y="727596"/>
            <a:ext cx="238125" cy="439738"/>
          </a:xfrm>
          <a:custGeom>
            <a:avLst/>
            <a:gdLst>
              <a:gd name="T0" fmla="*/ 112 w 150"/>
              <a:gd name="T1" fmla="*/ 46 h 277"/>
              <a:gd name="T2" fmla="*/ 23 w 150"/>
              <a:gd name="T3" fmla="*/ 140 h 277"/>
              <a:gd name="T4" fmla="*/ 66 w 150"/>
              <a:gd name="T5" fmla="*/ 156 h 277"/>
              <a:gd name="T6" fmla="*/ 68 w 150"/>
              <a:gd name="T7" fmla="*/ 158 h 277"/>
              <a:gd name="T8" fmla="*/ 69 w 150"/>
              <a:gd name="T9" fmla="*/ 160 h 277"/>
              <a:gd name="T10" fmla="*/ 69 w 150"/>
              <a:gd name="T11" fmla="*/ 163 h 277"/>
              <a:gd name="T12" fmla="*/ 69 w 150"/>
              <a:gd name="T13" fmla="*/ 167 h 277"/>
              <a:gd name="T14" fmla="*/ 37 w 150"/>
              <a:gd name="T15" fmla="*/ 231 h 277"/>
              <a:gd name="T16" fmla="*/ 129 w 150"/>
              <a:gd name="T17" fmla="*/ 140 h 277"/>
              <a:gd name="T18" fmla="*/ 87 w 150"/>
              <a:gd name="T19" fmla="*/ 123 h 277"/>
              <a:gd name="T20" fmla="*/ 83 w 150"/>
              <a:gd name="T21" fmla="*/ 121 h 277"/>
              <a:gd name="T22" fmla="*/ 81 w 150"/>
              <a:gd name="T23" fmla="*/ 117 h 277"/>
              <a:gd name="T24" fmla="*/ 81 w 150"/>
              <a:gd name="T25" fmla="*/ 115 h 277"/>
              <a:gd name="T26" fmla="*/ 83 w 150"/>
              <a:gd name="T27" fmla="*/ 112 h 277"/>
              <a:gd name="T28" fmla="*/ 112 w 150"/>
              <a:gd name="T29" fmla="*/ 46 h 277"/>
              <a:gd name="T30" fmla="*/ 140 w 150"/>
              <a:gd name="T31" fmla="*/ 0 h 277"/>
              <a:gd name="T32" fmla="*/ 144 w 150"/>
              <a:gd name="T33" fmla="*/ 0 h 277"/>
              <a:gd name="T34" fmla="*/ 146 w 150"/>
              <a:gd name="T35" fmla="*/ 4 h 277"/>
              <a:gd name="T36" fmla="*/ 148 w 150"/>
              <a:gd name="T37" fmla="*/ 6 h 277"/>
              <a:gd name="T38" fmla="*/ 146 w 150"/>
              <a:gd name="T39" fmla="*/ 10 h 277"/>
              <a:gd name="T40" fmla="*/ 100 w 150"/>
              <a:gd name="T41" fmla="*/ 112 h 277"/>
              <a:gd name="T42" fmla="*/ 144 w 150"/>
              <a:gd name="T43" fmla="*/ 131 h 277"/>
              <a:gd name="T44" fmla="*/ 148 w 150"/>
              <a:gd name="T45" fmla="*/ 133 h 277"/>
              <a:gd name="T46" fmla="*/ 150 w 150"/>
              <a:gd name="T47" fmla="*/ 137 h 277"/>
              <a:gd name="T48" fmla="*/ 150 w 150"/>
              <a:gd name="T49" fmla="*/ 140 h 277"/>
              <a:gd name="T50" fmla="*/ 148 w 150"/>
              <a:gd name="T51" fmla="*/ 144 h 277"/>
              <a:gd name="T52" fmla="*/ 14 w 150"/>
              <a:gd name="T53" fmla="*/ 275 h 277"/>
              <a:gd name="T54" fmla="*/ 12 w 150"/>
              <a:gd name="T55" fmla="*/ 275 h 277"/>
              <a:gd name="T56" fmla="*/ 8 w 150"/>
              <a:gd name="T57" fmla="*/ 277 h 277"/>
              <a:gd name="T58" fmla="*/ 6 w 150"/>
              <a:gd name="T59" fmla="*/ 277 h 277"/>
              <a:gd name="T60" fmla="*/ 4 w 150"/>
              <a:gd name="T61" fmla="*/ 275 h 277"/>
              <a:gd name="T62" fmla="*/ 2 w 150"/>
              <a:gd name="T63" fmla="*/ 273 h 277"/>
              <a:gd name="T64" fmla="*/ 0 w 150"/>
              <a:gd name="T65" fmla="*/ 269 h 277"/>
              <a:gd name="T66" fmla="*/ 2 w 150"/>
              <a:gd name="T67" fmla="*/ 265 h 277"/>
              <a:gd name="T68" fmla="*/ 52 w 150"/>
              <a:gd name="T69" fmla="*/ 167 h 277"/>
              <a:gd name="T70" fmla="*/ 6 w 150"/>
              <a:gd name="T71" fmla="*/ 152 h 277"/>
              <a:gd name="T72" fmla="*/ 2 w 150"/>
              <a:gd name="T73" fmla="*/ 150 h 277"/>
              <a:gd name="T74" fmla="*/ 0 w 150"/>
              <a:gd name="T75" fmla="*/ 146 h 277"/>
              <a:gd name="T76" fmla="*/ 0 w 150"/>
              <a:gd name="T77" fmla="*/ 142 h 277"/>
              <a:gd name="T78" fmla="*/ 2 w 150"/>
              <a:gd name="T79" fmla="*/ 139 h 277"/>
              <a:gd name="T80" fmla="*/ 135 w 150"/>
              <a:gd name="T81" fmla="*/ 2 h 277"/>
              <a:gd name="T82" fmla="*/ 137 w 150"/>
              <a:gd name="T83" fmla="*/ 0 h 277"/>
              <a:gd name="T84" fmla="*/ 140 w 150"/>
              <a:gd name="T8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277">
                <a:moveTo>
                  <a:pt x="112" y="46"/>
                </a:moveTo>
                <a:lnTo>
                  <a:pt x="23" y="140"/>
                </a:lnTo>
                <a:lnTo>
                  <a:pt x="66" y="156"/>
                </a:lnTo>
                <a:lnTo>
                  <a:pt x="68" y="158"/>
                </a:lnTo>
                <a:lnTo>
                  <a:pt x="69" y="160"/>
                </a:lnTo>
                <a:lnTo>
                  <a:pt x="69" y="163"/>
                </a:lnTo>
                <a:lnTo>
                  <a:pt x="69" y="167"/>
                </a:lnTo>
                <a:lnTo>
                  <a:pt x="37" y="231"/>
                </a:lnTo>
                <a:lnTo>
                  <a:pt x="129" y="140"/>
                </a:lnTo>
                <a:lnTo>
                  <a:pt x="87" y="123"/>
                </a:lnTo>
                <a:lnTo>
                  <a:pt x="83" y="121"/>
                </a:lnTo>
                <a:lnTo>
                  <a:pt x="81" y="117"/>
                </a:lnTo>
                <a:lnTo>
                  <a:pt x="81" y="115"/>
                </a:lnTo>
                <a:lnTo>
                  <a:pt x="83" y="112"/>
                </a:lnTo>
                <a:lnTo>
                  <a:pt x="112" y="46"/>
                </a:lnTo>
                <a:close/>
                <a:moveTo>
                  <a:pt x="140" y="0"/>
                </a:moveTo>
                <a:lnTo>
                  <a:pt x="144" y="0"/>
                </a:lnTo>
                <a:lnTo>
                  <a:pt x="146" y="4"/>
                </a:lnTo>
                <a:lnTo>
                  <a:pt x="148" y="6"/>
                </a:lnTo>
                <a:lnTo>
                  <a:pt x="146" y="10"/>
                </a:lnTo>
                <a:lnTo>
                  <a:pt x="100" y="112"/>
                </a:lnTo>
                <a:lnTo>
                  <a:pt x="144" y="131"/>
                </a:lnTo>
                <a:lnTo>
                  <a:pt x="148" y="133"/>
                </a:lnTo>
                <a:lnTo>
                  <a:pt x="150" y="137"/>
                </a:lnTo>
                <a:lnTo>
                  <a:pt x="150" y="140"/>
                </a:lnTo>
                <a:lnTo>
                  <a:pt x="148" y="144"/>
                </a:lnTo>
                <a:lnTo>
                  <a:pt x="14" y="275"/>
                </a:lnTo>
                <a:lnTo>
                  <a:pt x="12" y="275"/>
                </a:lnTo>
                <a:lnTo>
                  <a:pt x="8" y="277"/>
                </a:lnTo>
                <a:lnTo>
                  <a:pt x="6" y="277"/>
                </a:lnTo>
                <a:lnTo>
                  <a:pt x="4" y="275"/>
                </a:lnTo>
                <a:lnTo>
                  <a:pt x="2" y="273"/>
                </a:lnTo>
                <a:lnTo>
                  <a:pt x="0" y="269"/>
                </a:lnTo>
                <a:lnTo>
                  <a:pt x="2" y="265"/>
                </a:lnTo>
                <a:lnTo>
                  <a:pt x="52" y="167"/>
                </a:lnTo>
                <a:lnTo>
                  <a:pt x="6" y="152"/>
                </a:lnTo>
                <a:lnTo>
                  <a:pt x="2" y="150"/>
                </a:lnTo>
                <a:lnTo>
                  <a:pt x="0" y="146"/>
                </a:lnTo>
                <a:lnTo>
                  <a:pt x="0" y="142"/>
                </a:lnTo>
                <a:lnTo>
                  <a:pt x="2" y="139"/>
                </a:lnTo>
                <a:lnTo>
                  <a:pt x="135" y="2"/>
                </a:lnTo>
                <a:lnTo>
                  <a:pt x="137" y="0"/>
                </a:lnTo>
                <a:lnTo>
                  <a:pt x="14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1" name="Freeform 17"/>
          <p:cNvSpPr>
            <a:spLocks noEditPoints="1"/>
          </p:cNvSpPr>
          <p:nvPr userDrawn="1"/>
        </p:nvSpPr>
        <p:spPr bwMode="auto">
          <a:xfrm>
            <a:off x="6588126" y="913333"/>
            <a:ext cx="88900" cy="92075"/>
          </a:xfrm>
          <a:custGeom>
            <a:avLst/>
            <a:gdLst>
              <a:gd name="T0" fmla="*/ 29 w 56"/>
              <a:gd name="T1" fmla="*/ 18 h 58"/>
              <a:gd name="T2" fmla="*/ 25 w 56"/>
              <a:gd name="T3" fmla="*/ 18 h 58"/>
              <a:gd name="T4" fmla="*/ 19 w 56"/>
              <a:gd name="T5" fmla="*/ 22 h 58"/>
              <a:gd name="T6" fmla="*/ 17 w 56"/>
              <a:gd name="T7" fmla="*/ 25 h 58"/>
              <a:gd name="T8" fmla="*/ 17 w 56"/>
              <a:gd name="T9" fmla="*/ 29 h 58"/>
              <a:gd name="T10" fmla="*/ 17 w 56"/>
              <a:gd name="T11" fmla="*/ 35 h 58"/>
              <a:gd name="T12" fmla="*/ 19 w 56"/>
              <a:gd name="T13" fmla="*/ 39 h 58"/>
              <a:gd name="T14" fmla="*/ 25 w 56"/>
              <a:gd name="T15" fmla="*/ 41 h 58"/>
              <a:gd name="T16" fmla="*/ 29 w 56"/>
              <a:gd name="T17" fmla="*/ 43 h 58"/>
              <a:gd name="T18" fmla="*/ 35 w 56"/>
              <a:gd name="T19" fmla="*/ 41 h 58"/>
              <a:gd name="T20" fmla="*/ 38 w 56"/>
              <a:gd name="T21" fmla="*/ 39 h 58"/>
              <a:gd name="T22" fmla="*/ 40 w 56"/>
              <a:gd name="T23" fmla="*/ 35 h 58"/>
              <a:gd name="T24" fmla="*/ 42 w 56"/>
              <a:gd name="T25" fmla="*/ 29 h 58"/>
              <a:gd name="T26" fmla="*/ 40 w 56"/>
              <a:gd name="T27" fmla="*/ 25 h 58"/>
              <a:gd name="T28" fmla="*/ 38 w 56"/>
              <a:gd name="T29" fmla="*/ 22 h 58"/>
              <a:gd name="T30" fmla="*/ 35 w 56"/>
              <a:gd name="T31" fmla="*/ 18 h 58"/>
              <a:gd name="T32" fmla="*/ 29 w 56"/>
              <a:gd name="T33" fmla="*/ 18 h 58"/>
              <a:gd name="T34" fmla="*/ 29 w 56"/>
              <a:gd name="T35" fmla="*/ 0 h 58"/>
              <a:gd name="T36" fmla="*/ 36 w 56"/>
              <a:gd name="T37" fmla="*/ 2 h 58"/>
              <a:gd name="T38" fmla="*/ 44 w 56"/>
              <a:gd name="T39" fmla="*/ 4 h 58"/>
              <a:gd name="T40" fmla="*/ 50 w 56"/>
              <a:gd name="T41" fmla="*/ 10 h 58"/>
              <a:gd name="T42" fmla="*/ 56 w 56"/>
              <a:gd name="T43" fmla="*/ 22 h 58"/>
              <a:gd name="T44" fmla="*/ 56 w 56"/>
              <a:gd name="T45" fmla="*/ 37 h 58"/>
              <a:gd name="T46" fmla="*/ 50 w 56"/>
              <a:gd name="T47" fmla="*/ 50 h 58"/>
              <a:gd name="T48" fmla="*/ 36 w 56"/>
              <a:gd name="T49" fmla="*/ 58 h 58"/>
              <a:gd name="T50" fmla="*/ 21 w 56"/>
              <a:gd name="T51" fmla="*/ 58 h 58"/>
              <a:gd name="T52" fmla="*/ 10 w 56"/>
              <a:gd name="T53" fmla="*/ 50 h 58"/>
              <a:gd name="T54" fmla="*/ 4 w 56"/>
              <a:gd name="T55" fmla="*/ 45 h 58"/>
              <a:gd name="T56" fmla="*/ 2 w 56"/>
              <a:gd name="T57" fmla="*/ 37 h 58"/>
              <a:gd name="T58" fmla="*/ 0 w 56"/>
              <a:gd name="T59" fmla="*/ 29 h 58"/>
              <a:gd name="T60" fmla="*/ 2 w 56"/>
              <a:gd name="T61" fmla="*/ 22 h 58"/>
              <a:gd name="T62" fmla="*/ 4 w 56"/>
              <a:gd name="T63" fmla="*/ 16 h 58"/>
              <a:gd name="T64" fmla="*/ 10 w 56"/>
              <a:gd name="T65" fmla="*/ 10 h 58"/>
              <a:gd name="T66" fmla="*/ 15 w 56"/>
              <a:gd name="T67" fmla="*/ 4 h 58"/>
              <a:gd name="T68" fmla="*/ 21 w 56"/>
              <a:gd name="T69" fmla="*/ 2 h 58"/>
              <a:gd name="T70" fmla="*/ 29 w 56"/>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8">
                <a:moveTo>
                  <a:pt x="29" y="18"/>
                </a:moveTo>
                <a:lnTo>
                  <a:pt x="25" y="18"/>
                </a:lnTo>
                <a:lnTo>
                  <a:pt x="19" y="22"/>
                </a:lnTo>
                <a:lnTo>
                  <a:pt x="17" y="25"/>
                </a:lnTo>
                <a:lnTo>
                  <a:pt x="17" y="29"/>
                </a:lnTo>
                <a:lnTo>
                  <a:pt x="17" y="35"/>
                </a:lnTo>
                <a:lnTo>
                  <a:pt x="19" y="39"/>
                </a:lnTo>
                <a:lnTo>
                  <a:pt x="25" y="41"/>
                </a:lnTo>
                <a:lnTo>
                  <a:pt x="29" y="43"/>
                </a:lnTo>
                <a:lnTo>
                  <a:pt x="35" y="41"/>
                </a:lnTo>
                <a:lnTo>
                  <a:pt x="38" y="39"/>
                </a:lnTo>
                <a:lnTo>
                  <a:pt x="40" y="35"/>
                </a:lnTo>
                <a:lnTo>
                  <a:pt x="42" y="29"/>
                </a:lnTo>
                <a:lnTo>
                  <a:pt x="40" y="25"/>
                </a:lnTo>
                <a:lnTo>
                  <a:pt x="38" y="22"/>
                </a:lnTo>
                <a:lnTo>
                  <a:pt x="35" y="18"/>
                </a:lnTo>
                <a:lnTo>
                  <a:pt x="29" y="18"/>
                </a:lnTo>
                <a:close/>
                <a:moveTo>
                  <a:pt x="29" y="0"/>
                </a:moveTo>
                <a:lnTo>
                  <a:pt x="36" y="2"/>
                </a:lnTo>
                <a:lnTo>
                  <a:pt x="44" y="4"/>
                </a:lnTo>
                <a:lnTo>
                  <a:pt x="50" y="10"/>
                </a:lnTo>
                <a:lnTo>
                  <a:pt x="56" y="22"/>
                </a:lnTo>
                <a:lnTo>
                  <a:pt x="56" y="37"/>
                </a:lnTo>
                <a:lnTo>
                  <a:pt x="50" y="50"/>
                </a:lnTo>
                <a:lnTo>
                  <a:pt x="36" y="58"/>
                </a:lnTo>
                <a:lnTo>
                  <a:pt x="21" y="58"/>
                </a:lnTo>
                <a:lnTo>
                  <a:pt x="10" y="50"/>
                </a:lnTo>
                <a:lnTo>
                  <a:pt x="4" y="45"/>
                </a:lnTo>
                <a:lnTo>
                  <a:pt x="2" y="37"/>
                </a:lnTo>
                <a:lnTo>
                  <a:pt x="0" y="29"/>
                </a:lnTo>
                <a:lnTo>
                  <a:pt x="2" y="22"/>
                </a:lnTo>
                <a:lnTo>
                  <a:pt x="4" y="16"/>
                </a:lnTo>
                <a:lnTo>
                  <a:pt x="10" y="10"/>
                </a:lnTo>
                <a:lnTo>
                  <a:pt x="15" y="4"/>
                </a:lnTo>
                <a:lnTo>
                  <a:pt x="21" y="2"/>
                </a:lnTo>
                <a:lnTo>
                  <a:pt x="2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2" name="Freeform 18"/>
          <p:cNvSpPr>
            <a:spLocks/>
          </p:cNvSpPr>
          <p:nvPr userDrawn="1"/>
        </p:nvSpPr>
        <p:spPr bwMode="auto">
          <a:xfrm>
            <a:off x="6621463" y="773633"/>
            <a:ext cx="23813" cy="115888"/>
          </a:xfrm>
          <a:custGeom>
            <a:avLst/>
            <a:gdLst>
              <a:gd name="T0" fmla="*/ 8 w 15"/>
              <a:gd name="T1" fmla="*/ 0 h 73"/>
              <a:gd name="T2" fmla="*/ 12 w 15"/>
              <a:gd name="T3" fmla="*/ 2 h 73"/>
              <a:gd name="T4" fmla="*/ 15 w 15"/>
              <a:gd name="T5" fmla="*/ 4 h 73"/>
              <a:gd name="T6" fmla="*/ 15 w 15"/>
              <a:gd name="T7" fmla="*/ 8 h 73"/>
              <a:gd name="T8" fmla="*/ 15 w 15"/>
              <a:gd name="T9" fmla="*/ 65 h 73"/>
              <a:gd name="T10" fmla="*/ 15 w 15"/>
              <a:gd name="T11" fmla="*/ 69 h 73"/>
              <a:gd name="T12" fmla="*/ 12 w 15"/>
              <a:gd name="T13" fmla="*/ 71 h 73"/>
              <a:gd name="T14" fmla="*/ 8 w 15"/>
              <a:gd name="T15" fmla="*/ 73 h 73"/>
              <a:gd name="T16" fmla="*/ 4 w 15"/>
              <a:gd name="T17" fmla="*/ 71 h 73"/>
              <a:gd name="T18" fmla="*/ 2 w 15"/>
              <a:gd name="T19" fmla="*/ 69 h 73"/>
              <a:gd name="T20" fmla="*/ 0 w 15"/>
              <a:gd name="T21" fmla="*/ 65 h 73"/>
              <a:gd name="T22" fmla="*/ 0 w 15"/>
              <a:gd name="T23" fmla="*/ 8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2" y="2"/>
                </a:lnTo>
                <a:lnTo>
                  <a:pt x="15" y="4"/>
                </a:lnTo>
                <a:lnTo>
                  <a:pt x="15" y="8"/>
                </a:lnTo>
                <a:lnTo>
                  <a:pt x="15" y="65"/>
                </a:lnTo>
                <a:lnTo>
                  <a:pt x="15" y="69"/>
                </a:lnTo>
                <a:lnTo>
                  <a:pt x="12" y="71"/>
                </a:lnTo>
                <a:lnTo>
                  <a:pt x="8" y="73"/>
                </a:lnTo>
                <a:lnTo>
                  <a:pt x="4" y="71"/>
                </a:lnTo>
                <a:lnTo>
                  <a:pt x="2" y="69"/>
                </a:lnTo>
                <a:lnTo>
                  <a:pt x="0" y="65"/>
                </a:lnTo>
                <a:lnTo>
                  <a:pt x="0" y="8"/>
                </a:lnTo>
                <a:lnTo>
                  <a:pt x="2"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9"/>
          <p:cNvSpPr>
            <a:spLocks/>
          </p:cNvSpPr>
          <p:nvPr userDrawn="1"/>
        </p:nvSpPr>
        <p:spPr bwMode="auto">
          <a:xfrm>
            <a:off x="6621463" y="1048271"/>
            <a:ext cx="23813" cy="115888"/>
          </a:xfrm>
          <a:custGeom>
            <a:avLst/>
            <a:gdLst>
              <a:gd name="T0" fmla="*/ 8 w 15"/>
              <a:gd name="T1" fmla="*/ 0 h 73"/>
              <a:gd name="T2" fmla="*/ 12 w 15"/>
              <a:gd name="T3" fmla="*/ 2 h 73"/>
              <a:gd name="T4" fmla="*/ 15 w 15"/>
              <a:gd name="T5" fmla="*/ 4 h 73"/>
              <a:gd name="T6" fmla="*/ 15 w 15"/>
              <a:gd name="T7" fmla="*/ 8 h 73"/>
              <a:gd name="T8" fmla="*/ 15 w 15"/>
              <a:gd name="T9" fmla="*/ 65 h 73"/>
              <a:gd name="T10" fmla="*/ 15 w 15"/>
              <a:gd name="T11" fmla="*/ 69 h 73"/>
              <a:gd name="T12" fmla="*/ 12 w 15"/>
              <a:gd name="T13" fmla="*/ 71 h 73"/>
              <a:gd name="T14" fmla="*/ 8 w 15"/>
              <a:gd name="T15" fmla="*/ 73 h 73"/>
              <a:gd name="T16" fmla="*/ 4 w 15"/>
              <a:gd name="T17" fmla="*/ 71 h 73"/>
              <a:gd name="T18" fmla="*/ 2 w 15"/>
              <a:gd name="T19" fmla="*/ 69 h 73"/>
              <a:gd name="T20" fmla="*/ 0 w 15"/>
              <a:gd name="T21" fmla="*/ 65 h 73"/>
              <a:gd name="T22" fmla="*/ 0 w 15"/>
              <a:gd name="T23" fmla="*/ 8 h 73"/>
              <a:gd name="T24" fmla="*/ 2 w 15"/>
              <a:gd name="T25" fmla="*/ 4 h 73"/>
              <a:gd name="T26" fmla="*/ 4 w 15"/>
              <a:gd name="T27" fmla="*/ 2 h 73"/>
              <a:gd name="T28" fmla="*/ 8 w 15"/>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73">
                <a:moveTo>
                  <a:pt x="8" y="0"/>
                </a:moveTo>
                <a:lnTo>
                  <a:pt x="12" y="2"/>
                </a:lnTo>
                <a:lnTo>
                  <a:pt x="15" y="4"/>
                </a:lnTo>
                <a:lnTo>
                  <a:pt x="15" y="8"/>
                </a:lnTo>
                <a:lnTo>
                  <a:pt x="15" y="65"/>
                </a:lnTo>
                <a:lnTo>
                  <a:pt x="15" y="69"/>
                </a:lnTo>
                <a:lnTo>
                  <a:pt x="12" y="71"/>
                </a:lnTo>
                <a:lnTo>
                  <a:pt x="8" y="73"/>
                </a:lnTo>
                <a:lnTo>
                  <a:pt x="4" y="71"/>
                </a:lnTo>
                <a:lnTo>
                  <a:pt x="2" y="69"/>
                </a:lnTo>
                <a:lnTo>
                  <a:pt x="0" y="65"/>
                </a:lnTo>
                <a:lnTo>
                  <a:pt x="0" y="8"/>
                </a:lnTo>
                <a:lnTo>
                  <a:pt x="2" y="4"/>
                </a:lnTo>
                <a:lnTo>
                  <a:pt x="4" y="2"/>
                </a:lnTo>
                <a:lnTo>
                  <a:pt x="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4" name="Freeform 20"/>
          <p:cNvSpPr>
            <a:spLocks/>
          </p:cNvSpPr>
          <p:nvPr userDrawn="1"/>
        </p:nvSpPr>
        <p:spPr bwMode="auto">
          <a:xfrm>
            <a:off x="6445251" y="948258"/>
            <a:ext cx="112713" cy="23813"/>
          </a:xfrm>
          <a:custGeom>
            <a:avLst/>
            <a:gdLst>
              <a:gd name="T0" fmla="*/ 7 w 71"/>
              <a:gd name="T1" fmla="*/ 0 h 15"/>
              <a:gd name="T2" fmla="*/ 63 w 71"/>
              <a:gd name="T3" fmla="*/ 0 h 15"/>
              <a:gd name="T4" fmla="*/ 67 w 71"/>
              <a:gd name="T5" fmla="*/ 1 h 15"/>
              <a:gd name="T6" fmla="*/ 71 w 71"/>
              <a:gd name="T7" fmla="*/ 3 h 15"/>
              <a:gd name="T8" fmla="*/ 71 w 71"/>
              <a:gd name="T9" fmla="*/ 7 h 15"/>
              <a:gd name="T10" fmla="*/ 71 w 71"/>
              <a:gd name="T11" fmla="*/ 11 h 15"/>
              <a:gd name="T12" fmla="*/ 67 w 71"/>
              <a:gd name="T13" fmla="*/ 15 h 15"/>
              <a:gd name="T14" fmla="*/ 63 w 71"/>
              <a:gd name="T15" fmla="*/ 15 h 15"/>
              <a:gd name="T16" fmla="*/ 7 w 71"/>
              <a:gd name="T17" fmla="*/ 15 h 15"/>
              <a:gd name="T18" fmla="*/ 4 w 71"/>
              <a:gd name="T19" fmla="*/ 15 h 15"/>
              <a:gd name="T20" fmla="*/ 0 w 71"/>
              <a:gd name="T21" fmla="*/ 11 h 15"/>
              <a:gd name="T22" fmla="*/ 0 w 71"/>
              <a:gd name="T23" fmla="*/ 7 h 15"/>
              <a:gd name="T24" fmla="*/ 0 w 71"/>
              <a:gd name="T25" fmla="*/ 3 h 15"/>
              <a:gd name="T26" fmla="*/ 4 w 71"/>
              <a:gd name="T27" fmla="*/ 1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1"/>
                </a:lnTo>
                <a:lnTo>
                  <a:pt x="71" y="3"/>
                </a:lnTo>
                <a:lnTo>
                  <a:pt x="71" y="7"/>
                </a:lnTo>
                <a:lnTo>
                  <a:pt x="71" y="11"/>
                </a:lnTo>
                <a:lnTo>
                  <a:pt x="67" y="15"/>
                </a:lnTo>
                <a:lnTo>
                  <a:pt x="63" y="15"/>
                </a:lnTo>
                <a:lnTo>
                  <a:pt x="7" y="15"/>
                </a:lnTo>
                <a:lnTo>
                  <a:pt x="4" y="15"/>
                </a:lnTo>
                <a:lnTo>
                  <a:pt x="0" y="11"/>
                </a:lnTo>
                <a:lnTo>
                  <a:pt x="0" y="7"/>
                </a:lnTo>
                <a:lnTo>
                  <a:pt x="0" y="3"/>
                </a:lnTo>
                <a:lnTo>
                  <a:pt x="4" y="1"/>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21"/>
          <p:cNvSpPr>
            <a:spLocks/>
          </p:cNvSpPr>
          <p:nvPr userDrawn="1"/>
        </p:nvSpPr>
        <p:spPr bwMode="auto">
          <a:xfrm>
            <a:off x="6719888" y="948258"/>
            <a:ext cx="112713" cy="23813"/>
          </a:xfrm>
          <a:custGeom>
            <a:avLst/>
            <a:gdLst>
              <a:gd name="T0" fmla="*/ 7 w 71"/>
              <a:gd name="T1" fmla="*/ 0 h 15"/>
              <a:gd name="T2" fmla="*/ 63 w 71"/>
              <a:gd name="T3" fmla="*/ 0 h 15"/>
              <a:gd name="T4" fmla="*/ 67 w 71"/>
              <a:gd name="T5" fmla="*/ 1 h 15"/>
              <a:gd name="T6" fmla="*/ 71 w 71"/>
              <a:gd name="T7" fmla="*/ 3 h 15"/>
              <a:gd name="T8" fmla="*/ 71 w 71"/>
              <a:gd name="T9" fmla="*/ 7 h 15"/>
              <a:gd name="T10" fmla="*/ 71 w 71"/>
              <a:gd name="T11" fmla="*/ 11 h 15"/>
              <a:gd name="T12" fmla="*/ 67 w 71"/>
              <a:gd name="T13" fmla="*/ 15 h 15"/>
              <a:gd name="T14" fmla="*/ 63 w 71"/>
              <a:gd name="T15" fmla="*/ 15 h 15"/>
              <a:gd name="T16" fmla="*/ 7 w 71"/>
              <a:gd name="T17" fmla="*/ 15 h 15"/>
              <a:gd name="T18" fmla="*/ 3 w 71"/>
              <a:gd name="T19" fmla="*/ 15 h 15"/>
              <a:gd name="T20" fmla="*/ 0 w 71"/>
              <a:gd name="T21" fmla="*/ 11 h 15"/>
              <a:gd name="T22" fmla="*/ 0 w 71"/>
              <a:gd name="T23" fmla="*/ 7 h 15"/>
              <a:gd name="T24" fmla="*/ 0 w 71"/>
              <a:gd name="T25" fmla="*/ 3 h 15"/>
              <a:gd name="T26" fmla="*/ 3 w 71"/>
              <a:gd name="T27" fmla="*/ 1 h 15"/>
              <a:gd name="T28" fmla="*/ 7 w 71"/>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5">
                <a:moveTo>
                  <a:pt x="7" y="0"/>
                </a:moveTo>
                <a:lnTo>
                  <a:pt x="63" y="0"/>
                </a:lnTo>
                <a:lnTo>
                  <a:pt x="67" y="1"/>
                </a:lnTo>
                <a:lnTo>
                  <a:pt x="71" y="3"/>
                </a:lnTo>
                <a:lnTo>
                  <a:pt x="71" y="7"/>
                </a:lnTo>
                <a:lnTo>
                  <a:pt x="71" y="11"/>
                </a:lnTo>
                <a:lnTo>
                  <a:pt x="67" y="15"/>
                </a:lnTo>
                <a:lnTo>
                  <a:pt x="63" y="15"/>
                </a:lnTo>
                <a:lnTo>
                  <a:pt x="7" y="15"/>
                </a:lnTo>
                <a:lnTo>
                  <a:pt x="3" y="15"/>
                </a:lnTo>
                <a:lnTo>
                  <a:pt x="0" y="11"/>
                </a:lnTo>
                <a:lnTo>
                  <a:pt x="0" y="7"/>
                </a:lnTo>
                <a:lnTo>
                  <a:pt x="0" y="3"/>
                </a:lnTo>
                <a:lnTo>
                  <a:pt x="3" y="1"/>
                </a:lnTo>
                <a:lnTo>
                  <a:pt x="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6" name="Freeform 22"/>
          <p:cNvSpPr>
            <a:spLocks/>
          </p:cNvSpPr>
          <p:nvPr userDrawn="1"/>
        </p:nvSpPr>
        <p:spPr bwMode="auto">
          <a:xfrm>
            <a:off x="6684963" y="816496"/>
            <a:ext cx="85725" cy="88900"/>
          </a:xfrm>
          <a:custGeom>
            <a:avLst/>
            <a:gdLst>
              <a:gd name="T0" fmla="*/ 48 w 54"/>
              <a:gd name="T1" fmla="*/ 0 h 56"/>
              <a:gd name="T2" fmla="*/ 52 w 54"/>
              <a:gd name="T3" fmla="*/ 2 h 56"/>
              <a:gd name="T4" fmla="*/ 54 w 54"/>
              <a:gd name="T5" fmla="*/ 4 h 56"/>
              <a:gd name="T6" fmla="*/ 54 w 54"/>
              <a:gd name="T7" fmla="*/ 8 h 56"/>
              <a:gd name="T8" fmla="*/ 52 w 54"/>
              <a:gd name="T9" fmla="*/ 11 h 56"/>
              <a:gd name="T10" fmla="*/ 14 w 54"/>
              <a:gd name="T11" fmla="*/ 54 h 56"/>
              <a:gd name="T12" fmla="*/ 10 w 54"/>
              <a:gd name="T13" fmla="*/ 56 h 56"/>
              <a:gd name="T14" fmla="*/ 8 w 54"/>
              <a:gd name="T15" fmla="*/ 56 h 56"/>
              <a:gd name="T16" fmla="*/ 4 w 54"/>
              <a:gd name="T17" fmla="*/ 56 h 56"/>
              <a:gd name="T18" fmla="*/ 2 w 54"/>
              <a:gd name="T19" fmla="*/ 54 h 56"/>
              <a:gd name="T20" fmla="*/ 0 w 54"/>
              <a:gd name="T21" fmla="*/ 50 h 56"/>
              <a:gd name="T22" fmla="*/ 0 w 54"/>
              <a:gd name="T23" fmla="*/ 46 h 56"/>
              <a:gd name="T24" fmla="*/ 2 w 54"/>
              <a:gd name="T25" fmla="*/ 42 h 56"/>
              <a:gd name="T26" fmla="*/ 41 w 54"/>
              <a:gd name="T27" fmla="*/ 2 h 56"/>
              <a:gd name="T28" fmla="*/ 45 w 54"/>
              <a:gd name="T29" fmla="*/ 0 h 56"/>
              <a:gd name="T30" fmla="*/ 48 w 54"/>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6">
                <a:moveTo>
                  <a:pt x="48" y="0"/>
                </a:moveTo>
                <a:lnTo>
                  <a:pt x="52" y="2"/>
                </a:lnTo>
                <a:lnTo>
                  <a:pt x="54" y="4"/>
                </a:lnTo>
                <a:lnTo>
                  <a:pt x="54" y="8"/>
                </a:lnTo>
                <a:lnTo>
                  <a:pt x="52" y="11"/>
                </a:lnTo>
                <a:lnTo>
                  <a:pt x="14" y="54"/>
                </a:lnTo>
                <a:lnTo>
                  <a:pt x="10" y="56"/>
                </a:lnTo>
                <a:lnTo>
                  <a:pt x="8" y="56"/>
                </a:lnTo>
                <a:lnTo>
                  <a:pt x="4" y="56"/>
                </a:lnTo>
                <a:lnTo>
                  <a:pt x="2" y="54"/>
                </a:lnTo>
                <a:lnTo>
                  <a:pt x="0" y="50"/>
                </a:lnTo>
                <a:lnTo>
                  <a:pt x="0" y="46"/>
                </a:lnTo>
                <a:lnTo>
                  <a:pt x="2" y="42"/>
                </a:lnTo>
                <a:lnTo>
                  <a:pt x="41" y="2"/>
                </a:lnTo>
                <a:lnTo>
                  <a:pt x="45"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7" name="Freeform 23"/>
          <p:cNvSpPr>
            <a:spLocks/>
          </p:cNvSpPr>
          <p:nvPr userDrawn="1"/>
        </p:nvSpPr>
        <p:spPr bwMode="auto">
          <a:xfrm>
            <a:off x="6496051" y="1014933"/>
            <a:ext cx="85725" cy="90488"/>
          </a:xfrm>
          <a:custGeom>
            <a:avLst/>
            <a:gdLst>
              <a:gd name="T0" fmla="*/ 48 w 54"/>
              <a:gd name="T1" fmla="*/ 0 h 57"/>
              <a:gd name="T2" fmla="*/ 52 w 54"/>
              <a:gd name="T3" fmla="*/ 2 h 57"/>
              <a:gd name="T4" fmla="*/ 54 w 54"/>
              <a:gd name="T5" fmla="*/ 6 h 57"/>
              <a:gd name="T6" fmla="*/ 54 w 54"/>
              <a:gd name="T7" fmla="*/ 9 h 57"/>
              <a:gd name="T8" fmla="*/ 52 w 54"/>
              <a:gd name="T9" fmla="*/ 13 h 57"/>
              <a:gd name="T10" fmla="*/ 14 w 54"/>
              <a:gd name="T11" fmla="*/ 55 h 57"/>
              <a:gd name="T12" fmla="*/ 12 w 54"/>
              <a:gd name="T13" fmla="*/ 57 h 57"/>
              <a:gd name="T14" fmla="*/ 8 w 54"/>
              <a:gd name="T15" fmla="*/ 57 h 57"/>
              <a:gd name="T16" fmla="*/ 6 w 54"/>
              <a:gd name="T17" fmla="*/ 57 h 57"/>
              <a:gd name="T18" fmla="*/ 2 w 54"/>
              <a:gd name="T19" fmla="*/ 55 h 57"/>
              <a:gd name="T20" fmla="*/ 0 w 54"/>
              <a:gd name="T21" fmla="*/ 52 h 57"/>
              <a:gd name="T22" fmla="*/ 0 w 54"/>
              <a:gd name="T23" fmla="*/ 48 h 57"/>
              <a:gd name="T24" fmla="*/ 2 w 54"/>
              <a:gd name="T25" fmla="*/ 44 h 57"/>
              <a:gd name="T26" fmla="*/ 41 w 54"/>
              <a:gd name="T27" fmla="*/ 4 h 57"/>
              <a:gd name="T28" fmla="*/ 45 w 54"/>
              <a:gd name="T29" fmla="*/ 0 h 57"/>
              <a:gd name="T30" fmla="*/ 48 w 54"/>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57">
                <a:moveTo>
                  <a:pt x="48" y="0"/>
                </a:moveTo>
                <a:lnTo>
                  <a:pt x="52" y="2"/>
                </a:lnTo>
                <a:lnTo>
                  <a:pt x="54" y="6"/>
                </a:lnTo>
                <a:lnTo>
                  <a:pt x="54" y="9"/>
                </a:lnTo>
                <a:lnTo>
                  <a:pt x="52" y="13"/>
                </a:lnTo>
                <a:lnTo>
                  <a:pt x="14" y="55"/>
                </a:lnTo>
                <a:lnTo>
                  <a:pt x="12" y="57"/>
                </a:lnTo>
                <a:lnTo>
                  <a:pt x="8" y="57"/>
                </a:lnTo>
                <a:lnTo>
                  <a:pt x="6" y="57"/>
                </a:lnTo>
                <a:lnTo>
                  <a:pt x="2" y="55"/>
                </a:lnTo>
                <a:lnTo>
                  <a:pt x="0" y="52"/>
                </a:lnTo>
                <a:lnTo>
                  <a:pt x="0" y="48"/>
                </a:lnTo>
                <a:lnTo>
                  <a:pt x="2" y="44"/>
                </a:lnTo>
                <a:lnTo>
                  <a:pt x="41" y="4"/>
                </a:lnTo>
                <a:lnTo>
                  <a:pt x="45" y="0"/>
                </a:lnTo>
                <a:lnTo>
                  <a:pt x="48"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8" name="Freeform 24"/>
          <p:cNvSpPr>
            <a:spLocks/>
          </p:cNvSpPr>
          <p:nvPr userDrawn="1"/>
        </p:nvSpPr>
        <p:spPr bwMode="auto">
          <a:xfrm>
            <a:off x="6496051" y="819671"/>
            <a:ext cx="92075" cy="88900"/>
          </a:xfrm>
          <a:custGeom>
            <a:avLst/>
            <a:gdLst>
              <a:gd name="T0" fmla="*/ 10 w 58"/>
              <a:gd name="T1" fmla="*/ 0 h 56"/>
              <a:gd name="T2" fmla="*/ 14 w 58"/>
              <a:gd name="T3" fmla="*/ 2 h 56"/>
              <a:gd name="T4" fmla="*/ 56 w 58"/>
              <a:gd name="T5" fmla="*/ 42 h 56"/>
              <a:gd name="T6" fmla="*/ 58 w 58"/>
              <a:gd name="T7" fmla="*/ 44 h 56"/>
              <a:gd name="T8" fmla="*/ 58 w 58"/>
              <a:gd name="T9" fmla="*/ 48 h 56"/>
              <a:gd name="T10" fmla="*/ 56 w 58"/>
              <a:gd name="T11" fmla="*/ 52 h 56"/>
              <a:gd name="T12" fmla="*/ 52 w 58"/>
              <a:gd name="T13" fmla="*/ 54 h 56"/>
              <a:gd name="T14" fmla="*/ 50 w 58"/>
              <a:gd name="T15" fmla="*/ 56 h 56"/>
              <a:gd name="T16" fmla="*/ 46 w 58"/>
              <a:gd name="T17" fmla="*/ 54 h 56"/>
              <a:gd name="T18" fmla="*/ 45 w 58"/>
              <a:gd name="T19" fmla="*/ 52 h 56"/>
              <a:gd name="T20" fmla="*/ 2 w 58"/>
              <a:gd name="T21" fmla="*/ 13 h 56"/>
              <a:gd name="T22" fmla="*/ 0 w 58"/>
              <a:gd name="T23" fmla="*/ 9 h 56"/>
              <a:gd name="T24" fmla="*/ 0 w 58"/>
              <a:gd name="T25" fmla="*/ 6 h 56"/>
              <a:gd name="T26" fmla="*/ 2 w 58"/>
              <a:gd name="T27" fmla="*/ 4 h 56"/>
              <a:gd name="T28" fmla="*/ 6 w 58"/>
              <a:gd name="T29" fmla="*/ 0 h 56"/>
              <a:gd name="T30" fmla="*/ 10 w 58"/>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6">
                <a:moveTo>
                  <a:pt x="10" y="0"/>
                </a:moveTo>
                <a:lnTo>
                  <a:pt x="14" y="2"/>
                </a:lnTo>
                <a:lnTo>
                  <a:pt x="56" y="42"/>
                </a:lnTo>
                <a:lnTo>
                  <a:pt x="58" y="44"/>
                </a:lnTo>
                <a:lnTo>
                  <a:pt x="58" y="48"/>
                </a:lnTo>
                <a:lnTo>
                  <a:pt x="56" y="52"/>
                </a:lnTo>
                <a:lnTo>
                  <a:pt x="52" y="54"/>
                </a:lnTo>
                <a:lnTo>
                  <a:pt x="50" y="56"/>
                </a:lnTo>
                <a:lnTo>
                  <a:pt x="46" y="54"/>
                </a:lnTo>
                <a:lnTo>
                  <a:pt x="45" y="52"/>
                </a:lnTo>
                <a:lnTo>
                  <a:pt x="2" y="13"/>
                </a:lnTo>
                <a:lnTo>
                  <a:pt x="0" y="9"/>
                </a:lnTo>
                <a:lnTo>
                  <a:pt x="0" y="6"/>
                </a:lnTo>
                <a:lnTo>
                  <a:pt x="2" y="4"/>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99" name="Freeform 25"/>
          <p:cNvSpPr>
            <a:spLocks/>
          </p:cNvSpPr>
          <p:nvPr userDrawn="1"/>
        </p:nvSpPr>
        <p:spPr bwMode="auto">
          <a:xfrm>
            <a:off x="6697663" y="1008583"/>
            <a:ext cx="92075" cy="85725"/>
          </a:xfrm>
          <a:custGeom>
            <a:avLst/>
            <a:gdLst>
              <a:gd name="T0" fmla="*/ 10 w 58"/>
              <a:gd name="T1" fmla="*/ 0 h 54"/>
              <a:gd name="T2" fmla="*/ 14 w 58"/>
              <a:gd name="T3" fmla="*/ 2 h 54"/>
              <a:gd name="T4" fmla="*/ 54 w 58"/>
              <a:gd name="T5" fmla="*/ 40 h 54"/>
              <a:gd name="T6" fmla="*/ 56 w 58"/>
              <a:gd name="T7" fmla="*/ 44 h 54"/>
              <a:gd name="T8" fmla="*/ 58 w 58"/>
              <a:gd name="T9" fmla="*/ 48 h 54"/>
              <a:gd name="T10" fmla="*/ 56 w 58"/>
              <a:gd name="T11" fmla="*/ 52 h 54"/>
              <a:gd name="T12" fmla="*/ 52 w 58"/>
              <a:gd name="T13" fmla="*/ 54 h 54"/>
              <a:gd name="T14" fmla="*/ 50 w 58"/>
              <a:gd name="T15" fmla="*/ 54 h 54"/>
              <a:gd name="T16" fmla="*/ 46 w 58"/>
              <a:gd name="T17" fmla="*/ 54 h 54"/>
              <a:gd name="T18" fmla="*/ 44 w 58"/>
              <a:gd name="T19" fmla="*/ 52 h 54"/>
              <a:gd name="T20" fmla="*/ 2 w 58"/>
              <a:gd name="T21" fmla="*/ 13 h 54"/>
              <a:gd name="T22" fmla="*/ 0 w 58"/>
              <a:gd name="T23" fmla="*/ 10 h 54"/>
              <a:gd name="T24" fmla="*/ 0 w 58"/>
              <a:gd name="T25" fmla="*/ 6 h 54"/>
              <a:gd name="T26" fmla="*/ 2 w 58"/>
              <a:gd name="T27" fmla="*/ 2 h 54"/>
              <a:gd name="T28" fmla="*/ 6 w 58"/>
              <a:gd name="T29" fmla="*/ 0 h 54"/>
              <a:gd name="T30" fmla="*/ 10 w 58"/>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54">
                <a:moveTo>
                  <a:pt x="10" y="0"/>
                </a:moveTo>
                <a:lnTo>
                  <a:pt x="14" y="2"/>
                </a:lnTo>
                <a:lnTo>
                  <a:pt x="54" y="40"/>
                </a:lnTo>
                <a:lnTo>
                  <a:pt x="56" y="44"/>
                </a:lnTo>
                <a:lnTo>
                  <a:pt x="58" y="48"/>
                </a:lnTo>
                <a:lnTo>
                  <a:pt x="56" y="52"/>
                </a:lnTo>
                <a:lnTo>
                  <a:pt x="52" y="54"/>
                </a:lnTo>
                <a:lnTo>
                  <a:pt x="50" y="54"/>
                </a:lnTo>
                <a:lnTo>
                  <a:pt x="46" y="54"/>
                </a:lnTo>
                <a:lnTo>
                  <a:pt x="44" y="52"/>
                </a:lnTo>
                <a:lnTo>
                  <a:pt x="2" y="13"/>
                </a:lnTo>
                <a:lnTo>
                  <a:pt x="0" y="10"/>
                </a:lnTo>
                <a:lnTo>
                  <a:pt x="0" y="6"/>
                </a:lnTo>
                <a:lnTo>
                  <a:pt x="2" y="2"/>
                </a:lnTo>
                <a:lnTo>
                  <a:pt x="6" y="0"/>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0" name="Freeform 26"/>
          <p:cNvSpPr>
            <a:spLocks/>
          </p:cNvSpPr>
          <p:nvPr userDrawn="1"/>
        </p:nvSpPr>
        <p:spPr bwMode="auto">
          <a:xfrm>
            <a:off x="11412538" y="794271"/>
            <a:ext cx="115888" cy="387350"/>
          </a:xfrm>
          <a:custGeom>
            <a:avLst/>
            <a:gdLst>
              <a:gd name="T0" fmla="*/ 14 w 73"/>
              <a:gd name="T1" fmla="*/ 0 h 244"/>
              <a:gd name="T2" fmla="*/ 20 w 73"/>
              <a:gd name="T3" fmla="*/ 0 h 244"/>
              <a:gd name="T4" fmla="*/ 23 w 73"/>
              <a:gd name="T5" fmla="*/ 4 h 244"/>
              <a:gd name="T6" fmla="*/ 44 w 73"/>
              <a:gd name="T7" fmla="*/ 29 h 244"/>
              <a:gd name="T8" fmla="*/ 60 w 73"/>
              <a:gd name="T9" fmla="*/ 58 h 244"/>
              <a:gd name="T10" fmla="*/ 69 w 73"/>
              <a:gd name="T11" fmla="*/ 89 h 244"/>
              <a:gd name="T12" fmla="*/ 73 w 73"/>
              <a:gd name="T13" fmla="*/ 121 h 244"/>
              <a:gd name="T14" fmla="*/ 69 w 73"/>
              <a:gd name="T15" fmla="*/ 154 h 244"/>
              <a:gd name="T16" fmla="*/ 60 w 73"/>
              <a:gd name="T17" fmla="*/ 187 h 244"/>
              <a:gd name="T18" fmla="*/ 44 w 73"/>
              <a:gd name="T19" fmla="*/ 216 h 244"/>
              <a:gd name="T20" fmla="*/ 23 w 73"/>
              <a:gd name="T21" fmla="*/ 241 h 244"/>
              <a:gd name="T22" fmla="*/ 20 w 73"/>
              <a:gd name="T23" fmla="*/ 243 h 244"/>
              <a:gd name="T24" fmla="*/ 14 w 73"/>
              <a:gd name="T25" fmla="*/ 244 h 244"/>
              <a:gd name="T26" fmla="*/ 10 w 73"/>
              <a:gd name="T27" fmla="*/ 243 h 244"/>
              <a:gd name="T28" fmla="*/ 4 w 73"/>
              <a:gd name="T29" fmla="*/ 241 h 244"/>
              <a:gd name="T30" fmla="*/ 2 w 73"/>
              <a:gd name="T31" fmla="*/ 237 h 244"/>
              <a:gd name="T32" fmla="*/ 0 w 73"/>
              <a:gd name="T33" fmla="*/ 231 h 244"/>
              <a:gd name="T34" fmla="*/ 2 w 73"/>
              <a:gd name="T35" fmla="*/ 227 h 244"/>
              <a:gd name="T36" fmla="*/ 4 w 73"/>
              <a:gd name="T37" fmla="*/ 221 h 244"/>
              <a:gd name="T38" fmla="*/ 27 w 73"/>
              <a:gd name="T39" fmla="*/ 193 h 244"/>
              <a:gd name="T40" fmla="*/ 41 w 73"/>
              <a:gd name="T41" fmla="*/ 158 h 244"/>
              <a:gd name="T42" fmla="*/ 46 w 73"/>
              <a:gd name="T43" fmla="*/ 121 h 244"/>
              <a:gd name="T44" fmla="*/ 41 w 73"/>
              <a:gd name="T45" fmla="*/ 85 h 244"/>
              <a:gd name="T46" fmla="*/ 27 w 73"/>
              <a:gd name="T47" fmla="*/ 50 h 244"/>
              <a:gd name="T48" fmla="*/ 4 w 73"/>
              <a:gd name="T49" fmla="*/ 22 h 244"/>
              <a:gd name="T50" fmla="*/ 2 w 73"/>
              <a:gd name="T51" fmla="*/ 18 h 244"/>
              <a:gd name="T52" fmla="*/ 0 w 73"/>
              <a:gd name="T53" fmla="*/ 12 h 244"/>
              <a:gd name="T54" fmla="*/ 2 w 73"/>
              <a:gd name="T55" fmla="*/ 8 h 244"/>
              <a:gd name="T56" fmla="*/ 4 w 73"/>
              <a:gd name="T57" fmla="*/ 4 h 244"/>
              <a:gd name="T58" fmla="*/ 10 w 73"/>
              <a:gd name="T59" fmla="*/ 0 h 244"/>
              <a:gd name="T60" fmla="*/ 14 w 73"/>
              <a:gd name="T6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3" h="244">
                <a:moveTo>
                  <a:pt x="14" y="0"/>
                </a:moveTo>
                <a:lnTo>
                  <a:pt x="20" y="0"/>
                </a:lnTo>
                <a:lnTo>
                  <a:pt x="23" y="4"/>
                </a:lnTo>
                <a:lnTo>
                  <a:pt x="44" y="29"/>
                </a:lnTo>
                <a:lnTo>
                  <a:pt x="60" y="58"/>
                </a:lnTo>
                <a:lnTo>
                  <a:pt x="69" y="89"/>
                </a:lnTo>
                <a:lnTo>
                  <a:pt x="73" y="121"/>
                </a:lnTo>
                <a:lnTo>
                  <a:pt x="69" y="154"/>
                </a:lnTo>
                <a:lnTo>
                  <a:pt x="60" y="187"/>
                </a:lnTo>
                <a:lnTo>
                  <a:pt x="44" y="216"/>
                </a:lnTo>
                <a:lnTo>
                  <a:pt x="23" y="241"/>
                </a:lnTo>
                <a:lnTo>
                  <a:pt x="20" y="243"/>
                </a:lnTo>
                <a:lnTo>
                  <a:pt x="14" y="244"/>
                </a:lnTo>
                <a:lnTo>
                  <a:pt x="10" y="243"/>
                </a:lnTo>
                <a:lnTo>
                  <a:pt x="4" y="241"/>
                </a:lnTo>
                <a:lnTo>
                  <a:pt x="2" y="237"/>
                </a:lnTo>
                <a:lnTo>
                  <a:pt x="0" y="231"/>
                </a:lnTo>
                <a:lnTo>
                  <a:pt x="2" y="227"/>
                </a:lnTo>
                <a:lnTo>
                  <a:pt x="4" y="221"/>
                </a:lnTo>
                <a:lnTo>
                  <a:pt x="27" y="193"/>
                </a:lnTo>
                <a:lnTo>
                  <a:pt x="41" y="158"/>
                </a:lnTo>
                <a:lnTo>
                  <a:pt x="46" y="121"/>
                </a:lnTo>
                <a:lnTo>
                  <a:pt x="41" y="85"/>
                </a:lnTo>
                <a:lnTo>
                  <a:pt x="27" y="50"/>
                </a:lnTo>
                <a:lnTo>
                  <a:pt x="4" y="22"/>
                </a:lnTo>
                <a:lnTo>
                  <a:pt x="2" y="18"/>
                </a:lnTo>
                <a:lnTo>
                  <a:pt x="0" y="12"/>
                </a:lnTo>
                <a:lnTo>
                  <a:pt x="2" y="8"/>
                </a:lnTo>
                <a:lnTo>
                  <a:pt x="4" y="4"/>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1" name="Freeform 27"/>
          <p:cNvSpPr>
            <a:spLocks/>
          </p:cNvSpPr>
          <p:nvPr userDrawn="1"/>
        </p:nvSpPr>
        <p:spPr bwMode="auto">
          <a:xfrm>
            <a:off x="11358563" y="849833"/>
            <a:ext cx="90488" cy="277813"/>
          </a:xfrm>
          <a:custGeom>
            <a:avLst/>
            <a:gdLst>
              <a:gd name="T0" fmla="*/ 13 w 57"/>
              <a:gd name="T1" fmla="*/ 0 h 175"/>
              <a:gd name="T2" fmla="*/ 19 w 57"/>
              <a:gd name="T3" fmla="*/ 0 h 175"/>
              <a:gd name="T4" fmla="*/ 23 w 57"/>
              <a:gd name="T5" fmla="*/ 4 h 175"/>
              <a:gd name="T6" fmla="*/ 42 w 57"/>
              <a:gd name="T7" fmla="*/ 27 h 175"/>
              <a:gd name="T8" fmla="*/ 54 w 57"/>
              <a:gd name="T9" fmla="*/ 56 h 175"/>
              <a:gd name="T10" fmla="*/ 57 w 57"/>
              <a:gd name="T11" fmla="*/ 86 h 175"/>
              <a:gd name="T12" fmla="*/ 54 w 57"/>
              <a:gd name="T13" fmla="*/ 117 h 175"/>
              <a:gd name="T14" fmla="*/ 42 w 57"/>
              <a:gd name="T15" fmla="*/ 146 h 175"/>
              <a:gd name="T16" fmla="*/ 23 w 57"/>
              <a:gd name="T17" fmla="*/ 171 h 175"/>
              <a:gd name="T18" fmla="*/ 19 w 57"/>
              <a:gd name="T19" fmla="*/ 173 h 175"/>
              <a:gd name="T20" fmla="*/ 13 w 57"/>
              <a:gd name="T21" fmla="*/ 175 h 175"/>
              <a:gd name="T22" fmla="*/ 9 w 57"/>
              <a:gd name="T23" fmla="*/ 173 h 175"/>
              <a:gd name="T24" fmla="*/ 4 w 57"/>
              <a:gd name="T25" fmla="*/ 171 h 175"/>
              <a:gd name="T26" fmla="*/ 2 w 57"/>
              <a:gd name="T27" fmla="*/ 167 h 175"/>
              <a:gd name="T28" fmla="*/ 0 w 57"/>
              <a:gd name="T29" fmla="*/ 161 h 175"/>
              <a:gd name="T30" fmla="*/ 2 w 57"/>
              <a:gd name="T31" fmla="*/ 158 h 175"/>
              <a:gd name="T32" fmla="*/ 4 w 57"/>
              <a:gd name="T33" fmla="*/ 152 h 175"/>
              <a:gd name="T34" fmla="*/ 19 w 57"/>
              <a:gd name="T35" fmla="*/ 133 h 175"/>
              <a:gd name="T36" fmla="*/ 29 w 57"/>
              <a:gd name="T37" fmla="*/ 111 h 175"/>
              <a:gd name="T38" fmla="*/ 30 w 57"/>
              <a:gd name="T39" fmla="*/ 86 h 175"/>
              <a:gd name="T40" fmla="*/ 29 w 57"/>
              <a:gd name="T41" fmla="*/ 63 h 175"/>
              <a:gd name="T42" fmla="*/ 19 w 57"/>
              <a:gd name="T43" fmla="*/ 40 h 175"/>
              <a:gd name="T44" fmla="*/ 4 w 57"/>
              <a:gd name="T45" fmla="*/ 21 h 175"/>
              <a:gd name="T46" fmla="*/ 2 w 57"/>
              <a:gd name="T47" fmla="*/ 17 h 175"/>
              <a:gd name="T48" fmla="*/ 0 w 57"/>
              <a:gd name="T49" fmla="*/ 12 h 175"/>
              <a:gd name="T50" fmla="*/ 2 w 57"/>
              <a:gd name="T51" fmla="*/ 8 h 175"/>
              <a:gd name="T52" fmla="*/ 4 w 57"/>
              <a:gd name="T53" fmla="*/ 4 h 175"/>
              <a:gd name="T54" fmla="*/ 9 w 57"/>
              <a:gd name="T55" fmla="*/ 0 h 175"/>
              <a:gd name="T56" fmla="*/ 13 w 57"/>
              <a:gd name="T5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75">
                <a:moveTo>
                  <a:pt x="13" y="0"/>
                </a:moveTo>
                <a:lnTo>
                  <a:pt x="19" y="0"/>
                </a:lnTo>
                <a:lnTo>
                  <a:pt x="23" y="4"/>
                </a:lnTo>
                <a:lnTo>
                  <a:pt x="42" y="27"/>
                </a:lnTo>
                <a:lnTo>
                  <a:pt x="54" y="56"/>
                </a:lnTo>
                <a:lnTo>
                  <a:pt x="57" y="86"/>
                </a:lnTo>
                <a:lnTo>
                  <a:pt x="54" y="117"/>
                </a:lnTo>
                <a:lnTo>
                  <a:pt x="42" y="146"/>
                </a:lnTo>
                <a:lnTo>
                  <a:pt x="23" y="171"/>
                </a:lnTo>
                <a:lnTo>
                  <a:pt x="19" y="173"/>
                </a:lnTo>
                <a:lnTo>
                  <a:pt x="13" y="175"/>
                </a:lnTo>
                <a:lnTo>
                  <a:pt x="9" y="173"/>
                </a:lnTo>
                <a:lnTo>
                  <a:pt x="4" y="171"/>
                </a:lnTo>
                <a:lnTo>
                  <a:pt x="2" y="167"/>
                </a:lnTo>
                <a:lnTo>
                  <a:pt x="0" y="161"/>
                </a:lnTo>
                <a:lnTo>
                  <a:pt x="2" y="158"/>
                </a:lnTo>
                <a:lnTo>
                  <a:pt x="4" y="152"/>
                </a:lnTo>
                <a:lnTo>
                  <a:pt x="19" y="133"/>
                </a:lnTo>
                <a:lnTo>
                  <a:pt x="29" y="111"/>
                </a:lnTo>
                <a:lnTo>
                  <a:pt x="30" y="86"/>
                </a:lnTo>
                <a:lnTo>
                  <a:pt x="29" y="63"/>
                </a:lnTo>
                <a:lnTo>
                  <a:pt x="19" y="40"/>
                </a:lnTo>
                <a:lnTo>
                  <a:pt x="4" y="21"/>
                </a:lnTo>
                <a:lnTo>
                  <a:pt x="2" y="17"/>
                </a:lnTo>
                <a:lnTo>
                  <a:pt x="0" y="12"/>
                </a:lnTo>
                <a:lnTo>
                  <a:pt x="2" y="8"/>
                </a:lnTo>
                <a:lnTo>
                  <a:pt x="4" y="4"/>
                </a:lnTo>
                <a:lnTo>
                  <a:pt x="9" y="0"/>
                </a:lnTo>
                <a:lnTo>
                  <a:pt x="13"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2" name="Freeform 28"/>
          <p:cNvSpPr>
            <a:spLocks/>
          </p:cNvSpPr>
          <p:nvPr userDrawn="1"/>
        </p:nvSpPr>
        <p:spPr bwMode="auto">
          <a:xfrm>
            <a:off x="11303001" y="905396"/>
            <a:ext cx="69850" cy="166688"/>
          </a:xfrm>
          <a:custGeom>
            <a:avLst/>
            <a:gdLst>
              <a:gd name="T0" fmla="*/ 14 w 44"/>
              <a:gd name="T1" fmla="*/ 0 h 105"/>
              <a:gd name="T2" fmla="*/ 19 w 44"/>
              <a:gd name="T3" fmla="*/ 0 h 105"/>
              <a:gd name="T4" fmla="*/ 23 w 44"/>
              <a:gd name="T5" fmla="*/ 3 h 105"/>
              <a:gd name="T6" fmla="*/ 35 w 44"/>
              <a:gd name="T7" fmla="*/ 17 h 105"/>
              <a:gd name="T8" fmla="*/ 41 w 44"/>
              <a:gd name="T9" fmla="*/ 34 h 105"/>
              <a:gd name="T10" fmla="*/ 44 w 44"/>
              <a:gd name="T11" fmla="*/ 51 h 105"/>
              <a:gd name="T12" fmla="*/ 41 w 44"/>
              <a:gd name="T13" fmla="*/ 71 h 105"/>
              <a:gd name="T14" fmla="*/ 35 w 44"/>
              <a:gd name="T15" fmla="*/ 86 h 105"/>
              <a:gd name="T16" fmla="*/ 23 w 44"/>
              <a:gd name="T17" fmla="*/ 101 h 105"/>
              <a:gd name="T18" fmla="*/ 19 w 44"/>
              <a:gd name="T19" fmla="*/ 103 h 105"/>
              <a:gd name="T20" fmla="*/ 14 w 44"/>
              <a:gd name="T21" fmla="*/ 105 h 105"/>
              <a:gd name="T22" fmla="*/ 10 w 44"/>
              <a:gd name="T23" fmla="*/ 103 h 105"/>
              <a:gd name="T24" fmla="*/ 4 w 44"/>
              <a:gd name="T25" fmla="*/ 101 h 105"/>
              <a:gd name="T26" fmla="*/ 2 w 44"/>
              <a:gd name="T27" fmla="*/ 98 h 105"/>
              <a:gd name="T28" fmla="*/ 0 w 44"/>
              <a:gd name="T29" fmla="*/ 92 h 105"/>
              <a:gd name="T30" fmla="*/ 2 w 44"/>
              <a:gd name="T31" fmla="*/ 88 h 105"/>
              <a:gd name="T32" fmla="*/ 4 w 44"/>
              <a:gd name="T33" fmla="*/ 82 h 105"/>
              <a:gd name="T34" fmla="*/ 14 w 44"/>
              <a:gd name="T35" fmla="*/ 69 h 105"/>
              <a:gd name="T36" fmla="*/ 17 w 44"/>
              <a:gd name="T37" fmla="*/ 51 h 105"/>
              <a:gd name="T38" fmla="*/ 14 w 44"/>
              <a:gd name="T39" fmla="*/ 36 h 105"/>
              <a:gd name="T40" fmla="*/ 4 w 44"/>
              <a:gd name="T41" fmla="*/ 21 h 105"/>
              <a:gd name="T42" fmla="*/ 2 w 44"/>
              <a:gd name="T43" fmla="*/ 17 h 105"/>
              <a:gd name="T44" fmla="*/ 0 w 44"/>
              <a:gd name="T45" fmla="*/ 11 h 105"/>
              <a:gd name="T46" fmla="*/ 2 w 44"/>
              <a:gd name="T47" fmla="*/ 7 h 105"/>
              <a:gd name="T48" fmla="*/ 4 w 44"/>
              <a:gd name="T49" fmla="*/ 3 h 105"/>
              <a:gd name="T50" fmla="*/ 10 w 44"/>
              <a:gd name="T51" fmla="*/ 0 h 105"/>
              <a:gd name="T52" fmla="*/ 14 w 44"/>
              <a:gd name="T53"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105">
                <a:moveTo>
                  <a:pt x="14" y="0"/>
                </a:moveTo>
                <a:lnTo>
                  <a:pt x="19" y="0"/>
                </a:lnTo>
                <a:lnTo>
                  <a:pt x="23" y="3"/>
                </a:lnTo>
                <a:lnTo>
                  <a:pt x="35" y="17"/>
                </a:lnTo>
                <a:lnTo>
                  <a:pt x="41" y="34"/>
                </a:lnTo>
                <a:lnTo>
                  <a:pt x="44" y="51"/>
                </a:lnTo>
                <a:lnTo>
                  <a:pt x="41" y="71"/>
                </a:lnTo>
                <a:lnTo>
                  <a:pt x="35" y="86"/>
                </a:lnTo>
                <a:lnTo>
                  <a:pt x="23" y="101"/>
                </a:lnTo>
                <a:lnTo>
                  <a:pt x="19" y="103"/>
                </a:lnTo>
                <a:lnTo>
                  <a:pt x="14" y="105"/>
                </a:lnTo>
                <a:lnTo>
                  <a:pt x="10" y="103"/>
                </a:lnTo>
                <a:lnTo>
                  <a:pt x="4" y="101"/>
                </a:lnTo>
                <a:lnTo>
                  <a:pt x="2" y="98"/>
                </a:lnTo>
                <a:lnTo>
                  <a:pt x="0" y="92"/>
                </a:lnTo>
                <a:lnTo>
                  <a:pt x="2" y="88"/>
                </a:lnTo>
                <a:lnTo>
                  <a:pt x="4" y="82"/>
                </a:lnTo>
                <a:lnTo>
                  <a:pt x="14" y="69"/>
                </a:lnTo>
                <a:lnTo>
                  <a:pt x="17" y="51"/>
                </a:lnTo>
                <a:lnTo>
                  <a:pt x="14" y="36"/>
                </a:lnTo>
                <a:lnTo>
                  <a:pt x="4" y="21"/>
                </a:lnTo>
                <a:lnTo>
                  <a:pt x="2" y="17"/>
                </a:lnTo>
                <a:lnTo>
                  <a:pt x="0" y="11"/>
                </a:lnTo>
                <a:lnTo>
                  <a:pt x="2" y="7"/>
                </a:lnTo>
                <a:lnTo>
                  <a:pt x="4" y="3"/>
                </a:lnTo>
                <a:lnTo>
                  <a:pt x="10" y="0"/>
                </a:lnTo>
                <a:lnTo>
                  <a:pt x="14"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3" name="Freeform 29"/>
          <p:cNvSpPr>
            <a:spLocks/>
          </p:cNvSpPr>
          <p:nvPr userDrawn="1"/>
        </p:nvSpPr>
        <p:spPr bwMode="auto">
          <a:xfrm>
            <a:off x="11123613" y="919683"/>
            <a:ext cx="125413" cy="146050"/>
          </a:xfrm>
          <a:custGeom>
            <a:avLst/>
            <a:gdLst>
              <a:gd name="T0" fmla="*/ 79 w 79"/>
              <a:gd name="T1" fmla="*/ 0 h 92"/>
              <a:gd name="T2" fmla="*/ 79 w 79"/>
              <a:gd name="T3" fmla="*/ 92 h 92"/>
              <a:gd name="T4" fmla="*/ 29 w 79"/>
              <a:gd name="T5" fmla="*/ 71 h 92"/>
              <a:gd name="T6" fmla="*/ 0 w 79"/>
              <a:gd name="T7" fmla="*/ 71 h 92"/>
              <a:gd name="T8" fmla="*/ 0 w 79"/>
              <a:gd name="T9" fmla="*/ 25 h 92"/>
              <a:gd name="T10" fmla="*/ 31 w 79"/>
              <a:gd name="T11" fmla="*/ 25 h 92"/>
              <a:gd name="T12" fmla="*/ 79 w 79"/>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9" h="92">
                <a:moveTo>
                  <a:pt x="79" y="0"/>
                </a:moveTo>
                <a:lnTo>
                  <a:pt x="79" y="92"/>
                </a:lnTo>
                <a:lnTo>
                  <a:pt x="29" y="71"/>
                </a:lnTo>
                <a:lnTo>
                  <a:pt x="0" y="71"/>
                </a:lnTo>
                <a:lnTo>
                  <a:pt x="0" y="25"/>
                </a:lnTo>
                <a:lnTo>
                  <a:pt x="31" y="25"/>
                </a:lnTo>
                <a:lnTo>
                  <a:pt x="7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4" name="Freeform 30"/>
          <p:cNvSpPr>
            <a:spLocks noEditPoints="1"/>
          </p:cNvSpPr>
          <p:nvPr userDrawn="1"/>
        </p:nvSpPr>
        <p:spPr bwMode="auto">
          <a:xfrm>
            <a:off x="11110913" y="908571"/>
            <a:ext cx="149225" cy="169863"/>
          </a:xfrm>
          <a:custGeom>
            <a:avLst/>
            <a:gdLst>
              <a:gd name="T0" fmla="*/ 79 w 94"/>
              <a:gd name="T1" fmla="*/ 21 h 107"/>
              <a:gd name="T2" fmla="*/ 42 w 94"/>
              <a:gd name="T3" fmla="*/ 40 h 107"/>
              <a:gd name="T4" fmla="*/ 39 w 94"/>
              <a:gd name="T5" fmla="*/ 40 h 107"/>
              <a:gd name="T6" fmla="*/ 16 w 94"/>
              <a:gd name="T7" fmla="*/ 40 h 107"/>
              <a:gd name="T8" fmla="*/ 16 w 94"/>
              <a:gd name="T9" fmla="*/ 71 h 107"/>
              <a:gd name="T10" fmla="*/ 37 w 94"/>
              <a:gd name="T11" fmla="*/ 71 h 107"/>
              <a:gd name="T12" fmla="*/ 41 w 94"/>
              <a:gd name="T13" fmla="*/ 73 h 107"/>
              <a:gd name="T14" fmla="*/ 79 w 94"/>
              <a:gd name="T15" fmla="*/ 88 h 107"/>
              <a:gd name="T16" fmla="*/ 79 w 94"/>
              <a:gd name="T17" fmla="*/ 21 h 107"/>
              <a:gd name="T18" fmla="*/ 87 w 94"/>
              <a:gd name="T19" fmla="*/ 0 h 107"/>
              <a:gd name="T20" fmla="*/ 90 w 94"/>
              <a:gd name="T21" fmla="*/ 0 h 107"/>
              <a:gd name="T22" fmla="*/ 94 w 94"/>
              <a:gd name="T23" fmla="*/ 3 h 107"/>
              <a:gd name="T24" fmla="*/ 94 w 94"/>
              <a:gd name="T25" fmla="*/ 7 h 107"/>
              <a:gd name="T26" fmla="*/ 94 w 94"/>
              <a:gd name="T27" fmla="*/ 99 h 107"/>
              <a:gd name="T28" fmla="*/ 94 w 94"/>
              <a:gd name="T29" fmla="*/ 103 h 107"/>
              <a:gd name="T30" fmla="*/ 90 w 94"/>
              <a:gd name="T31" fmla="*/ 107 h 107"/>
              <a:gd name="T32" fmla="*/ 87 w 94"/>
              <a:gd name="T33" fmla="*/ 107 h 107"/>
              <a:gd name="T34" fmla="*/ 85 w 94"/>
              <a:gd name="T35" fmla="*/ 107 h 107"/>
              <a:gd name="T36" fmla="*/ 37 w 94"/>
              <a:gd name="T37" fmla="*/ 86 h 107"/>
              <a:gd name="T38" fmla="*/ 8 w 94"/>
              <a:gd name="T39" fmla="*/ 86 h 107"/>
              <a:gd name="T40" fmla="*/ 4 w 94"/>
              <a:gd name="T41" fmla="*/ 86 h 107"/>
              <a:gd name="T42" fmla="*/ 0 w 94"/>
              <a:gd name="T43" fmla="*/ 82 h 107"/>
              <a:gd name="T44" fmla="*/ 0 w 94"/>
              <a:gd name="T45" fmla="*/ 78 h 107"/>
              <a:gd name="T46" fmla="*/ 0 w 94"/>
              <a:gd name="T47" fmla="*/ 32 h 107"/>
              <a:gd name="T48" fmla="*/ 0 w 94"/>
              <a:gd name="T49" fmla="*/ 28 h 107"/>
              <a:gd name="T50" fmla="*/ 4 w 94"/>
              <a:gd name="T51" fmla="*/ 26 h 107"/>
              <a:gd name="T52" fmla="*/ 8 w 94"/>
              <a:gd name="T53" fmla="*/ 25 h 107"/>
              <a:gd name="T54" fmla="*/ 37 w 94"/>
              <a:gd name="T55" fmla="*/ 25 h 107"/>
              <a:gd name="T56" fmla="*/ 83 w 94"/>
              <a:gd name="T57" fmla="*/ 0 h 107"/>
              <a:gd name="T58" fmla="*/ 87 w 94"/>
              <a:gd name="T5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4" h="107">
                <a:moveTo>
                  <a:pt x="79" y="21"/>
                </a:moveTo>
                <a:lnTo>
                  <a:pt x="42" y="40"/>
                </a:lnTo>
                <a:lnTo>
                  <a:pt x="39" y="40"/>
                </a:lnTo>
                <a:lnTo>
                  <a:pt x="16" y="40"/>
                </a:lnTo>
                <a:lnTo>
                  <a:pt x="16" y="71"/>
                </a:lnTo>
                <a:lnTo>
                  <a:pt x="37" y="71"/>
                </a:lnTo>
                <a:lnTo>
                  <a:pt x="41" y="73"/>
                </a:lnTo>
                <a:lnTo>
                  <a:pt x="79" y="88"/>
                </a:lnTo>
                <a:lnTo>
                  <a:pt x="79" y="21"/>
                </a:lnTo>
                <a:close/>
                <a:moveTo>
                  <a:pt x="87" y="0"/>
                </a:moveTo>
                <a:lnTo>
                  <a:pt x="90" y="0"/>
                </a:lnTo>
                <a:lnTo>
                  <a:pt x="94" y="3"/>
                </a:lnTo>
                <a:lnTo>
                  <a:pt x="94" y="7"/>
                </a:lnTo>
                <a:lnTo>
                  <a:pt x="94" y="99"/>
                </a:lnTo>
                <a:lnTo>
                  <a:pt x="94" y="103"/>
                </a:lnTo>
                <a:lnTo>
                  <a:pt x="90" y="107"/>
                </a:lnTo>
                <a:lnTo>
                  <a:pt x="87" y="107"/>
                </a:lnTo>
                <a:lnTo>
                  <a:pt x="85" y="107"/>
                </a:lnTo>
                <a:lnTo>
                  <a:pt x="37" y="86"/>
                </a:lnTo>
                <a:lnTo>
                  <a:pt x="8" y="86"/>
                </a:lnTo>
                <a:lnTo>
                  <a:pt x="4" y="86"/>
                </a:lnTo>
                <a:lnTo>
                  <a:pt x="0" y="82"/>
                </a:lnTo>
                <a:lnTo>
                  <a:pt x="0" y="78"/>
                </a:lnTo>
                <a:lnTo>
                  <a:pt x="0" y="32"/>
                </a:lnTo>
                <a:lnTo>
                  <a:pt x="0" y="28"/>
                </a:lnTo>
                <a:lnTo>
                  <a:pt x="4" y="26"/>
                </a:lnTo>
                <a:lnTo>
                  <a:pt x="8" y="25"/>
                </a:lnTo>
                <a:lnTo>
                  <a:pt x="37" y="25"/>
                </a:lnTo>
                <a:lnTo>
                  <a:pt x="83" y="0"/>
                </a:lnTo>
                <a:lnTo>
                  <a:pt x="87"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09" name="Freeform 35"/>
          <p:cNvSpPr>
            <a:spLocks/>
          </p:cNvSpPr>
          <p:nvPr userDrawn="1"/>
        </p:nvSpPr>
        <p:spPr bwMode="auto">
          <a:xfrm>
            <a:off x="8774113" y="773633"/>
            <a:ext cx="411163" cy="406400"/>
          </a:xfrm>
          <a:custGeom>
            <a:avLst/>
            <a:gdLst>
              <a:gd name="T0" fmla="*/ 159 w 259"/>
              <a:gd name="T1" fmla="*/ 0 h 256"/>
              <a:gd name="T2" fmla="*/ 192 w 259"/>
              <a:gd name="T3" fmla="*/ 12 h 256"/>
              <a:gd name="T4" fmla="*/ 218 w 259"/>
              <a:gd name="T5" fmla="*/ 33 h 256"/>
              <a:gd name="T6" fmla="*/ 240 w 259"/>
              <a:gd name="T7" fmla="*/ 60 h 256"/>
              <a:gd name="T8" fmla="*/ 255 w 259"/>
              <a:gd name="T9" fmla="*/ 90 h 256"/>
              <a:gd name="T10" fmla="*/ 259 w 259"/>
              <a:gd name="T11" fmla="*/ 125 h 256"/>
              <a:gd name="T12" fmla="*/ 255 w 259"/>
              <a:gd name="T13" fmla="*/ 159 h 256"/>
              <a:gd name="T14" fmla="*/ 242 w 259"/>
              <a:gd name="T15" fmla="*/ 190 h 256"/>
              <a:gd name="T16" fmla="*/ 220 w 259"/>
              <a:gd name="T17" fmla="*/ 217 h 256"/>
              <a:gd name="T18" fmla="*/ 195 w 259"/>
              <a:gd name="T19" fmla="*/ 238 h 256"/>
              <a:gd name="T20" fmla="*/ 165 w 259"/>
              <a:gd name="T21" fmla="*/ 250 h 256"/>
              <a:gd name="T22" fmla="*/ 130 w 259"/>
              <a:gd name="T23" fmla="*/ 256 h 256"/>
              <a:gd name="T24" fmla="*/ 96 w 259"/>
              <a:gd name="T25" fmla="*/ 250 h 256"/>
              <a:gd name="T26" fmla="*/ 65 w 259"/>
              <a:gd name="T27" fmla="*/ 238 h 256"/>
              <a:gd name="T28" fmla="*/ 38 w 259"/>
              <a:gd name="T29" fmla="*/ 217 h 256"/>
              <a:gd name="T30" fmla="*/ 19 w 259"/>
              <a:gd name="T31" fmla="*/ 190 h 256"/>
              <a:gd name="T32" fmla="*/ 5 w 259"/>
              <a:gd name="T33" fmla="*/ 159 h 256"/>
              <a:gd name="T34" fmla="*/ 0 w 259"/>
              <a:gd name="T35" fmla="*/ 125 h 256"/>
              <a:gd name="T36" fmla="*/ 5 w 259"/>
              <a:gd name="T37" fmla="*/ 90 h 256"/>
              <a:gd name="T38" fmla="*/ 19 w 259"/>
              <a:gd name="T39" fmla="*/ 60 h 256"/>
              <a:gd name="T40" fmla="*/ 40 w 259"/>
              <a:gd name="T41" fmla="*/ 33 h 256"/>
              <a:gd name="T42" fmla="*/ 67 w 259"/>
              <a:gd name="T43" fmla="*/ 12 h 256"/>
              <a:gd name="T44" fmla="*/ 99 w 259"/>
              <a:gd name="T45" fmla="*/ 0 h 256"/>
              <a:gd name="T46" fmla="*/ 99 w 259"/>
              <a:gd name="T47" fmla="*/ 19 h 256"/>
              <a:gd name="T48" fmla="*/ 73 w 259"/>
              <a:gd name="T49" fmla="*/ 31 h 256"/>
              <a:gd name="T50" fmla="*/ 51 w 259"/>
              <a:gd name="T51" fmla="*/ 48 h 256"/>
              <a:gd name="T52" fmla="*/ 34 w 259"/>
              <a:gd name="T53" fmla="*/ 71 h 256"/>
              <a:gd name="T54" fmla="*/ 23 w 259"/>
              <a:gd name="T55" fmla="*/ 96 h 256"/>
              <a:gd name="T56" fmla="*/ 19 w 259"/>
              <a:gd name="T57" fmla="*/ 125 h 256"/>
              <a:gd name="T58" fmla="*/ 25 w 259"/>
              <a:gd name="T59" fmla="*/ 161 h 256"/>
              <a:gd name="T60" fmla="*/ 40 w 259"/>
              <a:gd name="T61" fmla="*/ 190 h 256"/>
              <a:gd name="T62" fmla="*/ 65 w 259"/>
              <a:gd name="T63" fmla="*/ 215 h 256"/>
              <a:gd name="T64" fmla="*/ 96 w 259"/>
              <a:gd name="T65" fmla="*/ 231 h 256"/>
              <a:gd name="T66" fmla="*/ 130 w 259"/>
              <a:gd name="T67" fmla="*/ 236 h 256"/>
              <a:gd name="T68" fmla="*/ 165 w 259"/>
              <a:gd name="T69" fmla="*/ 231 h 256"/>
              <a:gd name="T70" fmla="*/ 195 w 259"/>
              <a:gd name="T71" fmla="*/ 215 h 256"/>
              <a:gd name="T72" fmla="*/ 218 w 259"/>
              <a:gd name="T73" fmla="*/ 190 h 256"/>
              <a:gd name="T74" fmla="*/ 234 w 259"/>
              <a:gd name="T75" fmla="*/ 161 h 256"/>
              <a:gd name="T76" fmla="*/ 240 w 259"/>
              <a:gd name="T77" fmla="*/ 125 h 256"/>
              <a:gd name="T78" fmla="*/ 236 w 259"/>
              <a:gd name="T79" fmla="*/ 96 h 256"/>
              <a:gd name="T80" fmla="*/ 224 w 259"/>
              <a:gd name="T81" fmla="*/ 71 h 256"/>
              <a:gd name="T82" fmla="*/ 209 w 259"/>
              <a:gd name="T83" fmla="*/ 48 h 256"/>
              <a:gd name="T84" fmla="*/ 186 w 259"/>
              <a:gd name="T85" fmla="*/ 31 h 256"/>
              <a:gd name="T86" fmla="*/ 159 w 259"/>
              <a:gd name="T87" fmla="*/ 19 h 256"/>
              <a:gd name="T88" fmla="*/ 159 w 259"/>
              <a:gd name="T8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 h="256">
                <a:moveTo>
                  <a:pt x="159" y="0"/>
                </a:moveTo>
                <a:lnTo>
                  <a:pt x="192" y="12"/>
                </a:lnTo>
                <a:lnTo>
                  <a:pt x="218" y="33"/>
                </a:lnTo>
                <a:lnTo>
                  <a:pt x="240" y="60"/>
                </a:lnTo>
                <a:lnTo>
                  <a:pt x="255" y="90"/>
                </a:lnTo>
                <a:lnTo>
                  <a:pt x="259" y="125"/>
                </a:lnTo>
                <a:lnTo>
                  <a:pt x="255" y="159"/>
                </a:lnTo>
                <a:lnTo>
                  <a:pt x="242" y="190"/>
                </a:lnTo>
                <a:lnTo>
                  <a:pt x="220" y="217"/>
                </a:lnTo>
                <a:lnTo>
                  <a:pt x="195" y="238"/>
                </a:lnTo>
                <a:lnTo>
                  <a:pt x="165" y="250"/>
                </a:lnTo>
                <a:lnTo>
                  <a:pt x="130" y="256"/>
                </a:lnTo>
                <a:lnTo>
                  <a:pt x="96" y="250"/>
                </a:lnTo>
                <a:lnTo>
                  <a:pt x="65" y="238"/>
                </a:lnTo>
                <a:lnTo>
                  <a:pt x="38" y="217"/>
                </a:lnTo>
                <a:lnTo>
                  <a:pt x="19" y="190"/>
                </a:lnTo>
                <a:lnTo>
                  <a:pt x="5" y="159"/>
                </a:lnTo>
                <a:lnTo>
                  <a:pt x="0" y="125"/>
                </a:lnTo>
                <a:lnTo>
                  <a:pt x="5" y="90"/>
                </a:lnTo>
                <a:lnTo>
                  <a:pt x="19" y="60"/>
                </a:lnTo>
                <a:lnTo>
                  <a:pt x="40" y="33"/>
                </a:lnTo>
                <a:lnTo>
                  <a:pt x="67" y="12"/>
                </a:lnTo>
                <a:lnTo>
                  <a:pt x="99" y="0"/>
                </a:lnTo>
                <a:lnTo>
                  <a:pt x="99" y="19"/>
                </a:lnTo>
                <a:lnTo>
                  <a:pt x="73" y="31"/>
                </a:lnTo>
                <a:lnTo>
                  <a:pt x="51" y="48"/>
                </a:lnTo>
                <a:lnTo>
                  <a:pt x="34" y="71"/>
                </a:lnTo>
                <a:lnTo>
                  <a:pt x="23" y="96"/>
                </a:lnTo>
                <a:lnTo>
                  <a:pt x="19" y="125"/>
                </a:lnTo>
                <a:lnTo>
                  <a:pt x="25" y="161"/>
                </a:lnTo>
                <a:lnTo>
                  <a:pt x="40" y="190"/>
                </a:lnTo>
                <a:lnTo>
                  <a:pt x="65" y="215"/>
                </a:lnTo>
                <a:lnTo>
                  <a:pt x="96" y="231"/>
                </a:lnTo>
                <a:lnTo>
                  <a:pt x="130" y="236"/>
                </a:lnTo>
                <a:lnTo>
                  <a:pt x="165" y="231"/>
                </a:lnTo>
                <a:lnTo>
                  <a:pt x="195" y="215"/>
                </a:lnTo>
                <a:lnTo>
                  <a:pt x="218" y="190"/>
                </a:lnTo>
                <a:lnTo>
                  <a:pt x="234" y="161"/>
                </a:lnTo>
                <a:lnTo>
                  <a:pt x="240" y="125"/>
                </a:lnTo>
                <a:lnTo>
                  <a:pt x="236" y="96"/>
                </a:lnTo>
                <a:lnTo>
                  <a:pt x="224" y="71"/>
                </a:lnTo>
                <a:lnTo>
                  <a:pt x="209" y="48"/>
                </a:lnTo>
                <a:lnTo>
                  <a:pt x="186" y="31"/>
                </a:lnTo>
                <a:lnTo>
                  <a:pt x="159" y="19"/>
                </a:lnTo>
                <a:lnTo>
                  <a:pt x="159"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210" name="Freeform 36"/>
          <p:cNvSpPr>
            <a:spLocks/>
          </p:cNvSpPr>
          <p:nvPr userDrawn="1"/>
        </p:nvSpPr>
        <p:spPr bwMode="auto">
          <a:xfrm>
            <a:off x="8967788" y="703783"/>
            <a:ext cx="31750" cy="182563"/>
          </a:xfrm>
          <a:custGeom>
            <a:avLst/>
            <a:gdLst>
              <a:gd name="T0" fmla="*/ 10 w 20"/>
              <a:gd name="T1" fmla="*/ 0 h 115"/>
              <a:gd name="T2" fmla="*/ 16 w 20"/>
              <a:gd name="T3" fmla="*/ 2 h 115"/>
              <a:gd name="T4" fmla="*/ 18 w 20"/>
              <a:gd name="T5" fmla="*/ 6 h 115"/>
              <a:gd name="T6" fmla="*/ 20 w 20"/>
              <a:gd name="T7" fmla="*/ 9 h 115"/>
              <a:gd name="T8" fmla="*/ 20 w 20"/>
              <a:gd name="T9" fmla="*/ 105 h 115"/>
              <a:gd name="T10" fmla="*/ 18 w 20"/>
              <a:gd name="T11" fmla="*/ 111 h 115"/>
              <a:gd name="T12" fmla="*/ 16 w 20"/>
              <a:gd name="T13" fmla="*/ 113 h 115"/>
              <a:gd name="T14" fmla="*/ 10 w 20"/>
              <a:gd name="T15" fmla="*/ 115 h 115"/>
              <a:gd name="T16" fmla="*/ 6 w 20"/>
              <a:gd name="T17" fmla="*/ 113 h 115"/>
              <a:gd name="T18" fmla="*/ 2 w 20"/>
              <a:gd name="T19" fmla="*/ 111 h 115"/>
              <a:gd name="T20" fmla="*/ 0 w 20"/>
              <a:gd name="T21" fmla="*/ 105 h 115"/>
              <a:gd name="T22" fmla="*/ 0 w 20"/>
              <a:gd name="T23" fmla="*/ 9 h 115"/>
              <a:gd name="T24" fmla="*/ 2 w 20"/>
              <a:gd name="T25" fmla="*/ 6 h 115"/>
              <a:gd name="T26" fmla="*/ 6 w 20"/>
              <a:gd name="T27" fmla="*/ 2 h 115"/>
              <a:gd name="T28" fmla="*/ 10 w 20"/>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5">
                <a:moveTo>
                  <a:pt x="10" y="0"/>
                </a:moveTo>
                <a:lnTo>
                  <a:pt x="16" y="2"/>
                </a:lnTo>
                <a:lnTo>
                  <a:pt x="18" y="6"/>
                </a:lnTo>
                <a:lnTo>
                  <a:pt x="20" y="9"/>
                </a:lnTo>
                <a:lnTo>
                  <a:pt x="20" y="105"/>
                </a:lnTo>
                <a:lnTo>
                  <a:pt x="18" y="111"/>
                </a:lnTo>
                <a:lnTo>
                  <a:pt x="16" y="113"/>
                </a:lnTo>
                <a:lnTo>
                  <a:pt x="10" y="115"/>
                </a:lnTo>
                <a:lnTo>
                  <a:pt x="6" y="113"/>
                </a:lnTo>
                <a:lnTo>
                  <a:pt x="2" y="111"/>
                </a:lnTo>
                <a:lnTo>
                  <a:pt x="0" y="105"/>
                </a:lnTo>
                <a:lnTo>
                  <a:pt x="0" y="9"/>
                </a:lnTo>
                <a:lnTo>
                  <a:pt x="2" y="6"/>
                </a:lnTo>
                <a:lnTo>
                  <a:pt x="6" y="2"/>
                </a:lnTo>
                <a:lnTo>
                  <a:pt x="10" y="0"/>
                </a:lnTo>
                <a:close/>
              </a:path>
            </a:pathLst>
          </a:custGeom>
          <a:solidFill>
            <a:srgbClr val="361251"/>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pic>
        <p:nvPicPr>
          <p:cNvPr id="5" name="Picture 4"/>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0" y="0"/>
            <a:ext cx="12192000" cy="3547872"/>
          </a:xfrm>
          <a:prstGeom prst="rect">
            <a:avLst/>
          </a:prstGeom>
          <a:effectLst>
            <a:outerShdw blurRad="50800" dist="38100" dir="5400000" algn="t" rotWithShape="0">
              <a:prstClr val="black">
                <a:alpha val="40000"/>
              </a:prstClr>
            </a:outerShdw>
          </a:effectLst>
        </p:spPr>
      </p:pic>
      <p:sp>
        <p:nvSpPr>
          <p:cNvPr id="2" name="Title 1"/>
          <p:cNvSpPr>
            <a:spLocks noGrp="1"/>
          </p:cNvSpPr>
          <p:nvPr userDrawn="1">
            <p:ph type="title" hasCustomPrompt="1"/>
          </p:nvPr>
        </p:nvSpPr>
        <p:spPr>
          <a:xfrm>
            <a:off x="4876800" y="304800"/>
            <a:ext cx="6477000" cy="816470"/>
          </a:xfrm>
          <a:noFill/>
          <a:ln>
            <a:noFill/>
          </a:ln>
        </p:spPr>
        <p:txBody>
          <a:bodyPr>
            <a:noAutofit/>
          </a:bodyPr>
          <a:lstStyle>
            <a:lvl1pPr algn="ctr">
              <a:defRPr b="1">
                <a:ln w="12700">
                  <a:solidFill>
                    <a:schemeClr val="bg1"/>
                  </a:solidFill>
                </a:ln>
                <a:solidFill>
                  <a:schemeClr val="accent1"/>
                </a:solidFill>
              </a:defRPr>
            </a:lvl1pPr>
          </a:lstStyle>
          <a:p>
            <a:r>
              <a:rPr lang="en-US" dirty="0"/>
              <a:t>Enter Title Here</a:t>
            </a:r>
            <a:endParaRPr lang="en-GB" dirty="0"/>
          </a:p>
        </p:txBody>
      </p:sp>
      <p:sp>
        <p:nvSpPr>
          <p:cNvPr id="4" name="Rectangle 3"/>
          <p:cNvSpPr/>
          <p:nvPr userDrawn="1"/>
        </p:nvSpPr>
        <p:spPr>
          <a:xfrm>
            <a:off x="0" y="0"/>
            <a:ext cx="12192000" cy="76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GB"/>
          </a:p>
        </p:txBody>
      </p:sp>
      <p:sp>
        <p:nvSpPr>
          <p:cNvPr id="13" name="Freeform 6"/>
          <p:cNvSpPr>
            <a:spLocks noEditPoints="1"/>
          </p:cNvSpPr>
          <p:nvPr userDrawn="1"/>
        </p:nvSpPr>
        <p:spPr bwMode="auto">
          <a:xfrm>
            <a:off x="819554" y="260648"/>
            <a:ext cx="2216106" cy="775490"/>
          </a:xfrm>
          <a:custGeom>
            <a:avLst/>
            <a:gdLst>
              <a:gd name="T0" fmla="*/ 1424 w 4497"/>
              <a:gd name="T1" fmla="*/ 1126 h 1574"/>
              <a:gd name="T2" fmla="*/ 3074 w 4497"/>
              <a:gd name="T3" fmla="*/ 991 h 1574"/>
              <a:gd name="T4" fmla="*/ 1740 w 4497"/>
              <a:gd name="T5" fmla="*/ 912 h 1574"/>
              <a:gd name="T6" fmla="*/ 1677 w 4497"/>
              <a:gd name="T7" fmla="*/ 875 h 1574"/>
              <a:gd name="T8" fmla="*/ 3813 w 4497"/>
              <a:gd name="T9" fmla="*/ 992 h 1574"/>
              <a:gd name="T10" fmla="*/ 3987 w 4497"/>
              <a:gd name="T11" fmla="*/ 1285 h 1574"/>
              <a:gd name="T12" fmla="*/ 3701 w 4497"/>
              <a:gd name="T13" fmla="*/ 1218 h 1574"/>
              <a:gd name="T14" fmla="*/ 3665 w 4497"/>
              <a:gd name="T15" fmla="*/ 1113 h 1574"/>
              <a:gd name="T16" fmla="*/ 3631 w 4497"/>
              <a:gd name="T17" fmla="*/ 974 h 1574"/>
              <a:gd name="T18" fmla="*/ 3342 w 4497"/>
              <a:gd name="T19" fmla="*/ 1353 h 1574"/>
              <a:gd name="T20" fmla="*/ 3095 w 4497"/>
              <a:gd name="T21" fmla="*/ 869 h 1574"/>
              <a:gd name="T22" fmla="*/ 3014 w 4497"/>
              <a:gd name="T23" fmla="*/ 1244 h 1574"/>
              <a:gd name="T24" fmla="*/ 3087 w 4497"/>
              <a:gd name="T25" fmla="*/ 1383 h 1574"/>
              <a:gd name="T26" fmla="*/ 2534 w 4497"/>
              <a:gd name="T27" fmla="*/ 865 h 1574"/>
              <a:gd name="T28" fmla="*/ 2472 w 4497"/>
              <a:gd name="T29" fmla="*/ 1235 h 1574"/>
              <a:gd name="T30" fmla="*/ 2600 w 4497"/>
              <a:gd name="T31" fmla="*/ 1379 h 1574"/>
              <a:gd name="T32" fmla="*/ 2534 w 4497"/>
              <a:gd name="T33" fmla="*/ 865 h 1574"/>
              <a:gd name="T34" fmla="*/ 2107 w 4497"/>
              <a:gd name="T35" fmla="*/ 1320 h 1574"/>
              <a:gd name="T36" fmla="*/ 1845 w 4497"/>
              <a:gd name="T37" fmla="*/ 1372 h 1574"/>
              <a:gd name="T38" fmla="*/ 2069 w 4497"/>
              <a:gd name="T39" fmla="*/ 865 h 1574"/>
              <a:gd name="T40" fmla="*/ 1531 w 4497"/>
              <a:gd name="T41" fmla="*/ 1469 h 1574"/>
              <a:gd name="T42" fmla="*/ 1120 w 4497"/>
              <a:gd name="T43" fmla="*/ 1417 h 1574"/>
              <a:gd name="T44" fmla="*/ 1364 w 4497"/>
              <a:gd name="T45" fmla="*/ 1364 h 1574"/>
              <a:gd name="T46" fmla="*/ 1264 w 4497"/>
              <a:gd name="T47" fmla="*/ 869 h 1574"/>
              <a:gd name="T48" fmla="*/ 926 w 4497"/>
              <a:gd name="T49" fmla="*/ 1338 h 1574"/>
              <a:gd name="T50" fmla="*/ 679 w 4497"/>
              <a:gd name="T51" fmla="*/ 1375 h 1574"/>
              <a:gd name="T52" fmla="*/ 847 w 4497"/>
              <a:gd name="T53" fmla="*/ 868 h 1574"/>
              <a:gd name="T54" fmla="*/ 563 w 4497"/>
              <a:gd name="T55" fmla="*/ 1021 h 1574"/>
              <a:gd name="T56" fmla="*/ 165 w 4497"/>
              <a:gd name="T57" fmla="*/ 1370 h 1574"/>
              <a:gd name="T58" fmla="*/ 1748 w 4497"/>
              <a:gd name="T59" fmla="*/ 789 h 1574"/>
              <a:gd name="T60" fmla="*/ 2960 w 4497"/>
              <a:gd name="T61" fmla="*/ 357 h 1574"/>
              <a:gd name="T62" fmla="*/ 3076 w 4497"/>
              <a:gd name="T63" fmla="*/ 293 h 1574"/>
              <a:gd name="T64" fmla="*/ 2002 w 4497"/>
              <a:gd name="T65" fmla="*/ 438 h 1574"/>
              <a:gd name="T66" fmla="*/ 612 w 4497"/>
              <a:gd name="T67" fmla="*/ 528 h 1574"/>
              <a:gd name="T68" fmla="*/ 3498 w 4497"/>
              <a:gd name="T69" fmla="*/ 444 h 1574"/>
              <a:gd name="T70" fmla="*/ 3886 w 4497"/>
              <a:gd name="T71" fmla="*/ 169 h 1574"/>
              <a:gd name="T72" fmla="*/ 3716 w 4497"/>
              <a:gd name="T73" fmla="*/ 627 h 1574"/>
              <a:gd name="T74" fmla="*/ 3289 w 4497"/>
              <a:gd name="T75" fmla="*/ 211 h 1574"/>
              <a:gd name="T76" fmla="*/ 4410 w 4497"/>
              <a:gd name="T77" fmla="*/ 312 h 1574"/>
              <a:gd name="T78" fmla="*/ 4473 w 4497"/>
              <a:gd name="T79" fmla="*/ 433 h 1574"/>
              <a:gd name="T80" fmla="*/ 4124 w 4497"/>
              <a:gd name="T81" fmla="*/ 548 h 1574"/>
              <a:gd name="T82" fmla="*/ 4279 w 4497"/>
              <a:gd name="T83" fmla="*/ 462 h 1574"/>
              <a:gd name="T84" fmla="*/ 3166 w 4497"/>
              <a:gd name="T85" fmla="*/ 179 h 1574"/>
              <a:gd name="T86" fmla="*/ 2875 w 4497"/>
              <a:gd name="T87" fmla="*/ 594 h 1574"/>
              <a:gd name="T88" fmla="*/ 2831 w 4497"/>
              <a:gd name="T89" fmla="*/ 226 h 1574"/>
              <a:gd name="T90" fmla="*/ 2566 w 4497"/>
              <a:gd name="T91" fmla="*/ 658 h 1574"/>
              <a:gd name="T92" fmla="*/ 2757 w 4497"/>
              <a:gd name="T93" fmla="*/ 151 h 1574"/>
              <a:gd name="T94" fmla="*/ 2324 w 4497"/>
              <a:gd name="T95" fmla="*/ 586 h 1574"/>
              <a:gd name="T96" fmla="*/ 2306 w 4497"/>
              <a:gd name="T97" fmla="*/ 181 h 1574"/>
              <a:gd name="T98" fmla="*/ 2104 w 4497"/>
              <a:gd name="T99" fmla="*/ 564 h 1574"/>
              <a:gd name="T100" fmla="*/ 1758 w 4497"/>
              <a:gd name="T101" fmla="*/ 200 h 1574"/>
              <a:gd name="T102" fmla="*/ 1590 w 4497"/>
              <a:gd name="T103" fmla="*/ 201 h 1574"/>
              <a:gd name="T104" fmla="*/ 1455 w 4497"/>
              <a:gd name="T105" fmla="*/ 284 h 1574"/>
              <a:gd name="T106" fmla="*/ 1200 w 4497"/>
              <a:gd name="T107" fmla="*/ 359 h 1574"/>
              <a:gd name="T108" fmla="*/ 933 w 4497"/>
              <a:gd name="T109" fmla="*/ 639 h 1574"/>
              <a:gd name="T110" fmla="*/ 680 w 4497"/>
              <a:gd name="T111" fmla="*/ 154 h 1574"/>
              <a:gd name="T112" fmla="*/ 522 w 4497"/>
              <a:gd name="T113" fmla="*/ 642 h 1574"/>
              <a:gd name="T114" fmla="*/ 4169 w 4497"/>
              <a:gd name="T115" fmla="*/ 54 h 1574"/>
              <a:gd name="T116" fmla="*/ 4080 w 4497"/>
              <a:gd name="T117" fmla="*/ 154 h 1574"/>
              <a:gd name="T118" fmla="*/ 515 w 4497"/>
              <a:gd name="T119" fmla="*/ 120 h 1574"/>
              <a:gd name="T120" fmla="*/ 20 w 4497"/>
              <a:gd name="T121" fmla="*/ 120 h 1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7" h="1574">
                <a:moveTo>
                  <a:pt x="1325" y="1004"/>
                </a:moveTo>
                <a:lnTo>
                  <a:pt x="1300" y="1007"/>
                </a:lnTo>
                <a:lnTo>
                  <a:pt x="1278" y="1016"/>
                </a:lnTo>
                <a:lnTo>
                  <a:pt x="1260" y="1030"/>
                </a:lnTo>
                <a:lnTo>
                  <a:pt x="1246" y="1049"/>
                </a:lnTo>
                <a:lnTo>
                  <a:pt x="1235" y="1072"/>
                </a:lnTo>
                <a:lnTo>
                  <a:pt x="1229" y="1097"/>
                </a:lnTo>
                <a:lnTo>
                  <a:pt x="1227" y="1126"/>
                </a:lnTo>
                <a:lnTo>
                  <a:pt x="1229" y="1154"/>
                </a:lnTo>
                <a:lnTo>
                  <a:pt x="1235" y="1180"/>
                </a:lnTo>
                <a:lnTo>
                  <a:pt x="1246" y="1203"/>
                </a:lnTo>
                <a:lnTo>
                  <a:pt x="1260" y="1222"/>
                </a:lnTo>
                <a:lnTo>
                  <a:pt x="1278" y="1236"/>
                </a:lnTo>
                <a:lnTo>
                  <a:pt x="1300" y="1245"/>
                </a:lnTo>
                <a:lnTo>
                  <a:pt x="1325" y="1248"/>
                </a:lnTo>
                <a:lnTo>
                  <a:pt x="1351" y="1245"/>
                </a:lnTo>
                <a:lnTo>
                  <a:pt x="1373" y="1236"/>
                </a:lnTo>
                <a:lnTo>
                  <a:pt x="1391" y="1222"/>
                </a:lnTo>
                <a:lnTo>
                  <a:pt x="1405" y="1203"/>
                </a:lnTo>
                <a:lnTo>
                  <a:pt x="1415" y="1180"/>
                </a:lnTo>
                <a:lnTo>
                  <a:pt x="1422" y="1154"/>
                </a:lnTo>
                <a:lnTo>
                  <a:pt x="1424" y="1126"/>
                </a:lnTo>
                <a:lnTo>
                  <a:pt x="1422" y="1097"/>
                </a:lnTo>
                <a:lnTo>
                  <a:pt x="1415" y="1072"/>
                </a:lnTo>
                <a:lnTo>
                  <a:pt x="1405" y="1049"/>
                </a:lnTo>
                <a:lnTo>
                  <a:pt x="1391" y="1030"/>
                </a:lnTo>
                <a:lnTo>
                  <a:pt x="1373" y="1016"/>
                </a:lnTo>
                <a:lnTo>
                  <a:pt x="1351" y="1007"/>
                </a:lnTo>
                <a:lnTo>
                  <a:pt x="1325" y="1004"/>
                </a:lnTo>
                <a:close/>
                <a:moveTo>
                  <a:pt x="3050" y="986"/>
                </a:moveTo>
                <a:lnTo>
                  <a:pt x="3027" y="991"/>
                </a:lnTo>
                <a:lnTo>
                  <a:pt x="3005" y="999"/>
                </a:lnTo>
                <a:lnTo>
                  <a:pt x="2986" y="1011"/>
                </a:lnTo>
                <a:lnTo>
                  <a:pt x="2971" y="1026"/>
                </a:lnTo>
                <a:lnTo>
                  <a:pt x="2959" y="1042"/>
                </a:lnTo>
                <a:lnTo>
                  <a:pt x="2952" y="1059"/>
                </a:lnTo>
                <a:lnTo>
                  <a:pt x="2950" y="1074"/>
                </a:lnTo>
                <a:lnTo>
                  <a:pt x="3151" y="1074"/>
                </a:lnTo>
                <a:lnTo>
                  <a:pt x="3149" y="1059"/>
                </a:lnTo>
                <a:lnTo>
                  <a:pt x="3140" y="1042"/>
                </a:lnTo>
                <a:lnTo>
                  <a:pt x="3130" y="1026"/>
                </a:lnTo>
                <a:lnTo>
                  <a:pt x="3113" y="1011"/>
                </a:lnTo>
                <a:lnTo>
                  <a:pt x="3095" y="999"/>
                </a:lnTo>
                <a:lnTo>
                  <a:pt x="3074" y="991"/>
                </a:lnTo>
                <a:lnTo>
                  <a:pt x="3050" y="986"/>
                </a:lnTo>
                <a:close/>
                <a:moveTo>
                  <a:pt x="2530" y="986"/>
                </a:moveTo>
                <a:lnTo>
                  <a:pt x="2506" y="991"/>
                </a:lnTo>
                <a:lnTo>
                  <a:pt x="2486" y="999"/>
                </a:lnTo>
                <a:lnTo>
                  <a:pt x="2467" y="1011"/>
                </a:lnTo>
                <a:lnTo>
                  <a:pt x="2452" y="1026"/>
                </a:lnTo>
                <a:lnTo>
                  <a:pt x="2440" y="1042"/>
                </a:lnTo>
                <a:lnTo>
                  <a:pt x="2431" y="1059"/>
                </a:lnTo>
                <a:lnTo>
                  <a:pt x="2429" y="1074"/>
                </a:lnTo>
                <a:lnTo>
                  <a:pt x="2630" y="1074"/>
                </a:lnTo>
                <a:lnTo>
                  <a:pt x="2629" y="1059"/>
                </a:lnTo>
                <a:lnTo>
                  <a:pt x="2621" y="1042"/>
                </a:lnTo>
                <a:lnTo>
                  <a:pt x="2609" y="1026"/>
                </a:lnTo>
                <a:lnTo>
                  <a:pt x="2594" y="1011"/>
                </a:lnTo>
                <a:lnTo>
                  <a:pt x="2575" y="999"/>
                </a:lnTo>
                <a:lnTo>
                  <a:pt x="2553" y="991"/>
                </a:lnTo>
                <a:lnTo>
                  <a:pt x="2530" y="986"/>
                </a:lnTo>
                <a:close/>
                <a:moveTo>
                  <a:pt x="1677" y="875"/>
                </a:moveTo>
                <a:lnTo>
                  <a:pt x="1698" y="877"/>
                </a:lnTo>
                <a:lnTo>
                  <a:pt x="1714" y="884"/>
                </a:lnTo>
                <a:lnTo>
                  <a:pt x="1729" y="897"/>
                </a:lnTo>
                <a:lnTo>
                  <a:pt x="1740" y="912"/>
                </a:lnTo>
                <a:lnTo>
                  <a:pt x="1747" y="929"/>
                </a:lnTo>
                <a:lnTo>
                  <a:pt x="1750" y="950"/>
                </a:lnTo>
                <a:lnTo>
                  <a:pt x="1750" y="1301"/>
                </a:lnTo>
                <a:lnTo>
                  <a:pt x="1747" y="1320"/>
                </a:lnTo>
                <a:lnTo>
                  <a:pt x="1740" y="1338"/>
                </a:lnTo>
                <a:lnTo>
                  <a:pt x="1729" y="1353"/>
                </a:lnTo>
                <a:lnTo>
                  <a:pt x="1714" y="1365"/>
                </a:lnTo>
                <a:lnTo>
                  <a:pt x="1698" y="1372"/>
                </a:lnTo>
                <a:lnTo>
                  <a:pt x="1677" y="1375"/>
                </a:lnTo>
                <a:lnTo>
                  <a:pt x="1657" y="1372"/>
                </a:lnTo>
                <a:lnTo>
                  <a:pt x="1640" y="1365"/>
                </a:lnTo>
                <a:lnTo>
                  <a:pt x="1625" y="1353"/>
                </a:lnTo>
                <a:lnTo>
                  <a:pt x="1615" y="1338"/>
                </a:lnTo>
                <a:lnTo>
                  <a:pt x="1608" y="1320"/>
                </a:lnTo>
                <a:lnTo>
                  <a:pt x="1605" y="1301"/>
                </a:lnTo>
                <a:lnTo>
                  <a:pt x="1605" y="950"/>
                </a:lnTo>
                <a:lnTo>
                  <a:pt x="1608" y="929"/>
                </a:lnTo>
                <a:lnTo>
                  <a:pt x="1615" y="912"/>
                </a:lnTo>
                <a:lnTo>
                  <a:pt x="1625" y="897"/>
                </a:lnTo>
                <a:lnTo>
                  <a:pt x="1640" y="884"/>
                </a:lnTo>
                <a:lnTo>
                  <a:pt x="1657" y="877"/>
                </a:lnTo>
                <a:lnTo>
                  <a:pt x="1677" y="875"/>
                </a:lnTo>
                <a:close/>
                <a:moveTo>
                  <a:pt x="3822" y="865"/>
                </a:moveTo>
                <a:lnTo>
                  <a:pt x="3840" y="867"/>
                </a:lnTo>
                <a:lnTo>
                  <a:pt x="3862" y="869"/>
                </a:lnTo>
                <a:lnTo>
                  <a:pt x="3884" y="873"/>
                </a:lnTo>
                <a:lnTo>
                  <a:pt x="3905" y="880"/>
                </a:lnTo>
                <a:lnTo>
                  <a:pt x="3926" y="888"/>
                </a:lnTo>
                <a:lnTo>
                  <a:pt x="3946" y="899"/>
                </a:lnTo>
                <a:lnTo>
                  <a:pt x="3963" y="913"/>
                </a:lnTo>
                <a:lnTo>
                  <a:pt x="3976" y="928"/>
                </a:lnTo>
                <a:lnTo>
                  <a:pt x="3985" y="947"/>
                </a:lnTo>
                <a:lnTo>
                  <a:pt x="3987" y="967"/>
                </a:lnTo>
                <a:lnTo>
                  <a:pt x="3985" y="988"/>
                </a:lnTo>
                <a:lnTo>
                  <a:pt x="3976" y="1004"/>
                </a:lnTo>
                <a:lnTo>
                  <a:pt x="3963" y="1018"/>
                </a:lnTo>
                <a:lnTo>
                  <a:pt x="3946" y="1026"/>
                </a:lnTo>
                <a:lnTo>
                  <a:pt x="3927" y="1029"/>
                </a:lnTo>
                <a:lnTo>
                  <a:pt x="3912" y="1026"/>
                </a:lnTo>
                <a:lnTo>
                  <a:pt x="3895" y="1019"/>
                </a:lnTo>
                <a:lnTo>
                  <a:pt x="3875" y="1011"/>
                </a:lnTo>
                <a:lnTo>
                  <a:pt x="3855" y="1001"/>
                </a:lnTo>
                <a:lnTo>
                  <a:pt x="3835" y="995"/>
                </a:lnTo>
                <a:lnTo>
                  <a:pt x="3813" y="992"/>
                </a:lnTo>
                <a:lnTo>
                  <a:pt x="3800" y="993"/>
                </a:lnTo>
                <a:lnTo>
                  <a:pt x="3791" y="997"/>
                </a:lnTo>
                <a:lnTo>
                  <a:pt x="3783" y="1003"/>
                </a:lnTo>
                <a:lnTo>
                  <a:pt x="3777" y="1011"/>
                </a:lnTo>
                <a:lnTo>
                  <a:pt x="3775" y="1023"/>
                </a:lnTo>
                <a:lnTo>
                  <a:pt x="3777" y="1033"/>
                </a:lnTo>
                <a:lnTo>
                  <a:pt x="3785" y="1042"/>
                </a:lnTo>
                <a:lnTo>
                  <a:pt x="3798" y="1051"/>
                </a:lnTo>
                <a:lnTo>
                  <a:pt x="3814" y="1057"/>
                </a:lnTo>
                <a:lnTo>
                  <a:pt x="3833" y="1066"/>
                </a:lnTo>
                <a:lnTo>
                  <a:pt x="3854" y="1072"/>
                </a:lnTo>
                <a:lnTo>
                  <a:pt x="3875" y="1081"/>
                </a:lnTo>
                <a:lnTo>
                  <a:pt x="3899" y="1090"/>
                </a:lnTo>
                <a:lnTo>
                  <a:pt x="3920" y="1101"/>
                </a:lnTo>
                <a:lnTo>
                  <a:pt x="3941" y="1115"/>
                </a:lnTo>
                <a:lnTo>
                  <a:pt x="3960" y="1130"/>
                </a:lnTo>
                <a:lnTo>
                  <a:pt x="3976" y="1147"/>
                </a:lnTo>
                <a:lnTo>
                  <a:pt x="3989" y="1169"/>
                </a:lnTo>
                <a:lnTo>
                  <a:pt x="3997" y="1194"/>
                </a:lnTo>
                <a:lnTo>
                  <a:pt x="4000" y="1224"/>
                </a:lnTo>
                <a:lnTo>
                  <a:pt x="3997" y="1256"/>
                </a:lnTo>
                <a:lnTo>
                  <a:pt x="3987" y="1285"/>
                </a:lnTo>
                <a:lnTo>
                  <a:pt x="3974" y="1311"/>
                </a:lnTo>
                <a:lnTo>
                  <a:pt x="3955" y="1333"/>
                </a:lnTo>
                <a:lnTo>
                  <a:pt x="3933" y="1350"/>
                </a:lnTo>
                <a:lnTo>
                  <a:pt x="3907" y="1365"/>
                </a:lnTo>
                <a:lnTo>
                  <a:pt x="3878" y="1376"/>
                </a:lnTo>
                <a:lnTo>
                  <a:pt x="3848" y="1383"/>
                </a:lnTo>
                <a:lnTo>
                  <a:pt x="3815" y="1385"/>
                </a:lnTo>
                <a:lnTo>
                  <a:pt x="3785" y="1383"/>
                </a:lnTo>
                <a:lnTo>
                  <a:pt x="3754" y="1379"/>
                </a:lnTo>
                <a:lnTo>
                  <a:pt x="3725" y="1374"/>
                </a:lnTo>
                <a:lnTo>
                  <a:pt x="3698" y="1364"/>
                </a:lnTo>
                <a:lnTo>
                  <a:pt x="3674" y="1353"/>
                </a:lnTo>
                <a:lnTo>
                  <a:pt x="3653" y="1340"/>
                </a:lnTo>
                <a:lnTo>
                  <a:pt x="3637" y="1323"/>
                </a:lnTo>
                <a:lnTo>
                  <a:pt x="3627" y="1305"/>
                </a:lnTo>
                <a:lnTo>
                  <a:pt x="3623" y="1285"/>
                </a:lnTo>
                <a:lnTo>
                  <a:pt x="3627" y="1263"/>
                </a:lnTo>
                <a:lnTo>
                  <a:pt x="3635" y="1244"/>
                </a:lnTo>
                <a:lnTo>
                  <a:pt x="3648" y="1229"/>
                </a:lnTo>
                <a:lnTo>
                  <a:pt x="3664" y="1220"/>
                </a:lnTo>
                <a:lnTo>
                  <a:pt x="3683" y="1217"/>
                </a:lnTo>
                <a:lnTo>
                  <a:pt x="3701" y="1218"/>
                </a:lnTo>
                <a:lnTo>
                  <a:pt x="3719" y="1225"/>
                </a:lnTo>
                <a:lnTo>
                  <a:pt x="3736" y="1233"/>
                </a:lnTo>
                <a:lnTo>
                  <a:pt x="3754" y="1241"/>
                </a:lnTo>
                <a:lnTo>
                  <a:pt x="3775" y="1250"/>
                </a:lnTo>
                <a:lnTo>
                  <a:pt x="3796" y="1255"/>
                </a:lnTo>
                <a:lnTo>
                  <a:pt x="3821" y="1258"/>
                </a:lnTo>
                <a:lnTo>
                  <a:pt x="3836" y="1256"/>
                </a:lnTo>
                <a:lnTo>
                  <a:pt x="3848" y="1252"/>
                </a:lnTo>
                <a:lnTo>
                  <a:pt x="3855" y="1245"/>
                </a:lnTo>
                <a:lnTo>
                  <a:pt x="3860" y="1237"/>
                </a:lnTo>
                <a:lnTo>
                  <a:pt x="3862" y="1229"/>
                </a:lnTo>
                <a:lnTo>
                  <a:pt x="3859" y="1218"/>
                </a:lnTo>
                <a:lnTo>
                  <a:pt x="3854" y="1209"/>
                </a:lnTo>
                <a:lnTo>
                  <a:pt x="3843" y="1202"/>
                </a:lnTo>
                <a:lnTo>
                  <a:pt x="3828" y="1194"/>
                </a:lnTo>
                <a:lnTo>
                  <a:pt x="3807" y="1185"/>
                </a:lnTo>
                <a:lnTo>
                  <a:pt x="3781" y="1176"/>
                </a:lnTo>
                <a:lnTo>
                  <a:pt x="3750" y="1164"/>
                </a:lnTo>
                <a:lnTo>
                  <a:pt x="3724" y="1153"/>
                </a:lnTo>
                <a:lnTo>
                  <a:pt x="3701" y="1141"/>
                </a:lnTo>
                <a:lnTo>
                  <a:pt x="3682" y="1128"/>
                </a:lnTo>
                <a:lnTo>
                  <a:pt x="3665" y="1113"/>
                </a:lnTo>
                <a:lnTo>
                  <a:pt x="3653" y="1097"/>
                </a:lnTo>
                <a:lnTo>
                  <a:pt x="3644" y="1078"/>
                </a:lnTo>
                <a:lnTo>
                  <a:pt x="3638" y="1055"/>
                </a:lnTo>
                <a:lnTo>
                  <a:pt x="3637" y="1029"/>
                </a:lnTo>
                <a:lnTo>
                  <a:pt x="3640" y="1001"/>
                </a:lnTo>
                <a:lnTo>
                  <a:pt x="3646" y="974"/>
                </a:lnTo>
                <a:lnTo>
                  <a:pt x="3659" y="950"/>
                </a:lnTo>
                <a:lnTo>
                  <a:pt x="3676" y="926"/>
                </a:lnTo>
                <a:lnTo>
                  <a:pt x="3697" y="906"/>
                </a:lnTo>
                <a:lnTo>
                  <a:pt x="3723" y="890"/>
                </a:lnTo>
                <a:lnTo>
                  <a:pt x="3751" y="876"/>
                </a:lnTo>
                <a:lnTo>
                  <a:pt x="3785" y="868"/>
                </a:lnTo>
                <a:lnTo>
                  <a:pt x="3822" y="865"/>
                </a:lnTo>
                <a:close/>
                <a:moveTo>
                  <a:pt x="3566" y="865"/>
                </a:moveTo>
                <a:lnTo>
                  <a:pt x="3584" y="868"/>
                </a:lnTo>
                <a:lnTo>
                  <a:pt x="3601" y="875"/>
                </a:lnTo>
                <a:lnTo>
                  <a:pt x="3616" y="886"/>
                </a:lnTo>
                <a:lnTo>
                  <a:pt x="3629" y="901"/>
                </a:lnTo>
                <a:lnTo>
                  <a:pt x="3637" y="918"/>
                </a:lnTo>
                <a:lnTo>
                  <a:pt x="3640" y="940"/>
                </a:lnTo>
                <a:lnTo>
                  <a:pt x="3637" y="959"/>
                </a:lnTo>
                <a:lnTo>
                  <a:pt x="3631" y="974"/>
                </a:lnTo>
                <a:lnTo>
                  <a:pt x="3620" y="986"/>
                </a:lnTo>
                <a:lnTo>
                  <a:pt x="3607" y="996"/>
                </a:lnTo>
                <a:lnTo>
                  <a:pt x="3590" y="1004"/>
                </a:lnTo>
                <a:lnTo>
                  <a:pt x="3571" y="1011"/>
                </a:lnTo>
                <a:lnTo>
                  <a:pt x="3550" y="1018"/>
                </a:lnTo>
                <a:lnTo>
                  <a:pt x="3525" y="1026"/>
                </a:lnTo>
                <a:lnTo>
                  <a:pt x="3506" y="1034"/>
                </a:lnTo>
                <a:lnTo>
                  <a:pt x="3491" y="1045"/>
                </a:lnTo>
                <a:lnTo>
                  <a:pt x="3479" y="1059"/>
                </a:lnTo>
                <a:lnTo>
                  <a:pt x="3472" y="1075"/>
                </a:lnTo>
                <a:lnTo>
                  <a:pt x="3468" y="1098"/>
                </a:lnTo>
                <a:lnTo>
                  <a:pt x="3466" y="1126"/>
                </a:lnTo>
                <a:lnTo>
                  <a:pt x="3466" y="1301"/>
                </a:lnTo>
                <a:lnTo>
                  <a:pt x="3464" y="1320"/>
                </a:lnTo>
                <a:lnTo>
                  <a:pt x="3457" y="1338"/>
                </a:lnTo>
                <a:lnTo>
                  <a:pt x="3446" y="1353"/>
                </a:lnTo>
                <a:lnTo>
                  <a:pt x="3432" y="1365"/>
                </a:lnTo>
                <a:lnTo>
                  <a:pt x="3415" y="1372"/>
                </a:lnTo>
                <a:lnTo>
                  <a:pt x="3394" y="1375"/>
                </a:lnTo>
                <a:lnTo>
                  <a:pt x="3375" y="1372"/>
                </a:lnTo>
                <a:lnTo>
                  <a:pt x="3357" y="1365"/>
                </a:lnTo>
                <a:lnTo>
                  <a:pt x="3342" y="1353"/>
                </a:lnTo>
                <a:lnTo>
                  <a:pt x="3331" y="1338"/>
                </a:lnTo>
                <a:lnTo>
                  <a:pt x="3325" y="1320"/>
                </a:lnTo>
                <a:lnTo>
                  <a:pt x="3323" y="1301"/>
                </a:lnTo>
                <a:lnTo>
                  <a:pt x="3323" y="950"/>
                </a:lnTo>
                <a:lnTo>
                  <a:pt x="3325" y="929"/>
                </a:lnTo>
                <a:lnTo>
                  <a:pt x="3331" y="912"/>
                </a:lnTo>
                <a:lnTo>
                  <a:pt x="3342" y="897"/>
                </a:lnTo>
                <a:lnTo>
                  <a:pt x="3357" y="884"/>
                </a:lnTo>
                <a:lnTo>
                  <a:pt x="3375" y="877"/>
                </a:lnTo>
                <a:lnTo>
                  <a:pt x="3394" y="875"/>
                </a:lnTo>
                <a:lnTo>
                  <a:pt x="3416" y="877"/>
                </a:lnTo>
                <a:lnTo>
                  <a:pt x="3434" y="884"/>
                </a:lnTo>
                <a:lnTo>
                  <a:pt x="3449" y="895"/>
                </a:lnTo>
                <a:lnTo>
                  <a:pt x="3460" y="907"/>
                </a:lnTo>
                <a:lnTo>
                  <a:pt x="3466" y="921"/>
                </a:lnTo>
                <a:lnTo>
                  <a:pt x="3481" y="905"/>
                </a:lnTo>
                <a:lnTo>
                  <a:pt x="3500" y="888"/>
                </a:lnTo>
                <a:lnTo>
                  <a:pt x="3521" y="876"/>
                </a:lnTo>
                <a:lnTo>
                  <a:pt x="3543" y="868"/>
                </a:lnTo>
                <a:lnTo>
                  <a:pt x="3566" y="865"/>
                </a:lnTo>
                <a:close/>
                <a:moveTo>
                  <a:pt x="3053" y="865"/>
                </a:moveTo>
                <a:lnTo>
                  <a:pt x="3095" y="869"/>
                </a:lnTo>
                <a:lnTo>
                  <a:pt x="3134" y="879"/>
                </a:lnTo>
                <a:lnTo>
                  <a:pt x="3169" y="895"/>
                </a:lnTo>
                <a:lnTo>
                  <a:pt x="3200" y="916"/>
                </a:lnTo>
                <a:lnTo>
                  <a:pt x="3228" y="940"/>
                </a:lnTo>
                <a:lnTo>
                  <a:pt x="3251" y="970"/>
                </a:lnTo>
                <a:lnTo>
                  <a:pt x="3270" y="1001"/>
                </a:lnTo>
                <a:lnTo>
                  <a:pt x="3284" y="1036"/>
                </a:lnTo>
                <a:lnTo>
                  <a:pt x="3292" y="1072"/>
                </a:lnTo>
                <a:lnTo>
                  <a:pt x="3295" y="1109"/>
                </a:lnTo>
                <a:lnTo>
                  <a:pt x="3293" y="1132"/>
                </a:lnTo>
                <a:lnTo>
                  <a:pt x="3286" y="1149"/>
                </a:lnTo>
                <a:lnTo>
                  <a:pt x="3277" y="1160"/>
                </a:lnTo>
                <a:lnTo>
                  <a:pt x="3263" y="1168"/>
                </a:lnTo>
                <a:lnTo>
                  <a:pt x="3245" y="1171"/>
                </a:lnTo>
                <a:lnTo>
                  <a:pt x="3225" y="1172"/>
                </a:lnTo>
                <a:lnTo>
                  <a:pt x="2950" y="1172"/>
                </a:lnTo>
                <a:lnTo>
                  <a:pt x="2951" y="1184"/>
                </a:lnTo>
                <a:lnTo>
                  <a:pt x="2955" y="1198"/>
                </a:lnTo>
                <a:lnTo>
                  <a:pt x="2963" y="1211"/>
                </a:lnTo>
                <a:lnTo>
                  <a:pt x="2977" y="1224"/>
                </a:lnTo>
                <a:lnTo>
                  <a:pt x="2993" y="1235"/>
                </a:lnTo>
                <a:lnTo>
                  <a:pt x="3014" y="1244"/>
                </a:lnTo>
                <a:lnTo>
                  <a:pt x="3041" y="1250"/>
                </a:lnTo>
                <a:lnTo>
                  <a:pt x="3072" y="1252"/>
                </a:lnTo>
                <a:lnTo>
                  <a:pt x="3106" y="1248"/>
                </a:lnTo>
                <a:lnTo>
                  <a:pt x="3136" y="1240"/>
                </a:lnTo>
                <a:lnTo>
                  <a:pt x="3164" y="1229"/>
                </a:lnTo>
                <a:lnTo>
                  <a:pt x="3188" y="1218"/>
                </a:lnTo>
                <a:lnTo>
                  <a:pt x="3210" y="1210"/>
                </a:lnTo>
                <a:lnTo>
                  <a:pt x="3228" y="1207"/>
                </a:lnTo>
                <a:lnTo>
                  <a:pt x="3247" y="1210"/>
                </a:lnTo>
                <a:lnTo>
                  <a:pt x="3263" y="1218"/>
                </a:lnTo>
                <a:lnTo>
                  <a:pt x="3275" y="1230"/>
                </a:lnTo>
                <a:lnTo>
                  <a:pt x="3285" y="1248"/>
                </a:lnTo>
                <a:lnTo>
                  <a:pt x="3288" y="1269"/>
                </a:lnTo>
                <a:lnTo>
                  <a:pt x="3284" y="1289"/>
                </a:lnTo>
                <a:lnTo>
                  <a:pt x="3274" y="1308"/>
                </a:lnTo>
                <a:lnTo>
                  <a:pt x="3258" y="1325"/>
                </a:lnTo>
                <a:lnTo>
                  <a:pt x="3236" y="1340"/>
                </a:lnTo>
                <a:lnTo>
                  <a:pt x="3211" y="1353"/>
                </a:lnTo>
                <a:lnTo>
                  <a:pt x="3183" y="1364"/>
                </a:lnTo>
                <a:lnTo>
                  <a:pt x="3153" y="1374"/>
                </a:lnTo>
                <a:lnTo>
                  <a:pt x="3120" y="1379"/>
                </a:lnTo>
                <a:lnTo>
                  <a:pt x="3087" y="1383"/>
                </a:lnTo>
                <a:lnTo>
                  <a:pt x="3053" y="1385"/>
                </a:lnTo>
                <a:lnTo>
                  <a:pt x="3010" y="1382"/>
                </a:lnTo>
                <a:lnTo>
                  <a:pt x="2967" y="1372"/>
                </a:lnTo>
                <a:lnTo>
                  <a:pt x="2929" y="1356"/>
                </a:lnTo>
                <a:lnTo>
                  <a:pt x="2896" y="1335"/>
                </a:lnTo>
                <a:lnTo>
                  <a:pt x="2866" y="1310"/>
                </a:lnTo>
                <a:lnTo>
                  <a:pt x="2842" y="1280"/>
                </a:lnTo>
                <a:lnTo>
                  <a:pt x="2821" y="1245"/>
                </a:lnTo>
                <a:lnTo>
                  <a:pt x="2806" y="1207"/>
                </a:lnTo>
                <a:lnTo>
                  <a:pt x="2798" y="1168"/>
                </a:lnTo>
                <a:lnTo>
                  <a:pt x="2794" y="1126"/>
                </a:lnTo>
                <a:lnTo>
                  <a:pt x="2798" y="1085"/>
                </a:lnTo>
                <a:lnTo>
                  <a:pt x="2808" y="1045"/>
                </a:lnTo>
                <a:lnTo>
                  <a:pt x="2823" y="1008"/>
                </a:lnTo>
                <a:lnTo>
                  <a:pt x="2843" y="974"/>
                </a:lnTo>
                <a:lnTo>
                  <a:pt x="2869" y="943"/>
                </a:lnTo>
                <a:lnTo>
                  <a:pt x="2899" y="917"/>
                </a:lnTo>
                <a:lnTo>
                  <a:pt x="2933" y="895"/>
                </a:lnTo>
                <a:lnTo>
                  <a:pt x="2970" y="879"/>
                </a:lnTo>
                <a:lnTo>
                  <a:pt x="3011" y="869"/>
                </a:lnTo>
                <a:lnTo>
                  <a:pt x="3053" y="865"/>
                </a:lnTo>
                <a:close/>
                <a:moveTo>
                  <a:pt x="2534" y="865"/>
                </a:moveTo>
                <a:lnTo>
                  <a:pt x="2575" y="869"/>
                </a:lnTo>
                <a:lnTo>
                  <a:pt x="2613" y="879"/>
                </a:lnTo>
                <a:lnTo>
                  <a:pt x="2648" y="895"/>
                </a:lnTo>
                <a:lnTo>
                  <a:pt x="2680" y="916"/>
                </a:lnTo>
                <a:lnTo>
                  <a:pt x="2707" y="940"/>
                </a:lnTo>
                <a:lnTo>
                  <a:pt x="2731" y="970"/>
                </a:lnTo>
                <a:lnTo>
                  <a:pt x="2749" y="1001"/>
                </a:lnTo>
                <a:lnTo>
                  <a:pt x="2763" y="1036"/>
                </a:lnTo>
                <a:lnTo>
                  <a:pt x="2772" y="1072"/>
                </a:lnTo>
                <a:lnTo>
                  <a:pt x="2775" y="1109"/>
                </a:lnTo>
                <a:lnTo>
                  <a:pt x="2772" y="1132"/>
                </a:lnTo>
                <a:lnTo>
                  <a:pt x="2767" y="1149"/>
                </a:lnTo>
                <a:lnTo>
                  <a:pt x="2757" y="1160"/>
                </a:lnTo>
                <a:lnTo>
                  <a:pt x="2744" y="1168"/>
                </a:lnTo>
                <a:lnTo>
                  <a:pt x="2726" y="1171"/>
                </a:lnTo>
                <a:lnTo>
                  <a:pt x="2704" y="1172"/>
                </a:lnTo>
                <a:lnTo>
                  <a:pt x="2429" y="1172"/>
                </a:lnTo>
                <a:lnTo>
                  <a:pt x="2430" y="1184"/>
                </a:lnTo>
                <a:lnTo>
                  <a:pt x="2435" y="1198"/>
                </a:lnTo>
                <a:lnTo>
                  <a:pt x="2444" y="1211"/>
                </a:lnTo>
                <a:lnTo>
                  <a:pt x="2456" y="1224"/>
                </a:lnTo>
                <a:lnTo>
                  <a:pt x="2472" y="1235"/>
                </a:lnTo>
                <a:lnTo>
                  <a:pt x="2494" y="1244"/>
                </a:lnTo>
                <a:lnTo>
                  <a:pt x="2520" y="1250"/>
                </a:lnTo>
                <a:lnTo>
                  <a:pt x="2553" y="1252"/>
                </a:lnTo>
                <a:lnTo>
                  <a:pt x="2585" y="1248"/>
                </a:lnTo>
                <a:lnTo>
                  <a:pt x="2617" y="1240"/>
                </a:lnTo>
                <a:lnTo>
                  <a:pt x="2644" y="1229"/>
                </a:lnTo>
                <a:lnTo>
                  <a:pt x="2669" y="1218"/>
                </a:lnTo>
                <a:lnTo>
                  <a:pt x="2689" y="1210"/>
                </a:lnTo>
                <a:lnTo>
                  <a:pt x="2708" y="1207"/>
                </a:lnTo>
                <a:lnTo>
                  <a:pt x="2726" y="1210"/>
                </a:lnTo>
                <a:lnTo>
                  <a:pt x="2742" y="1218"/>
                </a:lnTo>
                <a:lnTo>
                  <a:pt x="2756" y="1230"/>
                </a:lnTo>
                <a:lnTo>
                  <a:pt x="2764" y="1248"/>
                </a:lnTo>
                <a:lnTo>
                  <a:pt x="2767" y="1269"/>
                </a:lnTo>
                <a:lnTo>
                  <a:pt x="2764" y="1289"/>
                </a:lnTo>
                <a:lnTo>
                  <a:pt x="2753" y="1308"/>
                </a:lnTo>
                <a:lnTo>
                  <a:pt x="2737" y="1325"/>
                </a:lnTo>
                <a:lnTo>
                  <a:pt x="2716" y="1340"/>
                </a:lnTo>
                <a:lnTo>
                  <a:pt x="2692" y="1353"/>
                </a:lnTo>
                <a:lnTo>
                  <a:pt x="2663" y="1364"/>
                </a:lnTo>
                <a:lnTo>
                  <a:pt x="2632" y="1374"/>
                </a:lnTo>
                <a:lnTo>
                  <a:pt x="2600" y="1379"/>
                </a:lnTo>
                <a:lnTo>
                  <a:pt x="2566" y="1383"/>
                </a:lnTo>
                <a:lnTo>
                  <a:pt x="2534" y="1385"/>
                </a:lnTo>
                <a:lnTo>
                  <a:pt x="2489" y="1382"/>
                </a:lnTo>
                <a:lnTo>
                  <a:pt x="2448" y="1372"/>
                </a:lnTo>
                <a:lnTo>
                  <a:pt x="2410" y="1356"/>
                </a:lnTo>
                <a:lnTo>
                  <a:pt x="2375" y="1335"/>
                </a:lnTo>
                <a:lnTo>
                  <a:pt x="2345" y="1310"/>
                </a:lnTo>
                <a:lnTo>
                  <a:pt x="2321" y="1280"/>
                </a:lnTo>
                <a:lnTo>
                  <a:pt x="2302" y="1245"/>
                </a:lnTo>
                <a:lnTo>
                  <a:pt x="2287" y="1207"/>
                </a:lnTo>
                <a:lnTo>
                  <a:pt x="2277" y="1168"/>
                </a:lnTo>
                <a:lnTo>
                  <a:pt x="2275" y="1126"/>
                </a:lnTo>
                <a:lnTo>
                  <a:pt x="2277" y="1085"/>
                </a:lnTo>
                <a:lnTo>
                  <a:pt x="2287" y="1045"/>
                </a:lnTo>
                <a:lnTo>
                  <a:pt x="2303" y="1008"/>
                </a:lnTo>
                <a:lnTo>
                  <a:pt x="2324" y="974"/>
                </a:lnTo>
                <a:lnTo>
                  <a:pt x="2348" y="943"/>
                </a:lnTo>
                <a:lnTo>
                  <a:pt x="2378" y="917"/>
                </a:lnTo>
                <a:lnTo>
                  <a:pt x="2412" y="895"/>
                </a:lnTo>
                <a:lnTo>
                  <a:pt x="2450" y="879"/>
                </a:lnTo>
                <a:lnTo>
                  <a:pt x="2491" y="869"/>
                </a:lnTo>
                <a:lnTo>
                  <a:pt x="2534" y="865"/>
                </a:lnTo>
                <a:close/>
                <a:moveTo>
                  <a:pt x="2069" y="865"/>
                </a:moveTo>
                <a:lnTo>
                  <a:pt x="2101" y="868"/>
                </a:lnTo>
                <a:lnTo>
                  <a:pt x="2131" y="873"/>
                </a:lnTo>
                <a:lnTo>
                  <a:pt x="2160" y="883"/>
                </a:lnTo>
                <a:lnTo>
                  <a:pt x="2185" y="898"/>
                </a:lnTo>
                <a:lnTo>
                  <a:pt x="2206" y="916"/>
                </a:lnTo>
                <a:lnTo>
                  <a:pt x="2223" y="939"/>
                </a:lnTo>
                <a:lnTo>
                  <a:pt x="2236" y="966"/>
                </a:lnTo>
                <a:lnTo>
                  <a:pt x="2245" y="997"/>
                </a:lnTo>
                <a:lnTo>
                  <a:pt x="2247" y="1036"/>
                </a:lnTo>
                <a:lnTo>
                  <a:pt x="2247" y="1301"/>
                </a:lnTo>
                <a:lnTo>
                  <a:pt x="2245" y="1320"/>
                </a:lnTo>
                <a:lnTo>
                  <a:pt x="2238" y="1338"/>
                </a:lnTo>
                <a:lnTo>
                  <a:pt x="2228" y="1353"/>
                </a:lnTo>
                <a:lnTo>
                  <a:pt x="2213" y="1365"/>
                </a:lnTo>
                <a:lnTo>
                  <a:pt x="2195" y="1372"/>
                </a:lnTo>
                <a:lnTo>
                  <a:pt x="2176" y="1375"/>
                </a:lnTo>
                <a:lnTo>
                  <a:pt x="2156" y="1372"/>
                </a:lnTo>
                <a:lnTo>
                  <a:pt x="2138" y="1365"/>
                </a:lnTo>
                <a:lnTo>
                  <a:pt x="2125" y="1353"/>
                </a:lnTo>
                <a:lnTo>
                  <a:pt x="2114" y="1338"/>
                </a:lnTo>
                <a:lnTo>
                  <a:pt x="2107" y="1320"/>
                </a:lnTo>
                <a:lnTo>
                  <a:pt x="2104" y="1301"/>
                </a:lnTo>
                <a:lnTo>
                  <a:pt x="2104" y="1074"/>
                </a:lnTo>
                <a:lnTo>
                  <a:pt x="2101" y="1051"/>
                </a:lnTo>
                <a:lnTo>
                  <a:pt x="2095" y="1029"/>
                </a:lnTo>
                <a:lnTo>
                  <a:pt x="2082" y="1011"/>
                </a:lnTo>
                <a:lnTo>
                  <a:pt x="2067" y="999"/>
                </a:lnTo>
                <a:lnTo>
                  <a:pt x="2048" y="991"/>
                </a:lnTo>
                <a:lnTo>
                  <a:pt x="2025" y="986"/>
                </a:lnTo>
                <a:lnTo>
                  <a:pt x="2000" y="991"/>
                </a:lnTo>
                <a:lnTo>
                  <a:pt x="1980" y="999"/>
                </a:lnTo>
                <a:lnTo>
                  <a:pt x="1962" y="1011"/>
                </a:lnTo>
                <a:lnTo>
                  <a:pt x="1949" y="1029"/>
                </a:lnTo>
                <a:lnTo>
                  <a:pt x="1940" y="1051"/>
                </a:lnTo>
                <a:lnTo>
                  <a:pt x="1938" y="1074"/>
                </a:lnTo>
                <a:lnTo>
                  <a:pt x="1938" y="1301"/>
                </a:lnTo>
                <a:lnTo>
                  <a:pt x="1935" y="1320"/>
                </a:lnTo>
                <a:lnTo>
                  <a:pt x="1928" y="1338"/>
                </a:lnTo>
                <a:lnTo>
                  <a:pt x="1917" y="1353"/>
                </a:lnTo>
                <a:lnTo>
                  <a:pt x="1904" y="1365"/>
                </a:lnTo>
                <a:lnTo>
                  <a:pt x="1886" y="1372"/>
                </a:lnTo>
                <a:lnTo>
                  <a:pt x="1865" y="1375"/>
                </a:lnTo>
                <a:lnTo>
                  <a:pt x="1845" y="1372"/>
                </a:lnTo>
                <a:lnTo>
                  <a:pt x="1829" y="1365"/>
                </a:lnTo>
                <a:lnTo>
                  <a:pt x="1814" y="1353"/>
                </a:lnTo>
                <a:lnTo>
                  <a:pt x="1803" y="1338"/>
                </a:lnTo>
                <a:lnTo>
                  <a:pt x="1796" y="1320"/>
                </a:lnTo>
                <a:lnTo>
                  <a:pt x="1795" y="1301"/>
                </a:lnTo>
                <a:lnTo>
                  <a:pt x="1795" y="950"/>
                </a:lnTo>
                <a:lnTo>
                  <a:pt x="1796" y="929"/>
                </a:lnTo>
                <a:lnTo>
                  <a:pt x="1803" y="912"/>
                </a:lnTo>
                <a:lnTo>
                  <a:pt x="1814" y="897"/>
                </a:lnTo>
                <a:lnTo>
                  <a:pt x="1829" y="884"/>
                </a:lnTo>
                <a:lnTo>
                  <a:pt x="1845" y="877"/>
                </a:lnTo>
                <a:lnTo>
                  <a:pt x="1865" y="875"/>
                </a:lnTo>
                <a:lnTo>
                  <a:pt x="1887" y="877"/>
                </a:lnTo>
                <a:lnTo>
                  <a:pt x="1905" y="884"/>
                </a:lnTo>
                <a:lnTo>
                  <a:pt x="1920" y="895"/>
                </a:lnTo>
                <a:lnTo>
                  <a:pt x="1931" y="907"/>
                </a:lnTo>
                <a:lnTo>
                  <a:pt x="1938" y="921"/>
                </a:lnTo>
                <a:lnTo>
                  <a:pt x="1954" y="901"/>
                </a:lnTo>
                <a:lnTo>
                  <a:pt x="1976" y="886"/>
                </a:lnTo>
                <a:lnTo>
                  <a:pt x="2003" y="875"/>
                </a:lnTo>
                <a:lnTo>
                  <a:pt x="2033" y="868"/>
                </a:lnTo>
                <a:lnTo>
                  <a:pt x="2069" y="865"/>
                </a:lnTo>
                <a:close/>
                <a:moveTo>
                  <a:pt x="1305" y="865"/>
                </a:moveTo>
                <a:lnTo>
                  <a:pt x="1336" y="868"/>
                </a:lnTo>
                <a:lnTo>
                  <a:pt x="1362" y="873"/>
                </a:lnTo>
                <a:lnTo>
                  <a:pt x="1387" y="884"/>
                </a:lnTo>
                <a:lnTo>
                  <a:pt x="1409" y="899"/>
                </a:lnTo>
                <a:lnTo>
                  <a:pt x="1429" y="921"/>
                </a:lnTo>
                <a:lnTo>
                  <a:pt x="1436" y="907"/>
                </a:lnTo>
                <a:lnTo>
                  <a:pt x="1447" y="895"/>
                </a:lnTo>
                <a:lnTo>
                  <a:pt x="1460" y="884"/>
                </a:lnTo>
                <a:lnTo>
                  <a:pt x="1477" y="877"/>
                </a:lnTo>
                <a:lnTo>
                  <a:pt x="1496" y="875"/>
                </a:lnTo>
                <a:lnTo>
                  <a:pt x="1516" y="877"/>
                </a:lnTo>
                <a:lnTo>
                  <a:pt x="1533" y="884"/>
                </a:lnTo>
                <a:lnTo>
                  <a:pt x="1548" y="897"/>
                </a:lnTo>
                <a:lnTo>
                  <a:pt x="1559" y="912"/>
                </a:lnTo>
                <a:lnTo>
                  <a:pt x="1565" y="929"/>
                </a:lnTo>
                <a:lnTo>
                  <a:pt x="1568" y="950"/>
                </a:lnTo>
                <a:lnTo>
                  <a:pt x="1568" y="1322"/>
                </a:lnTo>
                <a:lnTo>
                  <a:pt x="1565" y="1365"/>
                </a:lnTo>
                <a:lnTo>
                  <a:pt x="1559" y="1405"/>
                </a:lnTo>
                <a:lnTo>
                  <a:pt x="1546" y="1439"/>
                </a:lnTo>
                <a:lnTo>
                  <a:pt x="1531" y="1469"/>
                </a:lnTo>
                <a:lnTo>
                  <a:pt x="1512" y="1495"/>
                </a:lnTo>
                <a:lnTo>
                  <a:pt x="1490" y="1517"/>
                </a:lnTo>
                <a:lnTo>
                  <a:pt x="1465" y="1536"/>
                </a:lnTo>
                <a:lnTo>
                  <a:pt x="1437" y="1549"/>
                </a:lnTo>
                <a:lnTo>
                  <a:pt x="1407" y="1560"/>
                </a:lnTo>
                <a:lnTo>
                  <a:pt x="1376" y="1569"/>
                </a:lnTo>
                <a:lnTo>
                  <a:pt x="1342" y="1573"/>
                </a:lnTo>
                <a:lnTo>
                  <a:pt x="1306" y="1574"/>
                </a:lnTo>
                <a:lnTo>
                  <a:pt x="1285" y="1574"/>
                </a:lnTo>
                <a:lnTo>
                  <a:pt x="1261" y="1571"/>
                </a:lnTo>
                <a:lnTo>
                  <a:pt x="1235" y="1567"/>
                </a:lnTo>
                <a:lnTo>
                  <a:pt x="1210" y="1562"/>
                </a:lnTo>
                <a:lnTo>
                  <a:pt x="1184" y="1555"/>
                </a:lnTo>
                <a:lnTo>
                  <a:pt x="1160" y="1545"/>
                </a:lnTo>
                <a:lnTo>
                  <a:pt x="1139" y="1534"/>
                </a:lnTo>
                <a:lnTo>
                  <a:pt x="1120" y="1521"/>
                </a:lnTo>
                <a:lnTo>
                  <a:pt x="1105" y="1506"/>
                </a:lnTo>
                <a:lnTo>
                  <a:pt x="1096" y="1488"/>
                </a:lnTo>
                <a:lnTo>
                  <a:pt x="1092" y="1468"/>
                </a:lnTo>
                <a:lnTo>
                  <a:pt x="1096" y="1449"/>
                </a:lnTo>
                <a:lnTo>
                  <a:pt x="1106" y="1432"/>
                </a:lnTo>
                <a:lnTo>
                  <a:pt x="1120" y="1417"/>
                </a:lnTo>
                <a:lnTo>
                  <a:pt x="1135" y="1409"/>
                </a:lnTo>
                <a:lnTo>
                  <a:pt x="1152" y="1405"/>
                </a:lnTo>
                <a:lnTo>
                  <a:pt x="1167" y="1406"/>
                </a:lnTo>
                <a:lnTo>
                  <a:pt x="1182" y="1412"/>
                </a:lnTo>
                <a:lnTo>
                  <a:pt x="1196" y="1419"/>
                </a:lnTo>
                <a:lnTo>
                  <a:pt x="1212" y="1427"/>
                </a:lnTo>
                <a:lnTo>
                  <a:pt x="1230" y="1434"/>
                </a:lnTo>
                <a:lnTo>
                  <a:pt x="1250" y="1440"/>
                </a:lnTo>
                <a:lnTo>
                  <a:pt x="1275" y="1446"/>
                </a:lnTo>
                <a:lnTo>
                  <a:pt x="1304" y="1447"/>
                </a:lnTo>
                <a:lnTo>
                  <a:pt x="1335" y="1446"/>
                </a:lnTo>
                <a:lnTo>
                  <a:pt x="1361" y="1439"/>
                </a:lnTo>
                <a:lnTo>
                  <a:pt x="1381" y="1428"/>
                </a:lnTo>
                <a:lnTo>
                  <a:pt x="1398" y="1415"/>
                </a:lnTo>
                <a:lnTo>
                  <a:pt x="1410" y="1395"/>
                </a:lnTo>
                <a:lnTo>
                  <a:pt x="1418" y="1374"/>
                </a:lnTo>
                <a:lnTo>
                  <a:pt x="1422" y="1349"/>
                </a:lnTo>
                <a:lnTo>
                  <a:pt x="1424" y="1320"/>
                </a:lnTo>
                <a:lnTo>
                  <a:pt x="1422" y="1320"/>
                </a:lnTo>
                <a:lnTo>
                  <a:pt x="1405" y="1340"/>
                </a:lnTo>
                <a:lnTo>
                  <a:pt x="1385" y="1355"/>
                </a:lnTo>
                <a:lnTo>
                  <a:pt x="1364" y="1364"/>
                </a:lnTo>
                <a:lnTo>
                  <a:pt x="1339" y="1371"/>
                </a:lnTo>
                <a:lnTo>
                  <a:pt x="1316" y="1375"/>
                </a:lnTo>
                <a:lnTo>
                  <a:pt x="1291" y="1375"/>
                </a:lnTo>
                <a:lnTo>
                  <a:pt x="1255" y="1372"/>
                </a:lnTo>
                <a:lnTo>
                  <a:pt x="1222" y="1364"/>
                </a:lnTo>
                <a:lnTo>
                  <a:pt x="1193" y="1350"/>
                </a:lnTo>
                <a:lnTo>
                  <a:pt x="1167" y="1333"/>
                </a:lnTo>
                <a:lnTo>
                  <a:pt x="1145" y="1311"/>
                </a:lnTo>
                <a:lnTo>
                  <a:pt x="1126" y="1286"/>
                </a:lnTo>
                <a:lnTo>
                  <a:pt x="1110" y="1258"/>
                </a:lnTo>
                <a:lnTo>
                  <a:pt x="1099" y="1226"/>
                </a:lnTo>
                <a:lnTo>
                  <a:pt x="1090" y="1194"/>
                </a:lnTo>
                <a:lnTo>
                  <a:pt x="1085" y="1160"/>
                </a:lnTo>
                <a:lnTo>
                  <a:pt x="1083" y="1126"/>
                </a:lnTo>
                <a:lnTo>
                  <a:pt x="1087" y="1078"/>
                </a:lnTo>
                <a:lnTo>
                  <a:pt x="1096" y="1034"/>
                </a:lnTo>
                <a:lnTo>
                  <a:pt x="1113" y="993"/>
                </a:lnTo>
                <a:lnTo>
                  <a:pt x="1135" y="958"/>
                </a:lnTo>
                <a:lnTo>
                  <a:pt x="1160" y="926"/>
                </a:lnTo>
                <a:lnTo>
                  <a:pt x="1192" y="901"/>
                </a:lnTo>
                <a:lnTo>
                  <a:pt x="1227" y="882"/>
                </a:lnTo>
                <a:lnTo>
                  <a:pt x="1264" y="869"/>
                </a:lnTo>
                <a:lnTo>
                  <a:pt x="1305" y="865"/>
                </a:lnTo>
                <a:close/>
                <a:moveTo>
                  <a:pt x="882" y="865"/>
                </a:moveTo>
                <a:lnTo>
                  <a:pt x="914" y="868"/>
                </a:lnTo>
                <a:lnTo>
                  <a:pt x="945" y="873"/>
                </a:lnTo>
                <a:lnTo>
                  <a:pt x="972" y="883"/>
                </a:lnTo>
                <a:lnTo>
                  <a:pt x="997" y="898"/>
                </a:lnTo>
                <a:lnTo>
                  <a:pt x="1019" y="916"/>
                </a:lnTo>
                <a:lnTo>
                  <a:pt x="1036" y="939"/>
                </a:lnTo>
                <a:lnTo>
                  <a:pt x="1050" y="966"/>
                </a:lnTo>
                <a:lnTo>
                  <a:pt x="1058" y="997"/>
                </a:lnTo>
                <a:lnTo>
                  <a:pt x="1061" y="1036"/>
                </a:lnTo>
                <a:lnTo>
                  <a:pt x="1061" y="1301"/>
                </a:lnTo>
                <a:lnTo>
                  <a:pt x="1058" y="1320"/>
                </a:lnTo>
                <a:lnTo>
                  <a:pt x="1051" y="1338"/>
                </a:lnTo>
                <a:lnTo>
                  <a:pt x="1040" y="1353"/>
                </a:lnTo>
                <a:lnTo>
                  <a:pt x="1027" y="1365"/>
                </a:lnTo>
                <a:lnTo>
                  <a:pt x="1009" y="1372"/>
                </a:lnTo>
                <a:lnTo>
                  <a:pt x="989" y="1375"/>
                </a:lnTo>
                <a:lnTo>
                  <a:pt x="968" y="1372"/>
                </a:lnTo>
                <a:lnTo>
                  <a:pt x="952" y="1365"/>
                </a:lnTo>
                <a:lnTo>
                  <a:pt x="937" y="1353"/>
                </a:lnTo>
                <a:lnTo>
                  <a:pt x="926" y="1338"/>
                </a:lnTo>
                <a:lnTo>
                  <a:pt x="919" y="1320"/>
                </a:lnTo>
                <a:lnTo>
                  <a:pt x="916" y="1301"/>
                </a:lnTo>
                <a:lnTo>
                  <a:pt x="916" y="1074"/>
                </a:lnTo>
                <a:lnTo>
                  <a:pt x="915" y="1051"/>
                </a:lnTo>
                <a:lnTo>
                  <a:pt x="907" y="1029"/>
                </a:lnTo>
                <a:lnTo>
                  <a:pt x="896" y="1011"/>
                </a:lnTo>
                <a:lnTo>
                  <a:pt x="881" y="999"/>
                </a:lnTo>
                <a:lnTo>
                  <a:pt x="860" y="991"/>
                </a:lnTo>
                <a:lnTo>
                  <a:pt x="837" y="986"/>
                </a:lnTo>
                <a:lnTo>
                  <a:pt x="814" y="991"/>
                </a:lnTo>
                <a:lnTo>
                  <a:pt x="794" y="999"/>
                </a:lnTo>
                <a:lnTo>
                  <a:pt x="776" y="1011"/>
                </a:lnTo>
                <a:lnTo>
                  <a:pt x="762" y="1029"/>
                </a:lnTo>
                <a:lnTo>
                  <a:pt x="754" y="1051"/>
                </a:lnTo>
                <a:lnTo>
                  <a:pt x="750" y="1074"/>
                </a:lnTo>
                <a:lnTo>
                  <a:pt x="750" y="1301"/>
                </a:lnTo>
                <a:lnTo>
                  <a:pt x="749" y="1320"/>
                </a:lnTo>
                <a:lnTo>
                  <a:pt x="742" y="1338"/>
                </a:lnTo>
                <a:lnTo>
                  <a:pt x="731" y="1353"/>
                </a:lnTo>
                <a:lnTo>
                  <a:pt x="716" y="1365"/>
                </a:lnTo>
                <a:lnTo>
                  <a:pt x="698" y="1372"/>
                </a:lnTo>
                <a:lnTo>
                  <a:pt x="679" y="1375"/>
                </a:lnTo>
                <a:lnTo>
                  <a:pt x="659" y="1372"/>
                </a:lnTo>
                <a:lnTo>
                  <a:pt x="641" y="1365"/>
                </a:lnTo>
                <a:lnTo>
                  <a:pt x="627" y="1353"/>
                </a:lnTo>
                <a:lnTo>
                  <a:pt x="616" y="1338"/>
                </a:lnTo>
                <a:lnTo>
                  <a:pt x="610" y="1320"/>
                </a:lnTo>
                <a:lnTo>
                  <a:pt x="607" y="1301"/>
                </a:lnTo>
                <a:lnTo>
                  <a:pt x="607" y="950"/>
                </a:lnTo>
                <a:lnTo>
                  <a:pt x="610" y="929"/>
                </a:lnTo>
                <a:lnTo>
                  <a:pt x="616" y="912"/>
                </a:lnTo>
                <a:lnTo>
                  <a:pt x="627" y="897"/>
                </a:lnTo>
                <a:lnTo>
                  <a:pt x="641" y="884"/>
                </a:lnTo>
                <a:lnTo>
                  <a:pt x="659" y="877"/>
                </a:lnTo>
                <a:lnTo>
                  <a:pt x="679" y="875"/>
                </a:lnTo>
                <a:lnTo>
                  <a:pt x="700" y="877"/>
                </a:lnTo>
                <a:lnTo>
                  <a:pt x="719" y="884"/>
                </a:lnTo>
                <a:lnTo>
                  <a:pt x="732" y="895"/>
                </a:lnTo>
                <a:lnTo>
                  <a:pt x="743" y="907"/>
                </a:lnTo>
                <a:lnTo>
                  <a:pt x="750" y="921"/>
                </a:lnTo>
                <a:lnTo>
                  <a:pt x="768" y="901"/>
                </a:lnTo>
                <a:lnTo>
                  <a:pt x="790" y="886"/>
                </a:lnTo>
                <a:lnTo>
                  <a:pt x="815" y="875"/>
                </a:lnTo>
                <a:lnTo>
                  <a:pt x="847" y="868"/>
                </a:lnTo>
                <a:lnTo>
                  <a:pt x="882" y="865"/>
                </a:lnTo>
                <a:close/>
                <a:moveTo>
                  <a:pt x="165" y="714"/>
                </a:moveTo>
                <a:lnTo>
                  <a:pt x="505" y="714"/>
                </a:lnTo>
                <a:lnTo>
                  <a:pt x="526" y="717"/>
                </a:lnTo>
                <a:lnTo>
                  <a:pt x="544" y="723"/>
                </a:lnTo>
                <a:lnTo>
                  <a:pt x="559" y="733"/>
                </a:lnTo>
                <a:lnTo>
                  <a:pt x="570" y="747"/>
                </a:lnTo>
                <a:lnTo>
                  <a:pt x="577" y="764"/>
                </a:lnTo>
                <a:lnTo>
                  <a:pt x="578" y="783"/>
                </a:lnTo>
                <a:lnTo>
                  <a:pt x="575" y="808"/>
                </a:lnTo>
                <a:lnTo>
                  <a:pt x="566" y="827"/>
                </a:lnTo>
                <a:lnTo>
                  <a:pt x="551" y="841"/>
                </a:lnTo>
                <a:lnTo>
                  <a:pt x="529" y="850"/>
                </a:lnTo>
                <a:lnTo>
                  <a:pt x="505" y="853"/>
                </a:lnTo>
                <a:lnTo>
                  <a:pt x="239" y="853"/>
                </a:lnTo>
                <a:lnTo>
                  <a:pt x="239" y="971"/>
                </a:lnTo>
                <a:lnTo>
                  <a:pt x="491" y="971"/>
                </a:lnTo>
                <a:lnTo>
                  <a:pt x="513" y="974"/>
                </a:lnTo>
                <a:lnTo>
                  <a:pt x="532" y="980"/>
                </a:lnTo>
                <a:lnTo>
                  <a:pt x="545" y="991"/>
                </a:lnTo>
                <a:lnTo>
                  <a:pt x="556" y="1004"/>
                </a:lnTo>
                <a:lnTo>
                  <a:pt x="563" y="1021"/>
                </a:lnTo>
                <a:lnTo>
                  <a:pt x="566" y="1041"/>
                </a:lnTo>
                <a:lnTo>
                  <a:pt x="563" y="1060"/>
                </a:lnTo>
                <a:lnTo>
                  <a:pt x="556" y="1078"/>
                </a:lnTo>
                <a:lnTo>
                  <a:pt x="545" y="1091"/>
                </a:lnTo>
                <a:lnTo>
                  <a:pt x="532" y="1101"/>
                </a:lnTo>
                <a:lnTo>
                  <a:pt x="513" y="1108"/>
                </a:lnTo>
                <a:lnTo>
                  <a:pt x="491" y="1109"/>
                </a:lnTo>
                <a:lnTo>
                  <a:pt x="239" y="1109"/>
                </a:lnTo>
                <a:lnTo>
                  <a:pt x="239" y="1232"/>
                </a:lnTo>
                <a:lnTo>
                  <a:pt x="510" y="1232"/>
                </a:lnTo>
                <a:lnTo>
                  <a:pt x="536" y="1235"/>
                </a:lnTo>
                <a:lnTo>
                  <a:pt x="556" y="1244"/>
                </a:lnTo>
                <a:lnTo>
                  <a:pt x="571" y="1258"/>
                </a:lnTo>
                <a:lnTo>
                  <a:pt x="581" y="1277"/>
                </a:lnTo>
                <a:lnTo>
                  <a:pt x="584" y="1301"/>
                </a:lnTo>
                <a:lnTo>
                  <a:pt x="582" y="1320"/>
                </a:lnTo>
                <a:lnTo>
                  <a:pt x="575" y="1337"/>
                </a:lnTo>
                <a:lnTo>
                  <a:pt x="565" y="1350"/>
                </a:lnTo>
                <a:lnTo>
                  <a:pt x="550" y="1361"/>
                </a:lnTo>
                <a:lnTo>
                  <a:pt x="532" y="1368"/>
                </a:lnTo>
                <a:lnTo>
                  <a:pt x="510" y="1370"/>
                </a:lnTo>
                <a:lnTo>
                  <a:pt x="165" y="1370"/>
                </a:lnTo>
                <a:lnTo>
                  <a:pt x="146" y="1368"/>
                </a:lnTo>
                <a:lnTo>
                  <a:pt x="128" y="1361"/>
                </a:lnTo>
                <a:lnTo>
                  <a:pt x="113" y="1350"/>
                </a:lnTo>
                <a:lnTo>
                  <a:pt x="101" y="1335"/>
                </a:lnTo>
                <a:lnTo>
                  <a:pt x="93" y="1318"/>
                </a:lnTo>
                <a:lnTo>
                  <a:pt x="90" y="1296"/>
                </a:lnTo>
                <a:lnTo>
                  <a:pt x="90" y="789"/>
                </a:lnTo>
                <a:lnTo>
                  <a:pt x="93" y="767"/>
                </a:lnTo>
                <a:lnTo>
                  <a:pt x="101" y="748"/>
                </a:lnTo>
                <a:lnTo>
                  <a:pt x="113" y="734"/>
                </a:lnTo>
                <a:lnTo>
                  <a:pt x="128" y="723"/>
                </a:lnTo>
                <a:lnTo>
                  <a:pt x="146" y="717"/>
                </a:lnTo>
                <a:lnTo>
                  <a:pt x="165" y="714"/>
                </a:lnTo>
                <a:close/>
                <a:moveTo>
                  <a:pt x="1677" y="665"/>
                </a:moveTo>
                <a:lnTo>
                  <a:pt x="1699" y="667"/>
                </a:lnTo>
                <a:lnTo>
                  <a:pt x="1718" y="676"/>
                </a:lnTo>
                <a:lnTo>
                  <a:pt x="1736" y="688"/>
                </a:lnTo>
                <a:lnTo>
                  <a:pt x="1748" y="704"/>
                </a:lnTo>
                <a:lnTo>
                  <a:pt x="1756" y="725"/>
                </a:lnTo>
                <a:lnTo>
                  <a:pt x="1759" y="747"/>
                </a:lnTo>
                <a:lnTo>
                  <a:pt x="1756" y="768"/>
                </a:lnTo>
                <a:lnTo>
                  <a:pt x="1748" y="789"/>
                </a:lnTo>
                <a:lnTo>
                  <a:pt x="1736" y="805"/>
                </a:lnTo>
                <a:lnTo>
                  <a:pt x="1718" y="817"/>
                </a:lnTo>
                <a:lnTo>
                  <a:pt x="1699" y="826"/>
                </a:lnTo>
                <a:lnTo>
                  <a:pt x="1677" y="830"/>
                </a:lnTo>
                <a:lnTo>
                  <a:pt x="1655" y="826"/>
                </a:lnTo>
                <a:lnTo>
                  <a:pt x="1636" y="817"/>
                </a:lnTo>
                <a:lnTo>
                  <a:pt x="1619" y="805"/>
                </a:lnTo>
                <a:lnTo>
                  <a:pt x="1606" y="789"/>
                </a:lnTo>
                <a:lnTo>
                  <a:pt x="1598" y="768"/>
                </a:lnTo>
                <a:lnTo>
                  <a:pt x="1595" y="747"/>
                </a:lnTo>
                <a:lnTo>
                  <a:pt x="1598" y="725"/>
                </a:lnTo>
                <a:lnTo>
                  <a:pt x="1606" y="704"/>
                </a:lnTo>
                <a:lnTo>
                  <a:pt x="1619" y="688"/>
                </a:lnTo>
                <a:lnTo>
                  <a:pt x="1636" y="676"/>
                </a:lnTo>
                <a:lnTo>
                  <a:pt x="1655" y="667"/>
                </a:lnTo>
                <a:lnTo>
                  <a:pt x="1677" y="665"/>
                </a:lnTo>
                <a:close/>
                <a:moveTo>
                  <a:pt x="3050" y="289"/>
                </a:moveTo>
                <a:lnTo>
                  <a:pt x="3025" y="293"/>
                </a:lnTo>
                <a:lnTo>
                  <a:pt x="3003" y="301"/>
                </a:lnTo>
                <a:lnTo>
                  <a:pt x="2985" y="316"/>
                </a:lnTo>
                <a:lnTo>
                  <a:pt x="2970" y="335"/>
                </a:lnTo>
                <a:lnTo>
                  <a:pt x="2960" y="357"/>
                </a:lnTo>
                <a:lnTo>
                  <a:pt x="2954" y="383"/>
                </a:lnTo>
                <a:lnTo>
                  <a:pt x="2952" y="410"/>
                </a:lnTo>
                <a:lnTo>
                  <a:pt x="2954" y="438"/>
                </a:lnTo>
                <a:lnTo>
                  <a:pt x="2960" y="463"/>
                </a:lnTo>
                <a:lnTo>
                  <a:pt x="2970" y="486"/>
                </a:lnTo>
                <a:lnTo>
                  <a:pt x="2985" y="505"/>
                </a:lnTo>
                <a:lnTo>
                  <a:pt x="3003" y="519"/>
                </a:lnTo>
                <a:lnTo>
                  <a:pt x="3025" y="528"/>
                </a:lnTo>
                <a:lnTo>
                  <a:pt x="3050" y="533"/>
                </a:lnTo>
                <a:lnTo>
                  <a:pt x="3076" y="528"/>
                </a:lnTo>
                <a:lnTo>
                  <a:pt x="3098" y="519"/>
                </a:lnTo>
                <a:lnTo>
                  <a:pt x="3116" y="505"/>
                </a:lnTo>
                <a:lnTo>
                  <a:pt x="3130" y="486"/>
                </a:lnTo>
                <a:lnTo>
                  <a:pt x="3140" y="463"/>
                </a:lnTo>
                <a:lnTo>
                  <a:pt x="3147" y="438"/>
                </a:lnTo>
                <a:lnTo>
                  <a:pt x="3149" y="410"/>
                </a:lnTo>
                <a:lnTo>
                  <a:pt x="3147" y="383"/>
                </a:lnTo>
                <a:lnTo>
                  <a:pt x="3140" y="357"/>
                </a:lnTo>
                <a:lnTo>
                  <a:pt x="3130" y="335"/>
                </a:lnTo>
                <a:lnTo>
                  <a:pt x="3116" y="316"/>
                </a:lnTo>
                <a:lnTo>
                  <a:pt x="3098" y="301"/>
                </a:lnTo>
                <a:lnTo>
                  <a:pt x="3076" y="293"/>
                </a:lnTo>
                <a:lnTo>
                  <a:pt x="3050" y="289"/>
                </a:lnTo>
                <a:close/>
                <a:moveTo>
                  <a:pt x="1905" y="289"/>
                </a:moveTo>
                <a:lnTo>
                  <a:pt x="1880" y="293"/>
                </a:lnTo>
                <a:lnTo>
                  <a:pt x="1859" y="301"/>
                </a:lnTo>
                <a:lnTo>
                  <a:pt x="1840" y="316"/>
                </a:lnTo>
                <a:lnTo>
                  <a:pt x="1826" y="335"/>
                </a:lnTo>
                <a:lnTo>
                  <a:pt x="1815" y="357"/>
                </a:lnTo>
                <a:lnTo>
                  <a:pt x="1810" y="383"/>
                </a:lnTo>
                <a:lnTo>
                  <a:pt x="1807" y="410"/>
                </a:lnTo>
                <a:lnTo>
                  <a:pt x="1810" y="438"/>
                </a:lnTo>
                <a:lnTo>
                  <a:pt x="1815" y="463"/>
                </a:lnTo>
                <a:lnTo>
                  <a:pt x="1826" y="486"/>
                </a:lnTo>
                <a:lnTo>
                  <a:pt x="1840" y="505"/>
                </a:lnTo>
                <a:lnTo>
                  <a:pt x="1859" y="519"/>
                </a:lnTo>
                <a:lnTo>
                  <a:pt x="1880" y="528"/>
                </a:lnTo>
                <a:lnTo>
                  <a:pt x="1905" y="533"/>
                </a:lnTo>
                <a:lnTo>
                  <a:pt x="1931" y="528"/>
                </a:lnTo>
                <a:lnTo>
                  <a:pt x="1953" y="519"/>
                </a:lnTo>
                <a:lnTo>
                  <a:pt x="1970" y="505"/>
                </a:lnTo>
                <a:lnTo>
                  <a:pt x="1985" y="486"/>
                </a:lnTo>
                <a:lnTo>
                  <a:pt x="1995" y="463"/>
                </a:lnTo>
                <a:lnTo>
                  <a:pt x="2002" y="438"/>
                </a:lnTo>
                <a:lnTo>
                  <a:pt x="2003" y="410"/>
                </a:lnTo>
                <a:lnTo>
                  <a:pt x="2002" y="383"/>
                </a:lnTo>
                <a:lnTo>
                  <a:pt x="1995" y="357"/>
                </a:lnTo>
                <a:lnTo>
                  <a:pt x="1985" y="335"/>
                </a:lnTo>
                <a:lnTo>
                  <a:pt x="1970" y="316"/>
                </a:lnTo>
                <a:lnTo>
                  <a:pt x="1953" y="301"/>
                </a:lnTo>
                <a:lnTo>
                  <a:pt x="1931" y="293"/>
                </a:lnTo>
                <a:lnTo>
                  <a:pt x="1905" y="289"/>
                </a:lnTo>
                <a:close/>
                <a:moveTo>
                  <a:pt x="638" y="289"/>
                </a:moveTo>
                <a:lnTo>
                  <a:pt x="612" y="293"/>
                </a:lnTo>
                <a:lnTo>
                  <a:pt x="590" y="301"/>
                </a:lnTo>
                <a:lnTo>
                  <a:pt x="573" y="316"/>
                </a:lnTo>
                <a:lnTo>
                  <a:pt x="559" y="335"/>
                </a:lnTo>
                <a:lnTo>
                  <a:pt x="548" y="357"/>
                </a:lnTo>
                <a:lnTo>
                  <a:pt x="541" y="383"/>
                </a:lnTo>
                <a:lnTo>
                  <a:pt x="540" y="410"/>
                </a:lnTo>
                <a:lnTo>
                  <a:pt x="541" y="438"/>
                </a:lnTo>
                <a:lnTo>
                  <a:pt x="548" y="463"/>
                </a:lnTo>
                <a:lnTo>
                  <a:pt x="559" y="486"/>
                </a:lnTo>
                <a:lnTo>
                  <a:pt x="573" y="505"/>
                </a:lnTo>
                <a:lnTo>
                  <a:pt x="590" y="519"/>
                </a:lnTo>
                <a:lnTo>
                  <a:pt x="612" y="528"/>
                </a:lnTo>
                <a:lnTo>
                  <a:pt x="638" y="533"/>
                </a:lnTo>
                <a:lnTo>
                  <a:pt x="664" y="528"/>
                </a:lnTo>
                <a:lnTo>
                  <a:pt x="686" y="519"/>
                </a:lnTo>
                <a:lnTo>
                  <a:pt x="704" y="505"/>
                </a:lnTo>
                <a:lnTo>
                  <a:pt x="719" y="486"/>
                </a:lnTo>
                <a:lnTo>
                  <a:pt x="728" y="463"/>
                </a:lnTo>
                <a:lnTo>
                  <a:pt x="735" y="438"/>
                </a:lnTo>
                <a:lnTo>
                  <a:pt x="736" y="410"/>
                </a:lnTo>
                <a:lnTo>
                  <a:pt x="735" y="383"/>
                </a:lnTo>
                <a:lnTo>
                  <a:pt x="728" y="357"/>
                </a:lnTo>
                <a:lnTo>
                  <a:pt x="719" y="335"/>
                </a:lnTo>
                <a:lnTo>
                  <a:pt x="704" y="316"/>
                </a:lnTo>
                <a:lnTo>
                  <a:pt x="686" y="301"/>
                </a:lnTo>
                <a:lnTo>
                  <a:pt x="664" y="293"/>
                </a:lnTo>
                <a:lnTo>
                  <a:pt x="638" y="289"/>
                </a:lnTo>
                <a:close/>
                <a:moveTo>
                  <a:pt x="3359" y="160"/>
                </a:moveTo>
                <a:lnTo>
                  <a:pt x="3379" y="162"/>
                </a:lnTo>
                <a:lnTo>
                  <a:pt x="3395" y="169"/>
                </a:lnTo>
                <a:lnTo>
                  <a:pt x="3409" y="179"/>
                </a:lnTo>
                <a:lnTo>
                  <a:pt x="3420" y="193"/>
                </a:lnTo>
                <a:lnTo>
                  <a:pt x="3427" y="211"/>
                </a:lnTo>
                <a:lnTo>
                  <a:pt x="3498" y="444"/>
                </a:lnTo>
                <a:lnTo>
                  <a:pt x="3499" y="444"/>
                </a:lnTo>
                <a:lnTo>
                  <a:pt x="3563" y="242"/>
                </a:lnTo>
                <a:lnTo>
                  <a:pt x="3569" y="226"/>
                </a:lnTo>
                <a:lnTo>
                  <a:pt x="3575" y="209"/>
                </a:lnTo>
                <a:lnTo>
                  <a:pt x="3584" y="193"/>
                </a:lnTo>
                <a:lnTo>
                  <a:pt x="3593" y="181"/>
                </a:lnTo>
                <a:lnTo>
                  <a:pt x="3605" y="170"/>
                </a:lnTo>
                <a:lnTo>
                  <a:pt x="3622" y="163"/>
                </a:lnTo>
                <a:lnTo>
                  <a:pt x="3641" y="160"/>
                </a:lnTo>
                <a:lnTo>
                  <a:pt x="3661" y="163"/>
                </a:lnTo>
                <a:lnTo>
                  <a:pt x="3676" y="170"/>
                </a:lnTo>
                <a:lnTo>
                  <a:pt x="3690" y="181"/>
                </a:lnTo>
                <a:lnTo>
                  <a:pt x="3700" y="193"/>
                </a:lnTo>
                <a:lnTo>
                  <a:pt x="3706" y="209"/>
                </a:lnTo>
                <a:lnTo>
                  <a:pt x="3713" y="226"/>
                </a:lnTo>
                <a:lnTo>
                  <a:pt x="3719" y="242"/>
                </a:lnTo>
                <a:lnTo>
                  <a:pt x="3783" y="444"/>
                </a:lnTo>
                <a:lnTo>
                  <a:pt x="3785" y="444"/>
                </a:lnTo>
                <a:lnTo>
                  <a:pt x="3855" y="211"/>
                </a:lnTo>
                <a:lnTo>
                  <a:pt x="3862" y="193"/>
                </a:lnTo>
                <a:lnTo>
                  <a:pt x="3873" y="179"/>
                </a:lnTo>
                <a:lnTo>
                  <a:pt x="3886" y="169"/>
                </a:lnTo>
                <a:lnTo>
                  <a:pt x="3904" y="162"/>
                </a:lnTo>
                <a:lnTo>
                  <a:pt x="3923" y="160"/>
                </a:lnTo>
                <a:lnTo>
                  <a:pt x="3945" y="162"/>
                </a:lnTo>
                <a:lnTo>
                  <a:pt x="3963" y="170"/>
                </a:lnTo>
                <a:lnTo>
                  <a:pt x="3978" y="181"/>
                </a:lnTo>
                <a:lnTo>
                  <a:pt x="3987" y="194"/>
                </a:lnTo>
                <a:lnTo>
                  <a:pt x="3994" y="211"/>
                </a:lnTo>
                <a:lnTo>
                  <a:pt x="3995" y="229"/>
                </a:lnTo>
                <a:lnTo>
                  <a:pt x="3991" y="254"/>
                </a:lnTo>
                <a:lnTo>
                  <a:pt x="3985" y="280"/>
                </a:lnTo>
                <a:lnTo>
                  <a:pt x="3974" y="309"/>
                </a:lnTo>
                <a:lnTo>
                  <a:pt x="3873" y="590"/>
                </a:lnTo>
                <a:lnTo>
                  <a:pt x="3865" y="612"/>
                </a:lnTo>
                <a:lnTo>
                  <a:pt x="3854" y="629"/>
                </a:lnTo>
                <a:lnTo>
                  <a:pt x="3840" y="643"/>
                </a:lnTo>
                <a:lnTo>
                  <a:pt x="3825" y="652"/>
                </a:lnTo>
                <a:lnTo>
                  <a:pt x="3806" y="659"/>
                </a:lnTo>
                <a:lnTo>
                  <a:pt x="3784" y="661"/>
                </a:lnTo>
                <a:lnTo>
                  <a:pt x="3761" y="658"/>
                </a:lnTo>
                <a:lnTo>
                  <a:pt x="3742" y="652"/>
                </a:lnTo>
                <a:lnTo>
                  <a:pt x="3728" y="642"/>
                </a:lnTo>
                <a:lnTo>
                  <a:pt x="3716" y="627"/>
                </a:lnTo>
                <a:lnTo>
                  <a:pt x="3706" y="608"/>
                </a:lnTo>
                <a:lnTo>
                  <a:pt x="3698" y="586"/>
                </a:lnTo>
                <a:lnTo>
                  <a:pt x="3642" y="415"/>
                </a:lnTo>
                <a:lnTo>
                  <a:pt x="3640" y="415"/>
                </a:lnTo>
                <a:lnTo>
                  <a:pt x="3584" y="586"/>
                </a:lnTo>
                <a:lnTo>
                  <a:pt x="3575" y="608"/>
                </a:lnTo>
                <a:lnTo>
                  <a:pt x="3566" y="627"/>
                </a:lnTo>
                <a:lnTo>
                  <a:pt x="3555" y="642"/>
                </a:lnTo>
                <a:lnTo>
                  <a:pt x="3540" y="652"/>
                </a:lnTo>
                <a:lnTo>
                  <a:pt x="3521" y="658"/>
                </a:lnTo>
                <a:lnTo>
                  <a:pt x="3498" y="661"/>
                </a:lnTo>
                <a:lnTo>
                  <a:pt x="3476" y="659"/>
                </a:lnTo>
                <a:lnTo>
                  <a:pt x="3457" y="652"/>
                </a:lnTo>
                <a:lnTo>
                  <a:pt x="3442" y="643"/>
                </a:lnTo>
                <a:lnTo>
                  <a:pt x="3428" y="629"/>
                </a:lnTo>
                <a:lnTo>
                  <a:pt x="3419" y="612"/>
                </a:lnTo>
                <a:lnTo>
                  <a:pt x="3409" y="590"/>
                </a:lnTo>
                <a:lnTo>
                  <a:pt x="3308" y="309"/>
                </a:lnTo>
                <a:lnTo>
                  <a:pt x="3299" y="280"/>
                </a:lnTo>
                <a:lnTo>
                  <a:pt x="3290" y="254"/>
                </a:lnTo>
                <a:lnTo>
                  <a:pt x="3286" y="229"/>
                </a:lnTo>
                <a:lnTo>
                  <a:pt x="3289" y="211"/>
                </a:lnTo>
                <a:lnTo>
                  <a:pt x="3295" y="194"/>
                </a:lnTo>
                <a:lnTo>
                  <a:pt x="3305" y="181"/>
                </a:lnTo>
                <a:lnTo>
                  <a:pt x="3319" y="170"/>
                </a:lnTo>
                <a:lnTo>
                  <a:pt x="3337" y="162"/>
                </a:lnTo>
                <a:lnTo>
                  <a:pt x="3359" y="160"/>
                </a:lnTo>
                <a:close/>
                <a:moveTo>
                  <a:pt x="4319" y="151"/>
                </a:moveTo>
                <a:lnTo>
                  <a:pt x="4338" y="152"/>
                </a:lnTo>
                <a:lnTo>
                  <a:pt x="4358" y="154"/>
                </a:lnTo>
                <a:lnTo>
                  <a:pt x="4380" y="159"/>
                </a:lnTo>
                <a:lnTo>
                  <a:pt x="4402" y="166"/>
                </a:lnTo>
                <a:lnTo>
                  <a:pt x="4424" y="174"/>
                </a:lnTo>
                <a:lnTo>
                  <a:pt x="4443" y="185"/>
                </a:lnTo>
                <a:lnTo>
                  <a:pt x="4460" y="199"/>
                </a:lnTo>
                <a:lnTo>
                  <a:pt x="4473" y="214"/>
                </a:lnTo>
                <a:lnTo>
                  <a:pt x="4482" y="231"/>
                </a:lnTo>
                <a:lnTo>
                  <a:pt x="4485" y="253"/>
                </a:lnTo>
                <a:lnTo>
                  <a:pt x="4482" y="274"/>
                </a:lnTo>
                <a:lnTo>
                  <a:pt x="4474" y="290"/>
                </a:lnTo>
                <a:lnTo>
                  <a:pt x="4460" y="302"/>
                </a:lnTo>
                <a:lnTo>
                  <a:pt x="4444" y="310"/>
                </a:lnTo>
                <a:lnTo>
                  <a:pt x="4425" y="313"/>
                </a:lnTo>
                <a:lnTo>
                  <a:pt x="4410" y="312"/>
                </a:lnTo>
                <a:lnTo>
                  <a:pt x="4392" y="305"/>
                </a:lnTo>
                <a:lnTo>
                  <a:pt x="4373" y="295"/>
                </a:lnTo>
                <a:lnTo>
                  <a:pt x="4353" y="287"/>
                </a:lnTo>
                <a:lnTo>
                  <a:pt x="4332" y="280"/>
                </a:lnTo>
                <a:lnTo>
                  <a:pt x="4309" y="278"/>
                </a:lnTo>
                <a:lnTo>
                  <a:pt x="4298" y="279"/>
                </a:lnTo>
                <a:lnTo>
                  <a:pt x="4289" y="282"/>
                </a:lnTo>
                <a:lnTo>
                  <a:pt x="4279" y="289"/>
                </a:lnTo>
                <a:lnTo>
                  <a:pt x="4274" y="297"/>
                </a:lnTo>
                <a:lnTo>
                  <a:pt x="4272" y="308"/>
                </a:lnTo>
                <a:lnTo>
                  <a:pt x="4275" y="319"/>
                </a:lnTo>
                <a:lnTo>
                  <a:pt x="4283" y="328"/>
                </a:lnTo>
                <a:lnTo>
                  <a:pt x="4295" y="335"/>
                </a:lnTo>
                <a:lnTo>
                  <a:pt x="4312" y="343"/>
                </a:lnTo>
                <a:lnTo>
                  <a:pt x="4331" y="350"/>
                </a:lnTo>
                <a:lnTo>
                  <a:pt x="4351" y="358"/>
                </a:lnTo>
                <a:lnTo>
                  <a:pt x="4373" y="366"/>
                </a:lnTo>
                <a:lnTo>
                  <a:pt x="4395" y="376"/>
                </a:lnTo>
                <a:lnTo>
                  <a:pt x="4418" y="387"/>
                </a:lnTo>
                <a:lnTo>
                  <a:pt x="4439" y="399"/>
                </a:lnTo>
                <a:lnTo>
                  <a:pt x="4458" y="415"/>
                </a:lnTo>
                <a:lnTo>
                  <a:pt x="4473" y="433"/>
                </a:lnTo>
                <a:lnTo>
                  <a:pt x="4486" y="455"/>
                </a:lnTo>
                <a:lnTo>
                  <a:pt x="4493" y="479"/>
                </a:lnTo>
                <a:lnTo>
                  <a:pt x="4497" y="509"/>
                </a:lnTo>
                <a:lnTo>
                  <a:pt x="4493" y="541"/>
                </a:lnTo>
                <a:lnTo>
                  <a:pt x="4485" y="571"/>
                </a:lnTo>
                <a:lnTo>
                  <a:pt x="4471" y="595"/>
                </a:lnTo>
                <a:lnTo>
                  <a:pt x="4452" y="618"/>
                </a:lnTo>
                <a:lnTo>
                  <a:pt x="4430" y="636"/>
                </a:lnTo>
                <a:lnTo>
                  <a:pt x="4405" y="651"/>
                </a:lnTo>
                <a:lnTo>
                  <a:pt x="4376" y="661"/>
                </a:lnTo>
                <a:lnTo>
                  <a:pt x="4345" y="667"/>
                </a:lnTo>
                <a:lnTo>
                  <a:pt x="4313" y="670"/>
                </a:lnTo>
                <a:lnTo>
                  <a:pt x="4282" y="669"/>
                </a:lnTo>
                <a:lnTo>
                  <a:pt x="4252" y="665"/>
                </a:lnTo>
                <a:lnTo>
                  <a:pt x="4223" y="658"/>
                </a:lnTo>
                <a:lnTo>
                  <a:pt x="4196" y="650"/>
                </a:lnTo>
                <a:lnTo>
                  <a:pt x="4171" y="638"/>
                </a:lnTo>
                <a:lnTo>
                  <a:pt x="4151" y="625"/>
                </a:lnTo>
                <a:lnTo>
                  <a:pt x="4135" y="609"/>
                </a:lnTo>
                <a:lnTo>
                  <a:pt x="4125" y="591"/>
                </a:lnTo>
                <a:lnTo>
                  <a:pt x="4121" y="571"/>
                </a:lnTo>
                <a:lnTo>
                  <a:pt x="4124" y="548"/>
                </a:lnTo>
                <a:lnTo>
                  <a:pt x="4132" y="528"/>
                </a:lnTo>
                <a:lnTo>
                  <a:pt x="4145" y="515"/>
                </a:lnTo>
                <a:lnTo>
                  <a:pt x="4162" y="505"/>
                </a:lnTo>
                <a:lnTo>
                  <a:pt x="4180" y="501"/>
                </a:lnTo>
                <a:lnTo>
                  <a:pt x="4199" y="504"/>
                </a:lnTo>
                <a:lnTo>
                  <a:pt x="4216" y="509"/>
                </a:lnTo>
                <a:lnTo>
                  <a:pt x="4234" y="518"/>
                </a:lnTo>
                <a:lnTo>
                  <a:pt x="4252" y="527"/>
                </a:lnTo>
                <a:lnTo>
                  <a:pt x="4271" y="535"/>
                </a:lnTo>
                <a:lnTo>
                  <a:pt x="4293" y="541"/>
                </a:lnTo>
                <a:lnTo>
                  <a:pt x="4319" y="543"/>
                </a:lnTo>
                <a:lnTo>
                  <a:pt x="4334" y="541"/>
                </a:lnTo>
                <a:lnTo>
                  <a:pt x="4345" y="537"/>
                </a:lnTo>
                <a:lnTo>
                  <a:pt x="4353" y="531"/>
                </a:lnTo>
                <a:lnTo>
                  <a:pt x="4357" y="523"/>
                </a:lnTo>
                <a:lnTo>
                  <a:pt x="4358" y="515"/>
                </a:lnTo>
                <a:lnTo>
                  <a:pt x="4357" y="504"/>
                </a:lnTo>
                <a:lnTo>
                  <a:pt x="4350" y="494"/>
                </a:lnTo>
                <a:lnTo>
                  <a:pt x="4340" y="486"/>
                </a:lnTo>
                <a:lnTo>
                  <a:pt x="4324" y="479"/>
                </a:lnTo>
                <a:lnTo>
                  <a:pt x="4304" y="471"/>
                </a:lnTo>
                <a:lnTo>
                  <a:pt x="4279" y="462"/>
                </a:lnTo>
                <a:lnTo>
                  <a:pt x="4248" y="449"/>
                </a:lnTo>
                <a:lnTo>
                  <a:pt x="4220" y="437"/>
                </a:lnTo>
                <a:lnTo>
                  <a:pt x="4199" y="426"/>
                </a:lnTo>
                <a:lnTo>
                  <a:pt x="4180" y="413"/>
                </a:lnTo>
                <a:lnTo>
                  <a:pt x="4163" y="399"/>
                </a:lnTo>
                <a:lnTo>
                  <a:pt x="4151" y="383"/>
                </a:lnTo>
                <a:lnTo>
                  <a:pt x="4141" y="364"/>
                </a:lnTo>
                <a:lnTo>
                  <a:pt x="4136" y="340"/>
                </a:lnTo>
                <a:lnTo>
                  <a:pt x="4133" y="313"/>
                </a:lnTo>
                <a:lnTo>
                  <a:pt x="4136" y="287"/>
                </a:lnTo>
                <a:lnTo>
                  <a:pt x="4144" y="260"/>
                </a:lnTo>
                <a:lnTo>
                  <a:pt x="4156" y="235"/>
                </a:lnTo>
                <a:lnTo>
                  <a:pt x="4173" y="212"/>
                </a:lnTo>
                <a:lnTo>
                  <a:pt x="4195" y="192"/>
                </a:lnTo>
                <a:lnTo>
                  <a:pt x="4220" y="175"/>
                </a:lnTo>
                <a:lnTo>
                  <a:pt x="4249" y="162"/>
                </a:lnTo>
                <a:lnTo>
                  <a:pt x="4282" y="154"/>
                </a:lnTo>
                <a:lnTo>
                  <a:pt x="4319" y="151"/>
                </a:lnTo>
                <a:close/>
                <a:moveTo>
                  <a:pt x="3050" y="151"/>
                </a:moveTo>
                <a:lnTo>
                  <a:pt x="3093" y="154"/>
                </a:lnTo>
                <a:lnTo>
                  <a:pt x="3131" y="164"/>
                </a:lnTo>
                <a:lnTo>
                  <a:pt x="3166" y="179"/>
                </a:lnTo>
                <a:lnTo>
                  <a:pt x="3199" y="200"/>
                </a:lnTo>
                <a:lnTo>
                  <a:pt x="3226" y="226"/>
                </a:lnTo>
                <a:lnTo>
                  <a:pt x="3250" y="257"/>
                </a:lnTo>
                <a:lnTo>
                  <a:pt x="3267" y="290"/>
                </a:lnTo>
                <a:lnTo>
                  <a:pt x="3281" y="328"/>
                </a:lnTo>
                <a:lnTo>
                  <a:pt x="3289" y="368"/>
                </a:lnTo>
                <a:lnTo>
                  <a:pt x="3293" y="410"/>
                </a:lnTo>
                <a:lnTo>
                  <a:pt x="3289" y="452"/>
                </a:lnTo>
                <a:lnTo>
                  <a:pt x="3281" y="493"/>
                </a:lnTo>
                <a:lnTo>
                  <a:pt x="3267" y="530"/>
                </a:lnTo>
                <a:lnTo>
                  <a:pt x="3250" y="564"/>
                </a:lnTo>
                <a:lnTo>
                  <a:pt x="3226" y="594"/>
                </a:lnTo>
                <a:lnTo>
                  <a:pt x="3199" y="620"/>
                </a:lnTo>
                <a:lnTo>
                  <a:pt x="3166" y="642"/>
                </a:lnTo>
                <a:lnTo>
                  <a:pt x="3131" y="657"/>
                </a:lnTo>
                <a:lnTo>
                  <a:pt x="3093" y="666"/>
                </a:lnTo>
                <a:lnTo>
                  <a:pt x="3050" y="670"/>
                </a:lnTo>
                <a:lnTo>
                  <a:pt x="3008" y="666"/>
                </a:lnTo>
                <a:lnTo>
                  <a:pt x="2970" y="657"/>
                </a:lnTo>
                <a:lnTo>
                  <a:pt x="2935" y="642"/>
                </a:lnTo>
                <a:lnTo>
                  <a:pt x="2902" y="620"/>
                </a:lnTo>
                <a:lnTo>
                  <a:pt x="2875" y="594"/>
                </a:lnTo>
                <a:lnTo>
                  <a:pt x="2851" y="564"/>
                </a:lnTo>
                <a:lnTo>
                  <a:pt x="2834" y="530"/>
                </a:lnTo>
                <a:lnTo>
                  <a:pt x="2820" y="493"/>
                </a:lnTo>
                <a:lnTo>
                  <a:pt x="2810" y="452"/>
                </a:lnTo>
                <a:lnTo>
                  <a:pt x="2808" y="410"/>
                </a:lnTo>
                <a:lnTo>
                  <a:pt x="2810" y="368"/>
                </a:lnTo>
                <a:lnTo>
                  <a:pt x="2820" y="328"/>
                </a:lnTo>
                <a:lnTo>
                  <a:pt x="2834" y="290"/>
                </a:lnTo>
                <a:lnTo>
                  <a:pt x="2851" y="257"/>
                </a:lnTo>
                <a:lnTo>
                  <a:pt x="2875" y="226"/>
                </a:lnTo>
                <a:lnTo>
                  <a:pt x="2902" y="200"/>
                </a:lnTo>
                <a:lnTo>
                  <a:pt x="2935" y="179"/>
                </a:lnTo>
                <a:lnTo>
                  <a:pt x="2970" y="164"/>
                </a:lnTo>
                <a:lnTo>
                  <a:pt x="3008" y="154"/>
                </a:lnTo>
                <a:lnTo>
                  <a:pt x="3050" y="151"/>
                </a:lnTo>
                <a:close/>
                <a:moveTo>
                  <a:pt x="2757" y="151"/>
                </a:moveTo>
                <a:lnTo>
                  <a:pt x="2775" y="154"/>
                </a:lnTo>
                <a:lnTo>
                  <a:pt x="2793" y="160"/>
                </a:lnTo>
                <a:lnTo>
                  <a:pt x="2808" y="171"/>
                </a:lnTo>
                <a:lnTo>
                  <a:pt x="2820" y="186"/>
                </a:lnTo>
                <a:lnTo>
                  <a:pt x="2828" y="204"/>
                </a:lnTo>
                <a:lnTo>
                  <a:pt x="2831" y="226"/>
                </a:lnTo>
                <a:lnTo>
                  <a:pt x="2828" y="245"/>
                </a:lnTo>
                <a:lnTo>
                  <a:pt x="2823" y="260"/>
                </a:lnTo>
                <a:lnTo>
                  <a:pt x="2812" y="272"/>
                </a:lnTo>
                <a:lnTo>
                  <a:pt x="2798" y="282"/>
                </a:lnTo>
                <a:lnTo>
                  <a:pt x="2782" y="289"/>
                </a:lnTo>
                <a:lnTo>
                  <a:pt x="2763" y="297"/>
                </a:lnTo>
                <a:lnTo>
                  <a:pt x="2741" y="302"/>
                </a:lnTo>
                <a:lnTo>
                  <a:pt x="2716" y="310"/>
                </a:lnTo>
                <a:lnTo>
                  <a:pt x="2697" y="320"/>
                </a:lnTo>
                <a:lnTo>
                  <a:pt x="2682" y="329"/>
                </a:lnTo>
                <a:lnTo>
                  <a:pt x="2671" y="343"/>
                </a:lnTo>
                <a:lnTo>
                  <a:pt x="2663" y="361"/>
                </a:lnTo>
                <a:lnTo>
                  <a:pt x="2659" y="383"/>
                </a:lnTo>
                <a:lnTo>
                  <a:pt x="2658" y="411"/>
                </a:lnTo>
                <a:lnTo>
                  <a:pt x="2658" y="586"/>
                </a:lnTo>
                <a:lnTo>
                  <a:pt x="2655" y="606"/>
                </a:lnTo>
                <a:lnTo>
                  <a:pt x="2648" y="624"/>
                </a:lnTo>
                <a:lnTo>
                  <a:pt x="2637" y="639"/>
                </a:lnTo>
                <a:lnTo>
                  <a:pt x="2624" y="651"/>
                </a:lnTo>
                <a:lnTo>
                  <a:pt x="2606" y="658"/>
                </a:lnTo>
                <a:lnTo>
                  <a:pt x="2585" y="661"/>
                </a:lnTo>
                <a:lnTo>
                  <a:pt x="2566" y="658"/>
                </a:lnTo>
                <a:lnTo>
                  <a:pt x="2549" y="651"/>
                </a:lnTo>
                <a:lnTo>
                  <a:pt x="2535" y="639"/>
                </a:lnTo>
                <a:lnTo>
                  <a:pt x="2524" y="624"/>
                </a:lnTo>
                <a:lnTo>
                  <a:pt x="2517" y="606"/>
                </a:lnTo>
                <a:lnTo>
                  <a:pt x="2515" y="586"/>
                </a:lnTo>
                <a:lnTo>
                  <a:pt x="2515" y="234"/>
                </a:lnTo>
                <a:lnTo>
                  <a:pt x="2517" y="215"/>
                </a:lnTo>
                <a:lnTo>
                  <a:pt x="2524" y="197"/>
                </a:lnTo>
                <a:lnTo>
                  <a:pt x="2535" y="182"/>
                </a:lnTo>
                <a:lnTo>
                  <a:pt x="2549" y="170"/>
                </a:lnTo>
                <a:lnTo>
                  <a:pt x="2566" y="163"/>
                </a:lnTo>
                <a:lnTo>
                  <a:pt x="2585" y="160"/>
                </a:lnTo>
                <a:lnTo>
                  <a:pt x="2607" y="163"/>
                </a:lnTo>
                <a:lnTo>
                  <a:pt x="2625" y="170"/>
                </a:lnTo>
                <a:lnTo>
                  <a:pt x="2640" y="181"/>
                </a:lnTo>
                <a:lnTo>
                  <a:pt x="2651" y="193"/>
                </a:lnTo>
                <a:lnTo>
                  <a:pt x="2658" y="205"/>
                </a:lnTo>
                <a:lnTo>
                  <a:pt x="2674" y="189"/>
                </a:lnTo>
                <a:lnTo>
                  <a:pt x="2692" y="174"/>
                </a:lnTo>
                <a:lnTo>
                  <a:pt x="2712" y="162"/>
                </a:lnTo>
                <a:lnTo>
                  <a:pt x="2734" y="154"/>
                </a:lnTo>
                <a:lnTo>
                  <a:pt x="2757" y="151"/>
                </a:lnTo>
                <a:close/>
                <a:moveTo>
                  <a:pt x="2423" y="151"/>
                </a:moveTo>
                <a:lnTo>
                  <a:pt x="2441" y="154"/>
                </a:lnTo>
                <a:lnTo>
                  <a:pt x="2459" y="160"/>
                </a:lnTo>
                <a:lnTo>
                  <a:pt x="2474" y="171"/>
                </a:lnTo>
                <a:lnTo>
                  <a:pt x="2486" y="186"/>
                </a:lnTo>
                <a:lnTo>
                  <a:pt x="2494" y="204"/>
                </a:lnTo>
                <a:lnTo>
                  <a:pt x="2497" y="226"/>
                </a:lnTo>
                <a:lnTo>
                  <a:pt x="2494" y="245"/>
                </a:lnTo>
                <a:lnTo>
                  <a:pt x="2489" y="260"/>
                </a:lnTo>
                <a:lnTo>
                  <a:pt x="2478" y="272"/>
                </a:lnTo>
                <a:lnTo>
                  <a:pt x="2464" y="282"/>
                </a:lnTo>
                <a:lnTo>
                  <a:pt x="2448" y="289"/>
                </a:lnTo>
                <a:lnTo>
                  <a:pt x="2429" y="297"/>
                </a:lnTo>
                <a:lnTo>
                  <a:pt x="2407" y="302"/>
                </a:lnTo>
                <a:lnTo>
                  <a:pt x="2382" y="310"/>
                </a:lnTo>
                <a:lnTo>
                  <a:pt x="2363" y="320"/>
                </a:lnTo>
                <a:lnTo>
                  <a:pt x="2348" y="329"/>
                </a:lnTo>
                <a:lnTo>
                  <a:pt x="2336" y="343"/>
                </a:lnTo>
                <a:lnTo>
                  <a:pt x="2329" y="361"/>
                </a:lnTo>
                <a:lnTo>
                  <a:pt x="2325" y="383"/>
                </a:lnTo>
                <a:lnTo>
                  <a:pt x="2324" y="411"/>
                </a:lnTo>
                <a:lnTo>
                  <a:pt x="2324" y="586"/>
                </a:lnTo>
                <a:lnTo>
                  <a:pt x="2321" y="606"/>
                </a:lnTo>
                <a:lnTo>
                  <a:pt x="2314" y="624"/>
                </a:lnTo>
                <a:lnTo>
                  <a:pt x="2303" y="639"/>
                </a:lnTo>
                <a:lnTo>
                  <a:pt x="2290" y="651"/>
                </a:lnTo>
                <a:lnTo>
                  <a:pt x="2272" y="658"/>
                </a:lnTo>
                <a:lnTo>
                  <a:pt x="2251" y="661"/>
                </a:lnTo>
                <a:lnTo>
                  <a:pt x="2232" y="658"/>
                </a:lnTo>
                <a:lnTo>
                  <a:pt x="2215" y="651"/>
                </a:lnTo>
                <a:lnTo>
                  <a:pt x="2200" y="639"/>
                </a:lnTo>
                <a:lnTo>
                  <a:pt x="2189" y="624"/>
                </a:lnTo>
                <a:lnTo>
                  <a:pt x="2182" y="606"/>
                </a:lnTo>
                <a:lnTo>
                  <a:pt x="2180" y="586"/>
                </a:lnTo>
                <a:lnTo>
                  <a:pt x="2180" y="234"/>
                </a:lnTo>
                <a:lnTo>
                  <a:pt x="2182" y="215"/>
                </a:lnTo>
                <a:lnTo>
                  <a:pt x="2189" y="197"/>
                </a:lnTo>
                <a:lnTo>
                  <a:pt x="2200" y="182"/>
                </a:lnTo>
                <a:lnTo>
                  <a:pt x="2215" y="170"/>
                </a:lnTo>
                <a:lnTo>
                  <a:pt x="2232" y="163"/>
                </a:lnTo>
                <a:lnTo>
                  <a:pt x="2251" y="160"/>
                </a:lnTo>
                <a:lnTo>
                  <a:pt x="2273" y="163"/>
                </a:lnTo>
                <a:lnTo>
                  <a:pt x="2291" y="170"/>
                </a:lnTo>
                <a:lnTo>
                  <a:pt x="2306" y="181"/>
                </a:lnTo>
                <a:lnTo>
                  <a:pt x="2317" y="193"/>
                </a:lnTo>
                <a:lnTo>
                  <a:pt x="2324" y="205"/>
                </a:lnTo>
                <a:lnTo>
                  <a:pt x="2339" y="189"/>
                </a:lnTo>
                <a:lnTo>
                  <a:pt x="2358" y="174"/>
                </a:lnTo>
                <a:lnTo>
                  <a:pt x="2377" y="162"/>
                </a:lnTo>
                <a:lnTo>
                  <a:pt x="2400" y="154"/>
                </a:lnTo>
                <a:lnTo>
                  <a:pt x="2423" y="151"/>
                </a:lnTo>
                <a:close/>
                <a:moveTo>
                  <a:pt x="1905" y="151"/>
                </a:moveTo>
                <a:lnTo>
                  <a:pt x="1947" y="154"/>
                </a:lnTo>
                <a:lnTo>
                  <a:pt x="1987" y="164"/>
                </a:lnTo>
                <a:lnTo>
                  <a:pt x="2022" y="179"/>
                </a:lnTo>
                <a:lnTo>
                  <a:pt x="2054" y="200"/>
                </a:lnTo>
                <a:lnTo>
                  <a:pt x="2081" y="226"/>
                </a:lnTo>
                <a:lnTo>
                  <a:pt x="2104" y="257"/>
                </a:lnTo>
                <a:lnTo>
                  <a:pt x="2123" y="290"/>
                </a:lnTo>
                <a:lnTo>
                  <a:pt x="2137" y="328"/>
                </a:lnTo>
                <a:lnTo>
                  <a:pt x="2145" y="368"/>
                </a:lnTo>
                <a:lnTo>
                  <a:pt x="2148" y="410"/>
                </a:lnTo>
                <a:lnTo>
                  <a:pt x="2145" y="452"/>
                </a:lnTo>
                <a:lnTo>
                  <a:pt x="2137" y="493"/>
                </a:lnTo>
                <a:lnTo>
                  <a:pt x="2123" y="530"/>
                </a:lnTo>
                <a:lnTo>
                  <a:pt x="2104" y="564"/>
                </a:lnTo>
                <a:lnTo>
                  <a:pt x="2081" y="594"/>
                </a:lnTo>
                <a:lnTo>
                  <a:pt x="2054" y="620"/>
                </a:lnTo>
                <a:lnTo>
                  <a:pt x="2022" y="642"/>
                </a:lnTo>
                <a:lnTo>
                  <a:pt x="1987" y="657"/>
                </a:lnTo>
                <a:lnTo>
                  <a:pt x="1947" y="666"/>
                </a:lnTo>
                <a:lnTo>
                  <a:pt x="1905" y="670"/>
                </a:lnTo>
                <a:lnTo>
                  <a:pt x="1863" y="666"/>
                </a:lnTo>
                <a:lnTo>
                  <a:pt x="1825" y="657"/>
                </a:lnTo>
                <a:lnTo>
                  <a:pt x="1789" y="642"/>
                </a:lnTo>
                <a:lnTo>
                  <a:pt x="1758" y="620"/>
                </a:lnTo>
                <a:lnTo>
                  <a:pt x="1729" y="594"/>
                </a:lnTo>
                <a:lnTo>
                  <a:pt x="1706" y="564"/>
                </a:lnTo>
                <a:lnTo>
                  <a:pt x="1688" y="530"/>
                </a:lnTo>
                <a:lnTo>
                  <a:pt x="1675" y="493"/>
                </a:lnTo>
                <a:lnTo>
                  <a:pt x="1666" y="452"/>
                </a:lnTo>
                <a:lnTo>
                  <a:pt x="1664" y="410"/>
                </a:lnTo>
                <a:lnTo>
                  <a:pt x="1666" y="368"/>
                </a:lnTo>
                <a:lnTo>
                  <a:pt x="1675" y="328"/>
                </a:lnTo>
                <a:lnTo>
                  <a:pt x="1688" y="290"/>
                </a:lnTo>
                <a:lnTo>
                  <a:pt x="1706" y="257"/>
                </a:lnTo>
                <a:lnTo>
                  <a:pt x="1729" y="226"/>
                </a:lnTo>
                <a:lnTo>
                  <a:pt x="1758" y="200"/>
                </a:lnTo>
                <a:lnTo>
                  <a:pt x="1789" y="179"/>
                </a:lnTo>
                <a:lnTo>
                  <a:pt x="1825" y="164"/>
                </a:lnTo>
                <a:lnTo>
                  <a:pt x="1863" y="154"/>
                </a:lnTo>
                <a:lnTo>
                  <a:pt x="1905" y="151"/>
                </a:lnTo>
                <a:close/>
                <a:moveTo>
                  <a:pt x="1180" y="151"/>
                </a:moveTo>
                <a:lnTo>
                  <a:pt x="1201" y="152"/>
                </a:lnTo>
                <a:lnTo>
                  <a:pt x="1226" y="156"/>
                </a:lnTo>
                <a:lnTo>
                  <a:pt x="1249" y="163"/>
                </a:lnTo>
                <a:lnTo>
                  <a:pt x="1272" y="175"/>
                </a:lnTo>
                <a:lnTo>
                  <a:pt x="1294" y="190"/>
                </a:lnTo>
                <a:lnTo>
                  <a:pt x="1313" y="209"/>
                </a:lnTo>
                <a:lnTo>
                  <a:pt x="1331" y="196"/>
                </a:lnTo>
                <a:lnTo>
                  <a:pt x="1351" y="184"/>
                </a:lnTo>
                <a:lnTo>
                  <a:pt x="1373" y="170"/>
                </a:lnTo>
                <a:lnTo>
                  <a:pt x="1396" y="160"/>
                </a:lnTo>
                <a:lnTo>
                  <a:pt x="1424" y="154"/>
                </a:lnTo>
                <a:lnTo>
                  <a:pt x="1452" y="151"/>
                </a:lnTo>
                <a:lnTo>
                  <a:pt x="1485" y="152"/>
                </a:lnTo>
                <a:lnTo>
                  <a:pt x="1515" y="159"/>
                </a:lnTo>
                <a:lnTo>
                  <a:pt x="1544" y="169"/>
                </a:lnTo>
                <a:lnTo>
                  <a:pt x="1568" y="182"/>
                </a:lnTo>
                <a:lnTo>
                  <a:pt x="1590" y="201"/>
                </a:lnTo>
                <a:lnTo>
                  <a:pt x="1608" y="224"/>
                </a:lnTo>
                <a:lnTo>
                  <a:pt x="1620" y="252"/>
                </a:lnTo>
                <a:lnTo>
                  <a:pt x="1628" y="283"/>
                </a:lnTo>
                <a:lnTo>
                  <a:pt x="1631" y="320"/>
                </a:lnTo>
                <a:lnTo>
                  <a:pt x="1631" y="586"/>
                </a:lnTo>
                <a:lnTo>
                  <a:pt x="1630" y="606"/>
                </a:lnTo>
                <a:lnTo>
                  <a:pt x="1623" y="624"/>
                </a:lnTo>
                <a:lnTo>
                  <a:pt x="1612" y="639"/>
                </a:lnTo>
                <a:lnTo>
                  <a:pt x="1597" y="651"/>
                </a:lnTo>
                <a:lnTo>
                  <a:pt x="1579" y="658"/>
                </a:lnTo>
                <a:lnTo>
                  <a:pt x="1560" y="661"/>
                </a:lnTo>
                <a:lnTo>
                  <a:pt x="1540" y="658"/>
                </a:lnTo>
                <a:lnTo>
                  <a:pt x="1522" y="651"/>
                </a:lnTo>
                <a:lnTo>
                  <a:pt x="1508" y="639"/>
                </a:lnTo>
                <a:lnTo>
                  <a:pt x="1497" y="624"/>
                </a:lnTo>
                <a:lnTo>
                  <a:pt x="1490" y="606"/>
                </a:lnTo>
                <a:lnTo>
                  <a:pt x="1488" y="586"/>
                </a:lnTo>
                <a:lnTo>
                  <a:pt x="1488" y="359"/>
                </a:lnTo>
                <a:lnTo>
                  <a:pt x="1485" y="336"/>
                </a:lnTo>
                <a:lnTo>
                  <a:pt x="1480" y="316"/>
                </a:lnTo>
                <a:lnTo>
                  <a:pt x="1470" y="298"/>
                </a:lnTo>
                <a:lnTo>
                  <a:pt x="1455" y="284"/>
                </a:lnTo>
                <a:lnTo>
                  <a:pt x="1437" y="275"/>
                </a:lnTo>
                <a:lnTo>
                  <a:pt x="1415" y="272"/>
                </a:lnTo>
                <a:lnTo>
                  <a:pt x="1394" y="275"/>
                </a:lnTo>
                <a:lnTo>
                  <a:pt x="1376" y="284"/>
                </a:lnTo>
                <a:lnTo>
                  <a:pt x="1362" y="298"/>
                </a:lnTo>
                <a:lnTo>
                  <a:pt x="1353" y="316"/>
                </a:lnTo>
                <a:lnTo>
                  <a:pt x="1346" y="336"/>
                </a:lnTo>
                <a:lnTo>
                  <a:pt x="1345" y="359"/>
                </a:lnTo>
                <a:lnTo>
                  <a:pt x="1345" y="586"/>
                </a:lnTo>
                <a:lnTo>
                  <a:pt x="1342" y="606"/>
                </a:lnTo>
                <a:lnTo>
                  <a:pt x="1335" y="624"/>
                </a:lnTo>
                <a:lnTo>
                  <a:pt x="1324" y="639"/>
                </a:lnTo>
                <a:lnTo>
                  <a:pt x="1309" y="651"/>
                </a:lnTo>
                <a:lnTo>
                  <a:pt x="1293" y="658"/>
                </a:lnTo>
                <a:lnTo>
                  <a:pt x="1272" y="661"/>
                </a:lnTo>
                <a:lnTo>
                  <a:pt x="1252" y="658"/>
                </a:lnTo>
                <a:lnTo>
                  <a:pt x="1234" y="651"/>
                </a:lnTo>
                <a:lnTo>
                  <a:pt x="1220" y="639"/>
                </a:lnTo>
                <a:lnTo>
                  <a:pt x="1210" y="624"/>
                </a:lnTo>
                <a:lnTo>
                  <a:pt x="1203" y="606"/>
                </a:lnTo>
                <a:lnTo>
                  <a:pt x="1200" y="586"/>
                </a:lnTo>
                <a:lnTo>
                  <a:pt x="1200" y="359"/>
                </a:lnTo>
                <a:lnTo>
                  <a:pt x="1199" y="336"/>
                </a:lnTo>
                <a:lnTo>
                  <a:pt x="1192" y="316"/>
                </a:lnTo>
                <a:lnTo>
                  <a:pt x="1182" y="298"/>
                </a:lnTo>
                <a:lnTo>
                  <a:pt x="1169" y="284"/>
                </a:lnTo>
                <a:lnTo>
                  <a:pt x="1150" y="275"/>
                </a:lnTo>
                <a:lnTo>
                  <a:pt x="1129" y="272"/>
                </a:lnTo>
                <a:lnTo>
                  <a:pt x="1107" y="275"/>
                </a:lnTo>
                <a:lnTo>
                  <a:pt x="1090" y="284"/>
                </a:lnTo>
                <a:lnTo>
                  <a:pt x="1075" y="298"/>
                </a:lnTo>
                <a:lnTo>
                  <a:pt x="1065" y="316"/>
                </a:lnTo>
                <a:lnTo>
                  <a:pt x="1058" y="336"/>
                </a:lnTo>
                <a:lnTo>
                  <a:pt x="1057" y="359"/>
                </a:lnTo>
                <a:lnTo>
                  <a:pt x="1057" y="586"/>
                </a:lnTo>
                <a:lnTo>
                  <a:pt x="1054" y="606"/>
                </a:lnTo>
                <a:lnTo>
                  <a:pt x="1047" y="624"/>
                </a:lnTo>
                <a:lnTo>
                  <a:pt x="1036" y="639"/>
                </a:lnTo>
                <a:lnTo>
                  <a:pt x="1023" y="651"/>
                </a:lnTo>
                <a:lnTo>
                  <a:pt x="1005" y="658"/>
                </a:lnTo>
                <a:lnTo>
                  <a:pt x="985" y="661"/>
                </a:lnTo>
                <a:lnTo>
                  <a:pt x="965" y="658"/>
                </a:lnTo>
                <a:lnTo>
                  <a:pt x="948" y="651"/>
                </a:lnTo>
                <a:lnTo>
                  <a:pt x="933" y="639"/>
                </a:lnTo>
                <a:lnTo>
                  <a:pt x="922" y="624"/>
                </a:lnTo>
                <a:lnTo>
                  <a:pt x="915" y="606"/>
                </a:lnTo>
                <a:lnTo>
                  <a:pt x="914" y="586"/>
                </a:lnTo>
                <a:lnTo>
                  <a:pt x="914" y="234"/>
                </a:lnTo>
                <a:lnTo>
                  <a:pt x="915" y="215"/>
                </a:lnTo>
                <a:lnTo>
                  <a:pt x="922" y="197"/>
                </a:lnTo>
                <a:lnTo>
                  <a:pt x="933" y="182"/>
                </a:lnTo>
                <a:lnTo>
                  <a:pt x="948" y="170"/>
                </a:lnTo>
                <a:lnTo>
                  <a:pt x="965" y="163"/>
                </a:lnTo>
                <a:lnTo>
                  <a:pt x="985" y="160"/>
                </a:lnTo>
                <a:lnTo>
                  <a:pt x="1006" y="163"/>
                </a:lnTo>
                <a:lnTo>
                  <a:pt x="1024" y="170"/>
                </a:lnTo>
                <a:lnTo>
                  <a:pt x="1039" y="181"/>
                </a:lnTo>
                <a:lnTo>
                  <a:pt x="1050" y="193"/>
                </a:lnTo>
                <a:lnTo>
                  <a:pt x="1057" y="205"/>
                </a:lnTo>
                <a:lnTo>
                  <a:pt x="1073" y="186"/>
                </a:lnTo>
                <a:lnTo>
                  <a:pt x="1095" y="171"/>
                </a:lnTo>
                <a:lnTo>
                  <a:pt x="1121" y="160"/>
                </a:lnTo>
                <a:lnTo>
                  <a:pt x="1150" y="154"/>
                </a:lnTo>
                <a:lnTo>
                  <a:pt x="1180" y="151"/>
                </a:lnTo>
                <a:close/>
                <a:moveTo>
                  <a:pt x="638" y="151"/>
                </a:moveTo>
                <a:lnTo>
                  <a:pt x="680" y="154"/>
                </a:lnTo>
                <a:lnTo>
                  <a:pt x="720" y="164"/>
                </a:lnTo>
                <a:lnTo>
                  <a:pt x="755" y="179"/>
                </a:lnTo>
                <a:lnTo>
                  <a:pt x="787" y="200"/>
                </a:lnTo>
                <a:lnTo>
                  <a:pt x="814" y="226"/>
                </a:lnTo>
                <a:lnTo>
                  <a:pt x="837" y="257"/>
                </a:lnTo>
                <a:lnTo>
                  <a:pt x="856" y="290"/>
                </a:lnTo>
                <a:lnTo>
                  <a:pt x="870" y="328"/>
                </a:lnTo>
                <a:lnTo>
                  <a:pt x="878" y="368"/>
                </a:lnTo>
                <a:lnTo>
                  <a:pt x="881" y="410"/>
                </a:lnTo>
                <a:lnTo>
                  <a:pt x="878" y="452"/>
                </a:lnTo>
                <a:lnTo>
                  <a:pt x="870" y="493"/>
                </a:lnTo>
                <a:lnTo>
                  <a:pt x="856" y="530"/>
                </a:lnTo>
                <a:lnTo>
                  <a:pt x="837" y="564"/>
                </a:lnTo>
                <a:lnTo>
                  <a:pt x="814" y="594"/>
                </a:lnTo>
                <a:lnTo>
                  <a:pt x="787" y="620"/>
                </a:lnTo>
                <a:lnTo>
                  <a:pt x="755" y="642"/>
                </a:lnTo>
                <a:lnTo>
                  <a:pt x="720" y="657"/>
                </a:lnTo>
                <a:lnTo>
                  <a:pt x="680" y="666"/>
                </a:lnTo>
                <a:lnTo>
                  <a:pt x="638" y="670"/>
                </a:lnTo>
                <a:lnTo>
                  <a:pt x="596" y="666"/>
                </a:lnTo>
                <a:lnTo>
                  <a:pt x="558" y="657"/>
                </a:lnTo>
                <a:lnTo>
                  <a:pt x="522" y="642"/>
                </a:lnTo>
                <a:lnTo>
                  <a:pt x="490" y="620"/>
                </a:lnTo>
                <a:lnTo>
                  <a:pt x="462" y="594"/>
                </a:lnTo>
                <a:lnTo>
                  <a:pt x="439" y="564"/>
                </a:lnTo>
                <a:lnTo>
                  <a:pt x="421" y="530"/>
                </a:lnTo>
                <a:lnTo>
                  <a:pt x="408" y="493"/>
                </a:lnTo>
                <a:lnTo>
                  <a:pt x="400" y="452"/>
                </a:lnTo>
                <a:lnTo>
                  <a:pt x="395" y="410"/>
                </a:lnTo>
                <a:lnTo>
                  <a:pt x="400" y="368"/>
                </a:lnTo>
                <a:lnTo>
                  <a:pt x="408" y="328"/>
                </a:lnTo>
                <a:lnTo>
                  <a:pt x="421" y="290"/>
                </a:lnTo>
                <a:lnTo>
                  <a:pt x="439" y="257"/>
                </a:lnTo>
                <a:lnTo>
                  <a:pt x="462" y="226"/>
                </a:lnTo>
                <a:lnTo>
                  <a:pt x="490" y="200"/>
                </a:lnTo>
                <a:lnTo>
                  <a:pt x="522" y="179"/>
                </a:lnTo>
                <a:lnTo>
                  <a:pt x="558" y="164"/>
                </a:lnTo>
                <a:lnTo>
                  <a:pt x="596" y="154"/>
                </a:lnTo>
                <a:lnTo>
                  <a:pt x="638" y="151"/>
                </a:lnTo>
                <a:close/>
                <a:moveTo>
                  <a:pt x="4096" y="4"/>
                </a:moveTo>
                <a:lnTo>
                  <a:pt x="4118" y="6"/>
                </a:lnTo>
                <a:lnTo>
                  <a:pt x="4139" y="17"/>
                </a:lnTo>
                <a:lnTo>
                  <a:pt x="4155" y="32"/>
                </a:lnTo>
                <a:lnTo>
                  <a:pt x="4169" y="54"/>
                </a:lnTo>
                <a:lnTo>
                  <a:pt x="4175" y="79"/>
                </a:lnTo>
                <a:lnTo>
                  <a:pt x="4178" y="109"/>
                </a:lnTo>
                <a:lnTo>
                  <a:pt x="4177" y="137"/>
                </a:lnTo>
                <a:lnTo>
                  <a:pt x="4170" y="163"/>
                </a:lnTo>
                <a:lnTo>
                  <a:pt x="4160" y="189"/>
                </a:lnTo>
                <a:lnTo>
                  <a:pt x="4147" y="212"/>
                </a:lnTo>
                <a:lnTo>
                  <a:pt x="4132" y="233"/>
                </a:lnTo>
                <a:lnTo>
                  <a:pt x="4115" y="249"/>
                </a:lnTo>
                <a:lnTo>
                  <a:pt x="4096" y="261"/>
                </a:lnTo>
                <a:lnTo>
                  <a:pt x="4080" y="269"/>
                </a:lnTo>
                <a:lnTo>
                  <a:pt x="4062" y="272"/>
                </a:lnTo>
                <a:lnTo>
                  <a:pt x="4046" y="269"/>
                </a:lnTo>
                <a:lnTo>
                  <a:pt x="4031" y="260"/>
                </a:lnTo>
                <a:lnTo>
                  <a:pt x="4023" y="246"/>
                </a:lnTo>
                <a:lnTo>
                  <a:pt x="4020" y="231"/>
                </a:lnTo>
                <a:lnTo>
                  <a:pt x="4023" y="215"/>
                </a:lnTo>
                <a:lnTo>
                  <a:pt x="4031" y="201"/>
                </a:lnTo>
                <a:lnTo>
                  <a:pt x="4045" y="190"/>
                </a:lnTo>
                <a:lnTo>
                  <a:pt x="4060" y="179"/>
                </a:lnTo>
                <a:lnTo>
                  <a:pt x="4072" y="167"/>
                </a:lnTo>
                <a:lnTo>
                  <a:pt x="4076" y="162"/>
                </a:lnTo>
                <a:lnTo>
                  <a:pt x="4080" y="154"/>
                </a:lnTo>
                <a:lnTo>
                  <a:pt x="4060" y="145"/>
                </a:lnTo>
                <a:lnTo>
                  <a:pt x="4040" y="132"/>
                </a:lnTo>
                <a:lnTo>
                  <a:pt x="4028" y="115"/>
                </a:lnTo>
                <a:lnTo>
                  <a:pt x="4020" y="98"/>
                </a:lnTo>
                <a:lnTo>
                  <a:pt x="4017" y="79"/>
                </a:lnTo>
                <a:lnTo>
                  <a:pt x="4020" y="58"/>
                </a:lnTo>
                <a:lnTo>
                  <a:pt x="4028" y="40"/>
                </a:lnTo>
                <a:lnTo>
                  <a:pt x="4040" y="25"/>
                </a:lnTo>
                <a:lnTo>
                  <a:pt x="4057" y="13"/>
                </a:lnTo>
                <a:lnTo>
                  <a:pt x="4075" y="6"/>
                </a:lnTo>
                <a:lnTo>
                  <a:pt x="4096" y="4"/>
                </a:lnTo>
                <a:close/>
                <a:moveTo>
                  <a:pt x="78" y="0"/>
                </a:moveTo>
                <a:lnTo>
                  <a:pt x="458" y="0"/>
                </a:lnTo>
                <a:lnTo>
                  <a:pt x="481" y="2"/>
                </a:lnTo>
                <a:lnTo>
                  <a:pt x="500" y="8"/>
                </a:lnTo>
                <a:lnTo>
                  <a:pt x="515" y="19"/>
                </a:lnTo>
                <a:lnTo>
                  <a:pt x="526" y="32"/>
                </a:lnTo>
                <a:lnTo>
                  <a:pt x="533" y="49"/>
                </a:lnTo>
                <a:lnTo>
                  <a:pt x="535" y="69"/>
                </a:lnTo>
                <a:lnTo>
                  <a:pt x="533" y="88"/>
                </a:lnTo>
                <a:lnTo>
                  <a:pt x="526" y="105"/>
                </a:lnTo>
                <a:lnTo>
                  <a:pt x="515" y="120"/>
                </a:lnTo>
                <a:lnTo>
                  <a:pt x="500" y="129"/>
                </a:lnTo>
                <a:lnTo>
                  <a:pt x="481" y="136"/>
                </a:lnTo>
                <a:lnTo>
                  <a:pt x="458" y="137"/>
                </a:lnTo>
                <a:lnTo>
                  <a:pt x="342" y="137"/>
                </a:lnTo>
                <a:lnTo>
                  <a:pt x="342" y="582"/>
                </a:lnTo>
                <a:lnTo>
                  <a:pt x="340" y="606"/>
                </a:lnTo>
                <a:lnTo>
                  <a:pt x="333" y="625"/>
                </a:lnTo>
                <a:lnTo>
                  <a:pt x="320" y="640"/>
                </a:lnTo>
                <a:lnTo>
                  <a:pt x="305" y="652"/>
                </a:lnTo>
                <a:lnTo>
                  <a:pt x="288" y="658"/>
                </a:lnTo>
                <a:lnTo>
                  <a:pt x="267" y="661"/>
                </a:lnTo>
                <a:lnTo>
                  <a:pt x="247" y="658"/>
                </a:lnTo>
                <a:lnTo>
                  <a:pt x="229" y="652"/>
                </a:lnTo>
                <a:lnTo>
                  <a:pt x="214" y="640"/>
                </a:lnTo>
                <a:lnTo>
                  <a:pt x="203" y="625"/>
                </a:lnTo>
                <a:lnTo>
                  <a:pt x="195" y="606"/>
                </a:lnTo>
                <a:lnTo>
                  <a:pt x="192" y="582"/>
                </a:lnTo>
                <a:lnTo>
                  <a:pt x="192" y="137"/>
                </a:lnTo>
                <a:lnTo>
                  <a:pt x="78" y="137"/>
                </a:lnTo>
                <a:lnTo>
                  <a:pt x="55" y="136"/>
                </a:lnTo>
                <a:lnTo>
                  <a:pt x="35" y="129"/>
                </a:lnTo>
                <a:lnTo>
                  <a:pt x="20" y="120"/>
                </a:lnTo>
                <a:lnTo>
                  <a:pt x="10" y="105"/>
                </a:lnTo>
                <a:lnTo>
                  <a:pt x="3" y="88"/>
                </a:lnTo>
                <a:lnTo>
                  <a:pt x="0" y="69"/>
                </a:lnTo>
                <a:lnTo>
                  <a:pt x="3" y="49"/>
                </a:lnTo>
                <a:lnTo>
                  <a:pt x="10" y="32"/>
                </a:lnTo>
                <a:lnTo>
                  <a:pt x="20" y="19"/>
                </a:lnTo>
                <a:lnTo>
                  <a:pt x="35" y="8"/>
                </a:lnTo>
                <a:lnTo>
                  <a:pt x="55" y="2"/>
                </a:lnTo>
                <a:lnTo>
                  <a:pt x="7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pic>
        <p:nvPicPr>
          <p:cNvPr id="206" name="Picture 205">
            <a:hlinkClick r:id="rId3"/>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9171600" y="6298804"/>
            <a:ext cx="2703576" cy="292608"/>
          </a:xfrm>
          <a:prstGeom prst="rect">
            <a:avLst/>
          </a:prstGeom>
        </p:spPr>
      </p:pic>
    </p:spTree>
    <p:extLst>
      <p:ext uri="{BB962C8B-B14F-4D97-AF65-F5344CB8AC3E}">
        <p14:creationId xmlns:p14="http://schemas.microsoft.com/office/powerpoint/2010/main" val="54715292"/>
      </p:ext>
    </p:extLst>
  </p:cSld>
  <p:clrMapOvr>
    <a:masterClrMapping/>
  </p:clrMapOvr>
  <p:hf sldNum="0" hdr="0" ftr="0"/>
  <p:extLst mod="1">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2" name="Title Placeholder 1"/>
          <p:cNvSpPr>
            <a:spLocks noGrp="1"/>
          </p:cNvSpPr>
          <p:nvPr>
            <p:ph type="title"/>
          </p:nvPr>
        </p:nvSpPr>
        <p:spPr>
          <a:xfrm>
            <a:off x="4876800" y="304800"/>
            <a:ext cx="6477000" cy="816470"/>
          </a:xfrm>
          <a:prstGeom prst="rect">
            <a:avLst/>
          </a:prstGeom>
        </p:spPr>
        <p:txBody>
          <a:bodyPr vert="horz" lIns="91440" tIns="45720" rIns="91440" bIns="45720" rtlCol="0" anchor="ctr">
            <a:normAutofit/>
          </a:bodyPr>
          <a:lstStyle/>
          <a:p>
            <a:r>
              <a:rPr lang="en-US" dirty="0"/>
              <a:t>Click to edit Master title style</a:t>
            </a:r>
            <a:endParaRPr lang="en-GB" dirty="0"/>
          </a:p>
        </p:txBody>
      </p:sp>
      <p:sp>
        <p:nvSpPr>
          <p:cNvPr id="4" name="Date Placeholder 3"/>
          <p:cNvSpPr>
            <a:spLocks noGrp="1"/>
          </p:cNvSpPr>
          <p:nvPr>
            <p:ph type="dt" sz="half" idx="2"/>
          </p:nvPr>
        </p:nvSpPr>
        <p:spPr>
          <a:xfrm>
            <a:off x="5342148" y="6356350"/>
            <a:ext cx="1507704" cy="365125"/>
          </a:xfrm>
          <a:prstGeom prst="rect">
            <a:avLst/>
          </a:prstGeom>
        </p:spPr>
        <p:txBody>
          <a:bodyPr vert="horz" lIns="91440" tIns="45720" rIns="91440" bIns="45720" rtlCol="0" anchor="ctr"/>
          <a:lstStyle>
            <a:lvl1pPr>
              <a:defRPr lang="en-GB" sz="1200" smtClean="0">
                <a:solidFill>
                  <a:schemeClr val="bg1"/>
                </a:solidFill>
                <a:latin typeface="Sketch Block" panose="02000000000000000000" pitchFamily="2" charset="0"/>
              </a:defRPr>
            </a:lvl1pPr>
          </a:lstStyle>
          <a:p>
            <a:pPr algn="ctr"/>
            <a:fld id="{568B9B5C-4301-41B2-9452-AB5E6F2118C3}" type="datetimeFigureOut">
              <a:rPr lang="en-GB" smtClean="0"/>
              <a:pPr algn="ctr"/>
              <a:t>01/10/2017</a:t>
            </a:fld>
            <a:endParaRPr lang="en-GB"/>
          </a:p>
        </p:txBody>
      </p:sp>
    </p:spTree>
    <p:extLst>
      <p:ext uri="{BB962C8B-B14F-4D97-AF65-F5344CB8AC3E}">
        <p14:creationId xmlns:p14="http://schemas.microsoft.com/office/powerpoint/2010/main" val="849756738"/>
      </p:ext>
    </p:extLst>
  </p:cSld>
  <p:clrMap bg1="lt1" tx1="dk1" bg2="lt2" tx2="dk2" accent1="accent1" accent2="accent2" accent3="accent3" accent4="accent4" accent5="accent5" accent6="accent6" hlink="hlink" folHlink="folHlink"/>
  <p:sldLayoutIdLst>
    <p:sldLayoutId id="2147483669" r:id="rId1"/>
    <p:sldLayoutId id="2147483677" r:id="rId2"/>
    <p:sldLayoutId id="2147483666" r:id="rId3"/>
    <p:sldLayoutId id="2147483672" r:id="rId4"/>
    <p:sldLayoutId id="2147483670" r:id="rId5"/>
    <p:sldLayoutId id="2147483667" r:id="rId6"/>
    <p:sldLayoutId id="2147483668" r:id="rId7"/>
    <p:sldLayoutId id="2147483650" r:id="rId8"/>
    <p:sldLayoutId id="2147483665" r:id="rId9"/>
    <p:sldLayoutId id="2147483664" r:id="rId10"/>
    <p:sldLayoutId id="2147483656" r:id="rId11"/>
    <p:sldLayoutId id="2147483655" r:id="rId12"/>
    <p:sldLayoutId id="2147483651" r:id="rId13"/>
    <p:sldLayoutId id="2147483660" r:id="rId14"/>
    <p:sldLayoutId id="2147483652" r:id="rId15"/>
    <p:sldLayoutId id="2147483661" r:id="rId16"/>
    <p:sldLayoutId id="2147483653" r:id="rId17"/>
    <p:sldLayoutId id="2147483662" r:id="rId18"/>
    <p:sldLayoutId id="2147483654" r:id="rId19"/>
    <p:sldLayoutId id="2147483663" r:id="rId20"/>
    <p:sldLayoutId id="2147483671" r:id="rId21"/>
    <p:sldLayoutId id="2147483673" r:id="rId22"/>
    <p:sldLayoutId id="2147483676" r:id="rId23"/>
  </p:sldLayoutIdLst>
  <p:txStyles>
    <p:titleStyle>
      <a:lvl1pPr algn="ctr" defTabSz="914400" rtl="0" eaLnBrk="1" latinLnBrk="0" hangingPunct="1">
        <a:lnSpc>
          <a:spcPct val="90000"/>
        </a:lnSpc>
        <a:spcBef>
          <a:spcPct val="0"/>
        </a:spcBef>
        <a:buNone/>
        <a:defRPr sz="3000" b="1" kern="1200">
          <a:solidFill>
            <a:schemeClr val="bg1"/>
          </a:solidFill>
          <a:latin typeface="+mj-lt"/>
          <a:ea typeface="+mj-ea"/>
          <a:cs typeface="+mj-cs"/>
        </a:defRPr>
      </a:lvl1pPr>
    </p:titleStyle>
    <p:body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4" Type="http://schemas.openxmlformats.org/officeDocument/2006/relationships/image" Target="../media/image5.jpeg"/><Relationship Id="rId5" Type="http://schemas.openxmlformats.org/officeDocument/2006/relationships/image" Target="../media/image6.png"/><Relationship Id="rId1" Type="http://schemas.openxmlformats.org/officeDocument/2006/relationships/tags" Target="../tags/tag2.xml"/><Relationship Id="rId2"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image" Target="../media/image21.jp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image" Target="../media/image22.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image" Target="../media/image23.jp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image" Target="../media/image25.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9" Type="http://schemas.openxmlformats.org/officeDocument/2006/relationships/slide" Target="slide9.xml"/><Relationship Id="rId20" Type="http://schemas.openxmlformats.org/officeDocument/2006/relationships/image" Target="../media/image34.jpeg"/><Relationship Id="rId21" Type="http://schemas.openxmlformats.org/officeDocument/2006/relationships/slide" Target="slide8.xml"/><Relationship Id="rId22" Type="http://schemas.openxmlformats.org/officeDocument/2006/relationships/image" Target="../media/image35.jpeg"/><Relationship Id="rId10" Type="http://schemas.openxmlformats.org/officeDocument/2006/relationships/image" Target="../media/image29.jpeg"/><Relationship Id="rId11" Type="http://schemas.openxmlformats.org/officeDocument/2006/relationships/slide" Target="slide15.xml"/><Relationship Id="rId12" Type="http://schemas.openxmlformats.org/officeDocument/2006/relationships/image" Target="../media/image30.jpeg"/><Relationship Id="rId13" Type="http://schemas.openxmlformats.org/officeDocument/2006/relationships/slide" Target="slide13.xml"/><Relationship Id="rId14" Type="http://schemas.openxmlformats.org/officeDocument/2006/relationships/image" Target="../media/image31.jpeg"/><Relationship Id="rId15" Type="http://schemas.openxmlformats.org/officeDocument/2006/relationships/slide" Target="slide12.xml"/><Relationship Id="rId16" Type="http://schemas.openxmlformats.org/officeDocument/2006/relationships/image" Target="../media/image32.jpeg"/><Relationship Id="rId17" Type="http://schemas.openxmlformats.org/officeDocument/2006/relationships/slide" Target="slide11.xml"/><Relationship Id="rId18" Type="http://schemas.openxmlformats.org/officeDocument/2006/relationships/image" Target="../media/image33.jpeg"/><Relationship Id="rId19" Type="http://schemas.openxmlformats.org/officeDocument/2006/relationships/slide" Target="slide14.xml"/><Relationship Id="rId1" Type="http://schemas.openxmlformats.org/officeDocument/2006/relationships/slideLayout" Target="../slideLayouts/slideLayout21.xml"/><Relationship Id="rId2" Type="http://schemas.openxmlformats.org/officeDocument/2006/relationships/notesSlide" Target="../notesSlides/notesSlide16.xml"/><Relationship Id="rId3" Type="http://schemas.openxmlformats.org/officeDocument/2006/relationships/slide" Target="slide6.xml"/><Relationship Id="rId4" Type="http://schemas.openxmlformats.org/officeDocument/2006/relationships/image" Target="../media/image26.jpeg"/><Relationship Id="rId5" Type="http://schemas.openxmlformats.org/officeDocument/2006/relationships/slide" Target="slide7.xml"/><Relationship Id="rId6" Type="http://schemas.openxmlformats.org/officeDocument/2006/relationships/image" Target="../media/image27.jpeg"/><Relationship Id="rId7" Type="http://schemas.openxmlformats.org/officeDocument/2006/relationships/slide" Target="slide10.xml"/><Relationship Id="rId8" Type="http://schemas.openxmlformats.org/officeDocument/2006/relationships/image" Target="../media/image28.jpeg"/></Relationships>
</file>

<file path=ppt/slides/_rels/slide17.xml.rels><?xml version="1.0" encoding="UTF-8" standalone="yes"?>
<Relationships xmlns="http://schemas.openxmlformats.org/package/2006/relationships"><Relationship Id="rId9" Type="http://schemas.openxmlformats.org/officeDocument/2006/relationships/slide" Target="slide19.xml"/><Relationship Id="rId20" Type="http://schemas.openxmlformats.org/officeDocument/2006/relationships/image" Target="../media/image44.png"/><Relationship Id="rId21" Type="http://schemas.openxmlformats.org/officeDocument/2006/relationships/slide" Target="slide23.xml"/><Relationship Id="rId22" Type="http://schemas.openxmlformats.org/officeDocument/2006/relationships/image" Target="../media/image45.png"/><Relationship Id="rId23" Type="http://schemas.openxmlformats.org/officeDocument/2006/relationships/slide" Target="slide18.xml"/><Relationship Id="rId24" Type="http://schemas.openxmlformats.org/officeDocument/2006/relationships/image" Target="../media/image46.jpeg"/><Relationship Id="rId25" Type="http://schemas.openxmlformats.org/officeDocument/2006/relationships/slide" Target="slide29.xml"/><Relationship Id="rId26" Type="http://schemas.openxmlformats.org/officeDocument/2006/relationships/image" Target="../media/image47.png"/><Relationship Id="rId27" Type="http://schemas.microsoft.com/office/2007/relationships/hdphoto" Target="../media/hdphoto1.wdp"/><Relationship Id="rId10" Type="http://schemas.openxmlformats.org/officeDocument/2006/relationships/image" Target="../media/image39.jpeg"/><Relationship Id="rId11" Type="http://schemas.openxmlformats.org/officeDocument/2006/relationships/slide" Target="slide26.xml"/><Relationship Id="rId12" Type="http://schemas.openxmlformats.org/officeDocument/2006/relationships/image" Target="../media/image40.jpeg"/><Relationship Id="rId13" Type="http://schemas.openxmlformats.org/officeDocument/2006/relationships/slide" Target="slide28.xml"/><Relationship Id="rId14" Type="http://schemas.openxmlformats.org/officeDocument/2006/relationships/image" Target="../media/image41.jpeg"/><Relationship Id="rId15" Type="http://schemas.openxmlformats.org/officeDocument/2006/relationships/slide" Target="slide27.xml"/><Relationship Id="rId16" Type="http://schemas.openxmlformats.org/officeDocument/2006/relationships/image" Target="../media/image42.png"/><Relationship Id="rId17" Type="http://schemas.openxmlformats.org/officeDocument/2006/relationships/slide" Target="slide25.xml"/><Relationship Id="rId18" Type="http://schemas.openxmlformats.org/officeDocument/2006/relationships/image" Target="../media/image43.jpeg"/><Relationship Id="rId19" Type="http://schemas.openxmlformats.org/officeDocument/2006/relationships/slide" Target="slide24.xml"/><Relationship Id="rId1" Type="http://schemas.openxmlformats.org/officeDocument/2006/relationships/slideLayout" Target="../slideLayouts/slideLayout21.xml"/><Relationship Id="rId2" Type="http://schemas.openxmlformats.org/officeDocument/2006/relationships/notesSlide" Target="../notesSlides/notesSlide17.xml"/><Relationship Id="rId3" Type="http://schemas.openxmlformats.org/officeDocument/2006/relationships/slide" Target="slide21.xml"/><Relationship Id="rId4" Type="http://schemas.openxmlformats.org/officeDocument/2006/relationships/image" Target="../media/image36.jpeg"/><Relationship Id="rId5" Type="http://schemas.openxmlformats.org/officeDocument/2006/relationships/slide" Target="slide22.xml"/><Relationship Id="rId6" Type="http://schemas.openxmlformats.org/officeDocument/2006/relationships/image" Target="../media/image37.jpeg"/><Relationship Id="rId7" Type="http://schemas.openxmlformats.org/officeDocument/2006/relationships/slide" Target="slide20.xml"/><Relationship Id="rId8" Type="http://schemas.openxmlformats.org/officeDocument/2006/relationships/image" Target="../media/image38.jpe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4" Type="http://schemas.openxmlformats.org/officeDocument/2006/relationships/hyperlink" Target="http://www.tomorrowsengineers.org.uk/view/?con_id=639" TargetMode="External"/><Relationship Id="rId5" Type="http://schemas.openxmlformats.org/officeDocument/2006/relationships/image" Target="../media/image48.jpeg"/><Relationship Id="rId6" Type="http://schemas.openxmlformats.org/officeDocument/2006/relationships/image" Target="../media/image49.jpeg"/><Relationship Id="rId7" Type="http://schemas.openxmlformats.org/officeDocument/2006/relationships/slide" Target="slide17.xml"/><Relationship Id="rId8" Type="http://schemas.openxmlformats.org/officeDocument/2006/relationships/image" Target="../media/image16.png"/><Relationship Id="rId9" Type="http://schemas.openxmlformats.org/officeDocument/2006/relationships/image" Target="../media/image11.png"/><Relationship Id="rId1" Type="http://schemas.openxmlformats.org/officeDocument/2006/relationships/tags" Target="../tags/tag4.xml"/><Relationship Id="rId2"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hyperlink" Target="http://www.tomorrowsengineers.org.uk/view/?con_id=451" TargetMode="External"/><Relationship Id="rId4" Type="http://schemas.openxmlformats.org/officeDocument/2006/relationships/image" Target="../media/image50.jpeg"/><Relationship Id="rId5" Type="http://schemas.openxmlformats.org/officeDocument/2006/relationships/image" Target="../media/image51.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4" Type="http://schemas.openxmlformats.org/officeDocument/2006/relationships/image" Target="../media/image7.jpeg"/><Relationship Id="rId5" Type="http://schemas.openxmlformats.org/officeDocument/2006/relationships/image" Target="../media/image6.png"/><Relationship Id="rId1" Type="http://schemas.openxmlformats.org/officeDocument/2006/relationships/tags" Target="../tags/tag3.xml"/><Relationship Id="rId2"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hyperlink" Target="http://www.tomorrowsengineers.org.uk/view/?con_id=660" TargetMode="External"/><Relationship Id="rId4" Type="http://schemas.openxmlformats.org/officeDocument/2006/relationships/image" Target="../media/image52.jpeg"/><Relationship Id="rId5" Type="http://schemas.openxmlformats.org/officeDocument/2006/relationships/image" Target="../media/image53.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hyperlink" Target="http://www.tomorrowsengineers.org.uk/view/?con_id=641" TargetMode="External"/><Relationship Id="rId4" Type="http://schemas.openxmlformats.org/officeDocument/2006/relationships/image" Target="../media/image54.jpeg"/><Relationship Id="rId5" Type="http://schemas.openxmlformats.org/officeDocument/2006/relationships/image" Target="../media/image55.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3" Type="http://schemas.openxmlformats.org/officeDocument/2006/relationships/hyperlink" Target="http://www.tomorrowsengineers.org.uk/view/?con_id=493" TargetMode="External"/><Relationship Id="rId4" Type="http://schemas.openxmlformats.org/officeDocument/2006/relationships/image" Target="../media/image56.jpeg"/><Relationship Id="rId5" Type="http://schemas.openxmlformats.org/officeDocument/2006/relationships/image" Target="../media/image57.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hyperlink" Target="http://www.tomorrowsengineers.org.uk/view/?con_id=479" TargetMode="External"/><Relationship Id="rId4" Type="http://schemas.openxmlformats.org/officeDocument/2006/relationships/image" Target="../media/image58.jpeg"/><Relationship Id="rId5" Type="http://schemas.openxmlformats.org/officeDocument/2006/relationships/image" Target="../media/image59.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hyperlink" Target="http://www.tomorrowsengineers.org.uk/view/?con_id=442" TargetMode="External"/><Relationship Id="rId4" Type="http://schemas.openxmlformats.org/officeDocument/2006/relationships/image" Target="../media/image60.png"/><Relationship Id="rId5" Type="http://schemas.openxmlformats.org/officeDocument/2006/relationships/image" Target="../media/image61.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3" Type="http://schemas.openxmlformats.org/officeDocument/2006/relationships/hyperlink" Target="http://www.tomorrowsengineers.org.uk/view/?con_id=644" TargetMode="External"/><Relationship Id="rId4" Type="http://schemas.openxmlformats.org/officeDocument/2006/relationships/image" Target="../media/image62.jpeg"/><Relationship Id="rId5" Type="http://schemas.openxmlformats.org/officeDocument/2006/relationships/image" Target="../media/image63.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3" Type="http://schemas.openxmlformats.org/officeDocument/2006/relationships/hyperlink" Target="http://www.tomorrowsengineers.org.uk/view/?con_id=659" TargetMode="External"/><Relationship Id="rId4" Type="http://schemas.openxmlformats.org/officeDocument/2006/relationships/image" Target="../media/image64.jpeg"/><Relationship Id="rId5" Type="http://schemas.openxmlformats.org/officeDocument/2006/relationships/image" Target="../media/image65.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3" Type="http://schemas.openxmlformats.org/officeDocument/2006/relationships/hyperlink" Target="http://www.tomorrowsengineers.org.uk/view/?con_id=661" TargetMode="External"/><Relationship Id="rId4" Type="http://schemas.openxmlformats.org/officeDocument/2006/relationships/image" Target="../media/image66.png"/><Relationship Id="rId5" Type="http://schemas.openxmlformats.org/officeDocument/2006/relationships/image" Target="../media/image67.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3" Type="http://schemas.openxmlformats.org/officeDocument/2006/relationships/hyperlink" Target="http://www.tomorrowsengineers.org.uk/view/?con_id=675" TargetMode="External"/><Relationship Id="rId4" Type="http://schemas.openxmlformats.org/officeDocument/2006/relationships/image" Target="../media/image68.jpeg"/><Relationship Id="rId5" Type="http://schemas.openxmlformats.org/officeDocument/2006/relationships/image" Target="../media/image69.jpeg"/><Relationship Id="rId6" Type="http://schemas.openxmlformats.org/officeDocument/2006/relationships/slide" Target="slide17.xml"/><Relationship Id="rId7" Type="http://schemas.openxmlformats.org/officeDocument/2006/relationships/image" Target="../media/image16.png"/><Relationship Id="rId8" Type="http://schemas.openxmlformats.org/officeDocument/2006/relationships/image" Target="../media/image11.png"/><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3" Type="http://schemas.openxmlformats.org/officeDocument/2006/relationships/image" Target="../media/image70.jpeg"/><Relationship Id="rId4" Type="http://schemas.openxmlformats.org/officeDocument/2006/relationships/image" Target="../media/image71.png"/><Relationship Id="rId5" Type="http://schemas.openxmlformats.org/officeDocument/2006/relationships/slide" Target="slide17.xml"/><Relationship Id="rId6" Type="http://schemas.openxmlformats.org/officeDocument/2006/relationships/image" Target="../media/image16.png"/><Relationship Id="rId1" Type="http://schemas.openxmlformats.org/officeDocument/2006/relationships/slideLayout" Target="../slideLayouts/slideLayout1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4" Type="http://schemas.openxmlformats.org/officeDocument/2006/relationships/image" Target="../media/image6.png"/><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1" Type="http://schemas.openxmlformats.org/officeDocument/2006/relationships/image" Target="../media/image80.png"/><Relationship Id="rId12" Type="http://schemas.openxmlformats.org/officeDocument/2006/relationships/image" Target="../media/image81.png"/><Relationship Id="rId13" Type="http://schemas.openxmlformats.org/officeDocument/2006/relationships/image" Target="../media/image82.png"/><Relationship Id="rId1" Type="http://schemas.openxmlformats.org/officeDocument/2006/relationships/slideLayout" Target="../slideLayouts/slideLayout22.xml"/><Relationship Id="rId2" Type="http://schemas.openxmlformats.org/officeDocument/2006/relationships/notesSlide" Target="../notesSlides/notesSlide31.xml"/><Relationship Id="rId3" Type="http://schemas.openxmlformats.org/officeDocument/2006/relationships/image" Target="../media/image72.png"/><Relationship Id="rId4" Type="http://schemas.openxmlformats.org/officeDocument/2006/relationships/image" Target="../media/image73.png"/><Relationship Id="rId5" Type="http://schemas.openxmlformats.org/officeDocument/2006/relationships/image" Target="../media/image74.png"/><Relationship Id="rId6" Type="http://schemas.openxmlformats.org/officeDocument/2006/relationships/image" Target="../media/image75.png"/><Relationship Id="rId7" Type="http://schemas.openxmlformats.org/officeDocument/2006/relationships/image" Target="../media/image76.png"/><Relationship Id="rId8" Type="http://schemas.openxmlformats.org/officeDocument/2006/relationships/image" Target="../media/image77.png"/><Relationship Id="rId9" Type="http://schemas.openxmlformats.org/officeDocument/2006/relationships/image" Target="../media/image78.png"/><Relationship Id="rId10" Type="http://schemas.openxmlformats.org/officeDocument/2006/relationships/image" Target="../media/image79.png"/></Relationships>
</file>

<file path=ppt/slides/_rels/slide32.xml.rels><?xml version="1.0" encoding="UTF-8" standalone="yes"?>
<Relationships xmlns="http://schemas.openxmlformats.org/package/2006/relationships"><Relationship Id="rId11" Type="http://schemas.openxmlformats.org/officeDocument/2006/relationships/image" Target="../media/image90.png"/><Relationship Id="rId12" Type="http://schemas.openxmlformats.org/officeDocument/2006/relationships/hyperlink" Target="http://www.tomorrowsengineers.org.uk/view/?con_id=568" TargetMode="External"/><Relationship Id="rId13" Type="http://schemas.openxmlformats.org/officeDocument/2006/relationships/image" Target="../media/image91.png"/><Relationship Id="rId1" Type="http://schemas.openxmlformats.org/officeDocument/2006/relationships/slideLayout" Target="../slideLayouts/slideLayout22.xml"/><Relationship Id="rId2" Type="http://schemas.openxmlformats.org/officeDocument/2006/relationships/notesSlide" Target="../notesSlides/notesSlide32.xml"/><Relationship Id="rId3" Type="http://schemas.openxmlformats.org/officeDocument/2006/relationships/hyperlink" Target="http://www.tomorrowsengineers.org.uk/view/?con_id=749" TargetMode="External"/><Relationship Id="rId4" Type="http://schemas.openxmlformats.org/officeDocument/2006/relationships/image" Target="../media/image83.png"/><Relationship Id="rId5" Type="http://schemas.openxmlformats.org/officeDocument/2006/relationships/image" Target="../media/image84.png"/><Relationship Id="rId6" Type="http://schemas.openxmlformats.org/officeDocument/2006/relationships/image" Target="../media/image85.png"/><Relationship Id="rId7" Type="http://schemas.openxmlformats.org/officeDocument/2006/relationships/image" Target="../media/image86.png"/><Relationship Id="rId8" Type="http://schemas.openxmlformats.org/officeDocument/2006/relationships/image" Target="../media/image87.png"/><Relationship Id="rId9" Type="http://schemas.openxmlformats.org/officeDocument/2006/relationships/image" Target="../media/image88.png"/><Relationship Id="rId10" Type="http://schemas.openxmlformats.org/officeDocument/2006/relationships/image" Target="../media/image89.png"/></Relationships>
</file>

<file path=ppt/slides/_rels/slide33.xml.rels><?xml version="1.0" encoding="UTF-8" standalone="yes"?>
<Relationships xmlns="http://schemas.openxmlformats.org/package/2006/relationships"><Relationship Id="rId3" Type="http://schemas.openxmlformats.org/officeDocument/2006/relationships/image" Target="../media/image92.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3" Type="http://schemas.openxmlformats.org/officeDocument/2006/relationships/image" Target="../media/image93.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3" Type="http://schemas.openxmlformats.org/officeDocument/2006/relationships/image" Target="../media/image94.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image" Target="../media/image95.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3" Type="http://schemas.openxmlformats.org/officeDocument/2006/relationships/image" Target="../media/image96.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3" Type="http://schemas.openxmlformats.org/officeDocument/2006/relationships/image" Target="../media/image97.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image" Target="../media/image98.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hyperlink" Target="http://www.tomorrowsengineers.org.uk/_resources/documents/TE-what-is-engineering-student-leaflet.pdf" TargetMode="External"/><Relationship Id="rId5" Type="http://schemas.openxmlformats.org/officeDocument/2006/relationships/image" Target="../media/image10.jpeg"/><Relationship Id="rId6" Type="http://schemas.openxmlformats.org/officeDocument/2006/relationships/image" Target="../media/image11.png"/><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99.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image" Target="../media/image100.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42.xml"/><Relationship Id="rId1" Type="http://schemas.openxmlformats.org/officeDocument/2006/relationships/slideLayout" Target="../slideLayouts/slideLayout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9" Type="http://schemas.openxmlformats.org/officeDocument/2006/relationships/image" Target="../media/image103.jpeg"/><Relationship Id="rId20" Type="http://schemas.microsoft.com/office/2007/relationships/hdphoto" Target="../media/hdphoto2.wdp"/><Relationship Id="rId10" Type="http://schemas.openxmlformats.org/officeDocument/2006/relationships/slide" Target="slide35.xml"/><Relationship Id="rId11" Type="http://schemas.openxmlformats.org/officeDocument/2006/relationships/image" Target="../media/image104.jpeg"/><Relationship Id="rId12" Type="http://schemas.openxmlformats.org/officeDocument/2006/relationships/slide" Target="slide36.xml"/><Relationship Id="rId13" Type="http://schemas.openxmlformats.org/officeDocument/2006/relationships/image" Target="../media/image105.jpeg"/><Relationship Id="rId14" Type="http://schemas.openxmlformats.org/officeDocument/2006/relationships/slide" Target="slide41.xml"/><Relationship Id="rId15" Type="http://schemas.openxmlformats.org/officeDocument/2006/relationships/image" Target="../media/image106.jpeg"/><Relationship Id="rId16" Type="http://schemas.openxmlformats.org/officeDocument/2006/relationships/slide" Target="slide37.xml"/><Relationship Id="rId17" Type="http://schemas.openxmlformats.org/officeDocument/2006/relationships/image" Target="../media/image107.jpeg"/><Relationship Id="rId18" Type="http://schemas.openxmlformats.org/officeDocument/2006/relationships/image" Target="../media/image108.jpeg"/><Relationship Id="rId19" Type="http://schemas.openxmlformats.org/officeDocument/2006/relationships/image" Target="../media/image109.png"/><Relationship Id="rId1" Type="http://schemas.openxmlformats.org/officeDocument/2006/relationships/tags" Target="../tags/tag5.xml"/><Relationship Id="rId2" Type="http://schemas.openxmlformats.org/officeDocument/2006/relationships/slideLayout" Target="../slideLayouts/slideLayout21.xml"/><Relationship Id="rId3" Type="http://schemas.openxmlformats.org/officeDocument/2006/relationships/notesSlide" Target="../notesSlides/notesSlide42.xml"/><Relationship Id="rId4" Type="http://schemas.openxmlformats.org/officeDocument/2006/relationships/slide" Target="slide39.xml"/><Relationship Id="rId5" Type="http://schemas.openxmlformats.org/officeDocument/2006/relationships/image" Target="../media/image101.jpeg"/><Relationship Id="rId6" Type="http://schemas.openxmlformats.org/officeDocument/2006/relationships/slide" Target="slide38.xml"/><Relationship Id="rId7" Type="http://schemas.openxmlformats.org/officeDocument/2006/relationships/image" Target="../media/image102.jpeg"/><Relationship Id="rId8" Type="http://schemas.openxmlformats.org/officeDocument/2006/relationships/slide" Target="slide34.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4" Type="http://schemas.openxmlformats.org/officeDocument/2006/relationships/image" Target="../media/image110.png"/><Relationship Id="rId5" Type="http://schemas.openxmlformats.org/officeDocument/2006/relationships/image" Target="../media/image111.png"/><Relationship Id="rId6" Type="http://schemas.openxmlformats.org/officeDocument/2006/relationships/image" Target="../media/image112.png"/><Relationship Id="rId7" Type="http://schemas.openxmlformats.org/officeDocument/2006/relationships/image" Target="../media/image113.png"/><Relationship Id="rId8" Type="http://schemas.openxmlformats.org/officeDocument/2006/relationships/image" Target="../media/image114.png"/><Relationship Id="rId9" Type="http://schemas.openxmlformats.org/officeDocument/2006/relationships/image" Target="../media/image115.png"/><Relationship Id="rId10" Type="http://schemas.openxmlformats.org/officeDocument/2006/relationships/image" Target="../media/image11.png"/><Relationship Id="rId11" Type="http://schemas.openxmlformats.org/officeDocument/2006/relationships/image" Target="../media/image84.png"/><Relationship Id="rId1" Type="http://schemas.openxmlformats.org/officeDocument/2006/relationships/tags" Target="../tags/tag6.xml"/><Relationship Id="rId2"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3" Type="http://schemas.openxmlformats.org/officeDocument/2006/relationships/hyperlink" Target="http://www.tomorrowsengineers.org.uk/_resources/documents/TE-vocational-and-apprenticeships-booklet.pdf" TargetMode="External"/><Relationship Id="rId4" Type="http://schemas.openxmlformats.org/officeDocument/2006/relationships/image" Target="../media/image116.jpeg"/><Relationship Id="rId5" Type="http://schemas.openxmlformats.org/officeDocument/2006/relationships/hyperlink" Target="http://www.tomorrowsengineers.org.uk/_resources/documents/TE-engineering-at-university-booklet.pdf" TargetMode="External"/><Relationship Id="rId6" Type="http://schemas.openxmlformats.org/officeDocument/2006/relationships/image" Target="../media/image117.jpeg"/><Relationship Id="rId1" Type="http://schemas.openxmlformats.org/officeDocument/2006/relationships/slideLayout" Target="../slideLayouts/slideLayout1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3" Type="http://schemas.openxmlformats.org/officeDocument/2006/relationships/hyperlink" Target="http://www.tomorrowsengineers.org.uk/Careers-resources-and-activities/Download-individual-resources/" TargetMode="External"/><Relationship Id="rId4" Type="http://schemas.openxmlformats.org/officeDocument/2006/relationships/image" Target="../media/image118.png"/><Relationship Id="rId1" Type="http://schemas.openxmlformats.org/officeDocument/2006/relationships/slideLayout" Target="../slideLayouts/slideLayout1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3" Type="http://schemas.openxmlformats.org/officeDocument/2006/relationships/hyperlink" Target="http://www.tomorrowsengineers.org.uk/_resources/documents/TE-Parents-Leaflet-2015.pdf" TargetMode="External"/><Relationship Id="rId4" Type="http://schemas.openxmlformats.org/officeDocument/2006/relationships/image" Target="../media/image119.jpeg"/><Relationship Id="rId1" Type="http://schemas.openxmlformats.org/officeDocument/2006/relationships/slideLayout" Target="../slideLayouts/slideLayout1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3" Type="http://schemas.openxmlformats.org/officeDocument/2006/relationships/image" Target="../media/image120.jpeg"/><Relationship Id="rId4" Type="http://schemas.openxmlformats.org/officeDocument/2006/relationships/hyperlink" Target="http://www.tomorrowsengineers.org.uk/" TargetMode="External"/><Relationship Id="rId5" Type="http://schemas.openxmlformats.org/officeDocument/2006/relationships/image" Target="../media/image121.png"/><Relationship Id="rId6" Type="http://schemas.openxmlformats.org/officeDocument/2006/relationships/hyperlink" Target="http://www.tomorrowsengineers.org.uk/Career-inspiration/Career-finder/" TargetMode="External"/><Relationship Id="rId7" Type="http://schemas.openxmlformats.org/officeDocument/2006/relationships/image" Target="../media/image122.JPG"/><Relationship Id="rId8" Type="http://schemas.openxmlformats.org/officeDocument/2006/relationships/image" Target="../media/image123.png"/><Relationship Id="rId1" Type="http://schemas.openxmlformats.org/officeDocument/2006/relationships/slideLayout" Target="../slideLayouts/slideLayout1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9" Type="http://schemas.openxmlformats.org/officeDocument/2006/relationships/hyperlink" Target="http://www.tomorrowsengineers.org.uk/view/?con_id=634" TargetMode="External"/><Relationship Id="rId20" Type="http://schemas.openxmlformats.org/officeDocument/2006/relationships/hyperlink" Target="http://www.tomorrowsengineers.org.uk/view/?con_id=661" TargetMode="External"/><Relationship Id="rId21" Type="http://schemas.openxmlformats.org/officeDocument/2006/relationships/image" Target="../media/image132.png"/><Relationship Id="rId22" Type="http://schemas.openxmlformats.org/officeDocument/2006/relationships/hyperlink" Target="http://www.tomorrowsengineers.org.uk/view/?con_id=749" TargetMode="External"/><Relationship Id="rId23" Type="http://schemas.openxmlformats.org/officeDocument/2006/relationships/image" Target="../media/image133.png"/><Relationship Id="rId10" Type="http://schemas.openxmlformats.org/officeDocument/2006/relationships/image" Target="../media/image127.jpeg"/><Relationship Id="rId11" Type="http://schemas.openxmlformats.org/officeDocument/2006/relationships/hyperlink" Target="http://www.tomorrowsengineers.org.uk/view/?con_id=761" TargetMode="External"/><Relationship Id="rId12" Type="http://schemas.openxmlformats.org/officeDocument/2006/relationships/image" Target="../media/image128.png"/><Relationship Id="rId13" Type="http://schemas.openxmlformats.org/officeDocument/2006/relationships/hyperlink" Target="http://www.tomorrowsengineers.org.uk/view/?con_id=662" TargetMode="External"/><Relationship Id="rId14" Type="http://schemas.openxmlformats.org/officeDocument/2006/relationships/image" Target="../media/image129.png"/><Relationship Id="rId15" Type="http://schemas.microsoft.com/office/2007/relationships/hdphoto" Target="../media/hdphoto3.wdp"/><Relationship Id="rId16" Type="http://schemas.openxmlformats.org/officeDocument/2006/relationships/hyperlink" Target="http://www.tomorrowsengineers.org.uk/view/?con_id=489" TargetMode="External"/><Relationship Id="rId17" Type="http://schemas.openxmlformats.org/officeDocument/2006/relationships/image" Target="../media/image130.jpeg"/><Relationship Id="rId18" Type="http://schemas.openxmlformats.org/officeDocument/2006/relationships/hyperlink" Target="http://www.tomorrowsengineers.org.uk/view/?con_id=792" TargetMode="External"/><Relationship Id="rId19" Type="http://schemas.openxmlformats.org/officeDocument/2006/relationships/image" Target="../media/image131.jpeg"/><Relationship Id="rId1" Type="http://schemas.openxmlformats.org/officeDocument/2006/relationships/slideLayout" Target="../slideLayouts/slideLayout21.xml"/><Relationship Id="rId2" Type="http://schemas.openxmlformats.org/officeDocument/2006/relationships/notesSlide" Target="../notesSlides/notesSlide48.xml"/><Relationship Id="rId3" Type="http://schemas.openxmlformats.org/officeDocument/2006/relationships/hyperlink" Target="http://www.tomorrowsengineers.org.uk/view/?con_id=748" TargetMode="External"/><Relationship Id="rId4" Type="http://schemas.openxmlformats.org/officeDocument/2006/relationships/image" Target="../media/image124.png"/><Relationship Id="rId5" Type="http://schemas.openxmlformats.org/officeDocument/2006/relationships/hyperlink" Target="http://www.tomorrowsengineers.org.uk/view/?con_id=658" TargetMode="External"/><Relationship Id="rId6" Type="http://schemas.openxmlformats.org/officeDocument/2006/relationships/image" Target="../media/image125.png"/><Relationship Id="rId7" Type="http://schemas.openxmlformats.org/officeDocument/2006/relationships/hyperlink" Target="http://www.tomorrowsengineers.org.uk/view/?con_id=493" TargetMode="External"/><Relationship Id="rId8" Type="http://schemas.openxmlformats.org/officeDocument/2006/relationships/image" Target="../media/image126.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hyperlink" Target="http://www.tomorrowsengineers.org.uk/view/?con_id=777" TargetMode="External"/><Relationship Id="rId4" Type="http://schemas.openxmlformats.org/officeDocument/2006/relationships/image" Target="../media/image12.jpeg"/><Relationship Id="rId5" Type="http://schemas.openxmlformats.org/officeDocument/2006/relationships/hyperlink" Target="http://www.tomorrowsengineers.org.uk/view/?con_id=644" TargetMode="External"/><Relationship Id="rId6" Type="http://schemas.openxmlformats.org/officeDocument/2006/relationships/image" Target="../media/image13.jpeg"/><Relationship Id="rId7" Type="http://schemas.openxmlformats.org/officeDocument/2006/relationships/image" Target="../media/image11.png"/><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image" Target="../media/image14.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15.png"/><Relationship Id="rId5" Type="http://schemas.openxmlformats.org/officeDocument/2006/relationships/slide" Target="slide17.xml"/><Relationship Id="rId6" Type="http://schemas.openxmlformats.org/officeDocument/2006/relationships/image" Target="../media/image16.png"/><Relationship Id="rId7" Type="http://schemas.openxmlformats.org/officeDocument/2006/relationships/slide" Target="slide16.xml"/><Relationship Id="rId1" Type="http://schemas.openxmlformats.org/officeDocument/2006/relationships/slideLayout" Target="../slideLayouts/slideLayout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hlinkClick r:id="" action="ppaction://customshow?id=1"/>
          </p:cNvPr>
          <p:cNvSpPr/>
          <p:nvPr/>
        </p:nvSpPr>
        <p:spPr>
          <a:xfrm>
            <a:off x="0" y="0"/>
            <a:ext cx="12192000" cy="6858000"/>
          </a:xfrm>
          <a:prstGeom prst="rect">
            <a:avLst/>
          </a:prstGeom>
          <a:noFill/>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dirty="0" err="1">
              <a:solidFill>
                <a:schemeClr val="bg1"/>
              </a:solidFill>
            </a:endParaRPr>
          </a:p>
        </p:txBody>
      </p:sp>
      <p:sp>
        <p:nvSpPr>
          <p:cNvPr id="21" name="Text Placeholder 20"/>
          <p:cNvSpPr>
            <a:spLocks noGrp="1"/>
          </p:cNvSpPr>
          <p:nvPr>
            <p:ph type="body" sz="quarter" idx="11"/>
          </p:nvPr>
        </p:nvSpPr>
        <p:spPr/>
        <p:txBody>
          <a:bodyPr/>
          <a:lstStyle/>
          <a:p>
            <a:r>
              <a:rPr lang="en-GB" dirty="0" smtClean="0"/>
              <a:t>Port Ellen Primary</a:t>
            </a:r>
            <a:endParaRPr lang="en-GB" dirty="0"/>
          </a:p>
        </p:txBody>
      </p:sp>
      <p:sp>
        <p:nvSpPr>
          <p:cNvPr id="9" name="Date Placeholder 8"/>
          <p:cNvSpPr>
            <a:spLocks noGrp="1"/>
          </p:cNvSpPr>
          <p:nvPr>
            <p:ph type="dt" sz="half" idx="10"/>
          </p:nvPr>
        </p:nvSpPr>
        <p:spPr>
          <a:xfrm>
            <a:off x="5203081" y="6316627"/>
            <a:ext cx="1785837" cy="365125"/>
          </a:xfrm>
        </p:spPr>
        <p:txBody>
          <a:bodyPr/>
          <a:lstStyle/>
          <a:p>
            <a:fld id="{25A1E4AC-797A-4E70-B24B-1C5542E98B7D}" type="datetime1">
              <a:rPr lang="en-GB" smtClean="0"/>
              <a:pPr/>
              <a:t>01/10/2017</a:t>
            </a:fld>
            <a:endParaRPr lang="en-GB" dirty="0"/>
          </a:p>
        </p:txBody>
      </p:sp>
      <p:sp>
        <p:nvSpPr>
          <p:cNvPr id="20" name="Title 19"/>
          <p:cNvSpPr>
            <a:spLocks noGrp="1"/>
          </p:cNvSpPr>
          <p:nvPr>
            <p:ph type="title"/>
          </p:nvPr>
        </p:nvSpPr>
        <p:spPr>
          <a:xfrm>
            <a:off x="4246713" y="184987"/>
            <a:ext cx="7051848" cy="816470"/>
          </a:xfrm>
        </p:spPr>
        <p:txBody>
          <a:bodyPr/>
          <a:lstStyle/>
          <a:p>
            <a:pPr algn="l"/>
            <a:r>
              <a:rPr lang="en-US" sz="3200" dirty="0">
                <a:solidFill>
                  <a:schemeClr val="bg1"/>
                </a:solidFill>
                <a:effectLst>
                  <a:outerShdw blurRad="38100" dist="38100" dir="2700000" algn="tl">
                    <a:srgbClr val="000000">
                      <a:alpha val="43137"/>
                    </a:srgbClr>
                  </a:outerShdw>
                </a:effectLst>
              </a:rPr>
              <a:t>Make a Difference – be an Engineer</a:t>
            </a:r>
          </a:p>
        </p:txBody>
      </p:sp>
      <p:pic>
        <p:nvPicPr>
          <p:cNvPr id="4" name="Picture Placeholder 3"/>
          <p:cNvPicPr>
            <a:picLocks noGrp="1" noChangeAspect="1"/>
          </p:cNvPicPr>
          <p:nvPr>
            <p:ph type="pic" sz="quarter" idx="12"/>
          </p:nvPr>
        </p:nvPicPr>
        <p:blipFill>
          <a:blip r:embed="rId4" cstate="print">
            <a:extLst>
              <a:ext uri="{28A0092B-C50C-407E-A947-70E740481C1C}">
                <a14:useLocalDpi xmlns:a14="http://schemas.microsoft.com/office/drawing/2010/main" val="0"/>
              </a:ext>
            </a:extLst>
          </a:blip>
          <a:srcRect/>
          <a:stretch>
            <a:fillRect/>
          </a:stretch>
        </p:blipFill>
        <p:spPr/>
      </p:pic>
      <p:pic>
        <p:nvPicPr>
          <p:cNvPr id="8" name="Picture 7">
            <a:hlinkClick r:id="" action="ppaction://customshow?id=1"/>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4700" y="872716"/>
            <a:ext cx="12193057" cy="4887946"/>
          </a:xfrm>
          <a:prstGeom prst="rect">
            <a:avLst/>
          </a:prstGeom>
        </p:spPr>
      </p:pic>
    </p:spTree>
    <p:custDataLst>
      <p:tags r:id="rId1"/>
    </p:custDataLst>
    <p:extLst>
      <p:ext uri="{BB962C8B-B14F-4D97-AF65-F5344CB8AC3E}">
        <p14:creationId xmlns:p14="http://schemas.microsoft.com/office/powerpoint/2010/main" val="262399"/>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p>
        </p:txBody>
      </p:sp>
      <p:pic>
        <p:nvPicPr>
          <p:cNvPr id="3" name="Content Placeholder 2"/>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4662331" y="1873250"/>
            <a:ext cx="2867337" cy="4184650"/>
          </a:xfrm>
        </p:spPr>
      </p:pic>
      <p:sp>
        <p:nvSpPr>
          <p:cNvPr id="7" name="Text Placeholder 6"/>
          <p:cNvSpPr>
            <a:spLocks noGrp="1"/>
          </p:cNvSpPr>
          <p:nvPr>
            <p:ph type="body" sz="quarter" idx="16"/>
          </p:nvPr>
        </p:nvSpPr>
        <p:spPr>
          <a:xfrm rot="21323221">
            <a:off x="2591382" y="1520086"/>
            <a:ext cx="4084846" cy="757856"/>
          </a:xfrm>
        </p:spPr>
        <p:txBody>
          <a:bodyPr/>
          <a:lstStyle/>
          <a:p>
            <a:r>
              <a:rPr lang="en-US" sz="2000" dirty="0"/>
              <a:t>Working with athletes to help our nation succeed at sport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02738563"/>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p>
        </p:txBody>
      </p:sp>
      <p:pic>
        <p:nvPicPr>
          <p:cNvPr id="3" name="Content Placeholder 2"/>
          <p:cNvPicPr>
            <a:picLocks noGrp="1" noChangeAspect="1"/>
          </p:cNvPicPr>
          <p:nvPr>
            <p:ph sz="quarter" idx="10"/>
          </p:nvPr>
        </p:nvPicPr>
        <p:blipFill>
          <a:blip r:embed="rId3">
            <a:extLst>
              <a:ext uri="{28A0092B-C50C-407E-A947-70E740481C1C}">
                <a14:useLocalDpi xmlns:a14="http://schemas.microsoft.com/office/drawing/2010/main" val="0"/>
              </a:ext>
            </a:extLst>
          </a:blip>
          <a:stretch>
            <a:fillRect/>
          </a:stretch>
        </p:blipFill>
        <p:spPr>
          <a:xfrm>
            <a:off x="2957512" y="1873250"/>
            <a:ext cx="6276975" cy="4184650"/>
          </a:xfrm>
        </p:spPr>
      </p:pic>
      <p:sp>
        <p:nvSpPr>
          <p:cNvPr id="7" name="Text Placeholder 6"/>
          <p:cNvSpPr>
            <a:spLocks noGrp="1"/>
          </p:cNvSpPr>
          <p:nvPr>
            <p:ph type="body" sz="quarter" idx="16"/>
          </p:nvPr>
        </p:nvSpPr>
        <p:spPr>
          <a:xfrm rot="21214964">
            <a:off x="1647147" y="1750554"/>
            <a:ext cx="4015230" cy="897533"/>
          </a:xfrm>
        </p:spPr>
        <p:txBody>
          <a:bodyPr/>
          <a:lstStyle/>
          <a:p>
            <a:r>
              <a:rPr lang="en-US" sz="2000" dirty="0"/>
              <a:t>Researching and developing life-saving medical equipment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016995869"/>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a:solidFill>
                  <a:schemeClr val="bg1"/>
                </a:solidFill>
              </a:rPr>
              <a:t>Engineering is everywhere –</a:t>
            </a:r>
            <a:br>
              <a:rPr lang="en-GB">
                <a:solidFill>
                  <a:schemeClr val="bg1"/>
                </a:solidFill>
              </a:rPr>
            </a:br>
            <a:r>
              <a:rPr lang="en-GB">
                <a:solidFill>
                  <a:schemeClr val="bg1"/>
                </a:solidFill>
              </a:rPr>
              <a:t>in places you might not think…..</a:t>
            </a:r>
            <a:endParaRPr lang="en-GB" dirty="0">
              <a:solidFill>
                <a:schemeClr val="bg1"/>
              </a:solidFill>
            </a:endParaRPr>
          </a:p>
        </p:txBody>
      </p:sp>
      <p:pic>
        <p:nvPicPr>
          <p:cNvPr id="3" name="Content Placeholder 2"/>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57945" y="1874924"/>
            <a:ext cx="6276109" cy="4181302"/>
          </a:xfrm>
        </p:spPr>
      </p:pic>
      <p:sp>
        <p:nvSpPr>
          <p:cNvPr id="7" name="Text Placeholder 6"/>
          <p:cNvSpPr>
            <a:spLocks noGrp="1"/>
          </p:cNvSpPr>
          <p:nvPr>
            <p:ph type="body" sz="quarter" idx="16"/>
          </p:nvPr>
        </p:nvSpPr>
        <p:spPr>
          <a:xfrm rot="21225452">
            <a:off x="1732827" y="1655256"/>
            <a:ext cx="3838560" cy="748521"/>
          </a:xfrm>
        </p:spPr>
        <p:txBody>
          <a:bodyPr/>
          <a:lstStyle/>
          <a:p>
            <a:r>
              <a:rPr lang="en-US" sz="2000"/>
              <a:t>Creating the light and sound sets for music festivals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341443992"/>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a:solidFill>
                  <a:schemeClr val="bg1"/>
                </a:solidFill>
              </a:rPr>
              <a:t>Engineering is everywhere –</a:t>
            </a:r>
            <a:br>
              <a:rPr lang="en-GB">
                <a:solidFill>
                  <a:schemeClr val="bg1"/>
                </a:solidFill>
              </a:rPr>
            </a:br>
            <a:r>
              <a:rPr lang="en-GB">
                <a:solidFill>
                  <a:schemeClr val="bg1"/>
                </a:solidFill>
              </a:rPr>
              <a:t>in places you might not think…..</a:t>
            </a:r>
            <a:endParaRPr lang="en-GB" dirty="0">
              <a:solidFill>
                <a:schemeClr val="bg1"/>
              </a:solidFill>
            </a:endParaRPr>
          </a:p>
        </p:txBody>
      </p:sp>
      <p:pic>
        <p:nvPicPr>
          <p:cNvPr id="3" name="Content Placeholder 2"/>
          <p:cNvPicPr>
            <a:picLocks noGrp="1" noChangeAspect="1"/>
          </p:cNvPicPr>
          <p:nvPr>
            <p:ph sz="quarter" idx="10"/>
          </p:nvPr>
        </p:nvPicPr>
        <p:blipFill>
          <a:blip r:embed="rId3">
            <a:extLst>
              <a:ext uri="{28A0092B-C50C-407E-A947-70E740481C1C}">
                <a14:useLocalDpi xmlns:a14="http://schemas.microsoft.com/office/drawing/2010/main" val="0"/>
              </a:ext>
            </a:extLst>
          </a:blip>
          <a:stretch>
            <a:fillRect/>
          </a:stretch>
        </p:blipFill>
        <p:spPr>
          <a:xfrm>
            <a:off x="3304592" y="1873250"/>
            <a:ext cx="5582815" cy="4184650"/>
          </a:xfrm>
        </p:spPr>
      </p:pic>
      <p:sp>
        <p:nvSpPr>
          <p:cNvPr id="7" name="Text Placeholder 6"/>
          <p:cNvSpPr>
            <a:spLocks noGrp="1"/>
          </p:cNvSpPr>
          <p:nvPr>
            <p:ph type="body" sz="quarter" idx="16"/>
          </p:nvPr>
        </p:nvSpPr>
        <p:spPr>
          <a:xfrm rot="21366153">
            <a:off x="1796556" y="1654648"/>
            <a:ext cx="3964378" cy="753863"/>
          </a:xfrm>
        </p:spPr>
        <p:txBody>
          <a:bodyPr/>
          <a:lstStyle/>
          <a:p>
            <a:r>
              <a:rPr lang="en-US" sz="2000"/>
              <a:t>Designing satellites and enabling space exploration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036059819"/>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p>
        </p:txBody>
      </p:sp>
      <p:pic>
        <p:nvPicPr>
          <p:cNvPr id="3" name="Content Placeholder 2"/>
          <p:cNvPicPr>
            <a:picLocks noGrp="1" noChangeAspect="1"/>
          </p:cNvPicPr>
          <p:nvPr>
            <p:ph sz="quarter" idx="10"/>
          </p:nvPr>
        </p:nvPicPr>
        <p:blipFill>
          <a:blip r:embed="rId3">
            <a:extLst>
              <a:ext uri="{28A0092B-C50C-407E-A947-70E740481C1C}">
                <a14:useLocalDpi xmlns:a14="http://schemas.microsoft.com/office/drawing/2010/main" val="0"/>
              </a:ext>
            </a:extLst>
          </a:blip>
          <a:stretch>
            <a:fillRect/>
          </a:stretch>
        </p:blipFill>
        <p:spPr>
          <a:xfrm>
            <a:off x="2946085" y="1880828"/>
            <a:ext cx="6299830" cy="4182912"/>
          </a:xfrm>
        </p:spPr>
      </p:pic>
      <p:sp>
        <p:nvSpPr>
          <p:cNvPr id="7" name="Text Placeholder 6"/>
          <p:cNvSpPr>
            <a:spLocks noGrp="1"/>
          </p:cNvSpPr>
          <p:nvPr>
            <p:ph type="body" sz="quarter" idx="16"/>
          </p:nvPr>
        </p:nvSpPr>
        <p:spPr>
          <a:xfrm rot="21418819">
            <a:off x="1620911" y="1518914"/>
            <a:ext cx="4154249" cy="932777"/>
          </a:xfrm>
        </p:spPr>
        <p:txBody>
          <a:bodyPr/>
          <a:lstStyle/>
          <a:p>
            <a:r>
              <a:rPr lang="en-US" altLang="en-US" sz="2000" kern="0" dirty="0"/>
              <a:t>Creating our infrastructure, from sports stadiums to rail networks </a:t>
            </a:r>
            <a:endParaRPr lang="en-US" sz="2000" dirty="0"/>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259968057"/>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p>
        </p:txBody>
      </p:sp>
      <p:pic>
        <p:nvPicPr>
          <p:cNvPr id="3" name="Content Placeholder 2"/>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60629" y="1873250"/>
            <a:ext cx="6270742" cy="4184650"/>
          </a:xfrm>
        </p:spPr>
      </p:pic>
      <p:sp>
        <p:nvSpPr>
          <p:cNvPr id="7" name="Text Placeholder 6"/>
          <p:cNvSpPr>
            <a:spLocks noGrp="1"/>
          </p:cNvSpPr>
          <p:nvPr>
            <p:ph type="body" sz="quarter" idx="16"/>
          </p:nvPr>
        </p:nvSpPr>
        <p:spPr>
          <a:xfrm rot="21370099">
            <a:off x="1016614" y="1621724"/>
            <a:ext cx="4295365" cy="979783"/>
          </a:xfrm>
        </p:spPr>
        <p:txBody>
          <a:bodyPr/>
          <a:lstStyle/>
          <a:p>
            <a:r>
              <a:rPr lang="en-US" sz="2000"/>
              <a:t>Developing futuristic fashion, fabrics and wearable technology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749091276"/>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endParaRPr lang="en-US" dirty="0">
              <a:solidFill>
                <a:schemeClr val="bg1"/>
              </a:solidFill>
            </a:endParaRPr>
          </a:p>
        </p:txBody>
      </p:sp>
      <p:pic>
        <p:nvPicPr>
          <p:cNvPr id="26" name="Picture Placeholder 25">
            <a:hlinkClick r:id="rId3" action="ppaction://hlinksldjump"/>
          </p:cNvPr>
          <p:cNvPicPr>
            <a:picLocks noGrp="1" noChangeAspect="1"/>
          </p:cNvPicPr>
          <p:nvPr>
            <p:ph type="pic" sz="quarter" idx="14"/>
          </p:nvPr>
        </p:nvPicPr>
        <p:blipFill>
          <a:blip r:embed="rId4" cstate="print">
            <a:extLst>
              <a:ext uri="{28A0092B-C50C-407E-A947-70E740481C1C}">
                <a14:useLocalDpi xmlns:a14="http://schemas.microsoft.com/office/drawing/2010/main" val="0"/>
              </a:ext>
            </a:extLst>
          </a:blip>
          <a:srcRect/>
          <a:stretch>
            <a:fillRect/>
          </a:stretch>
        </p:blipFill>
        <p:spPr>
          <a:xfrm rot="-360000">
            <a:off x="751157" y="2275309"/>
            <a:ext cx="1422400" cy="1422400"/>
          </a:xfrm>
        </p:spPr>
      </p:pic>
      <p:pic>
        <p:nvPicPr>
          <p:cNvPr id="27" name="Picture Placeholder 26">
            <a:hlinkClick r:id="rId5" action="ppaction://hlinksldjump"/>
          </p:cNvPr>
          <p:cNvPicPr>
            <a:picLocks noGrp="1" noChangeAspect="1"/>
          </p:cNvPicPr>
          <p:nvPr>
            <p:ph type="pic" sz="quarter" idx="17"/>
          </p:nvPr>
        </p:nvPicPr>
        <p:blipFill>
          <a:blip r:embed="rId6" cstate="print">
            <a:extLst>
              <a:ext uri="{28A0092B-C50C-407E-A947-70E740481C1C}">
                <a14:useLocalDpi xmlns:a14="http://schemas.microsoft.com/office/drawing/2010/main" val="0"/>
              </a:ext>
            </a:extLst>
          </a:blip>
          <a:srcRect/>
          <a:stretch>
            <a:fillRect/>
          </a:stretch>
        </p:blipFill>
        <p:spPr>
          <a:xfrm rot="394112">
            <a:off x="2876309" y="2088523"/>
            <a:ext cx="1421528" cy="1421528"/>
          </a:xfrm>
        </p:spPr>
      </p:pic>
      <p:pic>
        <p:nvPicPr>
          <p:cNvPr id="38" name="Picture Placeholder 37">
            <a:hlinkClick r:id="rId7" action="ppaction://hlinksldjump"/>
          </p:cNvPr>
          <p:cNvPicPr>
            <a:picLocks noGrp="1" noChangeAspect="1"/>
          </p:cNvPicPr>
          <p:nvPr>
            <p:ph type="pic" sz="quarter" idx="33"/>
          </p:nvPr>
        </p:nvPicPr>
        <p:blipFill>
          <a:blip r:embed="rId8" cstate="print">
            <a:extLst>
              <a:ext uri="{28A0092B-C50C-407E-A947-70E740481C1C}">
                <a14:useLocalDpi xmlns:a14="http://schemas.microsoft.com/office/drawing/2010/main" val="0"/>
              </a:ext>
            </a:extLst>
          </a:blip>
          <a:srcRect/>
          <a:stretch>
            <a:fillRect/>
          </a:stretch>
        </p:blipFill>
        <p:spPr>
          <a:xfrm rot="394112">
            <a:off x="7108057" y="2107721"/>
            <a:ext cx="1421528" cy="1421528"/>
          </a:xfrm>
        </p:spPr>
      </p:pic>
      <p:pic>
        <p:nvPicPr>
          <p:cNvPr id="36" name="Picture Placeholder 35">
            <a:hlinkClick r:id="rId9" action="ppaction://hlinksldjump"/>
          </p:cNvPr>
          <p:cNvPicPr>
            <a:picLocks noGrp="1" noChangeAspect="1"/>
          </p:cNvPicPr>
          <p:nvPr>
            <p:ph type="pic" sz="quarter" idx="23"/>
          </p:nvPr>
        </p:nvPicPr>
        <p:blipFill>
          <a:blip r:embed="rId10" cstate="print">
            <a:extLst>
              <a:ext uri="{28A0092B-C50C-407E-A947-70E740481C1C}">
                <a14:useLocalDpi xmlns:a14="http://schemas.microsoft.com/office/drawing/2010/main" val="0"/>
              </a:ext>
            </a:extLst>
          </a:blip>
          <a:srcRect/>
          <a:stretch>
            <a:fillRect/>
          </a:stretch>
        </p:blipFill>
        <p:spPr>
          <a:xfrm rot="-360000">
            <a:off x="9428316" y="2101483"/>
            <a:ext cx="1421528" cy="1421528"/>
          </a:xfrm>
        </p:spPr>
      </p:pic>
      <p:pic>
        <p:nvPicPr>
          <p:cNvPr id="47" name="Picture Placeholder 46">
            <a:hlinkClick r:id="rId11" action="ppaction://hlinksldjump"/>
          </p:cNvPr>
          <p:cNvPicPr>
            <a:picLocks noGrp="1" noChangeAspect="1"/>
          </p:cNvPicPr>
          <p:nvPr>
            <p:ph type="pic" sz="quarter" idx="45"/>
          </p:nvPr>
        </p:nvPicPr>
        <p:blipFill>
          <a:blip r:embed="rId12" cstate="print">
            <a:extLst>
              <a:ext uri="{28A0092B-C50C-407E-A947-70E740481C1C}">
                <a14:useLocalDpi xmlns:a14="http://schemas.microsoft.com/office/drawing/2010/main" val="0"/>
              </a:ext>
            </a:extLst>
          </a:blip>
          <a:srcRect/>
          <a:stretch>
            <a:fillRect/>
          </a:stretch>
        </p:blipFill>
        <p:spPr>
          <a:xfrm rot="394112">
            <a:off x="6881772" y="4518083"/>
            <a:ext cx="1421528" cy="1421528"/>
          </a:xfrm>
        </p:spPr>
      </p:pic>
      <p:pic>
        <p:nvPicPr>
          <p:cNvPr id="45" name="Picture Placeholder 44">
            <a:hlinkClick r:id="rId13" action="ppaction://hlinksldjump"/>
          </p:cNvPr>
          <p:cNvPicPr>
            <a:picLocks noGrp="1" noChangeAspect="1"/>
          </p:cNvPicPr>
          <p:nvPr>
            <p:ph type="pic" sz="quarter" idx="41"/>
          </p:nvPr>
        </p:nvPicPr>
        <p:blipFill>
          <a:blip r:embed="rId14" cstate="print">
            <a:extLst>
              <a:ext uri="{28A0092B-C50C-407E-A947-70E740481C1C}">
                <a14:useLocalDpi xmlns:a14="http://schemas.microsoft.com/office/drawing/2010/main" val="0"/>
              </a:ext>
            </a:extLst>
          </a:blip>
          <a:srcRect/>
          <a:stretch>
            <a:fillRect/>
          </a:stretch>
        </p:blipFill>
        <p:spPr>
          <a:xfrm rot="-360000">
            <a:off x="4762984" y="4579282"/>
            <a:ext cx="1421528" cy="1421528"/>
          </a:xfrm>
        </p:spPr>
      </p:pic>
      <p:pic>
        <p:nvPicPr>
          <p:cNvPr id="43" name="Picture Placeholder 42">
            <a:hlinkClick r:id="rId15" action="ppaction://hlinksldjump"/>
          </p:cNvPr>
          <p:cNvPicPr>
            <a:picLocks noGrp="1" noChangeAspect="1"/>
          </p:cNvPicPr>
          <p:nvPr>
            <p:ph type="pic" sz="quarter" idx="40"/>
          </p:nvPr>
        </p:nvPicPr>
        <p:blipFill>
          <a:blip r:embed="rId16" cstate="print">
            <a:extLst>
              <a:ext uri="{28A0092B-C50C-407E-A947-70E740481C1C}">
                <a14:useLocalDpi xmlns:a14="http://schemas.microsoft.com/office/drawing/2010/main" val="0"/>
              </a:ext>
            </a:extLst>
          </a:blip>
          <a:srcRect/>
          <a:stretch>
            <a:fillRect/>
          </a:stretch>
        </p:blipFill>
        <p:spPr>
          <a:xfrm rot="394112">
            <a:off x="2781352" y="4261724"/>
            <a:ext cx="1421528" cy="1421528"/>
          </a:xfrm>
        </p:spPr>
      </p:pic>
      <p:pic>
        <p:nvPicPr>
          <p:cNvPr id="42" name="Picture Placeholder 41">
            <a:hlinkClick r:id="rId17" action="ppaction://hlinksldjump"/>
          </p:cNvPr>
          <p:cNvPicPr>
            <a:picLocks noGrp="1" noChangeAspect="1"/>
          </p:cNvPicPr>
          <p:nvPr>
            <p:ph type="pic" sz="quarter" idx="39"/>
          </p:nvPr>
        </p:nvPicPr>
        <p:blipFill>
          <a:blip r:embed="rId18" cstate="print">
            <a:extLst>
              <a:ext uri="{28A0092B-C50C-407E-A947-70E740481C1C}">
                <a14:useLocalDpi xmlns:a14="http://schemas.microsoft.com/office/drawing/2010/main" val="0"/>
              </a:ext>
            </a:extLst>
          </a:blip>
          <a:srcRect/>
          <a:stretch>
            <a:fillRect/>
          </a:stretch>
        </p:blipFill>
        <p:spPr>
          <a:xfrm rot="-360000">
            <a:off x="662564" y="4496087"/>
            <a:ext cx="1421528" cy="1421528"/>
          </a:xfrm>
        </p:spPr>
      </p:pic>
      <p:pic>
        <p:nvPicPr>
          <p:cNvPr id="8" name="Picture Placeholder 7">
            <a:hlinkClick r:id="rId19" action="ppaction://hlinksldjump"/>
          </p:cNvPr>
          <p:cNvPicPr>
            <a:picLocks noGrp="1" noChangeAspect="1"/>
          </p:cNvPicPr>
          <p:nvPr>
            <p:ph type="pic" sz="quarter" idx="35"/>
          </p:nvPr>
        </p:nvPicPr>
        <p:blipFill>
          <a:blip r:embed="rId20" cstate="print">
            <a:extLst>
              <a:ext uri="{28A0092B-C50C-407E-A947-70E740481C1C}">
                <a14:useLocalDpi xmlns:a14="http://schemas.microsoft.com/office/drawing/2010/main" val="0"/>
              </a:ext>
            </a:extLst>
          </a:blip>
          <a:srcRect/>
          <a:stretch>
            <a:fillRect/>
          </a:stretch>
        </p:blipFill>
        <p:spPr>
          <a:xfrm rot="394112">
            <a:off x="9557016" y="4549756"/>
            <a:ext cx="1421528" cy="1421528"/>
          </a:xfrm>
        </p:spPr>
      </p:pic>
      <p:pic>
        <p:nvPicPr>
          <p:cNvPr id="4" name="Picture Placeholder 3">
            <a:hlinkClick r:id="rId21" action="ppaction://hlinksldjump"/>
          </p:cNvPr>
          <p:cNvPicPr>
            <a:picLocks noGrp="1" noChangeAspect="1"/>
          </p:cNvPicPr>
          <p:nvPr>
            <p:ph type="pic" sz="quarter" idx="19"/>
          </p:nvPr>
        </p:nvPicPr>
        <p:blipFill>
          <a:blip r:embed="rId22" cstate="print">
            <a:extLst>
              <a:ext uri="{28A0092B-C50C-407E-A947-70E740481C1C}">
                <a14:useLocalDpi xmlns:a14="http://schemas.microsoft.com/office/drawing/2010/main" val="0"/>
              </a:ext>
            </a:extLst>
          </a:blip>
          <a:srcRect/>
          <a:stretch>
            <a:fillRect/>
          </a:stretch>
        </p:blipFill>
        <p:spPr>
          <a:xfrm rot="-360000">
            <a:off x="4931265" y="2101484"/>
            <a:ext cx="1421528" cy="1421528"/>
          </a:xfrm>
        </p:spPr>
      </p:pic>
    </p:spTree>
    <p:extLst>
      <p:ext uri="{BB962C8B-B14F-4D97-AF65-F5344CB8AC3E}">
        <p14:creationId xmlns:p14="http://schemas.microsoft.com/office/powerpoint/2010/main" val="15708916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l"/>
            <a:r>
              <a:rPr lang="en-US" sz="3600" dirty="0">
                <a:solidFill>
                  <a:schemeClr val="bg1"/>
                </a:solidFill>
              </a:rPr>
              <a:t>Real engineers</a:t>
            </a:r>
          </a:p>
        </p:txBody>
      </p:sp>
      <p:pic>
        <p:nvPicPr>
          <p:cNvPr id="3" name="Picture Placeholder 2">
            <a:hlinkClick r:id="rId3" action="ppaction://hlinksldjump"/>
          </p:cNvPr>
          <p:cNvPicPr>
            <a:picLocks noGrp="1" noChangeAspect="1"/>
          </p:cNvPicPr>
          <p:nvPr>
            <p:ph type="pic" sz="quarter" idx="17"/>
          </p:nvPr>
        </p:nvPicPr>
        <p:blipFill rotWithShape="1">
          <a:blip r:embed="rId4" cstate="print">
            <a:extLst>
              <a:ext uri="{28A0092B-C50C-407E-A947-70E740481C1C}">
                <a14:useLocalDpi xmlns:a14="http://schemas.microsoft.com/office/drawing/2010/main" val="0"/>
              </a:ext>
            </a:extLst>
          </a:blip>
          <a:srcRect/>
          <a:stretch/>
        </p:blipFill>
        <p:spPr>
          <a:xfrm rot="394112">
            <a:off x="2253609" y="2163970"/>
            <a:ext cx="1469605" cy="1390134"/>
          </a:xfrm>
        </p:spPr>
      </p:pic>
      <p:pic>
        <p:nvPicPr>
          <p:cNvPr id="4" name="Picture Placeholder 3">
            <a:hlinkClick r:id="rId5" action="ppaction://hlinksldjump"/>
          </p:cNvPr>
          <p:cNvPicPr>
            <a:picLocks noGrp="1" noChangeAspect="1"/>
          </p:cNvPicPr>
          <p:nvPr>
            <p:ph type="pic" sz="quarter" idx="19"/>
          </p:nvPr>
        </p:nvPicPr>
        <p:blipFill>
          <a:blip r:embed="rId6" cstate="print">
            <a:extLst>
              <a:ext uri="{28A0092B-C50C-407E-A947-70E740481C1C}">
                <a14:useLocalDpi xmlns:a14="http://schemas.microsoft.com/office/drawing/2010/main" val="0"/>
              </a:ext>
            </a:extLst>
          </a:blip>
          <a:srcRect/>
          <a:stretch>
            <a:fillRect/>
          </a:stretch>
        </p:blipFill>
        <p:spPr/>
      </p:pic>
      <p:pic>
        <p:nvPicPr>
          <p:cNvPr id="30" name="Picture Placeholder 29">
            <a:hlinkClick r:id="rId7" action="ppaction://hlinksldjump"/>
          </p:cNvPr>
          <p:cNvPicPr>
            <a:picLocks noGrp="1" noChangeAspect="1"/>
          </p:cNvPicPr>
          <p:nvPr>
            <p:ph type="pic" sz="quarter" idx="23"/>
          </p:nvPr>
        </p:nvPicPr>
        <p:blipFill>
          <a:blip r:embed="rId8" cstate="print">
            <a:extLst>
              <a:ext uri="{28A0092B-C50C-407E-A947-70E740481C1C}">
                <a14:useLocalDpi xmlns:a14="http://schemas.microsoft.com/office/drawing/2010/main" val="0"/>
              </a:ext>
            </a:extLst>
          </a:blip>
          <a:srcRect/>
          <a:stretch>
            <a:fillRect/>
          </a:stretch>
        </p:blipFill>
        <p:spPr/>
      </p:pic>
      <p:sp>
        <p:nvSpPr>
          <p:cNvPr id="11" name="Text Placeholder 10"/>
          <p:cNvSpPr>
            <a:spLocks noGrp="1"/>
          </p:cNvSpPr>
          <p:nvPr>
            <p:ph type="body" sz="quarter" idx="32"/>
          </p:nvPr>
        </p:nvSpPr>
        <p:spPr>
          <a:xfrm rot="411868">
            <a:off x="2182658" y="1857547"/>
            <a:ext cx="1557974" cy="346249"/>
          </a:xfrm>
        </p:spPr>
        <p:txBody>
          <a:bodyPr/>
          <a:lstStyle/>
          <a:p>
            <a:r>
              <a:rPr lang="en-US" sz="1800" dirty="0"/>
              <a:t>Louise</a:t>
            </a:r>
          </a:p>
        </p:txBody>
      </p:sp>
      <p:pic>
        <p:nvPicPr>
          <p:cNvPr id="32" name="Picture Placeholder 31">
            <a:hlinkClick r:id="rId9" action="ppaction://hlinksldjump"/>
          </p:cNvPr>
          <p:cNvPicPr>
            <a:picLocks noGrp="1" noChangeAspect="1"/>
          </p:cNvPicPr>
          <p:nvPr>
            <p:ph type="pic" sz="quarter" idx="35"/>
          </p:nvPr>
        </p:nvPicPr>
        <p:blipFill rotWithShape="1">
          <a:blip r:embed="rId10" cstate="print">
            <a:extLst>
              <a:ext uri="{28A0092B-C50C-407E-A947-70E740481C1C}">
                <a14:useLocalDpi xmlns:a14="http://schemas.microsoft.com/office/drawing/2010/main" val="0"/>
              </a:ext>
            </a:extLst>
          </a:blip>
          <a:srcRect/>
          <a:stretch/>
        </p:blipFill>
        <p:spPr>
          <a:xfrm rot="394112">
            <a:off x="10224207" y="2187433"/>
            <a:ext cx="1454188" cy="1576782"/>
          </a:xfrm>
        </p:spPr>
      </p:pic>
      <p:sp>
        <p:nvSpPr>
          <p:cNvPr id="15" name="Text Placeholder 14"/>
          <p:cNvSpPr>
            <a:spLocks noGrp="1"/>
          </p:cNvSpPr>
          <p:nvPr>
            <p:ph type="body" sz="quarter" idx="36"/>
          </p:nvPr>
        </p:nvSpPr>
        <p:spPr>
          <a:xfrm rot="573854">
            <a:off x="10141808" y="1857547"/>
            <a:ext cx="1557974" cy="346249"/>
          </a:xfrm>
        </p:spPr>
        <p:txBody>
          <a:bodyPr/>
          <a:lstStyle/>
          <a:p>
            <a:r>
              <a:rPr lang="en-US" sz="1800" dirty="0"/>
              <a:t>Glenn</a:t>
            </a:r>
          </a:p>
        </p:txBody>
      </p:sp>
      <p:sp>
        <p:nvSpPr>
          <p:cNvPr id="16" name="Text Placeholder 15"/>
          <p:cNvSpPr>
            <a:spLocks noGrp="1"/>
          </p:cNvSpPr>
          <p:nvPr>
            <p:ph type="body" sz="quarter" idx="37"/>
          </p:nvPr>
        </p:nvSpPr>
        <p:spPr>
          <a:xfrm rot="21135103">
            <a:off x="4087148" y="1734701"/>
            <a:ext cx="1557974" cy="346249"/>
          </a:xfrm>
        </p:spPr>
        <p:txBody>
          <a:bodyPr/>
          <a:lstStyle/>
          <a:p>
            <a:r>
              <a:rPr lang="en-US" sz="1800" dirty="0"/>
              <a:t>James</a:t>
            </a:r>
          </a:p>
        </p:txBody>
      </p:sp>
      <p:sp>
        <p:nvSpPr>
          <p:cNvPr id="17" name="Text Placeholder 16"/>
          <p:cNvSpPr>
            <a:spLocks noGrp="1"/>
          </p:cNvSpPr>
          <p:nvPr>
            <p:ph type="body" sz="quarter" idx="38"/>
          </p:nvPr>
        </p:nvSpPr>
        <p:spPr>
          <a:xfrm rot="21201953">
            <a:off x="7986252" y="1734701"/>
            <a:ext cx="1557974" cy="346249"/>
          </a:xfrm>
        </p:spPr>
        <p:txBody>
          <a:bodyPr/>
          <a:lstStyle/>
          <a:p>
            <a:r>
              <a:rPr lang="en-US" sz="1800" dirty="0"/>
              <a:t>Craig</a:t>
            </a:r>
          </a:p>
        </p:txBody>
      </p:sp>
      <p:pic>
        <p:nvPicPr>
          <p:cNvPr id="33" name="Picture Placeholder 32">
            <a:hlinkClick r:id="rId11" action="ppaction://hlinksldjump"/>
          </p:cNvPr>
          <p:cNvPicPr>
            <a:picLocks noGrp="1" noChangeAspect="1"/>
          </p:cNvPicPr>
          <p:nvPr>
            <p:ph type="pic" sz="quarter" idx="39"/>
          </p:nvPr>
        </p:nvPicPr>
        <p:blipFill rotWithShape="1">
          <a:blip r:embed="rId12" cstate="print">
            <a:extLst>
              <a:ext uri="{28A0092B-C50C-407E-A947-70E740481C1C}">
                <a14:useLocalDpi xmlns:a14="http://schemas.microsoft.com/office/drawing/2010/main" val="0"/>
              </a:ext>
            </a:extLst>
          </a:blip>
          <a:srcRect/>
          <a:stretch/>
        </p:blipFill>
        <p:spPr>
          <a:xfrm rot="-360000">
            <a:off x="450072" y="4506574"/>
            <a:ext cx="1406357" cy="1474365"/>
          </a:xfrm>
        </p:spPr>
      </p:pic>
      <p:pic>
        <p:nvPicPr>
          <p:cNvPr id="34" name="Picture Placeholder 33">
            <a:hlinkClick r:id="rId13" action="ppaction://hlinksldjump"/>
          </p:cNvPr>
          <p:cNvPicPr>
            <a:picLocks noGrp="1" noChangeAspect="1"/>
          </p:cNvPicPr>
          <p:nvPr>
            <p:ph type="pic" sz="quarter" idx="40"/>
          </p:nvPr>
        </p:nvPicPr>
        <p:blipFill>
          <a:blip r:embed="rId14" cstate="print">
            <a:extLst>
              <a:ext uri="{28A0092B-C50C-407E-A947-70E740481C1C}">
                <a14:useLocalDpi xmlns:a14="http://schemas.microsoft.com/office/drawing/2010/main" val="0"/>
              </a:ext>
            </a:extLst>
          </a:blip>
          <a:srcRect/>
          <a:stretch>
            <a:fillRect/>
          </a:stretch>
        </p:blipFill>
        <p:spPr/>
      </p:pic>
      <p:pic>
        <p:nvPicPr>
          <p:cNvPr id="35" name="Picture Placeholder 34">
            <a:hlinkClick r:id="rId15" action="ppaction://hlinksldjump"/>
          </p:cNvPr>
          <p:cNvPicPr>
            <a:picLocks noGrp="1" noChangeAspect="1"/>
          </p:cNvPicPr>
          <p:nvPr>
            <p:ph type="pic" sz="quarter" idx="41"/>
          </p:nvPr>
        </p:nvPicPr>
        <p:blipFill rotWithShape="1">
          <a:blip r:embed="rId16" cstate="print">
            <a:extLst>
              <a:ext uri="{28A0092B-C50C-407E-A947-70E740481C1C}">
                <a14:useLocalDpi xmlns:a14="http://schemas.microsoft.com/office/drawing/2010/main" val="0"/>
              </a:ext>
            </a:extLst>
          </a:blip>
          <a:srcRect/>
          <a:stretch/>
        </p:blipFill>
        <p:spPr>
          <a:xfrm rot="-360000">
            <a:off x="4289005" y="4536447"/>
            <a:ext cx="1280802" cy="1439341"/>
          </a:xfrm>
        </p:spPr>
      </p:pic>
      <p:sp>
        <p:nvSpPr>
          <p:cNvPr id="22" name="Text Placeholder 21"/>
          <p:cNvSpPr>
            <a:spLocks noGrp="1"/>
          </p:cNvSpPr>
          <p:nvPr>
            <p:ph type="body" sz="quarter" idx="43"/>
          </p:nvPr>
        </p:nvSpPr>
        <p:spPr>
          <a:xfrm rot="21037783">
            <a:off x="148854" y="4196268"/>
            <a:ext cx="1557974" cy="346249"/>
          </a:xfrm>
        </p:spPr>
        <p:txBody>
          <a:bodyPr/>
          <a:lstStyle/>
          <a:p>
            <a:r>
              <a:rPr lang="en-US" sz="1800" dirty="0" err="1"/>
              <a:t>Jaz</a:t>
            </a:r>
            <a:endParaRPr lang="en-US" sz="1800" dirty="0"/>
          </a:p>
        </p:txBody>
      </p:sp>
      <p:sp>
        <p:nvSpPr>
          <p:cNvPr id="23" name="Text Placeholder 22"/>
          <p:cNvSpPr>
            <a:spLocks noGrp="1"/>
          </p:cNvSpPr>
          <p:nvPr>
            <p:ph type="body" sz="quarter" idx="44"/>
          </p:nvPr>
        </p:nvSpPr>
        <p:spPr>
          <a:xfrm rot="423251">
            <a:off x="2285139" y="4319114"/>
            <a:ext cx="1557974" cy="346249"/>
          </a:xfrm>
        </p:spPr>
        <p:txBody>
          <a:bodyPr/>
          <a:lstStyle/>
          <a:p>
            <a:r>
              <a:rPr lang="en-US" sz="1800" dirty="0" err="1"/>
              <a:t>Kamlah</a:t>
            </a:r>
            <a:endParaRPr lang="en-US" sz="1800" dirty="0"/>
          </a:p>
        </p:txBody>
      </p:sp>
      <p:pic>
        <p:nvPicPr>
          <p:cNvPr id="41" name="Picture Placeholder 40">
            <a:hlinkClick r:id="rId17" action="ppaction://hlinksldjump"/>
          </p:cNvPr>
          <p:cNvPicPr>
            <a:picLocks noGrp="1" noChangeAspect="1"/>
          </p:cNvPicPr>
          <p:nvPr>
            <p:ph type="pic" sz="quarter" idx="45"/>
          </p:nvPr>
        </p:nvPicPr>
        <p:blipFill>
          <a:blip r:embed="rId18" cstate="print">
            <a:extLst>
              <a:ext uri="{28A0092B-C50C-407E-A947-70E740481C1C}">
                <a14:useLocalDpi xmlns:a14="http://schemas.microsoft.com/office/drawing/2010/main" val="0"/>
              </a:ext>
            </a:extLst>
          </a:blip>
          <a:srcRect/>
          <a:stretch>
            <a:fillRect/>
          </a:stretch>
        </p:blipFill>
        <p:spPr/>
      </p:pic>
      <p:sp>
        <p:nvSpPr>
          <p:cNvPr id="25" name="Text Placeholder 24"/>
          <p:cNvSpPr>
            <a:spLocks noGrp="1"/>
          </p:cNvSpPr>
          <p:nvPr>
            <p:ph type="body" sz="quarter" idx="46"/>
          </p:nvPr>
        </p:nvSpPr>
        <p:spPr>
          <a:xfrm rot="410635">
            <a:off x="6238140" y="4319114"/>
            <a:ext cx="1557974" cy="346249"/>
          </a:xfrm>
        </p:spPr>
        <p:txBody>
          <a:bodyPr/>
          <a:lstStyle/>
          <a:p>
            <a:r>
              <a:rPr lang="en-US" sz="1800" dirty="0"/>
              <a:t>Yasmin</a:t>
            </a:r>
          </a:p>
        </p:txBody>
      </p:sp>
      <p:sp>
        <p:nvSpPr>
          <p:cNvPr id="28" name="Text Placeholder 27"/>
          <p:cNvSpPr>
            <a:spLocks noGrp="1"/>
          </p:cNvSpPr>
          <p:nvPr>
            <p:ph type="body" sz="quarter" idx="49"/>
          </p:nvPr>
        </p:nvSpPr>
        <p:spPr>
          <a:xfrm rot="21177439">
            <a:off x="4023967" y="4209891"/>
            <a:ext cx="1335755" cy="346420"/>
          </a:xfrm>
        </p:spPr>
        <p:txBody>
          <a:bodyPr/>
          <a:lstStyle/>
          <a:p>
            <a:r>
              <a:rPr lang="en-US" sz="1800" dirty="0"/>
              <a:t>Sally</a:t>
            </a:r>
          </a:p>
        </p:txBody>
      </p:sp>
      <p:pic>
        <p:nvPicPr>
          <p:cNvPr id="37" name="Picture Placeholder 36">
            <a:hlinkClick r:id="rId19" action="ppaction://hlinksldjump"/>
          </p:cNvPr>
          <p:cNvPicPr>
            <a:picLocks noGrp="1" noChangeAspect="1"/>
          </p:cNvPicPr>
          <p:nvPr>
            <p:ph type="pic" sz="quarter" idx="33"/>
          </p:nvPr>
        </p:nvPicPr>
        <p:blipFill rotWithShape="1">
          <a:blip r:embed="rId20" cstate="print">
            <a:extLst>
              <a:ext uri="{28A0092B-C50C-407E-A947-70E740481C1C}">
                <a14:useLocalDpi xmlns:a14="http://schemas.microsoft.com/office/drawing/2010/main" val="0"/>
              </a:ext>
            </a:extLst>
          </a:blip>
          <a:srcRect/>
          <a:stretch/>
        </p:blipFill>
        <p:spPr/>
      </p:pic>
      <p:pic>
        <p:nvPicPr>
          <p:cNvPr id="39" name="Picture Placeholder 38">
            <a:hlinkClick r:id="rId21" action="ppaction://hlinksldjump"/>
          </p:cNvPr>
          <p:cNvPicPr>
            <a:picLocks noGrp="1" noChangeAspect="1"/>
          </p:cNvPicPr>
          <p:nvPr>
            <p:ph type="pic" sz="quarter" idx="14"/>
          </p:nvPr>
        </p:nvPicPr>
        <p:blipFill rotWithShape="1">
          <a:blip r:embed="rId22" cstate="print">
            <a:extLst>
              <a:ext uri="{28A0092B-C50C-407E-A947-70E740481C1C}">
                <a14:useLocalDpi xmlns:a14="http://schemas.microsoft.com/office/drawing/2010/main" val="0"/>
              </a:ext>
            </a:extLst>
          </a:blip>
          <a:srcRect/>
          <a:stretch/>
        </p:blipFill>
        <p:spPr/>
      </p:pic>
      <p:sp>
        <p:nvSpPr>
          <p:cNvPr id="7" name="Text Placeholder 6"/>
          <p:cNvSpPr>
            <a:spLocks noGrp="1"/>
          </p:cNvSpPr>
          <p:nvPr>
            <p:ph type="body" sz="quarter" idx="16"/>
          </p:nvPr>
        </p:nvSpPr>
        <p:spPr>
          <a:xfrm rot="20913413">
            <a:off x="149340" y="1642812"/>
            <a:ext cx="1650642" cy="344311"/>
          </a:xfrm>
        </p:spPr>
        <p:txBody>
          <a:bodyPr/>
          <a:lstStyle/>
          <a:p>
            <a:r>
              <a:rPr lang="en-US" sz="1800" dirty="0"/>
              <a:t>Richard</a:t>
            </a:r>
          </a:p>
        </p:txBody>
      </p:sp>
      <p:sp>
        <p:nvSpPr>
          <p:cNvPr id="13" name="Text Placeholder 12"/>
          <p:cNvSpPr>
            <a:spLocks noGrp="1"/>
          </p:cNvSpPr>
          <p:nvPr>
            <p:ph type="body" sz="quarter" idx="34"/>
          </p:nvPr>
        </p:nvSpPr>
        <p:spPr>
          <a:xfrm rot="499705">
            <a:off x="6238139" y="1857547"/>
            <a:ext cx="1557974" cy="346249"/>
          </a:xfrm>
        </p:spPr>
        <p:txBody>
          <a:bodyPr/>
          <a:lstStyle/>
          <a:p>
            <a:r>
              <a:rPr lang="en-US" sz="1800" dirty="0"/>
              <a:t>Hani</a:t>
            </a:r>
          </a:p>
        </p:txBody>
      </p:sp>
      <p:pic>
        <p:nvPicPr>
          <p:cNvPr id="44" name="Picture Placeholder 43">
            <a:hlinkClick r:id="rId23" action="ppaction://hlinksldjump"/>
          </p:cNvPr>
          <p:cNvPicPr>
            <a:picLocks noGrp="1" noChangeAspect="1"/>
          </p:cNvPicPr>
          <p:nvPr>
            <p:ph type="pic" sz="quarter" idx="42"/>
          </p:nvPr>
        </p:nvPicPr>
        <p:blipFill>
          <a:blip r:embed="rId24" cstate="print">
            <a:extLst>
              <a:ext uri="{28A0092B-C50C-407E-A947-70E740481C1C}">
                <a14:useLocalDpi xmlns:a14="http://schemas.microsoft.com/office/drawing/2010/main" val="0"/>
              </a:ext>
            </a:extLst>
          </a:blip>
          <a:srcRect/>
          <a:stretch>
            <a:fillRect/>
          </a:stretch>
        </p:blipFill>
        <p:spPr/>
      </p:pic>
      <p:sp>
        <p:nvSpPr>
          <p:cNvPr id="29" name="Text Placeholder 28"/>
          <p:cNvSpPr>
            <a:spLocks noGrp="1"/>
          </p:cNvSpPr>
          <p:nvPr>
            <p:ph type="body" sz="quarter" idx="50"/>
          </p:nvPr>
        </p:nvSpPr>
        <p:spPr>
          <a:xfrm rot="21238108">
            <a:off x="7986253" y="4196268"/>
            <a:ext cx="1557974" cy="346249"/>
          </a:xfrm>
        </p:spPr>
        <p:txBody>
          <a:bodyPr/>
          <a:lstStyle/>
          <a:p>
            <a:r>
              <a:rPr lang="en-US" sz="1800" dirty="0"/>
              <a:t>Victoria</a:t>
            </a:r>
          </a:p>
        </p:txBody>
      </p:sp>
      <p:pic>
        <p:nvPicPr>
          <p:cNvPr id="26" name="Picture Placeholder 11">
            <a:hlinkClick r:id="rId25" action="ppaction://hlinksldjump"/>
          </p:cNvPr>
          <p:cNvPicPr>
            <a:picLocks noGrp="1" noChangeAspect="1"/>
          </p:cNvPicPr>
          <p:nvPr>
            <p:ph type="pic" sz="quarter" idx="17"/>
          </p:nvPr>
        </p:nvPicPr>
        <p:blipFill>
          <a:blip r:embed="rId26" cstate="print">
            <a:extLst>
              <a:ext uri="{BEBA8EAE-BF5A-486C-A8C5-ECC9F3942E4B}">
                <a14:imgProps xmlns:a14="http://schemas.microsoft.com/office/drawing/2010/main">
                  <a14:imgLayer r:embed="rId27">
                    <a14:imgEffect>
                      <a14:brightnessContrast bright="10000"/>
                    </a14:imgEffect>
                  </a14:imgLayer>
                </a14:imgProps>
              </a:ext>
              <a:ext uri="{28A0092B-C50C-407E-A947-70E740481C1C}">
                <a14:useLocalDpi xmlns:a14="http://schemas.microsoft.com/office/drawing/2010/main" val="0"/>
              </a:ext>
            </a:extLst>
          </a:blip>
          <a:srcRect t="27718" b="27718"/>
          <a:stretch>
            <a:fillRect/>
          </a:stretch>
        </p:blipFill>
        <p:spPr>
          <a:xfrm>
            <a:off x="10083131" y="4437110"/>
            <a:ext cx="1701501" cy="1428619"/>
          </a:xfrm>
        </p:spPr>
      </p:pic>
      <p:sp>
        <p:nvSpPr>
          <p:cNvPr id="31" name="Text Placeholder 28"/>
          <p:cNvSpPr>
            <a:spLocks noGrp="1"/>
          </p:cNvSpPr>
          <p:nvPr>
            <p:ph type="body" sz="quarter" idx="50"/>
          </p:nvPr>
        </p:nvSpPr>
        <p:spPr>
          <a:xfrm rot="-360000">
            <a:off x="9935622" y="4127579"/>
            <a:ext cx="1399985" cy="346249"/>
          </a:xfrm>
        </p:spPr>
        <p:txBody>
          <a:bodyPr/>
          <a:lstStyle/>
          <a:p>
            <a:r>
              <a:rPr lang="en-US" sz="1800" dirty="0"/>
              <a:t>TJ</a:t>
            </a:r>
          </a:p>
        </p:txBody>
      </p:sp>
    </p:spTree>
    <p:extLst>
      <p:ext uri="{BB962C8B-B14F-4D97-AF65-F5344CB8AC3E}">
        <p14:creationId xmlns:p14="http://schemas.microsoft.com/office/powerpoint/2010/main" val="17142039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2" name="Title 81"/>
          <p:cNvSpPr>
            <a:spLocks noGrp="1"/>
          </p:cNvSpPr>
          <p:nvPr>
            <p:ph type="title"/>
          </p:nvPr>
        </p:nvSpPr>
        <p:spPr>
          <a:xfrm>
            <a:off x="4589984" y="304800"/>
            <a:ext cx="7050632" cy="816470"/>
          </a:xfrm>
        </p:spPr>
        <p:txBody>
          <a:bodyPr/>
          <a:lstStyle/>
          <a:p>
            <a:r>
              <a:rPr lang="en-GB" dirty="0">
                <a:solidFill>
                  <a:schemeClr val="bg1"/>
                </a:solidFill>
              </a:rPr>
              <a:t>Maintenance Assistant Team Leader</a:t>
            </a:r>
          </a:p>
        </p:txBody>
      </p:sp>
      <p:pic>
        <p:nvPicPr>
          <p:cNvPr id="42" name="Picture Placeholder 41">
            <a:hlinkClick r:id="rId4"/>
          </p:cNvPr>
          <p:cNvPicPr>
            <a:picLocks noGrp="1" noChangeAspect="1"/>
          </p:cNvPicPr>
          <p:nvPr>
            <p:ph type="pic" sz="quarter" idx="17"/>
          </p:nvPr>
        </p:nvPicPr>
        <p:blipFill>
          <a:blip r:embed="rId5" cstate="print">
            <a:extLst>
              <a:ext uri="{28A0092B-C50C-407E-A947-70E740481C1C}">
                <a14:useLocalDpi xmlns:a14="http://schemas.microsoft.com/office/drawing/2010/main" val="0"/>
              </a:ext>
            </a:extLst>
          </a:blip>
          <a:srcRect/>
          <a:stretch>
            <a:fillRect/>
          </a:stretch>
        </p:blipFill>
        <p:spPr>
          <a:xfrm>
            <a:off x="1045135" y="2567788"/>
            <a:ext cx="4040202" cy="3201471"/>
          </a:xfrm>
        </p:spPr>
      </p:pic>
      <p:sp>
        <p:nvSpPr>
          <p:cNvPr id="39" name="Text Placeholder 38"/>
          <p:cNvSpPr>
            <a:spLocks noGrp="1"/>
          </p:cNvSpPr>
          <p:nvPr>
            <p:ph type="body" sz="quarter" idx="18"/>
          </p:nvPr>
        </p:nvSpPr>
        <p:spPr>
          <a:xfrm rot="20932802">
            <a:off x="808030" y="2190737"/>
            <a:ext cx="1440000" cy="424732"/>
          </a:xfrm>
        </p:spPr>
        <p:txBody>
          <a:bodyPr/>
          <a:lstStyle/>
          <a:p>
            <a:r>
              <a:rPr lang="en-GB" sz="2400" dirty="0"/>
              <a:t>Victoria</a:t>
            </a:r>
          </a:p>
        </p:txBody>
      </p:sp>
      <p:sp>
        <p:nvSpPr>
          <p:cNvPr id="15" name="Text Placeholder 14"/>
          <p:cNvSpPr>
            <a:spLocks noGrp="1"/>
          </p:cNvSpPr>
          <p:nvPr>
            <p:ph type="body" sz="quarter" idx="19"/>
          </p:nvPr>
        </p:nvSpPr>
        <p:spPr>
          <a:xfrm rot="21300000">
            <a:off x="6469433" y="4561978"/>
            <a:ext cx="4135114" cy="1554930"/>
          </a:xfrm>
        </p:spPr>
        <p:txBody>
          <a:bodyPr/>
          <a:lstStyle/>
          <a:p>
            <a:r>
              <a:rPr lang="en-GB" b="1" dirty="0"/>
              <a:t>What inspired you to become an engineer?</a:t>
            </a:r>
          </a:p>
          <a:p>
            <a:r>
              <a:rPr lang="en-GB" dirty="0"/>
              <a:t>I’ve always strived to get the best out of myself and secure a career which would be both interesting and full of prospects so that I can learn every day and constantly develop myself.</a:t>
            </a:r>
          </a:p>
        </p:txBody>
      </p:sp>
      <p:sp>
        <p:nvSpPr>
          <p:cNvPr id="83" name="Text Placeholder 82"/>
          <p:cNvSpPr>
            <a:spLocks noGrp="1"/>
          </p:cNvSpPr>
          <p:nvPr>
            <p:ph type="body" sz="quarter" idx="21"/>
          </p:nvPr>
        </p:nvSpPr>
        <p:spPr/>
        <p:txBody>
          <a:bodyPr/>
          <a:lstStyle/>
          <a:p>
            <a:endParaRPr lang="en-GB"/>
          </a:p>
        </p:txBody>
      </p:sp>
      <p:sp>
        <p:nvSpPr>
          <p:cNvPr id="7" name="Text Placeholder 6"/>
          <p:cNvSpPr>
            <a:spLocks noGrp="1"/>
          </p:cNvSpPr>
          <p:nvPr>
            <p:ph type="body" sz="quarter" idx="14"/>
          </p:nvPr>
        </p:nvSpPr>
        <p:spPr/>
        <p:txBody>
          <a:bodyPr/>
          <a:lstStyle/>
          <a:p>
            <a:r>
              <a:rPr lang="en-GB"/>
              <a:t>Keeps the power station running safely and efficiently to generate electricity to supply to the National Grid</a:t>
            </a:r>
            <a:r>
              <a:rPr lang="en-GB" altLang="en-US"/>
              <a:t>.</a:t>
            </a:r>
            <a:endParaRPr lang="en-GB" altLang="en-US" dirty="0"/>
          </a:p>
        </p:txBody>
      </p:sp>
      <p:sp>
        <p:nvSpPr>
          <p:cNvPr id="8" name="Text Placeholder 7"/>
          <p:cNvSpPr>
            <a:spLocks noGrp="1"/>
          </p:cNvSpPr>
          <p:nvPr>
            <p:ph type="body" sz="quarter" idx="22"/>
          </p:nvPr>
        </p:nvSpPr>
        <p:spPr/>
        <p:txBody>
          <a:bodyPr/>
          <a:lstStyle/>
          <a:p>
            <a:r>
              <a:rPr lang="en-GB" b="1" dirty="0"/>
              <a:t>Employer</a:t>
            </a:r>
            <a:r>
              <a:rPr lang="en-GB" dirty="0"/>
              <a:t> – EDF Energy</a:t>
            </a:r>
          </a:p>
          <a:p>
            <a:r>
              <a:rPr lang="en-GB" b="1" dirty="0"/>
              <a:t>Education </a:t>
            </a:r>
            <a:r>
              <a:rPr lang="en-GB" dirty="0"/>
              <a:t>- NVQ level 2 and 3 in Engineering Maintenance and a higher national certificate in Electrical and Electronic Engineering</a:t>
            </a:r>
          </a:p>
        </p:txBody>
      </p:sp>
      <p:pic>
        <p:nvPicPr>
          <p:cNvPr id="43" name="Picture Placeholder 42"/>
          <p:cNvPicPr>
            <a:picLocks noGrp="1" noChangeAspect="1"/>
          </p:cNvPicPr>
          <p:nvPr>
            <p:ph type="pic" sz="quarter" idx="20"/>
          </p:nvPr>
        </p:nvPicPr>
        <p:blipFill>
          <a:blip r:embed="rId6" cstate="print">
            <a:extLst>
              <a:ext uri="{28A0092B-C50C-407E-A947-70E740481C1C}">
                <a14:useLocalDpi xmlns:a14="http://schemas.microsoft.com/office/drawing/2010/main" val="0"/>
              </a:ext>
            </a:extLst>
          </a:blip>
          <a:srcRect/>
          <a:stretch>
            <a:fillRect/>
          </a:stretch>
        </p:blipFill>
        <p:spPr/>
      </p:pic>
      <p:sp>
        <p:nvSpPr>
          <p:cNvPr id="2" name="TextBox 1"/>
          <p:cNvSpPr txBox="1"/>
          <p:nvPr/>
        </p:nvSpPr>
        <p:spPr>
          <a:xfrm>
            <a:off x="10356112" y="6283842"/>
            <a:ext cx="914400" cy="914400"/>
          </a:xfrm>
          <a:prstGeom prst="rect">
            <a:avLst/>
          </a:prstGeom>
          <a:noFill/>
        </p:spPr>
        <p:txBody>
          <a:bodyPr wrap="none" rtlCol="0">
            <a:noAutofit/>
          </a:bodyPr>
          <a:lstStyle/>
          <a:p>
            <a:endParaRPr lang="en-US" sz="1600" dirty="0" err="1"/>
          </a:p>
        </p:txBody>
      </p:sp>
      <p:grpSp>
        <p:nvGrpSpPr>
          <p:cNvPr id="4" name="Group 3"/>
          <p:cNvGrpSpPr/>
          <p:nvPr/>
        </p:nvGrpSpPr>
        <p:grpSpPr>
          <a:xfrm>
            <a:off x="247355" y="6237312"/>
            <a:ext cx="2005528" cy="476672"/>
            <a:chOff x="247355" y="6237312"/>
            <a:chExt cx="2005528" cy="476672"/>
          </a:xfrm>
        </p:grpSpPr>
        <p:pic>
          <p:nvPicPr>
            <p:cNvPr id="11" name="Picture 10">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3" name="TextBox 2">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4" name="Picture 1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6959688">
            <a:off x="11152318" y="5540107"/>
            <a:ext cx="1151598" cy="671380"/>
          </a:xfrm>
          <a:prstGeom prst="rect">
            <a:avLst/>
          </a:prstGeom>
        </p:spPr>
      </p:pic>
    </p:spTree>
    <p:custDataLst>
      <p:tags r:id="rId1"/>
    </p:custDataLst>
    <p:extLst>
      <p:ext uri="{BB962C8B-B14F-4D97-AF65-F5344CB8AC3E}">
        <p14:creationId xmlns:p14="http://schemas.microsoft.com/office/powerpoint/2010/main" val="2289054162"/>
      </p:ext>
    </p:extLst>
  </p:cSld>
  <p:clrMapOvr>
    <a:masterClrMapping/>
  </p:clrMapOvr>
  <p:transition spd="slow">
    <p:push/>
  </p:transition>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2" name="Title 41"/>
          <p:cNvSpPr>
            <a:spLocks noGrp="1"/>
          </p:cNvSpPr>
          <p:nvPr>
            <p:ph type="title"/>
          </p:nvPr>
        </p:nvSpPr>
        <p:spPr/>
        <p:txBody>
          <a:bodyPr/>
          <a:lstStyle/>
          <a:p>
            <a:pPr algn="l"/>
            <a:r>
              <a:rPr lang="en-US" dirty="0">
                <a:solidFill>
                  <a:schemeClr val="bg1"/>
                </a:solidFill>
              </a:rPr>
              <a:t>Senior Design Engineer</a:t>
            </a:r>
            <a:endParaRPr lang="en-GB" dirty="0">
              <a:solidFill>
                <a:schemeClr val="bg1"/>
              </a:solidFill>
            </a:endParaRPr>
          </a:p>
        </p:txBody>
      </p:sp>
      <p:pic>
        <p:nvPicPr>
          <p:cNvPr id="10" name="Picture Placeholder 9">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1021877" y="2749558"/>
            <a:ext cx="3861271" cy="3059686"/>
          </a:xfrm>
        </p:spPr>
      </p:pic>
      <p:sp>
        <p:nvSpPr>
          <p:cNvPr id="34" name="Text Placeholder 33"/>
          <p:cNvSpPr>
            <a:spLocks noGrp="1"/>
          </p:cNvSpPr>
          <p:nvPr>
            <p:ph type="body" sz="quarter" idx="18"/>
          </p:nvPr>
        </p:nvSpPr>
        <p:spPr>
          <a:xfrm rot="20876429">
            <a:off x="810677" y="2390539"/>
            <a:ext cx="1440000" cy="424732"/>
          </a:xfrm>
        </p:spPr>
        <p:txBody>
          <a:bodyPr/>
          <a:lstStyle/>
          <a:p>
            <a:r>
              <a:rPr lang="en-GB" sz="2400"/>
              <a:t>Glenn</a:t>
            </a:r>
            <a:endParaRPr lang="en-GB" sz="2400" dirty="0"/>
          </a:p>
        </p:txBody>
      </p:sp>
      <p:sp>
        <p:nvSpPr>
          <p:cNvPr id="18" name="Text Placeholder 17"/>
          <p:cNvSpPr>
            <a:spLocks noGrp="1"/>
          </p:cNvSpPr>
          <p:nvPr>
            <p:ph type="body" sz="quarter" idx="19"/>
          </p:nvPr>
        </p:nvSpPr>
        <p:spPr/>
        <p:txBody>
          <a:bodyPr/>
          <a:lstStyle/>
          <a:p>
            <a:r>
              <a:rPr lang="en-GB" b="1" dirty="0"/>
              <a:t>What do you like most about your job?</a:t>
            </a:r>
          </a:p>
          <a:p>
            <a:r>
              <a:rPr lang="en-GB" dirty="0"/>
              <a:t>“That moment when the music hits the audience and they go crazy and they can pick out all the details of the sound. We’re the unsung heroes, the guys behind the scenes”.</a:t>
            </a:r>
          </a:p>
        </p:txBody>
      </p:sp>
      <p:sp>
        <p:nvSpPr>
          <p:cNvPr id="43" name="Text Placeholder 42"/>
          <p:cNvSpPr>
            <a:spLocks noGrp="1"/>
          </p:cNvSpPr>
          <p:nvPr>
            <p:ph type="body" sz="quarter" idx="21"/>
          </p:nvPr>
        </p:nvSpPr>
        <p:spPr/>
        <p:txBody>
          <a:bodyPr/>
          <a:lstStyle/>
          <a:p>
            <a:endParaRPr lang="en-GB"/>
          </a:p>
        </p:txBody>
      </p:sp>
      <p:sp>
        <p:nvSpPr>
          <p:cNvPr id="7" name="Text Placeholder 6"/>
          <p:cNvSpPr>
            <a:spLocks noGrp="1"/>
          </p:cNvSpPr>
          <p:nvPr>
            <p:ph type="body" sz="quarter" idx="14"/>
          </p:nvPr>
        </p:nvSpPr>
        <p:spPr/>
        <p:txBody>
          <a:bodyPr/>
          <a:lstStyle/>
          <a:p>
            <a:r>
              <a:rPr lang="en-GB" altLang="en-US"/>
              <a:t>Designs the hardware and software for digital mixers used to produce the audio for live theatre and music events, such as The Lion King musical</a:t>
            </a:r>
            <a:endParaRPr lang="en-GB" altLang="en-US" dirty="0"/>
          </a:p>
        </p:txBody>
      </p:sp>
      <p:sp>
        <p:nvSpPr>
          <p:cNvPr id="8" name="Text Placeholder 7"/>
          <p:cNvSpPr>
            <a:spLocks noGrp="1"/>
          </p:cNvSpPr>
          <p:nvPr>
            <p:ph type="body" sz="quarter" idx="22"/>
          </p:nvPr>
        </p:nvSpPr>
        <p:spPr/>
        <p:txBody>
          <a:bodyPr/>
          <a:lstStyle/>
          <a:p>
            <a:r>
              <a:rPr lang="en-GB" b="1" dirty="0"/>
              <a:t>Employer</a:t>
            </a:r>
            <a:r>
              <a:rPr lang="en-GB" dirty="0"/>
              <a:t> – </a:t>
            </a:r>
            <a:r>
              <a:rPr lang="en-GB" dirty="0" err="1"/>
              <a:t>Cadac</a:t>
            </a:r>
            <a:r>
              <a:rPr lang="en-GB" dirty="0"/>
              <a:t> Holdings Ltd, Hull</a:t>
            </a:r>
          </a:p>
          <a:p>
            <a:r>
              <a:rPr lang="en-GB" b="1" dirty="0"/>
              <a:t>Education</a:t>
            </a:r>
            <a:r>
              <a:rPr lang="en-GB" dirty="0"/>
              <a:t> - Foundation Year followed by Degree in Electronic Engineering and Computer Systems, Huddersfield University</a:t>
            </a:r>
          </a:p>
        </p:txBody>
      </p:sp>
      <p:pic>
        <p:nvPicPr>
          <p:cNvPr id="11" name="Picture Placeholder 10"/>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12" name="Group 11"/>
          <p:cNvGrpSpPr/>
          <p:nvPr/>
        </p:nvGrpSpPr>
        <p:grpSpPr>
          <a:xfrm>
            <a:off x="247355" y="6237312"/>
            <a:ext cx="2005528" cy="476672"/>
            <a:chOff x="247355" y="6237312"/>
            <a:chExt cx="2005528" cy="476672"/>
          </a:xfrm>
        </p:grpSpPr>
        <p:pic>
          <p:nvPicPr>
            <p:cNvPr id="13" name="Picture 12">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4" name="TextBox 13">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5" name="Picture 1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5390221" y="3273845"/>
            <a:ext cx="1151598" cy="671380"/>
          </a:xfrm>
          <a:prstGeom prst="rect">
            <a:avLst/>
          </a:prstGeom>
        </p:spPr>
      </p:pic>
    </p:spTree>
    <p:extLst>
      <p:ext uri="{BB962C8B-B14F-4D97-AF65-F5344CB8AC3E}">
        <p14:creationId xmlns:p14="http://schemas.microsoft.com/office/powerpoint/2010/main" val="2239250609"/>
      </p:ext>
    </p:extLst>
  </p:cSld>
  <p:clrMapOvr>
    <a:masterClrMapping/>
  </p:clrMapOvr>
  <p:transition spd="slow">
    <p:push/>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p:cNvSpPr>
            <a:spLocks noGrp="1"/>
          </p:cNvSpPr>
          <p:nvPr>
            <p:ph type="title"/>
          </p:nvPr>
        </p:nvSpPr>
        <p:spPr>
          <a:xfrm>
            <a:off x="4246713" y="184987"/>
            <a:ext cx="7051848" cy="816470"/>
          </a:xfrm>
        </p:spPr>
        <p:txBody>
          <a:bodyPr/>
          <a:lstStyle/>
          <a:p>
            <a:pPr algn="l"/>
            <a:r>
              <a:rPr lang="en-US" sz="3200" dirty="0">
                <a:solidFill>
                  <a:schemeClr val="bg1"/>
                </a:solidFill>
                <a:effectLst>
                  <a:outerShdw blurRad="38100" dist="38100" dir="2700000" algn="tl">
                    <a:srgbClr val="000000">
                      <a:alpha val="43137"/>
                    </a:srgbClr>
                  </a:outerShdw>
                </a:effectLst>
              </a:rPr>
              <a:t>Make a Difference – be an Engineer</a:t>
            </a:r>
          </a:p>
        </p:txBody>
      </p:sp>
      <p:pic>
        <p:nvPicPr>
          <p:cNvPr id="13" name="Picture Placeholder 12"/>
          <p:cNvPicPr>
            <a:picLocks noGrp="1" noChangeAspect="1"/>
          </p:cNvPicPr>
          <p:nvPr>
            <p:ph type="pic" sz="quarter" idx="12"/>
          </p:nvPr>
        </p:nvPicPr>
        <p:blipFill>
          <a:blip r:embed="rId4" cstate="print">
            <a:extLst>
              <a:ext uri="{28A0092B-C50C-407E-A947-70E740481C1C}">
                <a14:useLocalDpi xmlns:a14="http://schemas.microsoft.com/office/drawing/2010/main" val="0"/>
              </a:ext>
            </a:extLst>
          </a:blip>
          <a:srcRect/>
          <a:stretch>
            <a:fillRect/>
          </a:stretch>
        </p:blipFill>
        <p:spPr/>
      </p:pic>
      <p:pic>
        <p:nvPicPr>
          <p:cNvPr id="8" name="Picture 7">
            <a:hlinkClick r:id="" action="ppaction://customshow?id=1"/>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729536" y="1448780"/>
            <a:ext cx="12193057" cy="6858594"/>
          </a:xfrm>
          <a:prstGeom prst="rect">
            <a:avLst/>
          </a:prstGeom>
        </p:spPr>
      </p:pic>
      <p:pic>
        <p:nvPicPr>
          <p:cNvPr id="2" name="Picture 1">
            <a:hlinkClick r:id="" action="ppaction://customshow?id=1"/>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9" y="836712"/>
            <a:ext cx="12193057" cy="4798488"/>
          </a:xfrm>
          <a:prstGeom prst="rect">
            <a:avLst/>
          </a:prstGeom>
        </p:spPr>
      </p:pic>
      <p:sp>
        <p:nvSpPr>
          <p:cNvPr id="11" name="Text Placeholder 20"/>
          <p:cNvSpPr>
            <a:spLocks noGrp="1"/>
          </p:cNvSpPr>
          <p:nvPr>
            <p:ph type="body" sz="quarter" idx="11"/>
          </p:nvPr>
        </p:nvSpPr>
        <p:spPr>
          <a:xfrm>
            <a:off x="4246713" y="5857500"/>
            <a:ext cx="3698574" cy="903662"/>
          </a:xfrm>
        </p:spPr>
        <p:txBody>
          <a:bodyPr/>
          <a:lstStyle/>
          <a:p>
            <a:r>
              <a:rPr lang="en-GB" dirty="0"/>
              <a:t>Presenter name</a:t>
            </a:r>
          </a:p>
        </p:txBody>
      </p:sp>
      <p:sp>
        <p:nvSpPr>
          <p:cNvPr id="12" name="Date Placeholder 8"/>
          <p:cNvSpPr>
            <a:spLocks noGrp="1"/>
          </p:cNvSpPr>
          <p:nvPr>
            <p:ph type="dt" sz="half" idx="10"/>
          </p:nvPr>
        </p:nvSpPr>
        <p:spPr>
          <a:xfrm>
            <a:off x="5203081" y="6316627"/>
            <a:ext cx="1785837" cy="365125"/>
          </a:xfrm>
        </p:spPr>
        <p:txBody>
          <a:bodyPr/>
          <a:lstStyle/>
          <a:p>
            <a:fld id="{25A1E4AC-797A-4E70-B24B-1C5542E98B7D}" type="datetime1">
              <a:rPr lang="en-GB" smtClean="0"/>
              <a:pPr/>
              <a:t>01/10/2017</a:t>
            </a:fld>
            <a:endParaRPr lang="en-GB" dirty="0"/>
          </a:p>
        </p:txBody>
      </p:sp>
    </p:spTree>
    <p:custDataLst>
      <p:tags r:id="rId1"/>
    </p:custDataLst>
    <p:extLst>
      <p:ext uri="{BB962C8B-B14F-4D97-AF65-F5344CB8AC3E}">
        <p14:creationId xmlns:p14="http://schemas.microsoft.com/office/powerpoint/2010/main" val="824786146"/>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Title 17"/>
          <p:cNvSpPr>
            <a:spLocks noGrp="1"/>
          </p:cNvSpPr>
          <p:nvPr>
            <p:ph type="title"/>
          </p:nvPr>
        </p:nvSpPr>
        <p:spPr/>
        <p:txBody>
          <a:bodyPr/>
          <a:lstStyle/>
          <a:p>
            <a:pPr algn="l"/>
            <a:r>
              <a:rPr lang="en-GB" dirty="0">
                <a:solidFill>
                  <a:schemeClr val="bg1"/>
                </a:solidFill>
              </a:rPr>
              <a:t>Manufacturing engineer</a:t>
            </a:r>
          </a:p>
        </p:txBody>
      </p:sp>
      <p:pic>
        <p:nvPicPr>
          <p:cNvPr id="10" name="Picture Placeholder 9">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938127" y="2710273"/>
            <a:ext cx="3815835" cy="3023682"/>
          </a:xfrm>
        </p:spPr>
      </p:pic>
      <p:sp>
        <p:nvSpPr>
          <p:cNvPr id="4" name="Text Placeholder 3"/>
          <p:cNvSpPr>
            <a:spLocks noGrp="1"/>
          </p:cNvSpPr>
          <p:nvPr>
            <p:ph type="body" sz="quarter" idx="18"/>
          </p:nvPr>
        </p:nvSpPr>
        <p:spPr>
          <a:xfrm rot="21169160">
            <a:off x="783560" y="2301883"/>
            <a:ext cx="1066977" cy="424732"/>
          </a:xfrm>
        </p:spPr>
        <p:txBody>
          <a:bodyPr/>
          <a:lstStyle/>
          <a:p>
            <a:r>
              <a:rPr lang="en-GB" sz="2400"/>
              <a:t>Craig</a:t>
            </a:r>
            <a:endParaRPr lang="en-GB" sz="2400" dirty="0"/>
          </a:p>
        </p:txBody>
      </p:sp>
      <p:sp>
        <p:nvSpPr>
          <p:cNvPr id="5" name="Text Placeholder 4"/>
          <p:cNvSpPr>
            <a:spLocks noGrp="1"/>
          </p:cNvSpPr>
          <p:nvPr>
            <p:ph type="body" sz="quarter" idx="19"/>
          </p:nvPr>
        </p:nvSpPr>
        <p:spPr/>
        <p:txBody>
          <a:bodyPr/>
          <a:lstStyle/>
          <a:p>
            <a:r>
              <a:rPr lang="en-GB" b="1" dirty="0"/>
              <a:t>What do you enjoy most about engineering?</a:t>
            </a:r>
          </a:p>
          <a:p>
            <a:r>
              <a:rPr lang="en-GB" dirty="0"/>
              <a:t>“It’s varied, challenging and rewarding. On any given day I might be understanding how a component works in an engine or listening to a customer who’s given us some feedback.”</a:t>
            </a:r>
          </a:p>
        </p:txBody>
      </p:sp>
      <p:sp>
        <p:nvSpPr>
          <p:cNvPr id="19" name="Text Placeholder 18"/>
          <p:cNvSpPr>
            <a:spLocks noGrp="1"/>
          </p:cNvSpPr>
          <p:nvPr>
            <p:ph type="body" sz="quarter" idx="21"/>
          </p:nvPr>
        </p:nvSpPr>
        <p:spPr/>
        <p:txBody>
          <a:bodyPr/>
          <a:lstStyle/>
          <a:p>
            <a:endParaRPr lang="en-GB"/>
          </a:p>
        </p:txBody>
      </p:sp>
      <p:sp>
        <p:nvSpPr>
          <p:cNvPr id="7" name="Text Placeholder 6"/>
          <p:cNvSpPr>
            <a:spLocks noGrp="1"/>
          </p:cNvSpPr>
          <p:nvPr>
            <p:ph type="body" sz="quarter" idx="14"/>
          </p:nvPr>
        </p:nvSpPr>
        <p:spPr/>
        <p:txBody>
          <a:bodyPr/>
          <a:lstStyle/>
          <a:p>
            <a:r>
              <a:rPr lang="en-GB" altLang="en-US"/>
              <a:t>Manufactures the components that go in Rolls-Royce’s powerful jet engines</a:t>
            </a:r>
            <a:endParaRPr lang="en-GB" altLang="en-US" dirty="0"/>
          </a:p>
        </p:txBody>
      </p:sp>
      <p:sp>
        <p:nvSpPr>
          <p:cNvPr id="8" name="Text Placeholder 7"/>
          <p:cNvSpPr>
            <a:spLocks noGrp="1"/>
          </p:cNvSpPr>
          <p:nvPr>
            <p:ph type="body" sz="quarter" idx="22"/>
          </p:nvPr>
        </p:nvSpPr>
        <p:spPr/>
        <p:txBody>
          <a:bodyPr/>
          <a:lstStyle/>
          <a:p>
            <a:r>
              <a:rPr lang="en-GB" b="1" dirty="0"/>
              <a:t>Employer </a:t>
            </a:r>
            <a:r>
              <a:rPr lang="en-GB" dirty="0"/>
              <a:t>– Rolls Royce</a:t>
            </a:r>
          </a:p>
          <a:p>
            <a:r>
              <a:rPr lang="en-GB" b="1" dirty="0"/>
              <a:t>Education</a:t>
            </a:r>
            <a:r>
              <a:rPr lang="en-GB" dirty="0"/>
              <a:t> - 7 GCSEs</a:t>
            </a:r>
          </a:p>
          <a:p>
            <a:r>
              <a:rPr lang="en-GB" dirty="0"/>
              <a:t>SVQ level 2 &amp; 3 in Manufacturing </a:t>
            </a:r>
            <a:r>
              <a:rPr lang="en-GB" dirty="0" err="1"/>
              <a:t>EngineeringHNC</a:t>
            </a:r>
            <a:r>
              <a:rPr lang="en-GB" dirty="0"/>
              <a:t> Manufacturing Engineering </a:t>
            </a:r>
            <a:br>
              <a:rPr lang="en-GB" dirty="0"/>
            </a:br>
            <a:r>
              <a:rPr lang="en-GB" dirty="0"/>
              <a:t>3 Foundation Masters modules</a:t>
            </a:r>
          </a:p>
        </p:txBody>
      </p:sp>
      <p:pic>
        <p:nvPicPr>
          <p:cNvPr id="11" name="Picture Placeholder 10"/>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12" name="Group 11"/>
          <p:cNvGrpSpPr/>
          <p:nvPr/>
        </p:nvGrpSpPr>
        <p:grpSpPr>
          <a:xfrm>
            <a:off x="247355" y="6237312"/>
            <a:ext cx="2005528" cy="476672"/>
            <a:chOff x="247355" y="6237312"/>
            <a:chExt cx="2005528" cy="476672"/>
          </a:xfrm>
        </p:grpSpPr>
        <p:pic>
          <p:nvPicPr>
            <p:cNvPr id="13" name="Picture 12">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4" name="TextBox 13">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5" name="Picture 1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5279645" y="2415754"/>
            <a:ext cx="1151598" cy="671380"/>
          </a:xfrm>
          <a:prstGeom prst="rect">
            <a:avLst/>
          </a:prstGeom>
        </p:spPr>
      </p:pic>
    </p:spTree>
    <p:extLst>
      <p:ext uri="{BB962C8B-B14F-4D97-AF65-F5344CB8AC3E}">
        <p14:creationId xmlns:p14="http://schemas.microsoft.com/office/powerpoint/2010/main" val="3621644253"/>
      </p:ext>
    </p:extLst>
  </p:cSld>
  <p:clrMapOvr>
    <a:masterClrMapping/>
  </p:clrMapOvr>
  <p:transition spd="slow">
    <p:push/>
  </p:transition>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Rehabilitation Engineer</a:t>
            </a:r>
          </a:p>
        </p:txBody>
      </p:sp>
      <p:pic>
        <p:nvPicPr>
          <p:cNvPr id="10" name="Picture Placeholder 9">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1006944" y="2558277"/>
            <a:ext cx="4006770" cy="3174980"/>
          </a:xfrm>
        </p:spPr>
      </p:pic>
      <p:sp>
        <p:nvSpPr>
          <p:cNvPr id="4" name="Text Placeholder 3"/>
          <p:cNvSpPr>
            <a:spLocks noGrp="1"/>
          </p:cNvSpPr>
          <p:nvPr>
            <p:ph type="body" sz="quarter" idx="18"/>
          </p:nvPr>
        </p:nvSpPr>
        <p:spPr>
          <a:xfrm rot="21201118">
            <a:off x="769256" y="2187362"/>
            <a:ext cx="1196554" cy="424732"/>
          </a:xfrm>
        </p:spPr>
        <p:txBody>
          <a:bodyPr/>
          <a:lstStyle/>
          <a:p>
            <a:r>
              <a:rPr lang="en-US" sz="2400" dirty="0"/>
              <a:t>Louise</a:t>
            </a:r>
          </a:p>
        </p:txBody>
      </p:sp>
      <p:sp>
        <p:nvSpPr>
          <p:cNvPr id="5" name="Text Placeholder 4"/>
          <p:cNvSpPr>
            <a:spLocks noGrp="1"/>
          </p:cNvSpPr>
          <p:nvPr>
            <p:ph type="body" sz="quarter" idx="19"/>
          </p:nvPr>
        </p:nvSpPr>
        <p:spPr/>
        <p:txBody>
          <a:bodyPr/>
          <a:lstStyle/>
          <a:p>
            <a:r>
              <a:rPr lang="en-US" b="1" dirty="0"/>
              <a:t>What do you like most about engineering?</a:t>
            </a:r>
          </a:p>
          <a:p>
            <a:r>
              <a:rPr lang="en-US" dirty="0"/>
              <a:t>“Coming up with an idea or making a piece of equipment and then to see it working in real life and changing the way someone lives their life”.</a:t>
            </a:r>
          </a:p>
          <a:p>
            <a:endParaRPr lang="en-US" dirty="0"/>
          </a:p>
        </p:txBody>
      </p:sp>
      <p:sp>
        <p:nvSpPr>
          <p:cNvPr id="6" name="Text Placeholder 5"/>
          <p:cNvSpPr>
            <a:spLocks noGrp="1"/>
          </p:cNvSpPr>
          <p:nvPr>
            <p:ph type="body" sz="quarter" idx="21"/>
          </p:nvPr>
        </p:nvSpPr>
        <p:spPr/>
        <p:txBody>
          <a:bodyPr/>
          <a:lstStyle/>
          <a:p>
            <a:endParaRPr lang="en-US"/>
          </a:p>
        </p:txBody>
      </p:sp>
      <p:sp>
        <p:nvSpPr>
          <p:cNvPr id="7" name="Text Placeholder 6"/>
          <p:cNvSpPr>
            <a:spLocks noGrp="1"/>
          </p:cNvSpPr>
          <p:nvPr>
            <p:ph type="body" sz="quarter" idx="14"/>
          </p:nvPr>
        </p:nvSpPr>
        <p:spPr/>
        <p:txBody>
          <a:bodyPr/>
          <a:lstStyle/>
          <a:p>
            <a:r>
              <a:rPr lang="en-US" dirty="0"/>
              <a:t>Designs specialist hospital equipment for people with complex medical needs</a:t>
            </a:r>
          </a:p>
          <a:p>
            <a:endParaRPr lang="en-US" dirty="0"/>
          </a:p>
        </p:txBody>
      </p:sp>
      <p:sp>
        <p:nvSpPr>
          <p:cNvPr id="8" name="Text Placeholder 7"/>
          <p:cNvSpPr>
            <a:spLocks noGrp="1"/>
          </p:cNvSpPr>
          <p:nvPr>
            <p:ph type="body" sz="quarter" idx="22"/>
          </p:nvPr>
        </p:nvSpPr>
        <p:spPr/>
        <p:txBody>
          <a:bodyPr/>
          <a:lstStyle/>
          <a:p>
            <a:r>
              <a:rPr lang="en-US" b="1" dirty="0"/>
              <a:t>Employer </a:t>
            </a:r>
            <a:r>
              <a:rPr lang="en-US" dirty="0"/>
              <a:t>- NHS</a:t>
            </a:r>
          </a:p>
          <a:p>
            <a:r>
              <a:rPr lang="en-US" b="1" dirty="0"/>
              <a:t>A-levels</a:t>
            </a:r>
            <a:r>
              <a:rPr lang="en-US" dirty="0"/>
              <a:t>  - </a:t>
            </a:r>
            <a:r>
              <a:rPr lang="en-US" dirty="0" err="1"/>
              <a:t>maths</a:t>
            </a:r>
            <a:r>
              <a:rPr lang="en-US" dirty="0"/>
              <a:t>, biology, chemistry, psychology</a:t>
            </a:r>
          </a:p>
          <a:p>
            <a:r>
              <a:rPr lang="en-US" b="1" dirty="0"/>
              <a:t>Degree </a:t>
            </a:r>
            <a:r>
              <a:rPr lang="en-US" dirty="0"/>
              <a:t>- BEng, Biomaterial and Tissue Engineering, University of Sheffield</a:t>
            </a:r>
          </a:p>
          <a:p>
            <a:endParaRPr lang="en-US" dirty="0"/>
          </a:p>
        </p:txBody>
      </p:sp>
      <p:pic>
        <p:nvPicPr>
          <p:cNvPr id="11" name="Picture Placeholder 10"/>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12" name="Group 11"/>
          <p:cNvGrpSpPr/>
          <p:nvPr/>
        </p:nvGrpSpPr>
        <p:grpSpPr>
          <a:xfrm>
            <a:off x="247355" y="6237312"/>
            <a:ext cx="2005528" cy="476672"/>
            <a:chOff x="247355" y="6237312"/>
            <a:chExt cx="2005528" cy="476672"/>
          </a:xfrm>
        </p:grpSpPr>
        <p:pic>
          <p:nvPicPr>
            <p:cNvPr id="13" name="Picture 12">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4" name="TextBox 13">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5" name="Picture 1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10848755" y="1660589"/>
            <a:ext cx="1151598" cy="671380"/>
          </a:xfrm>
          <a:prstGeom prst="rect">
            <a:avLst/>
          </a:prstGeom>
        </p:spPr>
      </p:pic>
    </p:spTree>
    <p:extLst>
      <p:ext uri="{BB962C8B-B14F-4D97-AF65-F5344CB8AC3E}">
        <p14:creationId xmlns:p14="http://schemas.microsoft.com/office/powerpoint/2010/main" val="866491578"/>
      </p:ext>
    </p:extLst>
  </p:cSld>
  <p:clrMapOvr>
    <a:masterClrMapping/>
  </p:clrMapOvr>
  <p:transition spd="slow">
    <p:push/>
  </p:transition>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 name="Title 17"/>
          <p:cNvSpPr>
            <a:spLocks noGrp="1"/>
          </p:cNvSpPr>
          <p:nvPr>
            <p:ph type="title"/>
          </p:nvPr>
        </p:nvSpPr>
        <p:spPr/>
        <p:txBody>
          <a:bodyPr/>
          <a:lstStyle/>
          <a:p>
            <a:pPr algn="l"/>
            <a:r>
              <a:rPr lang="en-US" dirty="0">
                <a:solidFill>
                  <a:schemeClr val="bg1"/>
                </a:solidFill>
              </a:rPr>
              <a:t>Sports Engineer</a:t>
            </a:r>
            <a:endParaRPr lang="en-GB" dirty="0">
              <a:solidFill>
                <a:schemeClr val="bg1"/>
              </a:solidFill>
            </a:endParaRPr>
          </a:p>
        </p:txBody>
      </p:sp>
      <p:pic>
        <p:nvPicPr>
          <p:cNvPr id="10" name="Picture Placeholder 9">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885435" y="2555438"/>
            <a:ext cx="3861271" cy="3059686"/>
          </a:xfrm>
        </p:spPr>
      </p:pic>
      <p:sp>
        <p:nvSpPr>
          <p:cNvPr id="4" name="Text Placeholder 3"/>
          <p:cNvSpPr>
            <a:spLocks noGrp="1"/>
          </p:cNvSpPr>
          <p:nvPr>
            <p:ph type="body" sz="quarter" idx="18"/>
          </p:nvPr>
        </p:nvSpPr>
        <p:spPr>
          <a:xfrm rot="20975142">
            <a:off x="629510" y="2064123"/>
            <a:ext cx="1227520" cy="424732"/>
          </a:xfrm>
        </p:spPr>
        <p:txBody>
          <a:bodyPr/>
          <a:lstStyle/>
          <a:p>
            <a:r>
              <a:rPr lang="en-GB" sz="2400" dirty="0"/>
              <a:t>James</a:t>
            </a:r>
          </a:p>
        </p:txBody>
      </p:sp>
      <p:sp>
        <p:nvSpPr>
          <p:cNvPr id="5" name="Text Placeholder 4"/>
          <p:cNvSpPr>
            <a:spLocks noGrp="1"/>
          </p:cNvSpPr>
          <p:nvPr>
            <p:ph type="body" sz="quarter" idx="19"/>
          </p:nvPr>
        </p:nvSpPr>
        <p:spPr/>
        <p:txBody>
          <a:bodyPr/>
          <a:lstStyle/>
          <a:p>
            <a:r>
              <a:rPr lang="en-GB" b="1" dirty="0"/>
              <a:t>What do you like most about engineering?</a:t>
            </a:r>
          </a:p>
          <a:p>
            <a:r>
              <a:rPr lang="en-GB" dirty="0"/>
              <a:t>“I have filmed most of the top 20 players – some of whom can be very interested in what I do, so I’ll show them a few high-speed clips and take them through the research”.</a:t>
            </a:r>
          </a:p>
        </p:txBody>
      </p:sp>
      <p:sp>
        <p:nvSpPr>
          <p:cNvPr id="19" name="Text Placeholder 18"/>
          <p:cNvSpPr>
            <a:spLocks noGrp="1"/>
          </p:cNvSpPr>
          <p:nvPr>
            <p:ph type="body" sz="quarter" idx="21"/>
          </p:nvPr>
        </p:nvSpPr>
        <p:spPr/>
        <p:txBody>
          <a:bodyPr/>
          <a:lstStyle/>
          <a:p>
            <a:endParaRPr lang="en-GB"/>
          </a:p>
        </p:txBody>
      </p:sp>
      <p:sp>
        <p:nvSpPr>
          <p:cNvPr id="7" name="Text Placeholder 6"/>
          <p:cNvSpPr>
            <a:spLocks noGrp="1"/>
          </p:cNvSpPr>
          <p:nvPr>
            <p:ph type="body" sz="quarter" idx="14"/>
          </p:nvPr>
        </p:nvSpPr>
        <p:spPr/>
        <p:txBody>
          <a:bodyPr/>
          <a:lstStyle/>
          <a:p>
            <a:r>
              <a:rPr lang="en-GB" altLang="en-US"/>
              <a:t>Uses technology to test tennis racket power, court surfaces and aerodynamics of tennis balls </a:t>
            </a:r>
            <a:endParaRPr lang="en-GB" altLang="en-US" dirty="0"/>
          </a:p>
        </p:txBody>
      </p:sp>
      <p:sp>
        <p:nvSpPr>
          <p:cNvPr id="8" name="Text Placeholder 7"/>
          <p:cNvSpPr>
            <a:spLocks noGrp="1"/>
          </p:cNvSpPr>
          <p:nvPr>
            <p:ph type="body" sz="quarter" idx="22"/>
          </p:nvPr>
        </p:nvSpPr>
        <p:spPr/>
        <p:txBody>
          <a:bodyPr/>
          <a:lstStyle/>
          <a:p>
            <a:r>
              <a:rPr lang="en-GB" b="1" dirty="0"/>
              <a:t>Employer</a:t>
            </a:r>
            <a:r>
              <a:rPr lang="en-GB" dirty="0"/>
              <a:t> – International Tennis Federation</a:t>
            </a:r>
          </a:p>
          <a:p>
            <a:r>
              <a:rPr lang="en-GB" b="1" dirty="0"/>
              <a:t>A-levels </a:t>
            </a:r>
            <a:r>
              <a:rPr lang="en-GB" dirty="0"/>
              <a:t>- maths (statistics and mechanics), physics, chemistry</a:t>
            </a:r>
          </a:p>
          <a:p>
            <a:r>
              <a:rPr lang="en-GB" b="1" dirty="0"/>
              <a:t>Degree</a:t>
            </a:r>
            <a:r>
              <a:rPr lang="en-GB" dirty="0"/>
              <a:t> - Sports Engineering, Bath University</a:t>
            </a:r>
          </a:p>
        </p:txBody>
      </p:sp>
      <p:pic>
        <p:nvPicPr>
          <p:cNvPr id="11" name="Picture Placeholder 10"/>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12" name="Group 11"/>
          <p:cNvGrpSpPr/>
          <p:nvPr/>
        </p:nvGrpSpPr>
        <p:grpSpPr>
          <a:xfrm>
            <a:off x="247355" y="6237312"/>
            <a:ext cx="2005528" cy="476672"/>
            <a:chOff x="247355" y="6237312"/>
            <a:chExt cx="2005528" cy="476672"/>
          </a:xfrm>
        </p:grpSpPr>
        <p:pic>
          <p:nvPicPr>
            <p:cNvPr id="13" name="Picture 12">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4" name="TextBox 13">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5" name="Picture 1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11152318" y="5540107"/>
            <a:ext cx="1151598" cy="671380"/>
          </a:xfrm>
          <a:prstGeom prst="rect">
            <a:avLst/>
          </a:prstGeom>
        </p:spPr>
      </p:pic>
    </p:spTree>
    <p:extLst>
      <p:ext uri="{BB962C8B-B14F-4D97-AF65-F5344CB8AC3E}">
        <p14:creationId xmlns:p14="http://schemas.microsoft.com/office/powerpoint/2010/main" val="1406315768"/>
      </p:ext>
    </p:extLst>
  </p:cSld>
  <p:clrMapOvr>
    <a:masterClrMapping/>
  </p:clrMapOvr>
  <p:transition spd="slow">
    <p:push/>
  </p:transition>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solidFill>
                  <a:schemeClr val="bg1"/>
                </a:solidFill>
              </a:rPr>
              <a:t>Electrical Maintenance Technician</a:t>
            </a:r>
          </a:p>
        </p:txBody>
      </p:sp>
      <p:pic>
        <p:nvPicPr>
          <p:cNvPr id="10" name="Picture Placeholder 9">
            <a:hlinkClick r:id="rId3"/>
          </p:cNvPr>
          <p:cNvPicPr>
            <a:picLocks noGrp="1" noChangeAspect="1"/>
          </p:cNvPicPr>
          <p:nvPr>
            <p:ph type="pic" sz="quarter" idx="17"/>
          </p:nvPr>
        </p:nvPicPr>
        <p:blipFill rotWithShape="1">
          <a:blip r:embed="rId4" cstate="print">
            <a:extLst>
              <a:ext uri="{28A0092B-C50C-407E-A947-70E740481C1C}">
                <a14:useLocalDpi xmlns:a14="http://schemas.microsoft.com/office/drawing/2010/main" val="0"/>
              </a:ext>
            </a:extLst>
          </a:blip>
          <a:srcRect/>
          <a:stretch/>
        </p:blipFill>
        <p:spPr>
          <a:xfrm>
            <a:off x="1045029" y="2626691"/>
            <a:ext cx="3706586" cy="3106565"/>
          </a:xfrm>
        </p:spPr>
      </p:pic>
      <p:sp>
        <p:nvSpPr>
          <p:cNvPr id="4" name="Text Placeholder 3"/>
          <p:cNvSpPr>
            <a:spLocks noGrp="1"/>
          </p:cNvSpPr>
          <p:nvPr>
            <p:ph type="body" sz="quarter" idx="18"/>
          </p:nvPr>
        </p:nvSpPr>
        <p:spPr>
          <a:xfrm rot="21116334">
            <a:off x="719015" y="2190541"/>
            <a:ext cx="1440000" cy="424732"/>
          </a:xfrm>
        </p:spPr>
        <p:txBody>
          <a:bodyPr/>
          <a:lstStyle/>
          <a:p>
            <a:r>
              <a:rPr lang="en-GB" sz="2400"/>
              <a:t>Richard</a:t>
            </a:r>
          </a:p>
        </p:txBody>
      </p:sp>
      <p:sp>
        <p:nvSpPr>
          <p:cNvPr id="5" name="Text Placeholder 4"/>
          <p:cNvSpPr>
            <a:spLocks noGrp="1"/>
          </p:cNvSpPr>
          <p:nvPr>
            <p:ph type="body" sz="quarter" idx="19"/>
          </p:nvPr>
        </p:nvSpPr>
        <p:spPr/>
        <p:txBody>
          <a:bodyPr/>
          <a:lstStyle/>
          <a:p>
            <a:r>
              <a:rPr lang="en-GB" b="1" dirty="0"/>
              <a:t>Why did you choose to do an apprenticeship instead of going to university?</a:t>
            </a:r>
          </a:p>
          <a:p>
            <a:r>
              <a:rPr lang="en-GB" dirty="0"/>
              <a:t>“I was looking for alternatives to university as I wanted to get into the workplace and start earning and didn't want to get into debt.” </a:t>
            </a:r>
          </a:p>
          <a:p>
            <a:endParaRPr lang="en-GB" dirty="0"/>
          </a:p>
        </p:txBody>
      </p:sp>
      <p:sp>
        <p:nvSpPr>
          <p:cNvPr id="6" name="Text Placeholder 5"/>
          <p:cNvSpPr>
            <a:spLocks noGrp="1"/>
          </p:cNvSpPr>
          <p:nvPr>
            <p:ph type="body" sz="quarter" idx="21"/>
          </p:nvPr>
        </p:nvSpPr>
        <p:spPr/>
        <p:txBody>
          <a:bodyPr/>
          <a:lstStyle/>
          <a:p>
            <a:endParaRPr lang="en-GB"/>
          </a:p>
        </p:txBody>
      </p:sp>
      <p:sp>
        <p:nvSpPr>
          <p:cNvPr id="7" name="Text Placeholder 6"/>
          <p:cNvSpPr>
            <a:spLocks noGrp="1"/>
          </p:cNvSpPr>
          <p:nvPr>
            <p:ph type="body" sz="quarter" idx="14"/>
          </p:nvPr>
        </p:nvSpPr>
        <p:spPr/>
        <p:txBody>
          <a:bodyPr/>
          <a:lstStyle/>
          <a:p>
            <a:r>
              <a:rPr lang="en-GB" dirty="0"/>
              <a:t>Part of a team of control technicians who monitor each stage of the engine production process</a:t>
            </a:r>
          </a:p>
        </p:txBody>
      </p:sp>
      <p:sp>
        <p:nvSpPr>
          <p:cNvPr id="8" name="Text Placeholder 7"/>
          <p:cNvSpPr>
            <a:spLocks noGrp="1"/>
          </p:cNvSpPr>
          <p:nvPr>
            <p:ph type="body" sz="quarter" idx="22"/>
          </p:nvPr>
        </p:nvSpPr>
        <p:spPr/>
        <p:txBody>
          <a:bodyPr/>
          <a:lstStyle/>
          <a:p>
            <a:r>
              <a:rPr lang="en-GB" b="1" dirty="0"/>
              <a:t>Employer</a:t>
            </a:r>
            <a:r>
              <a:rPr lang="en-GB" dirty="0"/>
              <a:t> – BMW</a:t>
            </a:r>
          </a:p>
          <a:p>
            <a:r>
              <a:rPr lang="en-GB" b="1" dirty="0"/>
              <a:t>A-levels </a:t>
            </a:r>
            <a:r>
              <a:rPr lang="en-GB" dirty="0"/>
              <a:t>- Physics, maths, environmental </a:t>
            </a:r>
            <a:r>
              <a:rPr lang="en-GB" b="1" dirty="0"/>
              <a:t>science, history</a:t>
            </a:r>
          </a:p>
          <a:p>
            <a:r>
              <a:rPr lang="en-GB" b="1" dirty="0"/>
              <a:t>Apprenticeship qualification </a:t>
            </a:r>
            <a:r>
              <a:rPr lang="en-GB" dirty="0"/>
              <a:t>- Electrical Maintenance Technician  </a:t>
            </a:r>
          </a:p>
          <a:p>
            <a:endParaRPr lang="en-GB" dirty="0"/>
          </a:p>
        </p:txBody>
      </p:sp>
      <p:pic>
        <p:nvPicPr>
          <p:cNvPr id="3" name="Picture Placeholder 2"/>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11" name="Group 10"/>
          <p:cNvGrpSpPr/>
          <p:nvPr/>
        </p:nvGrpSpPr>
        <p:grpSpPr>
          <a:xfrm>
            <a:off x="247355" y="6237312"/>
            <a:ext cx="2005528" cy="476672"/>
            <a:chOff x="247355" y="6237312"/>
            <a:chExt cx="2005528" cy="476672"/>
          </a:xfrm>
        </p:grpSpPr>
        <p:pic>
          <p:nvPicPr>
            <p:cNvPr id="12" name="Picture 11">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3" name="TextBox 12">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4" name="Picture 1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5520201" y="5560168"/>
            <a:ext cx="1151598" cy="671380"/>
          </a:xfrm>
          <a:prstGeom prst="rect">
            <a:avLst/>
          </a:prstGeom>
        </p:spPr>
      </p:pic>
    </p:spTree>
    <p:extLst>
      <p:ext uri="{BB962C8B-B14F-4D97-AF65-F5344CB8AC3E}">
        <p14:creationId xmlns:p14="http://schemas.microsoft.com/office/powerpoint/2010/main" val="1374779135"/>
      </p:ext>
    </p:extLst>
  </p:cSld>
  <p:clrMapOvr>
    <a:masterClrMapping/>
  </p:clrMapOvr>
  <p:transition spd="slow">
    <p:push/>
  </p:transition>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 name="Picture Placeholder 12">
            <a:hlinkClick r:id="rId3"/>
          </p:cNvPr>
          <p:cNvPicPr>
            <a:picLocks noGrp="1" noChangeAspect="1"/>
          </p:cNvPicPr>
          <p:nvPr>
            <p:ph type="pic" sz="quarter" idx="17"/>
          </p:nvPr>
        </p:nvPicPr>
        <p:blipFill rotWithShape="1">
          <a:blip r:embed="rId4" cstate="print">
            <a:extLst>
              <a:ext uri="{28A0092B-C50C-407E-A947-70E740481C1C}">
                <a14:useLocalDpi xmlns:a14="http://schemas.microsoft.com/office/drawing/2010/main" val="0"/>
              </a:ext>
            </a:extLst>
          </a:blip>
          <a:srcRect/>
          <a:stretch/>
        </p:blipFill>
        <p:spPr>
          <a:xfrm>
            <a:off x="1021515" y="2824842"/>
            <a:ext cx="3526667" cy="2794544"/>
          </a:xfrm>
        </p:spPr>
      </p:pic>
      <p:sp>
        <p:nvSpPr>
          <p:cNvPr id="2" name="Title 1"/>
          <p:cNvSpPr>
            <a:spLocks noGrp="1"/>
          </p:cNvSpPr>
          <p:nvPr>
            <p:ph type="title"/>
          </p:nvPr>
        </p:nvSpPr>
        <p:spPr/>
        <p:txBody>
          <a:bodyPr/>
          <a:lstStyle/>
          <a:p>
            <a:pPr algn="l"/>
            <a:r>
              <a:rPr lang="en-US" dirty="0">
                <a:solidFill>
                  <a:schemeClr val="bg1"/>
                </a:solidFill>
              </a:rPr>
              <a:t>Petroleum Engineer</a:t>
            </a:r>
          </a:p>
        </p:txBody>
      </p:sp>
      <p:sp>
        <p:nvSpPr>
          <p:cNvPr id="4" name="Text Placeholder 3"/>
          <p:cNvSpPr>
            <a:spLocks noGrp="1"/>
          </p:cNvSpPr>
          <p:nvPr>
            <p:ph type="body" sz="quarter" idx="18"/>
          </p:nvPr>
        </p:nvSpPr>
        <p:spPr>
          <a:xfrm rot="20656320">
            <a:off x="793228" y="2320872"/>
            <a:ext cx="1039851" cy="424732"/>
          </a:xfrm>
        </p:spPr>
        <p:txBody>
          <a:bodyPr/>
          <a:lstStyle/>
          <a:p>
            <a:r>
              <a:rPr lang="en-US" sz="2400" dirty="0"/>
              <a:t>Hani</a:t>
            </a:r>
          </a:p>
        </p:txBody>
      </p:sp>
      <p:sp>
        <p:nvSpPr>
          <p:cNvPr id="5" name="Text Placeholder 4"/>
          <p:cNvSpPr>
            <a:spLocks noGrp="1"/>
          </p:cNvSpPr>
          <p:nvPr>
            <p:ph type="body" sz="quarter" idx="19"/>
          </p:nvPr>
        </p:nvSpPr>
        <p:spPr/>
        <p:txBody>
          <a:bodyPr/>
          <a:lstStyle/>
          <a:p>
            <a:r>
              <a:rPr lang="en-US" b="1" dirty="0"/>
              <a:t>What do you like most about engineering?</a:t>
            </a:r>
          </a:p>
          <a:p>
            <a:r>
              <a:rPr lang="en-US" dirty="0"/>
              <a:t>“The oil and gas industry gives people the freedom to succeed with a great team of people on important energy issues. There are huge challenges and endless opportunities and I have never looked back!”</a:t>
            </a:r>
          </a:p>
          <a:p>
            <a:endParaRPr lang="en-US" dirty="0"/>
          </a:p>
        </p:txBody>
      </p:sp>
      <p:sp>
        <p:nvSpPr>
          <p:cNvPr id="6" name="Text Placeholder 5"/>
          <p:cNvSpPr>
            <a:spLocks noGrp="1"/>
          </p:cNvSpPr>
          <p:nvPr>
            <p:ph type="body" sz="quarter" idx="21"/>
          </p:nvPr>
        </p:nvSpPr>
        <p:spPr/>
        <p:txBody>
          <a:bodyPr/>
          <a:lstStyle/>
          <a:p>
            <a:endParaRPr lang="en-US"/>
          </a:p>
        </p:txBody>
      </p:sp>
      <p:sp>
        <p:nvSpPr>
          <p:cNvPr id="7" name="Text Placeholder 6"/>
          <p:cNvSpPr>
            <a:spLocks noGrp="1"/>
          </p:cNvSpPr>
          <p:nvPr>
            <p:ph type="body" sz="quarter" idx="14"/>
          </p:nvPr>
        </p:nvSpPr>
        <p:spPr/>
        <p:txBody>
          <a:bodyPr/>
          <a:lstStyle/>
          <a:p>
            <a:r>
              <a:rPr lang="en-US" dirty="0"/>
              <a:t>Searches for potential oil and gas fields and drills the wells that bring the oil and gas to the surface.</a:t>
            </a:r>
          </a:p>
          <a:p>
            <a:endParaRPr lang="en-US" dirty="0"/>
          </a:p>
        </p:txBody>
      </p:sp>
      <p:sp>
        <p:nvSpPr>
          <p:cNvPr id="8" name="Text Placeholder 7"/>
          <p:cNvSpPr>
            <a:spLocks noGrp="1"/>
          </p:cNvSpPr>
          <p:nvPr>
            <p:ph type="body" sz="quarter" idx="22"/>
          </p:nvPr>
        </p:nvSpPr>
        <p:spPr>
          <a:xfrm rot="21300000">
            <a:off x="6303223" y="2806879"/>
            <a:ext cx="4742695" cy="1560347"/>
          </a:xfrm>
        </p:spPr>
        <p:txBody>
          <a:bodyPr/>
          <a:lstStyle/>
          <a:p>
            <a:r>
              <a:rPr lang="en-US" b="1"/>
              <a:t>Employer </a:t>
            </a:r>
            <a:r>
              <a:rPr lang="en-US"/>
              <a:t>– BP</a:t>
            </a:r>
          </a:p>
          <a:p>
            <a:r>
              <a:rPr lang="en-US" b="1" dirty="0"/>
              <a:t>A-levels</a:t>
            </a:r>
            <a:r>
              <a:rPr lang="en-US" dirty="0"/>
              <a:t> - Biology, chemistry, geography and mathematics</a:t>
            </a:r>
          </a:p>
          <a:p>
            <a:r>
              <a:rPr lang="en-US" b="1" dirty="0"/>
              <a:t>Degree </a:t>
            </a:r>
            <a:r>
              <a:rPr lang="en-US" dirty="0"/>
              <a:t>- Chemical Engineering (MEng) at Imperial College London with a year abroad at Carnegie Mellon University in the US</a:t>
            </a:r>
          </a:p>
          <a:p>
            <a:endParaRPr lang="en-US" dirty="0"/>
          </a:p>
        </p:txBody>
      </p:sp>
      <p:pic>
        <p:nvPicPr>
          <p:cNvPr id="11" name="Picture Placeholder 10"/>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a:xfrm rot="389805">
            <a:off x="10063163" y="4127500"/>
            <a:ext cx="1544637" cy="1546225"/>
          </a:xfrm>
        </p:spPr>
      </p:pic>
      <p:grpSp>
        <p:nvGrpSpPr>
          <p:cNvPr id="17" name="Group 16"/>
          <p:cNvGrpSpPr/>
          <p:nvPr/>
        </p:nvGrpSpPr>
        <p:grpSpPr>
          <a:xfrm>
            <a:off x="247355" y="6237312"/>
            <a:ext cx="2005528" cy="476672"/>
            <a:chOff x="247355" y="6237312"/>
            <a:chExt cx="2005528" cy="476672"/>
          </a:xfrm>
        </p:grpSpPr>
        <p:pic>
          <p:nvPicPr>
            <p:cNvPr id="18" name="Picture 17">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9" name="TextBox 18">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4" name="Picture 1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5390222" y="4794389"/>
            <a:ext cx="1151598" cy="671380"/>
          </a:xfrm>
          <a:prstGeom prst="rect">
            <a:avLst/>
          </a:prstGeom>
        </p:spPr>
      </p:pic>
    </p:spTree>
    <p:extLst>
      <p:ext uri="{BB962C8B-B14F-4D97-AF65-F5344CB8AC3E}">
        <p14:creationId xmlns:p14="http://schemas.microsoft.com/office/powerpoint/2010/main" val="1187650650"/>
      </p:ext>
    </p:extLst>
  </p:cSld>
  <p:clrMapOvr>
    <a:masterClrMapping/>
  </p:clrMapOvr>
  <p:transition spd="slow">
    <p:push/>
  </p:transition>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Operations Engineer</a:t>
            </a:r>
          </a:p>
        </p:txBody>
      </p:sp>
      <p:pic>
        <p:nvPicPr>
          <p:cNvPr id="11" name="Picture Placeholder 10">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782255" y="2739360"/>
            <a:ext cx="3588653" cy="2843662"/>
          </a:xfrm>
        </p:spPr>
      </p:pic>
      <p:sp>
        <p:nvSpPr>
          <p:cNvPr id="4" name="Text Placeholder 3"/>
          <p:cNvSpPr>
            <a:spLocks noGrp="1"/>
          </p:cNvSpPr>
          <p:nvPr>
            <p:ph type="body" sz="quarter" idx="18"/>
          </p:nvPr>
        </p:nvSpPr>
        <p:spPr>
          <a:xfrm rot="20700000">
            <a:off x="578644" y="2376860"/>
            <a:ext cx="1440000" cy="424732"/>
          </a:xfrm>
        </p:spPr>
        <p:txBody>
          <a:bodyPr/>
          <a:lstStyle/>
          <a:p>
            <a:r>
              <a:rPr lang="en-US" sz="2400"/>
              <a:t>Yasmin</a:t>
            </a:r>
          </a:p>
        </p:txBody>
      </p:sp>
      <p:sp>
        <p:nvSpPr>
          <p:cNvPr id="5" name="Text Placeholder 4"/>
          <p:cNvSpPr>
            <a:spLocks noGrp="1"/>
          </p:cNvSpPr>
          <p:nvPr>
            <p:ph type="body" sz="quarter" idx="19"/>
          </p:nvPr>
        </p:nvSpPr>
        <p:spPr/>
        <p:txBody>
          <a:bodyPr/>
          <a:lstStyle/>
          <a:p>
            <a:r>
              <a:rPr lang="en-US" b="1" dirty="0"/>
              <a:t>What do you like most about engineering?</a:t>
            </a:r>
          </a:p>
          <a:p>
            <a:r>
              <a:rPr lang="en-US" dirty="0"/>
              <a:t>“I’m constantly on the move, travelling once a week, and I love that. Most of all, I like how nice and helpful the engineers I work with are and their team working attitude.”</a:t>
            </a:r>
          </a:p>
          <a:p>
            <a:endParaRPr lang="en-US" dirty="0"/>
          </a:p>
        </p:txBody>
      </p:sp>
      <p:sp>
        <p:nvSpPr>
          <p:cNvPr id="6" name="Text Placeholder 5"/>
          <p:cNvSpPr>
            <a:spLocks noGrp="1"/>
          </p:cNvSpPr>
          <p:nvPr>
            <p:ph type="body" sz="quarter" idx="21"/>
          </p:nvPr>
        </p:nvSpPr>
        <p:spPr/>
        <p:txBody>
          <a:bodyPr/>
          <a:lstStyle/>
          <a:p>
            <a:endParaRPr lang="en-US"/>
          </a:p>
        </p:txBody>
      </p:sp>
      <p:sp>
        <p:nvSpPr>
          <p:cNvPr id="7" name="Text Placeholder 6"/>
          <p:cNvSpPr>
            <a:spLocks noGrp="1"/>
          </p:cNvSpPr>
          <p:nvPr>
            <p:ph type="body" sz="quarter" idx="14"/>
          </p:nvPr>
        </p:nvSpPr>
        <p:spPr/>
        <p:txBody>
          <a:bodyPr/>
          <a:lstStyle/>
          <a:p>
            <a:r>
              <a:rPr lang="en-US" dirty="0"/>
              <a:t>Helps work out how to extract oil and gas from challenging locations like the middle of the sea, back onto land so it can be used.</a:t>
            </a:r>
          </a:p>
          <a:p>
            <a:endParaRPr lang="en-US" dirty="0"/>
          </a:p>
        </p:txBody>
      </p:sp>
      <p:sp>
        <p:nvSpPr>
          <p:cNvPr id="8" name="Text Placeholder 7"/>
          <p:cNvSpPr>
            <a:spLocks noGrp="1"/>
          </p:cNvSpPr>
          <p:nvPr>
            <p:ph type="body" sz="quarter" idx="22"/>
          </p:nvPr>
        </p:nvSpPr>
        <p:spPr/>
        <p:txBody>
          <a:bodyPr/>
          <a:lstStyle/>
          <a:p>
            <a:r>
              <a:rPr lang="en-US" b="1" dirty="0"/>
              <a:t>Employer </a:t>
            </a:r>
            <a:r>
              <a:rPr lang="en-US" dirty="0"/>
              <a:t>– E.ON Exploration and Production </a:t>
            </a:r>
          </a:p>
          <a:p>
            <a:r>
              <a:rPr lang="en-US" b="1" dirty="0"/>
              <a:t>A-levels </a:t>
            </a:r>
            <a:r>
              <a:rPr lang="en-US" dirty="0"/>
              <a:t>- </a:t>
            </a:r>
            <a:r>
              <a:rPr lang="en-US" dirty="0" err="1"/>
              <a:t>maths</a:t>
            </a:r>
            <a:r>
              <a:rPr lang="en-US" dirty="0"/>
              <a:t>, physics, chemistry, biology</a:t>
            </a:r>
          </a:p>
          <a:p>
            <a:r>
              <a:rPr lang="en-US" b="1" dirty="0"/>
              <a:t>Degree </a:t>
            </a:r>
            <a:r>
              <a:rPr lang="en-US" dirty="0"/>
              <a:t>- MEng Chemical Engineering, Nottingham University</a:t>
            </a:r>
          </a:p>
          <a:p>
            <a:endParaRPr lang="en-US" dirty="0"/>
          </a:p>
        </p:txBody>
      </p:sp>
      <p:pic>
        <p:nvPicPr>
          <p:cNvPr id="12" name="Picture Placeholder 11"/>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p:pic>
      <p:grpSp>
        <p:nvGrpSpPr>
          <p:cNvPr id="16" name="Group 15"/>
          <p:cNvGrpSpPr/>
          <p:nvPr/>
        </p:nvGrpSpPr>
        <p:grpSpPr>
          <a:xfrm>
            <a:off x="247355" y="6237312"/>
            <a:ext cx="2005528" cy="476672"/>
            <a:chOff x="247355" y="6237312"/>
            <a:chExt cx="2005528" cy="476672"/>
          </a:xfrm>
        </p:grpSpPr>
        <p:pic>
          <p:nvPicPr>
            <p:cNvPr id="17" name="Picture 16">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8" name="TextBox 17">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3" name="Picture 1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11152318" y="5540107"/>
            <a:ext cx="1151598" cy="671380"/>
          </a:xfrm>
          <a:prstGeom prst="rect">
            <a:avLst/>
          </a:prstGeom>
        </p:spPr>
      </p:pic>
    </p:spTree>
    <p:extLst>
      <p:ext uri="{BB962C8B-B14F-4D97-AF65-F5344CB8AC3E}">
        <p14:creationId xmlns:p14="http://schemas.microsoft.com/office/powerpoint/2010/main" val="222933185"/>
      </p:ext>
    </p:extLst>
  </p:cSld>
  <p:clrMapOvr>
    <a:masterClrMapping/>
  </p:clrMapOvr>
  <p:transition spd="slow">
    <p:push/>
  </p:transition>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 name="Picture Placeholder 12">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879621" y="2577343"/>
            <a:ext cx="3952144" cy="3131694"/>
          </a:xfrm>
        </p:spPr>
      </p:pic>
      <p:sp>
        <p:nvSpPr>
          <p:cNvPr id="2" name="Title 1"/>
          <p:cNvSpPr>
            <a:spLocks noGrp="1"/>
          </p:cNvSpPr>
          <p:nvPr>
            <p:ph type="title"/>
          </p:nvPr>
        </p:nvSpPr>
        <p:spPr>
          <a:xfrm>
            <a:off x="4331804" y="304800"/>
            <a:ext cx="7566992" cy="816470"/>
          </a:xfrm>
        </p:spPr>
        <p:txBody>
          <a:bodyPr/>
          <a:lstStyle/>
          <a:p>
            <a:r>
              <a:rPr lang="en-US" dirty="0">
                <a:solidFill>
                  <a:schemeClr val="bg1"/>
                </a:solidFill>
              </a:rPr>
              <a:t>Senior Manager of Energy &amp; Initiatives</a:t>
            </a:r>
          </a:p>
        </p:txBody>
      </p:sp>
      <p:sp>
        <p:nvSpPr>
          <p:cNvPr id="4" name="Text Placeholder 3"/>
          <p:cNvSpPr>
            <a:spLocks noGrp="1"/>
          </p:cNvSpPr>
          <p:nvPr>
            <p:ph type="body" sz="quarter" idx="18"/>
          </p:nvPr>
        </p:nvSpPr>
        <p:spPr>
          <a:xfrm rot="20700000">
            <a:off x="796616" y="2093740"/>
            <a:ext cx="820967" cy="424732"/>
          </a:xfrm>
        </p:spPr>
        <p:txBody>
          <a:bodyPr/>
          <a:lstStyle/>
          <a:p>
            <a:r>
              <a:rPr lang="en-US" sz="2400" dirty="0" err="1"/>
              <a:t>Jaz</a:t>
            </a:r>
            <a:endParaRPr lang="en-US" sz="2400" dirty="0"/>
          </a:p>
        </p:txBody>
      </p:sp>
      <p:sp>
        <p:nvSpPr>
          <p:cNvPr id="5" name="Text Placeholder 4"/>
          <p:cNvSpPr>
            <a:spLocks noGrp="1"/>
          </p:cNvSpPr>
          <p:nvPr>
            <p:ph type="body" sz="quarter" idx="19"/>
          </p:nvPr>
        </p:nvSpPr>
        <p:spPr>
          <a:xfrm rot="21300000">
            <a:off x="6469228" y="4557289"/>
            <a:ext cx="4242715" cy="1554930"/>
          </a:xfrm>
        </p:spPr>
        <p:txBody>
          <a:bodyPr/>
          <a:lstStyle/>
          <a:p>
            <a:r>
              <a:rPr lang="en-US" b="1" dirty="0"/>
              <a:t>What made you decide to become an engineer?</a:t>
            </a:r>
          </a:p>
          <a:p>
            <a:r>
              <a:rPr lang="en-US" dirty="0"/>
              <a:t>“I read up about engineering and </a:t>
            </a:r>
            <a:r>
              <a:rPr lang="en-US" dirty="0" err="1"/>
              <a:t>realised</a:t>
            </a:r>
            <a:r>
              <a:rPr lang="en-US" dirty="0"/>
              <a:t> how important it is to our daily lives and how it helps better the lives of people all around the world. I knew then that by studying engineering, I could also help to make a</a:t>
            </a:r>
            <a:r>
              <a:rPr lang="en-GB" dirty="0"/>
              <a:t> difference.</a:t>
            </a:r>
            <a:endParaRPr lang="en-US" dirty="0"/>
          </a:p>
        </p:txBody>
      </p:sp>
      <p:sp>
        <p:nvSpPr>
          <p:cNvPr id="6" name="Text Placeholder 5"/>
          <p:cNvSpPr>
            <a:spLocks noGrp="1"/>
          </p:cNvSpPr>
          <p:nvPr>
            <p:ph type="body" sz="quarter" idx="21"/>
          </p:nvPr>
        </p:nvSpPr>
        <p:spPr/>
        <p:txBody>
          <a:bodyPr/>
          <a:lstStyle/>
          <a:p>
            <a:endParaRPr lang="en-US"/>
          </a:p>
        </p:txBody>
      </p:sp>
      <p:sp>
        <p:nvSpPr>
          <p:cNvPr id="7" name="Text Placeholder 6"/>
          <p:cNvSpPr>
            <a:spLocks noGrp="1"/>
          </p:cNvSpPr>
          <p:nvPr>
            <p:ph type="body" sz="quarter" idx="14"/>
          </p:nvPr>
        </p:nvSpPr>
        <p:spPr/>
        <p:txBody>
          <a:bodyPr/>
          <a:lstStyle/>
          <a:p>
            <a:r>
              <a:rPr lang="en-US" dirty="0"/>
              <a:t>Looks at ways to reduce the electricity, gas and water used in Starbucks stores across Europe, Middle East and Africa.</a:t>
            </a:r>
          </a:p>
          <a:p>
            <a:endParaRPr lang="en-US" dirty="0"/>
          </a:p>
        </p:txBody>
      </p:sp>
      <p:sp>
        <p:nvSpPr>
          <p:cNvPr id="8" name="Text Placeholder 7"/>
          <p:cNvSpPr>
            <a:spLocks noGrp="1"/>
          </p:cNvSpPr>
          <p:nvPr>
            <p:ph type="body" sz="quarter" idx="22"/>
          </p:nvPr>
        </p:nvSpPr>
        <p:spPr>
          <a:xfrm rot="21300000">
            <a:off x="6302660" y="2793965"/>
            <a:ext cx="5039043" cy="1560347"/>
          </a:xfrm>
        </p:spPr>
        <p:txBody>
          <a:bodyPr/>
          <a:lstStyle/>
          <a:p>
            <a:r>
              <a:rPr lang="en-US" b="1" dirty="0"/>
              <a:t>Employer</a:t>
            </a:r>
            <a:r>
              <a:rPr lang="en-US" dirty="0"/>
              <a:t> – Starbucks</a:t>
            </a:r>
          </a:p>
          <a:p>
            <a:r>
              <a:rPr lang="en-US" b="1" dirty="0"/>
              <a:t>A-levels </a:t>
            </a:r>
            <a:r>
              <a:rPr lang="en-US" dirty="0"/>
              <a:t>- </a:t>
            </a:r>
            <a:r>
              <a:rPr lang="en-US" dirty="0" err="1"/>
              <a:t>Maths</a:t>
            </a:r>
            <a:r>
              <a:rPr lang="en-US" dirty="0"/>
              <a:t>, Chemistry, Design Technology, (A levels) Sports Science (AS Level)</a:t>
            </a:r>
          </a:p>
          <a:p>
            <a:r>
              <a:rPr lang="en-US" b="1" dirty="0"/>
              <a:t>Degree - </a:t>
            </a:r>
            <a:r>
              <a:rPr lang="en-US" dirty="0"/>
              <a:t>BEng Mechanical Engineering, City University, London, MSc Energy, Environmental Technology &amp; Economics, City University</a:t>
            </a:r>
          </a:p>
          <a:p>
            <a:endParaRPr lang="en-US" dirty="0"/>
          </a:p>
        </p:txBody>
      </p:sp>
      <p:pic>
        <p:nvPicPr>
          <p:cNvPr id="11" name="Picture Placeholder 10"/>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a:xfrm rot="389805">
            <a:off x="10037763" y="4287838"/>
            <a:ext cx="1546225" cy="1546225"/>
          </a:xfrm>
        </p:spPr>
      </p:pic>
      <p:grpSp>
        <p:nvGrpSpPr>
          <p:cNvPr id="17" name="Group 16"/>
          <p:cNvGrpSpPr/>
          <p:nvPr/>
        </p:nvGrpSpPr>
        <p:grpSpPr>
          <a:xfrm>
            <a:off x="247355" y="6237312"/>
            <a:ext cx="2005528" cy="476672"/>
            <a:chOff x="247355" y="6237312"/>
            <a:chExt cx="2005528" cy="476672"/>
          </a:xfrm>
        </p:grpSpPr>
        <p:pic>
          <p:nvPicPr>
            <p:cNvPr id="18" name="Picture 17">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9" name="TextBox 18">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4" name="Picture 1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5329985" y="1341180"/>
            <a:ext cx="1151598" cy="671380"/>
          </a:xfrm>
          <a:prstGeom prst="rect">
            <a:avLst/>
          </a:prstGeom>
        </p:spPr>
      </p:pic>
    </p:spTree>
    <p:extLst>
      <p:ext uri="{BB962C8B-B14F-4D97-AF65-F5344CB8AC3E}">
        <p14:creationId xmlns:p14="http://schemas.microsoft.com/office/powerpoint/2010/main" val="125866779"/>
      </p:ext>
    </p:extLst>
  </p:cSld>
  <p:clrMapOvr>
    <a:masterClrMapping/>
  </p:clrMapOvr>
  <p:transition spd="slow">
    <p:push/>
  </p:transition>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409964" y="304800"/>
            <a:ext cx="7410672" cy="816470"/>
          </a:xfrm>
        </p:spPr>
        <p:txBody>
          <a:bodyPr/>
          <a:lstStyle/>
          <a:p>
            <a:r>
              <a:rPr lang="en-GB" dirty="0">
                <a:solidFill>
                  <a:schemeClr val="bg1"/>
                </a:solidFill>
              </a:rPr>
              <a:t>Mechanical Building Services Engineer</a:t>
            </a:r>
            <a:endParaRPr lang="en-US" dirty="0">
              <a:solidFill>
                <a:schemeClr val="bg1"/>
              </a:solidFill>
            </a:endParaRPr>
          </a:p>
        </p:txBody>
      </p:sp>
      <p:pic>
        <p:nvPicPr>
          <p:cNvPr id="11" name="Picture Placeholder 10">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943410" y="2673837"/>
            <a:ext cx="4133890" cy="3275710"/>
          </a:xfrm>
        </p:spPr>
      </p:pic>
      <p:sp>
        <p:nvSpPr>
          <p:cNvPr id="4" name="Text Placeholder 3"/>
          <p:cNvSpPr>
            <a:spLocks noGrp="1"/>
          </p:cNvSpPr>
          <p:nvPr>
            <p:ph type="body" sz="quarter" idx="18"/>
          </p:nvPr>
        </p:nvSpPr>
        <p:spPr>
          <a:xfrm rot="20942839">
            <a:off x="682875" y="2335125"/>
            <a:ext cx="985610" cy="424732"/>
          </a:xfrm>
        </p:spPr>
        <p:txBody>
          <a:bodyPr/>
          <a:lstStyle/>
          <a:p>
            <a:r>
              <a:rPr lang="en-US" sz="2400" dirty="0"/>
              <a:t>Sally</a:t>
            </a:r>
          </a:p>
        </p:txBody>
      </p:sp>
      <p:sp>
        <p:nvSpPr>
          <p:cNvPr id="5" name="Text Placeholder 4"/>
          <p:cNvSpPr>
            <a:spLocks noGrp="1"/>
          </p:cNvSpPr>
          <p:nvPr>
            <p:ph type="body" sz="quarter" idx="19"/>
          </p:nvPr>
        </p:nvSpPr>
        <p:spPr>
          <a:xfrm rot="21300000">
            <a:off x="6468595" y="4542779"/>
            <a:ext cx="4575678" cy="1554930"/>
          </a:xfrm>
        </p:spPr>
        <p:txBody>
          <a:bodyPr/>
          <a:lstStyle/>
          <a:p>
            <a:r>
              <a:rPr lang="en-US" b="1" dirty="0"/>
              <a:t>What made you decide to become an engineer?</a:t>
            </a:r>
          </a:p>
          <a:p>
            <a:r>
              <a:rPr lang="en-US" dirty="0"/>
              <a:t>“I read up about engineering and </a:t>
            </a:r>
            <a:r>
              <a:rPr lang="en-US" dirty="0" err="1"/>
              <a:t>realised</a:t>
            </a:r>
            <a:r>
              <a:rPr lang="en-US" dirty="0"/>
              <a:t> how important it is to our daily lives and how it helps better the lives of people all around the world. I knew then that by studying engineering, I could also help to make a difference.”</a:t>
            </a:r>
          </a:p>
          <a:p>
            <a:endParaRPr lang="en-US" dirty="0"/>
          </a:p>
        </p:txBody>
      </p:sp>
      <p:sp>
        <p:nvSpPr>
          <p:cNvPr id="6" name="Text Placeholder 5"/>
          <p:cNvSpPr>
            <a:spLocks noGrp="1"/>
          </p:cNvSpPr>
          <p:nvPr>
            <p:ph type="body" sz="quarter" idx="21"/>
          </p:nvPr>
        </p:nvSpPr>
        <p:spPr/>
        <p:txBody>
          <a:bodyPr/>
          <a:lstStyle/>
          <a:p>
            <a:endParaRPr lang="en-US"/>
          </a:p>
        </p:txBody>
      </p:sp>
      <p:sp>
        <p:nvSpPr>
          <p:cNvPr id="7" name="Text Placeholder 6"/>
          <p:cNvSpPr>
            <a:spLocks noGrp="1"/>
          </p:cNvSpPr>
          <p:nvPr>
            <p:ph type="body" sz="quarter" idx="14"/>
          </p:nvPr>
        </p:nvSpPr>
        <p:spPr/>
        <p:txBody>
          <a:bodyPr/>
          <a:lstStyle/>
          <a:p>
            <a:r>
              <a:rPr lang="en-US" dirty="0"/>
              <a:t>Helps make buildings comfortable by looking at heating, CO2 levels, humidity and design</a:t>
            </a:r>
          </a:p>
          <a:p>
            <a:endParaRPr lang="en-US" dirty="0"/>
          </a:p>
        </p:txBody>
      </p:sp>
      <p:sp>
        <p:nvSpPr>
          <p:cNvPr id="8" name="Text Placeholder 7"/>
          <p:cNvSpPr>
            <a:spLocks noGrp="1"/>
          </p:cNvSpPr>
          <p:nvPr>
            <p:ph type="body" sz="quarter" idx="22"/>
          </p:nvPr>
        </p:nvSpPr>
        <p:spPr/>
        <p:txBody>
          <a:bodyPr/>
          <a:lstStyle/>
          <a:p>
            <a:r>
              <a:rPr lang="en-US" b="1" dirty="0"/>
              <a:t>Employer</a:t>
            </a:r>
            <a:r>
              <a:rPr lang="en-US" dirty="0"/>
              <a:t> – Arup</a:t>
            </a:r>
          </a:p>
          <a:p>
            <a:r>
              <a:rPr lang="en-US" b="1" dirty="0"/>
              <a:t>A-levels</a:t>
            </a:r>
            <a:r>
              <a:rPr lang="en-US" dirty="0"/>
              <a:t> - physics, </a:t>
            </a:r>
            <a:r>
              <a:rPr lang="en-US" dirty="0" err="1"/>
              <a:t>maths</a:t>
            </a:r>
            <a:r>
              <a:rPr lang="en-US" dirty="0"/>
              <a:t>, biology</a:t>
            </a:r>
          </a:p>
          <a:p>
            <a:r>
              <a:rPr lang="en-US" b="1" dirty="0"/>
              <a:t>Degree </a:t>
            </a:r>
            <a:r>
              <a:rPr lang="en-US" dirty="0"/>
              <a:t>- MEng Mechanical Engineering with Sustainability, University of Warwick</a:t>
            </a:r>
          </a:p>
          <a:p>
            <a:endParaRPr lang="en-US" dirty="0"/>
          </a:p>
        </p:txBody>
      </p:sp>
      <p:pic>
        <p:nvPicPr>
          <p:cNvPr id="14" name="Picture Placeholder 13"/>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a:xfrm rot="389805">
            <a:off x="9830027" y="2876276"/>
            <a:ext cx="1546104" cy="1546104"/>
          </a:xfrm>
        </p:spPr>
      </p:pic>
      <p:grpSp>
        <p:nvGrpSpPr>
          <p:cNvPr id="18" name="Group 17"/>
          <p:cNvGrpSpPr/>
          <p:nvPr/>
        </p:nvGrpSpPr>
        <p:grpSpPr>
          <a:xfrm>
            <a:off x="247355" y="6237312"/>
            <a:ext cx="2005528" cy="476672"/>
            <a:chOff x="247355" y="6237312"/>
            <a:chExt cx="2005528" cy="476672"/>
          </a:xfrm>
        </p:grpSpPr>
        <p:pic>
          <p:nvPicPr>
            <p:cNvPr id="19" name="Picture 18">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20" name="TextBox 19">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pic>
        <p:nvPicPr>
          <p:cNvPr id="13" name="Picture 1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10752026" y="1494831"/>
            <a:ext cx="1151598" cy="671380"/>
          </a:xfrm>
          <a:prstGeom prst="rect">
            <a:avLst/>
          </a:prstGeom>
        </p:spPr>
      </p:pic>
    </p:spTree>
    <p:extLst>
      <p:ext uri="{BB962C8B-B14F-4D97-AF65-F5344CB8AC3E}">
        <p14:creationId xmlns:p14="http://schemas.microsoft.com/office/powerpoint/2010/main" val="1429045771"/>
      </p:ext>
    </p:extLst>
  </p:cSld>
  <p:clrMapOvr>
    <a:masterClrMapping/>
  </p:clrMapOvr>
  <p:transition spd="slow">
    <p:push/>
  </p:transition>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 name="Picture Placeholder 13">
            <a:hlinkClick r:id="rId3"/>
          </p:cNvPr>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a:stretch>
            <a:fillRect/>
          </a:stretch>
        </p:blipFill>
        <p:spPr>
          <a:xfrm>
            <a:off x="1100669" y="2854469"/>
            <a:ext cx="3776131" cy="2992221"/>
          </a:xfrm>
        </p:spPr>
      </p:pic>
      <p:sp>
        <p:nvSpPr>
          <p:cNvPr id="2" name="Title 1"/>
          <p:cNvSpPr>
            <a:spLocks noGrp="1"/>
          </p:cNvSpPr>
          <p:nvPr>
            <p:ph type="title"/>
          </p:nvPr>
        </p:nvSpPr>
        <p:spPr/>
        <p:txBody>
          <a:bodyPr/>
          <a:lstStyle/>
          <a:p>
            <a:pPr algn="l"/>
            <a:r>
              <a:rPr lang="en-GB" dirty="0">
                <a:solidFill>
                  <a:schemeClr val="bg1"/>
                </a:solidFill>
              </a:rPr>
              <a:t>Traffic Control Engineer</a:t>
            </a:r>
            <a:endParaRPr lang="en-US" dirty="0">
              <a:solidFill>
                <a:schemeClr val="bg1"/>
              </a:solidFill>
            </a:endParaRPr>
          </a:p>
        </p:txBody>
      </p:sp>
      <p:sp>
        <p:nvSpPr>
          <p:cNvPr id="4" name="Text Placeholder 3"/>
          <p:cNvSpPr>
            <a:spLocks noGrp="1"/>
          </p:cNvSpPr>
          <p:nvPr>
            <p:ph type="body" sz="quarter" idx="18"/>
          </p:nvPr>
        </p:nvSpPr>
        <p:spPr>
          <a:xfrm rot="20700000">
            <a:off x="890113" y="2410662"/>
            <a:ext cx="1440000" cy="424732"/>
          </a:xfrm>
        </p:spPr>
        <p:txBody>
          <a:bodyPr/>
          <a:lstStyle/>
          <a:p>
            <a:r>
              <a:rPr lang="en-US" sz="2400"/>
              <a:t>Kamlah</a:t>
            </a:r>
            <a:endParaRPr lang="en-US" sz="2400" dirty="0"/>
          </a:p>
        </p:txBody>
      </p:sp>
      <p:sp>
        <p:nvSpPr>
          <p:cNvPr id="5" name="Text Placeholder 4"/>
          <p:cNvSpPr>
            <a:spLocks noGrp="1"/>
          </p:cNvSpPr>
          <p:nvPr>
            <p:ph type="body" sz="quarter" idx="19"/>
          </p:nvPr>
        </p:nvSpPr>
        <p:spPr/>
        <p:txBody>
          <a:bodyPr/>
          <a:lstStyle/>
          <a:p>
            <a:r>
              <a:rPr lang="en-US" b="1" dirty="0"/>
              <a:t>What inspired you to become an engineer?</a:t>
            </a:r>
          </a:p>
          <a:p>
            <a:r>
              <a:rPr lang="en-US" dirty="0"/>
              <a:t>“I really wanted to have a career that could be technical, creative and allow me to solve problems, so I think engineering was the perfect career to combine these things.”</a:t>
            </a:r>
          </a:p>
          <a:p>
            <a:endParaRPr lang="en-US" dirty="0"/>
          </a:p>
        </p:txBody>
      </p:sp>
      <p:sp>
        <p:nvSpPr>
          <p:cNvPr id="6" name="Text Placeholder 5"/>
          <p:cNvSpPr>
            <a:spLocks noGrp="1"/>
          </p:cNvSpPr>
          <p:nvPr>
            <p:ph type="body" sz="quarter" idx="21"/>
          </p:nvPr>
        </p:nvSpPr>
        <p:spPr/>
        <p:txBody>
          <a:bodyPr/>
          <a:lstStyle/>
          <a:p>
            <a:endParaRPr lang="en-US"/>
          </a:p>
        </p:txBody>
      </p:sp>
      <p:sp>
        <p:nvSpPr>
          <p:cNvPr id="7" name="Text Placeholder 6"/>
          <p:cNvSpPr>
            <a:spLocks noGrp="1"/>
          </p:cNvSpPr>
          <p:nvPr>
            <p:ph type="body" sz="quarter" idx="14"/>
          </p:nvPr>
        </p:nvSpPr>
        <p:spPr/>
        <p:txBody>
          <a:bodyPr/>
          <a:lstStyle/>
          <a:p>
            <a:r>
              <a:rPr lang="en-US" dirty="0"/>
              <a:t>Designing and putting into action traffic control schemes at new crossings and making changes to existing traffic signals</a:t>
            </a:r>
          </a:p>
          <a:p>
            <a:endParaRPr lang="en-US" dirty="0"/>
          </a:p>
        </p:txBody>
      </p:sp>
      <p:sp>
        <p:nvSpPr>
          <p:cNvPr id="8" name="Text Placeholder 7"/>
          <p:cNvSpPr>
            <a:spLocks noGrp="1"/>
          </p:cNvSpPr>
          <p:nvPr>
            <p:ph type="body" sz="quarter" idx="22"/>
          </p:nvPr>
        </p:nvSpPr>
        <p:spPr>
          <a:xfrm rot="21300000">
            <a:off x="6303436" y="2811737"/>
            <a:ext cx="4631212" cy="1560347"/>
          </a:xfrm>
        </p:spPr>
        <p:txBody>
          <a:bodyPr/>
          <a:lstStyle/>
          <a:p>
            <a:r>
              <a:rPr lang="en-US" b="1" dirty="0"/>
              <a:t>Employer </a:t>
            </a:r>
            <a:r>
              <a:rPr lang="en-US" dirty="0"/>
              <a:t>– Transport for London</a:t>
            </a:r>
          </a:p>
          <a:p>
            <a:r>
              <a:rPr lang="en-US" b="1" dirty="0"/>
              <a:t>A-levels</a:t>
            </a:r>
            <a:r>
              <a:rPr lang="en-US" dirty="0"/>
              <a:t> - </a:t>
            </a:r>
            <a:r>
              <a:rPr lang="en-US" dirty="0" err="1"/>
              <a:t>maths</a:t>
            </a:r>
            <a:r>
              <a:rPr lang="en-US" dirty="0"/>
              <a:t>, physics, chemistry, art</a:t>
            </a:r>
          </a:p>
          <a:p>
            <a:r>
              <a:rPr lang="en-US" b="1" dirty="0"/>
              <a:t>Degree </a:t>
            </a:r>
            <a:r>
              <a:rPr lang="en-US" dirty="0"/>
              <a:t>- BEng, Electronic Engineering with Communications, University College London, MSc, Physics, Optics and Photonics, Imperial College London</a:t>
            </a:r>
          </a:p>
          <a:p>
            <a:endParaRPr lang="en-US" dirty="0"/>
          </a:p>
        </p:txBody>
      </p:sp>
      <p:pic>
        <p:nvPicPr>
          <p:cNvPr id="12" name="Picture Placeholder 11"/>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a:stretch>
            <a:fillRect/>
          </a:stretch>
        </p:blipFill>
        <p:spPr>
          <a:xfrm rot="389805">
            <a:off x="9796463" y="4244975"/>
            <a:ext cx="1546225" cy="1544638"/>
          </a:xfrm>
        </p:spPr>
      </p:pic>
      <p:grpSp>
        <p:nvGrpSpPr>
          <p:cNvPr id="18" name="Group 17"/>
          <p:cNvGrpSpPr/>
          <p:nvPr/>
        </p:nvGrpSpPr>
        <p:grpSpPr>
          <a:xfrm>
            <a:off x="247355" y="6237312"/>
            <a:ext cx="2005528" cy="476672"/>
            <a:chOff x="247355" y="6237312"/>
            <a:chExt cx="2005528" cy="476672"/>
          </a:xfrm>
        </p:grpSpPr>
        <p:pic>
          <p:nvPicPr>
            <p:cNvPr id="19" name="Picture 18">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20" name="TextBox 19">
              <a:hlinkClick r:id="rId6" action="ppaction://hlinksldjump"/>
            </p:cNvPr>
            <p:cNvSpPr txBox="1"/>
            <p:nvPr/>
          </p:nvSpPr>
          <p:spPr>
            <a:xfrm>
              <a:off x="788603" y="6237312"/>
              <a:ext cx="1464280" cy="476672"/>
            </a:xfrm>
            <a:prstGeom prst="rect">
              <a:avLst/>
            </a:prstGeom>
            <a:noFill/>
          </p:spPr>
          <p:txBody>
            <a:bodyPr wrap="none" rtlCol="0">
              <a:noAutofit/>
            </a:bodyPr>
            <a:lstStyle/>
            <a:p>
              <a:r>
                <a:rPr lang="en-US" sz="2000" b="1" dirty="0">
                  <a:solidFill>
                    <a:srgbClr val="ED6936"/>
                  </a:solidFill>
                </a:rPr>
                <a:t>Back</a:t>
              </a:r>
            </a:p>
          </p:txBody>
        </p:sp>
      </p:grpSp>
      <p:pic>
        <p:nvPicPr>
          <p:cNvPr id="13" name="Picture 1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6959688">
            <a:off x="5424714" y="5726859"/>
            <a:ext cx="1151598" cy="671380"/>
          </a:xfrm>
          <a:prstGeom prst="rect">
            <a:avLst/>
          </a:prstGeom>
        </p:spPr>
      </p:pic>
    </p:spTree>
    <p:extLst>
      <p:ext uri="{BB962C8B-B14F-4D97-AF65-F5344CB8AC3E}">
        <p14:creationId xmlns:p14="http://schemas.microsoft.com/office/powerpoint/2010/main" val="1874078186"/>
      </p:ext>
    </p:extLst>
  </p:cSld>
  <p:clrMapOvr>
    <a:masterClrMapping/>
  </p:clrMapOvr>
  <p:transition spd="slow">
    <p:push/>
  </p:transition>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295800" y="304702"/>
            <a:ext cx="6477000" cy="816470"/>
          </a:xfrm>
        </p:spPr>
        <p:txBody>
          <a:bodyPr/>
          <a:lstStyle/>
          <a:p>
            <a:r>
              <a:rPr lang="en-GB" dirty="0">
                <a:solidFill>
                  <a:schemeClr val="bg1"/>
                </a:solidFill>
              </a:rPr>
              <a:t>Section Supervisor, Network Rail</a:t>
            </a:r>
          </a:p>
        </p:txBody>
      </p:sp>
      <p:sp>
        <p:nvSpPr>
          <p:cNvPr id="5" name="Text Placeholder 4"/>
          <p:cNvSpPr>
            <a:spLocks noGrp="1"/>
          </p:cNvSpPr>
          <p:nvPr>
            <p:ph type="body" sz="quarter" idx="19"/>
          </p:nvPr>
        </p:nvSpPr>
        <p:spPr/>
        <p:txBody>
          <a:bodyPr/>
          <a:lstStyle/>
          <a:p>
            <a:r>
              <a:rPr lang="en-GB" b="1" dirty="0"/>
              <a:t>How important was studying maths and science in school for what you do now?</a:t>
            </a:r>
            <a:r>
              <a:rPr lang="en-GB" sz="800" dirty="0"/>
              <a:t/>
            </a:r>
            <a:br>
              <a:rPr lang="en-GB" sz="800" dirty="0"/>
            </a:br>
            <a:r>
              <a:rPr lang="en-GB" dirty="0"/>
              <a:t>“Extremely important! They provide the foundation of what I do every day; not only the knowledge gained from studying these subjects, but also the skills I learned and developed.”</a:t>
            </a:r>
          </a:p>
        </p:txBody>
      </p:sp>
      <p:sp>
        <p:nvSpPr>
          <p:cNvPr id="6" name="Text Placeholder 5"/>
          <p:cNvSpPr>
            <a:spLocks noGrp="1"/>
          </p:cNvSpPr>
          <p:nvPr>
            <p:ph type="body" sz="quarter" idx="21"/>
          </p:nvPr>
        </p:nvSpPr>
        <p:spPr/>
        <p:txBody>
          <a:bodyPr/>
          <a:lstStyle/>
          <a:p>
            <a:endParaRPr lang="en-GB"/>
          </a:p>
        </p:txBody>
      </p:sp>
      <p:sp>
        <p:nvSpPr>
          <p:cNvPr id="7" name="Text Placeholder 6"/>
          <p:cNvSpPr>
            <a:spLocks noGrp="1"/>
          </p:cNvSpPr>
          <p:nvPr>
            <p:ph type="body" sz="quarter" idx="14"/>
          </p:nvPr>
        </p:nvSpPr>
        <p:spPr>
          <a:xfrm rot="21300000">
            <a:off x="6125654" y="1615330"/>
            <a:ext cx="3931619" cy="1049609"/>
          </a:xfrm>
        </p:spPr>
        <p:txBody>
          <a:bodyPr/>
          <a:lstStyle/>
          <a:p>
            <a:r>
              <a:rPr lang="en-GB" dirty="0"/>
              <a:t>Inspects track to ensure they meet standards, plans the removal of rail defects and lead the installation of railway points and crossings.</a:t>
            </a:r>
          </a:p>
        </p:txBody>
      </p:sp>
      <p:sp>
        <p:nvSpPr>
          <p:cNvPr id="8" name="Text Placeholder 7"/>
          <p:cNvSpPr>
            <a:spLocks noGrp="1"/>
          </p:cNvSpPr>
          <p:nvPr>
            <p:ph type="body" sz="quarter" idx="22"/>
          </p:nvPr>
        </p:nvSpPr>
        <p:spPr>
          <a:xfrm rot="21300000">
            <a:off x="6304988" y="2842202"/>
            <a:ext cx="3931886" cy="1565421"/>
          </a:xfrm>
        </p:spPr>
        <p:txBody>
          <a:bodyPr/>
          <a:lstStyle/>
          <a:p>
            <a:r>
              <a:rPr lang="en-GB" b="1" dirty="0"/>
              <a:t>Employer</a:t>
            </a:r>
            <a:r>
              <a:rPr lang="en-GB" dirty="0"/>
              <a:t> – Network Rail</a:t>
            </a:r>
          </a:p>
          <a:p>
            <a:r>
              <a:rPr lang="en-GB" b="1" dirty="0"/>
              <a:t>Education</a:t>
            </a:r>
            <a:r>
              <a:rPr lang="en-GB" dirty="0"/>
              <a:t> - Edexcel BTEC Level 3 Subsidiary Diploma Distinction in engineering</a:t>
            </a:r>
          </a:p>
          <a:p>
            <a:r>
              <a:rPr lang="en-GB" dirty="0"/>
              <a:t>NVQ level 3 in Railway Engineering</a:t>
            </a:r>
            <a:br>
              <a:rPr lang="en-GB" dirty="0"/>
            </a:br>
            <a:r>
              <a:rPr lang="en-GB" dirty="0"/>
              <a:t>Institute of Leadership and Management (ILM) Level 3</a:t>
            </a:r>
          </a:p>
          <a:p>
            <a:endParaRPr lang="en-GB" dirty="0"/>
          </a:p>
        </p:txBody>
      </p:sp>
      <p:pic>
        <p:nvPicPr>
          <p:cNvPr id="13" name="Picture Placeholder 12"/>
          <p:cNvPicPr>
            <a:picLocks noGrp="1" noChangeAspect="1"/>
          </p:cNvPicPr>
          <p:nvPr>
            <p:ph type="pic" sz="quarter" idx="20"/>
          </p:nvPr>
        </p:nvPicPr>
        <p:blipFill rotWithShape="1">
          <a:blip r:embed="rId3" cstate="print">
            <a:extLst>
              <a:ext uri="{28A0092B-C50C-407E-A947-70E740481C1C}">
                <a14:useLocalDpi xmlns:a14="http://schemas.microsoft.com/office/drawing/2010/main" val="0"/>
              </a:ext>
            </a:extLst>
          </a:blip>
          <a:srcRect l="-1340"/>
          <a:stretch/>
        </p:blipFill>
        <p:spPr>
          <a:xfrm rot="389805">
            <a:off x="9999687" y="2942197"/>
            <a:ext cx="1546225" cy="1546225"/>
          </a:xfrm>
        </p:spPr>
      </p:pic>
      <p:pic>
        <p:nvPicPr>
          <p:cNvPr id="12" name="Picture Placeholder 11"/>
          <p:cNvPicPr>
            <a:picLocks noGrp="1" noChangeAspect="1"/>
          </p:cNvPicPr>
          <p:nvPr>
            <p:ph type="pic" sz="quarter" idx="17"/>
          </p:nvPr>
        </p:nvPicPr>
        <p:blipFill rotWithShape="1">
          <a:blip r:embed="rId4" cstate="print">
            <a:extLst>
              <a:ext uri="{28A0092B-C50C-407E-A947-70E740481C1C}">
                <a14:useLocalDpi xmlns:a14="http://schemas.microsoft.com/office/drawing/2010/main" val="0"/>
              </a:ext>
            </a:extLst>
          </a:blip>
          <a:srcRect/>
          <a:stretch/>
        </p:blipFill>
        <p:spPr>
          <a:xfrm>
            <a:off x="881742" y="2841172"/>
            <a:ext cx="3918113" cy="3233058"/>
          </a:xfrm>
        </p:spPr>
      </p:pic>
      <p:sp>
        <p:nvSpPr>
          <p:cNvPr id="4" name="Text Placeholder 3"/>
          <p:cNvSpPr>
            <a:spLocks noGrp="1"/>
          </p:cNvSpPr>
          <p:nvPr>
            <p:ph type="body" sz="quarter" idx="18"/>
          </p:nvPr>
        </p:nvSpPr>
        <p:spPr>
          <a:xfrm rot="-300000">
            <a:off x="694898" y="2647320"/>
            <a:ext cx="856137" cy="424732"/>
          </a:xfrm>
        </p:spPr>
        <p:txBody>
          <a:bodyPr/>
          <a:lstStyle/>
          <a:p>
            <a:r>
              <a:rPr lang="en-GB" sz="2400" dirty="0"/>
              <a:t>TJ</a:t>
            </a:r>
          </a:p>
        </p:txBody>
      </p:sp>
      <p:pic>
        <p:nvPicPr>
          <p:cNvPr id="14" name="Picture 13">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5" name="TextBox 14">
            <a:hlinkClick r:id="rId5" action="ppaction://hlinksldjump"/>
          </p:cNvPr>
          <p:cNvSpPr txBox="1"/>
          <p:nvPr/>
        </p:nvSpPr>
        <p:spPr>
          <a:xfrm>
            <a:off x="788603" y="6237312"/>
            <a:ext cx="1464280" cy="476672"/>
          </a:xfrm>
          <a:prstGeom prst="rect">
            <a:avLst/>
          </a:prstGeom>
          <a:noFill/>
        </p:spPr>
        <p:txBody>
          <a:bodyPr wrap="none" rtlCol="0">
            <a:noAutofit/>
          </a:bodyPr>
          <a:lstStyle/>
          <a:p>
            <a:r>
              <a:rPr lang="en-US" sz="2000" b="1" dirty="0">
                <a:solidFill>
                  <a:srgbClr val="ED6936"/>
                </a:solidFill>
              </a:rPr>
              <a:t>Back</a:t>
            </a:r>
          </a:p>
        </p:txBody>
      </p:sp>
      <p:sp>
        <p:nvSpPr>
          <p:cNvPr id="3" name="Rectangle 2">
            <a:hlinkClick r:id="rId5" action="ppaction://hlinksldjump"/>
          </p:cNvPr>
          <p:cNvSpPr/>
          <p:nvPr/>
        </p:nvSpPr>
        <p:spPr>
          <a:xfrm>
            <a:off x="0" y="6165304"/>
            <a:ext cx="2279576" cy="692696"/>
          </a:xfrm>
          <a:prstGeom prst="rect">
            <a:avLst/>
          </a:prstGeom>
          <a:solidFill>
            <a:schemeClr val="accent1">
              <a:alpha val="0"/>
            </a:schemeClr>
          </a:solidFill>
          <a:ln w="85725">
            <a:solidFill>
              <a:schemeClr val="bg1">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spTree>
    <p:extLst>
      <p:ext uri="{BB962C8B-B14F-4D97-AF65-F5344CB8AC3E}">
        <p14:creationId xmlns:p14="http://schemas.microsoft.com/office/powerpoint/2010/main" val="39498358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p:cNvSpPr>
            <a:spLocks noGrp="1"/>
          </p:cNvSpPr>
          <p:nvPr>
            <p:ph type="title"/>
          </p:nvPr>
        </p:nvSpPr>
        <p:spPr>
          <a:xfrm>
            <a:off x="4246713" y="195889"/>
            <a:ext cx="7051848" cy="816470"/>
          </a:xfrm>
        </p:spPr>
        <p:txBody>
          <a:bodyPr/>
          <a:lstStyle/>
          <a:p>
            <a:pPr algn="l"/>
            <a:r>
              <a:rPr lang="en-US" sz="3200" dirty="0">
                <a:solidFill>
                  <a:schemeClr val="bg1"/>
                </a:solidFill>
                <a:effectLst>
                  <a:outerShdw blurRad="38100" dist="38100" dir="2700000" algn="tl">
                    <a:srgbClr val="000000">
                      <a:alpha val="43137"/>
                    </a:srgbClr>
                  </a:outerShdw>
                </a:effectLst>
              </a:rPr>
              <a:t>Make a Difference – be an Engineer</a:t>
            </a:r>
          </a:p>
        </p:txBody>
      </p:sp>
      <p:pic>
        <p:nvPicPr>
          <p:cNvPr id="4" name="Picture Placeholder 3"/>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a:stretch>
            <a:fillRect/>
          </a:stretch>
        </p:blipFill>
        <p:spPr/>
      </p:pic>
      <p:pic>
        <p:nvPicPr>
          <p:cNvPr id="2" name="Picture 1">
            <a:hlinkClick r:id="" action="ppaction://customshow?id=1"/>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688" y="872716"/>
            <a:ext cx="12193057" cy="4896544"/>
          </a:xfrm>
          <a:prstGeom prst="rect">
            <a:avLst/>
          </a:prstGeom>
        </p:spPr>
      </p:pic>
      <p:sp>
        <p:nvSpPr>
          <p:cNvPr id="11" name="Text Placeholder 20"/>
          <p:cNvSpPr>
            <a:spLocks noGrp="1"/>
          </p:cNvSpPr>
          <p:nvPr>
            <p:ph type="body" sz="quarter" idx="11"/>
          </p:nvPr>
        </p:nvSpPr>
        <p:spPr>
          <a:xfrm>
            <a:off x="4246713" y="5857500"/>
            <a:ext cx="3698574" cy="903662"/>
          </a:xfrm>
        </p:spPr>
        <p:txBody>
          <a:bodyPr/>
          <a:lstStyle/>
          <a:p>
            <a:r>
              <a:rPr lang="en-GB" dirty="0"/>
              <a:t>Presenter name</a:t>
            </a:r>
          </a:p>
        </p:txBody>
      </p:sp>
      <p:sp>
        <p:nvSpPr>
          <p:cNvPr id="12" name="Date Placeholder 8"/>
          <p:cNvSpPr>
            <a:spLocks noGrp="1"/>
          </p:cNvSpPr>
          <p:nvPr>
            <p:ph type="dt" sz="half" idx="10"/>
          </p:nvPr>
        </p:nvSpPr>
        <p:spPr>
          <a:xfrm>
            <a:off x="5203081" y="6316627"/>
            <a:ext cx="1785837" cy="365125"/>
          </a:xfrm>
        </p:spPr>
        <p:txBody>
          <a:bodyPr/>
          <a:lstStyle/>
          <a:p>
            <a:fld id="{25A1E4AC-797A-4E70-B24B-1C5542E98B7D}" type="datetime1">
              <a:rPr lang="en-GB" smtClean="0"/>
              <a:pPr/>
              <a:t>01/10/2017</a:t>
            </a:fld>
            <a:endParaRPr lang="en-GB" dirty="0"/>
          </a:p>
        </p:txBody>
      </p:sp>
    </p:spTree>
    <p:extLst>
      <p:ext uri="{BB962C8B-B14F-4D97-AF65-F5344CB8AC3E}">
        <p14:creationId xmlns:p14="http://schemas.microsoft.com/office/powerpoint/2010/main" val="721482739"/>
      </p:ext>
    </p:extLst>
  </p:cSld>
  <p:clrMapOvr>
    <a:masterClrMapping/>
  </p:clrMapOvr>
  <mc:AlternateContent xmlns:mc="http://schemas.openxmlformats.org/markup-compatibility/2006" xmlns:p14="http://schemas.microsoft.com/office/powerpoint/2010/main">
    <mc:Choice Requires="p14">
      <p:transition spd="med" p14:dur="700" advTm="3000">
        <p:fade/>
      </p:transition>
    </mc:Choice>
    <mc:Fallback xmlns="">
      <p:transition spd="med" advTm="3000">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About me</a:t>
            </a: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Text Placeholder 4"/>
          <p:cNvSpPr>
            <a:spLocks noGrp="1"/>
          </p:cNvSpPr>
          <p:nvPr>
            <p:ph type="body" sz="quarter" idx="12"/>
          </p:nvPr>
        </p:nvSpPr>
        <p:spPr/>
        <p:txBody>
          <a:bodyPr/>
          <a:lstStyle/>
          <a:p>
            <a:endParaRPr lang="en-US"/>
          </a:p>
        </p:txBody>
      </p:sp>
      <p:sp>
        <p:nvSpPr>
          <p:cNvPr id="6" name="Text Placeholder 5"/>
          <p:cNvSpPr>
            <a:spLocks noGrp="1"/>
          </p:cNvSpPr>
          <p:nvPr>
            <p:ph type="body" sz="quarter" idx="13"/>
          </p:nvPr>
        </p:nvSpPr>
        <p:spPr/>
        <p:txBody>
          <a:bodyPr/>
          <a:lstStyle/>
          <a:p>
            <a:endParaRPr lang="en-US"/>
          </a:p>
        </p:txBody>
      </p:sp>
      <p:sp>
        <p:nvSpPr>
          <p:cNvPr id="7" name="Text Placeholder 6"/>
          <p:cNvSpPr>
            <a:spLocks noGrp="1"/>
          </p:cNvSpPr>
          <p:nvPr>
            <p:ph type="body" sz="quarter" idx="14"/>
          </p:nvPr>
        </p:nvSpPr>
        <p:spPr/>
        <p:txBody>
          <a:bodyPr/>
          <a:lstStyle/>
          <a:p>
            <a:endParaRPr lang="en-US"/>
          </a:p>
        </p:txBody>
      </p:sp>
      <p:sp>
        <p:nvSpPr>
          <p:cNvPr id="8" name="Text Placeholder 7"/>
          <p:cNvSpPr>
            <a:spLocks noGrp="1"/>
          </p:cNvSpPr>
          <p:nvPr>
            <p:ph type="body" sz="quarter" idx="15"/>
          </p:nvPr>
        </p:nvSpPr>
        <p:spPr/>
        <p:txBody>
          <a:bodyPr/>
          <a:lstStyle/>
          <a:p>
            <a:endParaRPr lang="en-US"/>
          </a:p>
        </p:txBody>
      </p:sp>
    </p:spTree>
    <p:extLst>
      <p:ext uri="{BB962C8B-B14F-4D97-AF65-F5344CB8AC3E}">
        <p14:creationId xmlns:p14="http://schemas.microsoft.com/office/powerpoint/2010/main" val="8105507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algn="l"/>
            <a:r>
              <a:rPr lang="en-US" dirty="0">
                <a:solidFill>
                  <a:schemeClr val="bg1"/>
                </a:solidFill>
              </a:rPr>
              <a:t>We need you!</a:t>
            </a:r>
            <a:endParaRPr lang="en-GB" dirty="0">
              <a:solidFill>
                <a:schemeClr val="bg1"/>
              </a:solidFill>
            </a:endParaRPr>
          </a:p>
        </p:txBody>
      </p:sp>
      <p:sp>
        <p:nvSpPr>
          <p:cNvPr id="4" name="Text Placeholder 3"/>
          <p:cNvSpPr txBox="1">
            <a:spLocks/>
          </p:cNvSpPr>
          <p:nvPr/>
        </p:nvSpPr>
        <p:spPr>
          <a:xfrm rot="21269353">
            <a:off x="1102720" y="1528440"/>
            <a:ext cx="4170214" cy="542045"/>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solidFill>
                  <a:schemeClr val="bg1"/>
                </a:solidFill>
                <a:latin typeface="Sketch Block Bold"/>
                <a:cs typeface="Sketch Block Bold"/>
              </a:rPr>
              <a:t>Engineers are in demand</a:t>
            </a:r>
          </a:p>
        </p:txBody>
      </p:sp>
      <p:sp>
        <p:nvSpPr>
          <p:cNvPr id="2" name="TextBox 1"/>
          <p:cNvSpPr txBox="1"/>
          <p:nvPr/>
        </p:nvSpPr>
        <p:spPr>
          <a:xfrm>
            <a:off x="1631504" y="2535167"/>
            <a:ext cx="3852428" cy="584775"/>
          </a:xfrm>
          <a:prstGeom prst="rect">
            <a:avLst/>
          </a:prstGeom>
          <a:noFill/>
        </p:spPr>
        <p:txBody>
          <a:bodyPr wrap="square" rtlCol="0">
            <a:spAutoFit/>
          </a:bodyPr>
          <a:lstStyle/>
          <a:p>
            <a:r>
              <a:rPr lang="en-US" sz="1600" b="1" dirty="0"/>
              <a:t>Engineers</a:t>
            </a:r>
            <a:r>
              <a:rPr lang="en-US" sz="1600" dirty="0"/>
              <a:t> and </a:t>
            </a:r>
            <a:r>
              <a:rPr lang="en-US" sz="1600" b="1" dirty="0"/>
              <a:t>technicians</a:t>
            </a:r>
            <a:r>
              <a:rPr lang="en-US" sz="1600" dirty="0"/>
              <a:t> are among the most </a:t>
            </a:r>
            <a:r>
              <a:rPr lang="en-US" sz="1600" b="1" dirty="0">
                <a:solidFill>
                  <a:srgbClr val="00B050"/>
                </a:solidFill>
              </a:rPr>
              <a:t>in-demand jobs in the world</a:t>
            </a:r>
          </a:p>
        </p:txBody>
      </p:sp>
      <p:sp>
        <p:nvSpPr>
          <p:cNvPr id="6" name="TextBox 5"/>
          <p:cNvSpPr txBox="1"/>
          <p:nvPr/>
        </p:nvSpPr>
        <p:spPr>
          <a:xfrm>
            <a:off x="3215680" y="4022793"/>
            <a:ext cx="3024335" cy="584775"/>
          </a:xfrm>
          <a:prstGeom prst="rect">
            <a:avLst/>
          </a:prstGeom>
          <a:noFill/>
        </p:spPr>
        <p:txBody>
          <a:bodyPr wrap="square" rtlCol="0">
            <a:spAutoFit/>
          </a:bodyPr>
          <a:lstStyle/>
          <a:p>
            <a:r>
              <a:rPr lang="en-US" sz="1600" dirty="0"/>
              <a:t>We need more young people to </a:t>
            </a:r>
            <a:r>
              <a:rPr lang="en-US" sz="1600" b="1" dirty="0">
                <a:solidFill>
                  <a:srgbClr val="00B050"/>
                </a:solidFill>
              </a:rPr>
              <a:t>become engineers</a:t>
            </a:r>
          </a:p>
        </p:txBody>
      </p:sp>
      <p:grpSp>
        <p:nvGrpSpPr>
          <p:cNvPr id="46" name="Group 45"/>
          <p:cNvGrpSpPr/>
          <p:nvPr/>
        </p:nvGrpSpPr>
        <p:grpSpPr>
          <a:xfrm>
            <a:off x="7009779" y="1622034"/>
            <a:ext cx="4536504" cy="1548055"/>
            <a:chOff x="7009779" y="1622034"/>
            <a:chExt cx="4536504" cy="1548055"/>
          </a:xfrm>
        </p:grpSpPr>
        <p:sp>
          <p:nvSpPr>
            <p:cNvPr id="5" name="TextBox 4"/>
            <p:cNvSpPr txBox="1"/>
            <p:nvPr/>
          </p:nvSpPr>
          <p:spPr>
            <a:xfrm>
              <a:off x="7009779" y="2339092"/>
              <a:ext cx="4077518" cy="830997"/>
            </a:xfrm>
            <a:prstGeom prst="rect">
              <a:avLst/>
            </a:prstGeom>
            <a:noFill/>
          </p:spPr>
          <p:txBody>
            <a:bodyPr wrap="square" rtlCol="0">
              <a:spAutoFit/>
            </a:bodyPr>
            <a:lstStyle/>
            <a:p>
              <a:r>
                <a:rPr lang="en-US" sz="1600" dirty="0"/>
                <a:t>The number of people with </a:t>
              </a:r>
              <a:r>
                <a:rPr lang="en-US" sz="1600" b="1" dirty="0">
                  <a:solidFill>
                    <a:srgbClr val="00B050"/>
                  </a:solidFill>
                </a:rPr>
                <a:t>engineering skills</a:t>
              </a:r>
              <a:r>
                <a:rPr lang="en-US" sz="1600" dirty="0"/>
                <a:t> needed by engineering companies between 2012 and 2022</a:t>
              </a:r>
              <a:endParaRPr lang="en-US" sz="1600" dirty="0">
                <a:solidFill>
                  <a:schemeClr val="accent2"/>
                </a:solidFill>
              </a:endParaRPr>
            </a:p>
          </p:txBody>
        </p:sp>
        <p:sp>
          <p:nvSpPr>
            <p:cNvPr id="8" name="TextBox 7"/>
            <p:cNvSpPr txBox="1"/>
            <p:nvPr/>
          </p:nvSpPr>
          <p:spPr>
            <a:xfrm>
              <a:off x="7009779" y="1622034"/>
              <a:ext cx="4536504" cy="830997"/>
            </a:xfrm>
            <a:prstGeom prst="rect">
              <a:avLst/>
            </a:prstGeom>
            <a:noFill/>
          </p:spPr>
          <p:txBody>
            <a:bodyPr wrap="square" rtlCol="0">
              <a:spAutoFit/>
            </a:bodyPr>
            <a:lstStyle/>
            <a:p>
              <a:r>
                <a:rPr lang="en-US" sz="4800" b="1" dirty="0">
                  <a:solidFill>
                    <a:srgbClr val="00B050"/>
                  </a:solidFill>
                </a:rPr>
                <a:t>1.82 million</a:t>
              </a:r>
            </a:p>
          </p:txBody>
        </p:sp>
      </p:grpSp>
      <p:sp>
        <p:nvSpPr>
          <p:cNvPr id="7" name="TextBox 6"/>
          <p:cNvSpPr txBox="1"/>
          <p:nvPr/>
        </p:nvSpPr>
        <p:spPr>
          <a:xfrm>
            <a:off x="3650140" y="5484799"/>
            <a:ext cx="5637006" cy="584775"/>
          </a:xfrm>
          <a:prstGeom prst="rect">
            <a:avLst/>
          </a:prstGeom>
          <a:noFill/>
        </p:spPr>
        <p:txBody>
          <a:bodyPr wrap="square" rtlCol="0">
            <a:spAutoFit/>
          </a:bodyPr>
          <a:lstStyle/>
          <a:p>
            <a:r>
              <a:rPr lang="en-US" sz="1600" dirty="0"/>
              <a:t>We need to </a:t>
            </a:r>
            <a:r>
              <a:rPr lang="en-US" sz="1600" b="1" dirty="0">
                <a:solidFill>
                  <a:srgbClr val="00B050"/>
                </a:solidFill>
              </a:rPr>
              <a:t>double the number of graduates and apprentices</a:t>
            </a:r>
            <a:r>
              <a:rPr lang="en-US" sz="1600" dirty="0"/>
              <a:t> entering the engineering industry.</a:t>
            </a:r>
            <a:endParaRPr lang="en-US" sz="1600" dirty="0">
              <a:solidFill>
                <a:schemeClr val="accent2"/>
              </a:solidFill>
            </a:endParaRPr>
          </a:p>
        </p:txBody>
      </p:sp>
      <p:grpSp>
        <p:nvGrpSpPr>
          <p:cNvPr id="49" name="Group 48"/>
          <p:cNvGrpSpPr/>
          <p:nvPr/>
        </p:nvGrpSpPr>
        <p:grpSpPr>
          <a:xfrm>
            <a:off x="1631504" y="3221620"/>
            <a:ext cx="3872842" cy="99368"/>
            <a:chOff x="1611090" y="3199296"/>
            <a:chExt cx="3872842" cy="99368"/>
          </a:xfrm>
        </p:grpSpPr>
        <p:cxnSp>
          <p:nvCxnSpPr>
            <p:cNvPr id="18" name="Straight Connector 17"/>
            <p:cNvCxnSpPr/>
            <p:nvPr/>
          </p:nvCxnSpPr>
          <p:spPr>
            <a:xfrm>
              <a:off x="1775520" y="3248980"/>
              <a:ext cx="3708412"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1611090" y="3199296"/>
              <a:ext cx="99368" cy="99368"/>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grpSp>
      <p:cxnSp>
        <p:nvCxnSpPr>
          <p:cNvPr id="20" name="Straight Connector 19"/>
          <p:cNvCxnSpPr/>
          <p:nvPr/>
        </p:nvCxnSpPr>
        <p:spPr>
          <a:xfrm>
            <a:off x="5483932" y="1938280"/>
            <a:ext cx="0" cy="134102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nvGrpSpPr>
          <p:cNvPr id="50" name="Group 49"/>
          <p:cNvGrpSpPr/>
          <p:nvPr/>
        </p:nvGrpSpPr>
        <p:grpSpPr>
          <a:xfrm>
            <a:off x="9390183" y="2936168"/>
            <a:ext cx="108133" cy="792200"/>
            <a:chOff x="9390183" y="2936168"/>
            <a:chExt cx="108133" cy="792200"/>
          </a:xfrm>
        </p:grpSpPr>
        <p:sp>
          <p:nvSpPr>
            <p:cNvPr id="25" name="Oval 24"/>
            <p:cNvSpPr/>
            <p:nvPr/>
          </p:nvSpPr>
          <p:spPr>
            <a:xfrm>
              <a:off x="9390183" y="2936168"/>
              <a:ext cx="108133" cy="108133"/>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cxnSp>
          <p:nvCxnSpPr>
            <p:cNvPr id="28" name="Straight Connector 27"/>
            <p:cNvCxnSpPr/>
            <p:nvPr/>
          </p:nvCxnSpPr>
          <p:spPr>
            <a:xfrm>
              <a:off x="9444250" y="3098368"/>
              <a:ext cx="0" cy="63000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3161613" y="3674302"/>
            <a:ext cx="6282636" cy="108133"/>
            <a:chOff x="3161613" y="3674302"/>
            <a:chExt cx="6282636" cy="108133"/>
          </a:xfrm>
        </p:grpSpPr>
        <p:cxnSp>
          <p:nvCxnSpPr>
            <p:cNvPr id="29" name="Straight Connector 28"/>
            <p:cNvCxnSpPr/>
            <p:nvPr/>
          </p:nvCxnSpPr>
          <p:spPr>
            <a:xfrm>
              <a:off x="3405082" y="3728368"/>
              <a:ext cx="6039167"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3161613" y="3674302"/>
              <a:ext cx="108133" cy="108133"/>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grpSp>
      <p:grpSp>
        <p:nvGrpSpPr>
          <p:cNvPr id="52" name="Group 51"/>
          <p:cNvGrpSpPr/>
          <p:nvPr/>
        </p:nvGrpSpPr>
        <p:grpSpPr>
          <a:xfrm>
            <a:off x="2513541" y="4795179"/>
            <a:ext cx="108133" cy="982007"/>
            <a:chOff x="2513541" y="4795179"/>
            <a:chExt cx="108133" cy="982007"/>
          </a:xfrm>
        </p:grpSpPr>
        <p:cxnSp>
          <p:nvCxnSpPr>
            <p:cNvPr id="33" name="Straight Connector 32"/>
            <p:cNvCxnSpPr/>
            <p:nvPr/>
          </p:nvCxnSpPr>
          <p:spPr>
            <a:xfrm>
              <a:off x="2557868" y="5013176"/>
              <a:ext cx="0" cy="76401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2513541" y="4795179"/>
              <a:ext cx="108133" cy="108133"/>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grpSp>
      <p:cxnSp>
        <p:nvCxnSpPr>
          <p:cNvPr id="36" name="Straight Connector 35"/>
          <p:cNvCxnSpPr>
            <a:endCxn id="7" idx="1"/>
          </p:cNvCxnSpPr>
          <p:nvPr/>
        </p:nvCxnSpPr>
        <p:spPr>
          <a:xfrm>
            <a:off x="2541997" y="5777186"/>
            <a:ext cx="1108143" cy="1"/>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5483932" y="1911965"/>
            <a:ext cx="808613" cy="99368"/>
            <a:chOff x="5483932" y="1911965"/>
            <a:chExt cx="808613" cy="99368"/>
          </a:xfrm>
        </p:grpSpPr>
        <p:sp>
          <p:nvSpPr>
            <p:cNvPr id="38" name="Oval 37"/>
            <p:cNvSpPr/>
            <p:nvPr/>
          </p:nvSpPr>
          <p:spPr>
            <a:xfrm>
              <a:off x="6193177" y="1911965"/>
              <a:ext cx="99368" cy="99368"/>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cxnSp>
          <p:nvCxnSpPr>
            <p:cNvPr id="41" name="Straight Connector 40"/>
            <p:cNvCxnSpPr/>
            <p:nvPr/>
          </p:nvCxnSpPr>
          <p:spPr>
            <a:xfrm>
              <a:off x="5483932" y="1946349"/>
              <a:ext cx="684076" cy="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gr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06559" y="2116912"/>
            <a:ext cx="938784" cy="981456"/>
          </a:xfrm>
          <a:prstGeom prst="rect">
            <a:avLst/>
          </a:prstGeom>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3193" y="1936665"/>
            <a:ext cx="612113" cy="593895"/>
          </a:xfrm>
          <a:prstGeom prst="rect">
            <a:avLst/>
          </a:prstGeom>
        </p:spPr>
      </p:pic>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30872" y="3916222"/>
            <a:ext cx="1328261" cy="653000"/>
          </a:xfrm>
          <a:prstGeom prst="rect">
            <a:avLst/>
          </a:prstGeom>
        </p:spPr>
      </p:pic>
      <p:grpSp>
        <p:nvGrpSpPr>
          <p:cNvPr id="31" name="Group 30"/>
          <p:cNvGrpSpPr/>
          <p:nvPr/>
        </p:nvGrpSpPr>
        <p:grpSpPr>
          <a:xfrm>
            <a:off x="7212124" y="4343641"/>
            <a:ext cx="3831621" cy="1038850"/>
            <a:chOff x="7212124" y="4343641"/>
            <a:chExt cx="3831621" cy="1038850"/>
          </a:xfrm>
        </p:grpSpPr>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12124" y="4343641"/>
              <a:ext cx="475218" cy="1038849"/>
            </a:xfrm>
            <a:prstGeom prst="rect">
              <a:avLst/>
            </a:prstGeom>
          </p:spPr>
        </p:pic>
        <p:pic>
          <p:nvPicPr>
            <p:cNvPr id="11" name="Picture 1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656940" y="4343643"/>
              <a:ext cx="386805" cy="1038848"/>
            </a:xfrm>
            <a:prstGeom prst="rect">
              <a:avLst/>
            </a:prstGeom>
          </p:spPr>
        </p:pic>
        <p:pic>
          <p:nvPicPr>
            <p:cNvPr id="12" name="Picture 1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113541" y="4343641"/>
              <a:ext cx="475218" cy="1038849"/>
            </a:xfrm>
            <a:prstGeom prst="rect">
              <a:avLst/>
            </a:prstGeom>
          </p:spPr>
        </p:pic>
        <p:pic>
          <p:nvPicPr>
            <p:cNvPr id="14" name="Picture 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679513" y="4343643"/>
              <a:ext cx="386805" cy="1038848"/>
            </a:xfrm>
            <a:prstGeom prst="rect">
              <a:avLst/>
            </a:prstGeom>
          </p:spPr>
        </p:pic>
        <p:pic>
          <p:nvPicPr>
            <p:cNvPr id="15" name="Picture 1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146020" y="4403731"/>
              <a:ext cx="486270" cy="961487"/>
            </a:xfrm>
            <a:prstGeom prst="rect">
              <a:avLst/>
            </a:prstGeom>
          </p:spPr>
        </p:pic>
        <p:pic>
          <p:nvPicPr>
            <p:cNvPr id="21" name="Picture 2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711992" y="4403732"/>
              <a:ext cx="386805" cy="961486"/>
            </a:xfrm>
            <a:prstGeom prst="rect">
              <a:avLst/>
            </a:prstGeom>
          </p:spPr>
        </p:pic>
        <p:pic>
          <p:nvPicPr>
            <p:cNvPr id="22" name="Picture 2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178499" y="4403731"/>
              <a:ext cx="486270" cy="961487"/>
            </a:xfrm>
            <a:prstGeom prst="rect">
              <a:avLst/>
            </a:prstGeom>
          </p:spPr>
        </p:pic>
        <p:pic>
          <p:nvPicPr>
            <p:cNvPr id="23" name="Picture 2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744471" y="4403732"/>
              <a:ext cx="386805" cy="961486"/>
            </a:xfrm>
            <a:prstGeom prst="rect">
              <a:avLst/>
            </a:prstGeom>
          </p:spPr>
        </p:pic>
      </p:grpSp>
      <p:grpSp>
        <p:nvGrpSpPr>
          <p:cNvPr id="26" name="Group 25"/>
          <p:cNvGrpSpPr/>
          <p:nvPr/>
        </p:nvGrpSpPr>
        <p:grpSpPr>
          <a:xfrm>
            <a:off x="3726096" y="4788267"/>
            <a:ext cx="3361715" cy="598667"/>
            <a:chOff x="3550036" y="4911720"/>
            <a:chExt cx="5833490" cy="1038850"/>
          </a:xfrm>
        </p:grpSpPr>
        <p:pic>
          <p:nvPicPr>
            <p:cNvPr id="42" name="Picture 4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50036" y="4911720"/>
              <a:ext cx="475218" cy="1038849"/>
            </a:xfrm>
            <a:prstGeom prst="rect">
              <a:avLst/>
            </a:prstGeom>
          </p:spPr>
        </p:pic>
        <p:pic>
          <p:nvPicPr>
            <p:cNvPr id="43" name="Picture 4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994852" y="4911722"/>
              <a:ext cx="386805" cy="1038848"/>
            </a:xfrm>
            <a:prstGeom prst="rect">
              <a:avLst/>
            </a:prstGeom>
          </p:spPr>
        </p:pic>
        <p:pic>
          <p:nvPicPr>
            <p:cNvPr id="44" name="Picture 4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451453" y="4911720"/>
              <a:ext cx="475218" cy="1038849"/>
            </a:xfrm>
            <a:prstGeom prst="rect">
              <a:avLst/>
            </a:prstGeom>
          </p:spPr>
        </p:pic>
        <p:pic>
          <p:nvPicPr>
            <p:cNvPr id="45" name="Picture 4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017425" y="4911722"/>
              <a:ext cx="386805" cy="1038848"/>
            </a:xfrm>
            <a:prstGeom prst="rect">
              <a:avLst/>
            </a:prstGeom>
          </p:spPr>
        </p:pic>
        <p:pic>
          <p:nvPicPr>
            <p:cNvPr id="47" name="Picture 4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483932" y="4971810"/>
              <a:ext cx="486270" cy="961487"/>
            </a:xfrm>
            <a:prstGeom prst="rect">
              <a:avLst/>
            </a:prstGeom>
          </p:spPr>
        </p:pic>
        <p:pic>
          <p:nvPicPr>
            <p:cNvPr id="54" name="Picture 5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49904" y="4971811"/>
              <a:ext cx="386805" cy="961486"/>
            </a:xfrm>
            <a:prstGeom prst="rect">
              <a:avLst/>
            </a:prstGeom>
          </p:spPr>
        </p:pic>
        <p:pic>
          <p:nvPicPr>
            <p:cNvPr id="55" name="Picture 5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516411" y="4971810"/>
              <a:ext cx="486270" cy="961487"/>
            </a:xfrm>
            <a:prstGeom prst="rect">
              <a:avLst/>
            </a:prstGeom>
          </p:spPr>
        </p:pic>
        <p:pic>
          <p:nvPicPr>
            <p:cNvPr id="56" name="Picture 5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082383" y="4971811"/>
              <a:ext cx="386805" cy="961486"/>
            </a:xfrm>
            <a:prstGeom prst="rect">
              <a:avLst/>
            </a:prstGeom>
          </p:spPr>
        </p:pic>
        <p:pic>
          <p:nvPicPr>
            <p:cNvPr id="57" name="Picture 5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897256" y="4971811"/>
              <a:ext cx="486270" cy="961486"/>
            </a:xfrm>
            <a:prstGeom prst="rect">
              <a:avLst/>
            </a:prstGeom>
          </p:spPr>
        </p:pic>
        <p:pic>
          <p:nvPicPr>
            <p:cNvPr id="58" name="Picture 5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463228" y="4971811"/>
              <a:ext cx="386804" cy="961486"/>
            </a:xfrm>
            <a:prstGeom prst="rect">
              <a:avLst/>
            </a:prstGeom>
          </p:spPr>
        </p:pic>
        <p:pic>
          <p:nvPicPr>
            <p:cNvPr id="59" name="Picture 5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929734" y="4971811"/>
              <a:ext cx="486270" cy="961486"/>
            </a:xfrm>
            <a:prstGeom prst="rect">
              <a:avLst/>
            </a:prstGeom>
          </p:spPr>
        </p:pic>
        <p:pic>
          <p:nvPicPr>
            <p:cNvPr id="60" name="Picture 5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495706" y="4971811"/>
              <a:ext cx="386804" cy="961486"/>
            </a:xfrm>
            <a:prstGeom prst="rect">
              <a:avLst/>
            </a:prstGeom>
          </p:spPr>
        </p:pic>
      </p:grpSp>
    </p:spTree>
    <p:extLst>
      <p:ext uri="{BB962C8B-B14F-4D97-AF65-F5344CB8AC3E}">
        <p14:creationId xmlns:p14="http://schemas.microsoft.com/office/powerpoint/2010/main" val="1991216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22" presetClass="entr" presetSubtype="8"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wipe(left)">
                                      <p:cBhvr>
                                        <p:cTn id="10" dur="500"/>
                                        <p:tgtEl>
                                          <p:spTgt spid="49"/>
                                        </p:tgtEl>
                                      </p:cBhvr>
                                    </p:animEffect>
                                  </p:childTnLst>
                                </p:cTn>
                              </p:par>
                            </p:childTnLst>
                          </p:cTn>
                        </p:par>
                        <p:par>
                          <p:cTn id="11" fill="hold">
                            <p:stCondLst>
                              <p:cond delay="500"/>
                            </p:stCondLst>
                            <p:childTnLst>
                              <p:par>
                                <p:cTn id="12" presetID="22" presetClass="entr" presetSubtype="4" fill="hold"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wipe(down)">
                                      <p:cBhvr>
                                        <p:cTn id="14" dur="500"/>
                                        <p:tgtEl>
                                          <p:spTgt spid="2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wipe(left)">
                                      <p:cBhvr>
                                        <p:cTn id="22" dur="500"/>
                                        <p:tgtEl>
                                          <p:spTgt spid="5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500"/>
                                        <p:tgtEl>
                                          <p:spTgt spid="46"/>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wipe(up)">
                                      <p:cBhvr>
                                        <p:cTn id="33" dur="500"/>
                                        <p:tgtEl>
                                          <p:spTgt spid="50"/>
                                        </p:tgtEl>
                                      </p:cBhvr>
                                    </p:animEffect>
                                  </p:childTnLst>
                                </p:cTn>
                              </p:par>
                            </p:childTnLst>
                          </p:cTn>
                        </p:par>
                        <p:par>
                          <p:cTn id="34" fill="hold">
                            <p:stCondLst>
                              <p:cond delay="3000"/>
                            </p:stCondLst>
                            <p:childTnLst>
                              <p:par>
                                <p:cTn id="35" presetID="22" presetClass="entr" presetSubtype="2" fill="hold"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right)">
                                      <p:cBhvr>
                                        <p:cTn id="37" dur="500"/>
                                        <p:tgtEl>
                                          <p:spTgt spid="51"/>
                                        </p:tgtEl>
                                      </p:cBhvr>
                                    </p:animEffect>
                                  </p:childTnLst>
                                </p:cTn>
                              </p:par>
                              <p:par>
                                <p:cTn id="38" presetID="22" presetClass="entr" presetSubtype="1" fill="hold"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wipe(up)">
                                      <p:cBhvr>
                                        <p:cTn id="40" dur="500"/>
                                        <p:tgtEl>
                                          <p:spTgt spid="52"/>
                                        </p:tgtEl>
                                      </p:cBhvr>
                                    </p:animEffect>
                                  </p:childTnLst>
                                </p:cTn>
                              </p:par>
                            </p:childTnLst>
                          </p:cTn>
                        </p:par>
                        <p:par>
                          <p:cTn id="41" fill="hold">
                            <p:stCondLst>
                              <p:cond delay="3500"/>
                            </p:stCondLst>
                            <p:childTnLst>
                              <p:par>
                                <p:cTn id="42" presetID="10"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childTnLst>
                          </p:cTn>
                        </p:par>
                        <p:par>
                          <p:cTn id="45" fill="hold">
                            <p:stCondLst>
                              <p:cond delay="4000"/>
                            </p:stCondLst>
                            <p:childTnLst>
                              <p:par>
                                <p:cTn id="46" presetID="22" presetClass="entr" presetSubtype="8" fill="hold"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wipe(left)">
                                      <p:cBhvr>
                                        <p:cTn id="48" dur="500"/>
                                        <p:tgtEl>
                                          <p:spTgt spid="36"/>
                                        </p:tgtEl>
                                      </p:cBhvr>
                                    </p:animEffect>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wipe(left)">
                                      <p:cBhvr>
                                        <p:cTn id="52" dur="500"/>
                                        <p:tgtEl>
                                          <p:spTgt spid="26"/>
                                        </p:tgtEl>
                                      </p:cBhvr>
                                    </p:animEffect>
                                  </p:childTnLst>
                                </p:cTn>
                              </p:par>
                            </p:childTnLst>
                          </p:cTn>
                        </p:par>
                        <p:par>
                          <p:cTn id="53" fill="hold">
                            <p:stCondLst>
                              <p:cond delay="5000"/>
                            </p:stCondLst>
                            <p:childTnLst>
                              <p:par>
                                <p:cTn id="54" presetID="22" presetClass="entr" presetSubtype="8" fill="hold" nodeType="after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wipe(left)">
                                      <p:cBhvr>
                                        <p:cTn id="5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62">
            <a:hlinkClick r:id="rId3"/>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5029" y="4523864"/>
            <a:ext cx="2999492" cy="2225233"/>
          </a:xfrm>
          <a:prstGeom prst="rect">
            <a:avLst/>
          </a:prstGeom>
        </p:spPr>
      </p:pic>
      <p:sp>
        <p:nvSpPr>
          <p:cNvPr id="2" name="Title 1"/>
          <p:cNvSpPr>
            <a:spLocks noGrp="1"/>
          </p:cNvSpPr>
          <p:nvPr>
            <p:ph type="title"/>
          </p:nvPr>
        </p:nvSpPr>
        <p:spPr>
          <a:xfrm>
            <a:off x="4017740" y="320489"/>
            <a:ext cx="6477000" cy="816470"/>
          </a:xfrm>
        </p:spPr>
        <p:txBody>
          <a:bodyPr/>
          <a:lstStyle/>
          <a:p>
            <a:r>
              <a:rPr lang="en-US" dirty="0">
                <a:solidFill>
                  <a:schemeClr val="bg1"/>
                </a:solidFill>
              </a:rPr>
              <a:t>Engineers are paid well</a:t>
            </a:r>
            <a:endParaRPr lang="en-GB" dirty="0"/>
          </a:p>
        </p:txBody>
      </p:sp>
      <p:sp>
        <p:nvSpPr>
          <p:cNvPr id="31" name="Text Placeholder 6"/>
          <p:cNvSpPr txBox="1">
            <a:spLocks/>
          </p:cNvSpPr>
          <p:nvPr/>
        </p:nvSpPr>
        <p:spPr>
          <a:xfrm rot="21300000">
            <a:off x="5621124" y="2516813"/>
            <a:ext cx="4278912" cy="1251653"/>
          </a:xfrm>
          <a:prstGeom prst="rect">
            <a:avLst/>
          </a:prstGeom>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dirty="0"/>
              <a:t>Engineering apprentices get </a:t>
            </a:r>
            <a:r>
              <a:rPr lang="en-US" sz="2000" b="1" dirty="0">
                <a:solidFill>
                  <a:srgbClr val="00B050"/>
                </a:solidFill>
              </a:rPr>
              <a:t>more than double </a:t>
            </a:r>
            <a:r>
              <a:rPr lang="en-US" sz="2000" dirty="0"/>
              <a:t>the national apprentice minimum wage </a:t>
            </a:r>
          </a:p>
        </p:txBody>
      </p:sp>
      <p:grpSp>
        <p:nvGrpSpPr>
          <p:cNvPr id="32" name="Group 31"/>
          <p:cNvGrpSpPr/>
          <p:nvPr/>
        </p:nvGrpSpPr>
        <p:grpSpPr>
          <a:xfrm>
            <a:off x="5402375" y="4868381"/>
            <a:ext cx="5620653" cy="1570081"/>
            <a:chOff x="6516369" y="4854470"/>
            <a:chExt cx="4925761" cy="1479746"/>
          </a:xfrm>
        </p:grpSpPr>
        <p:sp>
          <p:nvSpPr>
            <p:cNvPr id="33" name="Text Placeholder 6"/>
            <p:cNvSpPr txBox="1">
              <a:spLocks/>
            </p:cNvSpPr>
            <p:nvPr/>
          </p:nvSpPr>
          <p:spPr>
            <a:xfrm rot="21233947">
              <a:off x="7295521" y="5394586"/>
              <a:ext cx="4146609" cy="93963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dirty="0"/>
                <a:t>salaries for </a:t>
              </a:r>
              <a:r>
                <a:rPr lang="en-US" sz="2000" b="1" dirty="0">
                  <a:solidFill>
                    <a:srgbClr val="00B050"/>
                  </a:solidFill>
                </a:rPr>
                <a:t>engineering and technology graduates </a:t>
              </a:r>
              <a:r>
                <a:rPr lang="en-US" sz="2000" dirty="0"/>
                <a:t>compared with average graduate starting salary.</a:t>
              </a:r>
            </a:p>
          </p:txBody>
        </p:sp>
        <p:sp>
          <p:nvSpPr>
            <p:cNvPr id="34" name="Text Placeholder 6"/>
            <p:cNvSpPr txBox="1">
              <a:spLocks/>
            </p:cNvSpPr>
            <p:nvPr/>
          </p:nvSpPr>
          <p:spPr>
            <a:xfrm rot="21226185">
              <a:off x="7252376" y="4854470"/>
              <a:ext cx="4179679" cy="93963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4400" b="1" dirty="0">
                  <a:solidFill>
                    <a:srgbClr val="00B050"/>
                  </a:solidFill>
                  <a:latin typeface="Arial" charset="0"/>
                  <a:ea typeface="Arial" charset="0"/>
                  <a:cs typeface="Arial" charset="0"/>
                </a:rPr>
                <a:t>20% higher </a:t>
              </a:r>
              <a:r>
                <a:rPr lang="en-US" sz="2000" dirty="0">
                  <a:latin typeface="Arial" charset="0"/>
                  <a:ea typeface="Arial" charset="0"/>
                  <a:cs typeface="Arial" charset="0"/>
                </a:rPr>
                <a:t>starting</a:t>
              </a:r>
              <a:endParaRPr lang="en-US" sz="4400" dirty="0">
                <a:latin typeface="Arial" charset="0"/>
                <a:ea typeface="Arial" charset="0"/>
                <a:cs typeface="Arial" charset="0"/>
              </a:endParaRPr>
            </a:p>
          </p:txBody>
        </p:sp>
        <p:pic>
          <p:nvPicPr>
            <p:cNvPr id="35" name="Picture 3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1190384">
              <a:off x="6516369" y="5239509"/>
              <a:ext cx="491161" cy="722708"/>
            </a:xfrm>
            <a:prstGeom prst="rect">
              <a:avLst/>
            </a:prstGeom>
          </p:spPr>
        </p:pic>
      </p:grpSp>
      <p:pic>
        <p:nvPicPr>
          <p:cNvPr id="36" name="Picture 3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1355017">
            <a:off x="10412429" y="2432163"/>
            <a:ext cx="827154" cy="1240731"/>
          </a:xfrm>
          <a:prstGeom prst="rect">
            <a:avLst/>
          </a:prstGeom>
        </p:spPr>
      </p:pic>
      <p:grpSp>
        <p:nvGrpSpPr>
          <p:cNvPr id="37" name="Group 36"/>
          <p:cNvGrpSpPr/>
          <p:nvPr/>
        </p:nvGrpSpPr>
        <p:grpSpPr>
          <a:xfrm>
            <a:off x="5177682" y="1638160"/>
            <a:ext cx="2320362" cy="904011"/>
            <a:chOff x="6403930" y="1563043"/>
            <a:chExt cx="2736490" cy="1062725"/>
          </a:xfrm>
        </p:grpSpPr>
        <p:pic>
          <p:nvPicPr>
            <p:cNvPr id="38" name="Picture 3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241503">
              <a:off x="6403930" y="1783398"/>
              <a:ext cx="836581" cy="842370"/>
            </a:xfrm>
            <a:prstGeom prst="rect">
              <a:avLst/>
            </a:prstGeom>
          </p:spPr>
        </p:pic>
        <p:pic>
          <p:nvPicPr>
            <p:cNvPr id="39" name="Picture 3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1275948">
              <a:off x="7537331" y="1886959"/>
              <a:ext cx="852254" cy="583081"/>
            </a:xfrm>
            <a:prstGeom prst="rect">
              <a:avLst/>
            </a:prstGeom>
          </p:spPr>
        </p:pic>
        <p:pic>
          <p:nvPicPr>
            <p:cNvPr id="40" name="Picture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21281770">
              <a:off x="8570084" y="1563043"/>
              <a:ext cx="570336" cy="839209"/>
            </a:xfrm>
            <a:prstGeom prst="rect">
              <a:avLst/>
            </a:prstGeom>
          </p:spPr>
        </p:pic>
      </p:grpSp>
      <p:pic>
        <p:nvPicPr>
          <p:cNvPr id="41" name="Picture 4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21287050">
            <a:off x="7040259" y="3972817"/>
            <a:ext cx="616756" cy="559585"/>
          </a:xfrm>
          <a:prstGeom prst="rect">
            <a:avLst/>
          </a:prstGeom>
        </p:spPr>
      </p:pic>
      <p:pic>
        <p:nvPicPr>
          <p:cNvPr id="42" name="Picture 4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21305449">
            <a:off x="5844194" y="4014849"/>
            <a:ext cx="545594" cy="639124"/>
          </a:xfrm>
          <a:prstGeom prst="rect">
            <a:avLst/>
          </a:prstGeom>
        </p:spPr>
      </p:pic>
      <p:pic>
        <p:nvPicPr>
          <p:cNvPr id="43" name="Picture 4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rot="21237669">
            <a:off x="8242846" y="3901234"/>
            <a:ext cx="384297" cy="592356"/>
          </a:xfrm>
          <a:prstGeom prst="rect">
            <a:avLst/>
          </a:prstGeom>
        </p:spPr>
      </p:pic>
      <p:cxnSp>
        <p:nvCxnSpPr>
          <p:cNvPr id="44" name="Straight Connector 43"/>
          <p:cNvCxnSpPr/>
          <p:nvPr/>
        </p:nvCxnSpPr>
        <p:spPr>
          <a:xfrm flipH="1">
            <a:off x="5459523" y="3372868"/>
            <a:ext cx="4590456" cy="365510"/>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flipV="1">
            <a:off x="10061637" y="3372868"/>
            <a:ext cx="81491" cy="1306608"/>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5594260" y="4662749"/>
            <a:ext cx="4503410" cy="357379"/>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47" name="Oval 46"/>
          <p:cNvSpPr/>
          <p:nvPr/>
        </p:nvSpPr>
        <p:spPr>
          <a:xfrm flipH="1">
            <a:off x="5492887" y="5003729"/>
            <a:ext cx="84094" cy="84094"/>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cxnSp>
        <p:nvCxnSpPr>
          <p:cNvPr id="48" name="Straight Connector 47"/>
          <p:cNvCxnSpPr/>
          <p:nvPr/>
        </p:nvCxnSpPr>
        <p:spPr>
          <a:xfrm flipH="1" flipV="1">
            <a:off x="5356655" y="3005423"/>
            <a:ext cx="45720" cy="732955"/>
          </a:xfrm>
          <a:prstGeom prst="line">
            <a:avLst/>
          </a:prstGeom>
          <a:ln w="38100">
            <a:prstDash val="sysDot"/>
          </a:ln>
        </p:spPr>
        <p:style>
          <a:lnRef idx="1">
            <a:schemeClr val="accent1"/>
          </a:lnRef>
          <a:fillRef idx="0">
            <a:schemeClr val="accent1"/>
          </a:fillRef>
          <a:effectRef idx="0">
            <a:schemeClr val="accent1"/>
          </a:effectRef>
          <a:fontRef idx="minor">
            <a:schemeClr val="tx1"/>
          </a:fontRef>
        </p:style>
      </p:cxnSp>
      <p:sp>
        <p:nvSpPr>
          <p:cNvPr id="52" name="Oval 51"/>
          <p:cNvSpPr/>
          <p:nvPr/>
        </p:nvSpPr>
        <p:spPr>
          <a:xfrm>
            <a:off x="5312707" y="2915755"/>
            <a:ext cx="89668" cy="89668"/>
          </a:xfrm>
          <a:prstGeom prst="ellipse">
            <a:avLst/>
          </a:prstGeom>
          <a:ln w="857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err="1">
              <a:solidFill>
                <a:schemeClr val="bg1"/>
              </a:solidFill>
            </a:endParaRPr>
          </a:p>
        </p:txBody>
      </p:sp>
      <p:sp>
        <p:nvSpPr>
          <p:cNvPr id="56" name="Text Placeholder 3"/>
          <p:cNvSpPr txBox="1">
            <a:spLocks/>
          </p:cNvSpPr>
          <p:nvPr/>
        </p:nvSpPr>
        <p:spPr>
          <a:xfrm rot="21269353">
            <a:off x="1659449" y="4314376"/>
            <a:ext cx="1126869" cy="39557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smtClean="0">
                <a:solidFill>
                  <a:schemeClr val="bg1"/>
                </a:solidFill>
                <a:latin typeface="Sketch Block Bold"/>
                <a:cs typeface="Sketch Block Bold"/>
              </a:rPr>
              <a:t>Jennie</a:t>
            </a:r>
            <a:endParaRPr lang="en-US" sz="2400" dirty="0">
              <a:solidFill>
                <a:schemeClr val="bg1"/>
              </a:solidFill>
              <a:latin typeface="Sketch Block Bold"/>
              <a:cs typeface="Sketch Block Bold"/>
            </a:endParaRPr>
          </a:p>
        </p:txBody>
      </p:sp>
      <p:pic>
        <p:nvPicPr>
          <p:cNvPr id="61" name="Picture 60">
            <a:hlinkClick r:id="rId12"/>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729021" y="1799200"/>
            <a:ext cx="2853175" cy="2322777"/>
          </a:xfrm>
          <a:prstGeom prst="rect">
            <a:avLst/>
          </a:prstGeom>
        </p:spPr>
      </p:pic>
      <p:sp>
        <p:nvSpPr>
          <p:cNvPr id="64" name="Text Placeholder 3"/>
          <p:cNvSpPr txBox="1">
            <a:spLocks/>
          </p:cNvSpPr>
          <p:nvPr/>
        </p:nvSpPr>
        <p:spPr>
          <a:xfrm rot="21269353">
            <a:off x="1659449" y="1496151"/>
            <a:ext cx="1126869" cy="39557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solidFill>
                  <a:schemeClr val="bg1"/>
                </a:solidFill>
                <a:latin typeface="Sketch Block Bold"/>
                <a:cs typeface="Sketch Block Bold"/>
              </a:rPr>
              <a:t>Martin</a:t>
            </a:r>
          </a:p>
        </p:txBody>
      </p:sp>
    </p:spTree>
    <p:extLst>
      <p:ext uri="{BB962C8B-B14F-4D97-AF65-F5344CB8AC3E}">
        <p14:creationId xmlns:p14="http://schemas.microsoft.com/office/powerpoint/2010/main" val="6470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22" presetClass="entr" presetSubtype="1" fill="hold"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wipe(up)">
                                      <p:cBhvr>
                                        <p:cTn id="10" dur="500"/>
                                        <p:tgtEl>
                                          <p:spTgt spid="48"/>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wipe(left)">
                                      <p:cBhvr>
                                        <p:cTn id="14" dur="500"/>
                                        <p:tgtEl>
                                          <p:spTgt spid="4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wipe(up)">
                                      <p:cBhvr>
                                        <p:cTn id="22" dur="500"/>
                                        <p:tgtEl>
                                          <p:spTgt spid="45"/>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46"/>
                                        </p:tgtEl>
                                        <p:attrNameLst>
                                          <p:attrName>style.visibility</p:attrName>
                                        </p:attrNameLst>
                                      </p:cBhvr>
                                      <p:to>
                                        <p:strVal val="visible"/>
                                      </p:to>
                                    </p:set>
                                    <p:animEffect transition="in" filter="wipe(right)">
                                      <p:cBhvr>
                                        <p:cTn id="26" dur="500"/>
                                        <p:tgtEl>
                                          <p:spTgt spid="46"/>
                                        </p:tgtEl>
                                      </p:cBhvr>
                                    </p:animEffect>
                                  </p:childTnLst>
                                </p:cTn>
                              </p:par>
                              <p:par>
                                <p:cTn id="27" presetID="10" presetClass="entr" presetSubtype="0" fill="hold" nodeType="with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0"/>
                                  </p:stCondLst>
                                  <p:childTnLst>
                                    <p:set>
                                      <p:cBhvr>
                                        <p:cTn id="31" dur="1" fill="hold">
                                          <p:stCondLst>
                                            <p:cond delay="0"/>
                                          </p:stCondLst>
                                        </p:cTn>
                                        <p:tgtEl>
                                          <p:spTgt spid="41"/>
                                        </p:tgtEl>
                                        <p:attrNameLst>
                                          <p:attrName>style.visibility</p:attrName>
                                        </p:attrNameLst>
                                      </p:cBhvr>
                                      <p:to>
                                        <p:strVal val="visible"/>
                                      </p:to>
                                    </p:set>
                                    <p:animEffect transition="in" filter="fade">
                                      <p:cBhvr>
                                        <p:cTn id="32" dur="500"/>
                                        <p:tgtEl>
                                          <p:spTgt spid="41"/>
                                        </p:tgtEl>
                                      </p:cBhvr>
                                    </p:animEffect>
                                  </p:childTnLst>
                                </p:cTn>
                              </p:par>
                              <p:par>
                                <p:cTn id="33" presetID="10" presetClass="entr" presetSubtype="0" fill="hold" nodeType="with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fade">
                                      <p:cBhvr>
                                        <p:cTn id="35" dur="500"/>
                                        <p:tgtEl>
                                          <p:spTgt spid="43"/>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7"/>
                                        </p:tgtEl>
                                        <p:attrNameLst>
                                          <p:attrName>style.visibility</p:attrName>
                                        </p:attrNameLst>
                                      </p:cBhvr>
                                      <p:to>
                                        <p:strVal val="visible"/>
                                      </p:to>
                                    </p:set>
                                    <p:animEffect transition="in" filter="fade">
                                      <p:cBhvr>
                                        <p:cTn id="39" dur="500"/>
                                        <p:tgtEl>
                                          <p:spTgt spid="47"/>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5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57512" y="1873250"/>
            <a:ext cx="6276975" cy="4184650"/>
          </a:xfrm>
        </p:spPr>
      </p:pic>
      <p:sp>
        <p:nvSpPr>
          <p:cNvPr id="2" name="Title 1"/>
          <p:cNvSpPr>
            <a:spLocks noGrp="1"/>
          </p:cNvSpPr>
          <p:nvPr>
            <p:ph type="title"/>
          </p:nvPr>
        </p:nvSpPr>
        <p:spPr/>
        <p:txBody>
          <a:bodyPr/>
          <a:lstStyle/>
          <a:p>
            <a:pPr algn="l"/>
            <a:r>
              <a:rPr lang="en-US" dirty="0">
                <a:solidFill>
                  <a:schemeClr val="bg1"/>
                </a:solidFill>
              </a:rPr>
              <a:t>Where will the jobs </a:t>
            </a:r>
            <a:r>
              <a:rPr lang="en-US">
                <a:solidFill>
                  <a:schemeClr val="bg1"/>
                </a:solidFill>
              </a:rPr>
              <a:t>be </a:t>
            </a:r>
            <a:br>
              <a:rPr lang="en-US">
                <a:solidFill>
                  <a:schemeClr val="bg1"/>
                </a:solidFill>
              </a:rPr>
            </a:br>
            <a:r>
              <a:rPr lang="en-US">
                <a:solidFill>
                  <a:schemeClr val="bg1"/>
                </a:solidFill>
              </a:rPr>
              <a:t>in </a:t>
            </a:r>
            <a:r>
              <a:rPr lang="en-US" dirty="0">
                <a:solidFill>
                  <a:schemeClr val="bg1"/>
                </a:solidFill>
              </a:rPr>
              <a:t>10 years time?</a:t>
            </a:r>
          </a:p>
        </p:txBody>
      </p:sp>
      <p:sp>
        <p:nvSpPr>
          <p:cNvPr id="8" name="Text Placeholder 7"/>
          <p:cNvSpPr>
            <a:spLocks noGrp="1"/>
          </p:cNvSpPr>
          <p:nvPr>
            <p:ph type="body" sz="quarter" idx="16"/>
          </p:nvPr>
        </p:nvSpPr>
        <p:spPr>
          <a:xfrm rot="21113062">
            <a:off x="1888452" y="1678551"/>
            <a:ext cx="3442744" cy="369332"/>
          </a:xfrm>
        </p:spPr>
        <p:txBody>
          <a:bodyPr/>
          <a:lstStyle/>
          <a:p>
            <a:r>
              <a:rPr lang="en-US" sz="2000" dirty="0"/>
              <a:t>Design and consultancy</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096576330"/>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Where will the jobs be </a:t>
            </a:r>
            <a:br>
              <a:rPr lang="en-US" dirty="0">
                <a:solidFill>
                  <a:schemeClr val="bg1"/>
                </a:solidFill>
              </a:rPr>
            </a:br>
            <a:r>
              <a:rPr lang="en-US" dirty="0">
                <a:solidFill>
                  <a:schemeClr val="bg1"/>
                </a:solidFill>
              </a:rPr>
              <a:t>in 10 years time?</a:t>
            </a:r>
          </a:p>
        </p:txBody>
      </p:sp>
      <p:pic>
        <p:nvPicPr>
          <p:cNvPr id="7" name="Content Placeholder 6"/>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3093607" y="1873250"/>
            <a:ext cx="6004785" cy="4184650"/>
          </a:xfrm>
        </p:spPr>
      </p:pic>
      <p:sp>
        <p:nvSpPr>
          <p:cNvPr id="8" name="Text Placeholder 7"/>
          <p:cNvSpPr>
            <a:spLocks noGrp="1"/>
          </p:cNvSpPr>
          <p:nvPr>
            <p:ph type="body" sz="quarter" idx="16"/>
          </p:nvPr>
        </p:nvSpPr>
        <p:spPr>
          <a:xfrm rot="21399838">
            <a:off x="2466688" y="1708622"/>
            <a:ext cx="2409236" cy="369332"/>
          </a:xfrm>
        </p:spPr>
        <p:txBody>
          <a:bodyPr/>
          <a:lstStyle/>
          <a:p>
            <a:r>
              <a:rPr lang="en-US" sz="2000" dirty="0"/>
              <a:t>Food and drink</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a:solidFill>
            <a:srgbClr val="A6A7B5"/>
          </a:solidFill>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77292034"/>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a:solidFill>
                  <a:schemeClr val="bg1"/>
                </a:solidFill>
              </a:rPr>
              <a:t>Where will the jobs be </a:t>
            </a:r>
            <a:br>
              <a:rPr lang="en-US">
                <a:solidFill>
                  <a:schemeClr val="bg1"/>
                </a:solidFill>
              </a:rPr>
            </a:br>
            <a:r>
              <a:rPr lang="en-US">
                <a:solidFill>
                  <a:schemeClr val="bg1"/>
                </a:solidFill>
              </a:rPr>
              <a:t>in 10 years time?</a:t>
            </a:r>
          </a:p>
        </p:txBody>
      </p:sp>
      <p:pic>
        <p:nvPicPr>
          <p:cNvPr id="7" name="Content Placeholder 6"/>
          <p:cNvPicPr>
            <a:picLocks noGrp="1" noChangeAspect="1"/>
          </p:cNvPicPr>
          <p:nvPr>
            <p:ph sz="quarter" idx="10"/>
          </p:nvPr>
        </p:nvPicPr>
        <p:blipFill>
          <a:blip r:embed="rId3">
            <a:extLst>
              <a:ext uri="{28A0092B-C50C-407E-A947-70E740481C1C}">
                <a14:useLocalDpi xmlns:a14="http://schemas.microsoft.com/office/drawing/2010/main" val="0"/>
              </a:ext>
            </a:extLst>
          </a:blip>
          <a:stretch>
            <a:fillRect/>
          </a:stretch>
        </p:blipFill>
        <p:spPr>
          <a:xfrm>
            <a:off x="2958212" y="1874924"/>
            <a:ext cx="6275575" cy="4181302"/>
          </a:xfrm>
        </p:spPr>
      </p:pic>
      <p:sp>
        <p:nvSpPr>
          <p:cNvPr id="8" name="Text Placeholder 7"/>
          <p:cNvSpPr>
            <a:spLocks noGrp="1"/>
          </p:cNvSpPr>
          <p:nvPr>
            <p:ph type="body" sz="quarter" idx="16"/>
          </p:nvPr>
        </p:nvSpPr>
        <p:spPr>
          <a:xfrm rot="21229899">
            <a:off x="1831874" y="1509586"/>
            <a:ext cx="2908950" cy="923330"/>
          </a:xfrm>
        </p:spPr>
        <p:txBody>
          <a:bodyPr/>
          <a:lstStyle/>
          <a:p>
            <a:r>
              <a:rPr lang="en-US" sz="2000" dirty="0"/>
              <a:t>Renewable energy technologies/nuclear energy</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6670972"/>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a:solidFill>
                  <a:schemeClr val="bg1"/>
                </a:solidFill>
              </a:rPr>
              <a:t>Where will the jobs be </a:t>
            </a:r>
            <a:br>
              <a:rPr lang="en-US">
                <a:solidFill>
                  <a:schemeClr val="bg1"/>
                </a:solidFill>
              </a:rPr>
            </a:br>
            <a:r>
              <a:rPr lang="en-US">
                <a:solidFill>
                  <a:schemeClr val="bg1"/>
                </a:solidFill>
              </a:rPr>
              <a:t>in 10 years time?</a:t>
            </a:r>
          </a:p>
        </p:txBody>
      </p:sp>
      <p:pic>
        <p:nvPicPr>
          <p:cNvPr id="7" name="Content Placeholder 6"/>
          <p:cNvPicPr>
            <a:picLocks noGrp="1" noChangeAspect="1"/>
          </p:cNvPicPr>
          <p:nvPr>
            <p:ph sz="quarter" idx="10"/>
          </p:nvPr>
        </p:nvPicPr>
        <p:blipFill>
          <a:blip r:embed="rId3">
            <a:extLst>
              <a:ext uri="{28A0092B-C50C-407E-A947-70E740481C1C}">
                <a14:useLocalDpi xmlns:a14="http://schemas.microsoft.com/office/drawing/2010/main" val="0"/>
              </a:ext>
            </a:extLst>
          </a:blip>
          <a:stretch>
            <a:fillRect/>
          </a:stretch>
        </p:blipFill>
        <p:spPr>
          <a:xfrm>
            <a:off x="2961132" y="1873250"/>
            <a:ext cx="6269735" cy="4184650"/>
          </a:xfrm>
        </p:spPr>
      </p:pic>
      <p:sp>
        <p:nvSpPr>
          <p:cNvPr id="8" name="Text Placeholder 7"/>
          <p:cNvSpPr>
            <a:spLocks noGrp="1"/>
          </p:cNvSpPr>
          <p:nvPr>
            <p:ph type="body" sz="quarter" idx="16"/>
          </p:nvPr>
        </p:nvSpPr>
        <p:spPr>
          <a:xfrm rot="21197833">
            <a:off x="2107892" y="1718987"/>
            <a:ext cx="2921773" cy="369332"/>
          </a:xfrm>
        </p:spPr>
        <p:txBody>
          <a:bodyPr/>
          <a:lstStyle/>
          <a:p>
            <a:r>
              <a:rPr lang="en-US" sz="2000"/>
              <a:t>Water and flood risk</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681644314"/>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37000" y="1873250"/>
            <a:ext cx="6318000" cy="4184650"/>
          </a:xfrm>
        </p:spPr>
      </p:pic>
      <p:sp>
        <p:nvSpPr>
          <p:cNvPr id="2" name="Title 1"/>
          <p:cNvSpPr>
            <a:spLocks noGrp="1"/>
          </p:cNvSpPr>
          <p:nvPr>
            <p:ph type="title"/>
          </p:nvPr>
        </p:nvSpPr>
        <p:spPr/>
        <p:txBody>
          <a:bodyPr/>
          <a:lstStyle/>
          <a:p>
            <a:pPr algn="l"/>
            <a:r>
              <a:rPr lang="en-US" dirty="0">
                <a:solidFill>
                  <a:schemeClr val="bg1"/>
                </a:solidFill>
              </a:rPr>
              <a:t>Where will the jobs be </a:t>
            </a:r>
            <a:br>
              <a:rPr lang="en-US" dirty="0">
                <a:solidFill>
                  <a:schemeClr val="bg1"/>
                </a:solidFill>
              </a:rPr>
            </a:br>
            <a:r>
              <a:rPr lang="en-US" dirty="0">
                <a:solidFill>
                  <a:schemeClr val="bg1"/>
                </a:solidFill>
              </a:rPr>
              <a:t>in 10 years time?</a:t>
            </a:r>
          </a:p>
        </p:txBody>
      </p:sp>
      <p:sp>
        <p:nvSpPr>
          <p:cNvPr id="8" name="Text Placeholder 7"/>
          <p:cNvSpPr>
            <a:spLocks noGrp="1"/>
          </p:cNvSpPr>
          <p:nvPr>
            <p:ph type="body" sz="quarter" idx="16"/>
          </p:nvPr>
        </p:nvSpPr>
        <p:spPr>
          <a:xfrm rot="21189572">
            <a:off x="2284227" y="1550084"/>
            <a:ext cx="2007729" cy="646331"/>
          </a:xfrm>
        </p:spPr>
        <p:txBody>
          <a:bodyPr/>
          <a:lstStyle/>
          <a:p>
            <a:r>
              <a:rPr lang="en-US" sz="2000"/>
              <a:t>The built environment</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088972055"/>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a:solidFill>
                  <a:schemeClr val="bg1"/>
                </a:solidFill>
              </a:rPr>
              <a:t>Where will the jobs be </a:t>
            </a:r>
            <a:br>
              <a:rPr lang="en-US">
                <a:solidFill>
                  <a:schemeClr val="bg1"/>
                </a:solidFill>
              </a:rPr>
            </a:br>
            <a:r>
              <a:rPr lang="en-US">
                <a:solidFill>
                  <a:schemeClr val="bg1"/>
                </a:solidFill>
              </a:rPr>
              <a:t>in 10 years time?</a:t>
            </a:r>
          </a:p>
        </p:txBody>
      </p:sp>
      <p:pic>
        <p:nvPicPr>
          <p:cNvPr id="7" name="Content Placeholder 6"/>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60629" y="1873250"/>
            <a:ext cx="6270742" cy="4184650"/>
          </a:xfrm>
        </p:spPr>
      </p:pic>
      <p:sp>
        <p:nvSpPr>
          <p:cNvPr id="8" name="Text Placeholder 7"/>
          <p:cNvSpPr>
            <a:spLocks noGrp="1"/>
          </p:cNvSpPr>
          <p:nvPr>
            <p:ph type="body" sz="quarter" idx="16"/>
          </p:nvPr>
        </p:nvSpPr>
        <p:spPr>
          <a:xfrm rot="21353800">
            <a:off x="2430412" y="1649609"/>
            <a:ext cx="3442744" cy="369332"/>
          </a:xfrm>
        </p:spPr>
        <p:txBody>
          <a:bodyPr/>
          <a:lstStyle/>
          <a:p>
            <a:r>
              <a:rPr lang="en-US" sz="2000"/>
              <a:t>High tech manufacturing</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997330870"/>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a:solidFill>
                  <a:schemeClr val="bg1"/>
                </a:solidFill>
              </a:rPr>
              <a:t>Where will the jobs be </a:t>
            </a:r>
            <a:br>
              <a:rPr lang="en-US">
                <a:solidFill>
                  <a:schemeClr val="bg1"/>
                </a:solidFill>
              </a:rPr>
            </a:br>
            <a:r>
              <a:rPr lang="en-US">
                <a:solidFill>
                  <a:schemeClr val="bg1"/>
                </a:solidFill>
              </a:rPr>
              <a:t>in 10 years time?</a:t>
            </a:r>
          </a:p>
        </p:txBody>
      </p:sp>
      <p:pic>
        <p:nvPicPr>
          <p:cNvPr id="7" name="Content Placeholder 6"/>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58551" y="1873250"/>
            <a:ext cx="6274897" cy="4184650"/>
          </a:xfrm>
        </p:spPr>
      </p:pic>
      <p:sp>
        <p:nvSpPr>
          <p:cNvPr id="8" name="Text Placeholder 7"/>
          <p:cNvSpPr>
            <a:spLocks noGrp="1"/>
          </p:cNvSpPr>
          <p:nvPr>
            <p:ph type="body" sz="quarter" idx="16"/>
          </p:nvPr>
        </p:nvSpPr>
        <p:spPr>
          <a:xfrm rot="21214556">
            <a:off x="2010695" y="1550084"/>
            <a:ext cx="3442744" cy="646331"/>
          </a:xfrm>
        </p:spPr>
        <p:txBody>
          <a:bodyPr/>
          <a:lstStyle/>
          <a:p>
            <a:r>
              <a:rPr lang="en-US" sz="2000"/>
              <a:t>Medical engineering/ health &amp; life sciences</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474676318"/>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p:cNvSpPr>
            <a:spLocks noGrp="1"/>
          </p:cNvSpPr>
          <p:nvPr>
            <p:ph type="title"/>
          </p:nvPr>
        </p:nvSpPr>
        <p:spPr/>
        <p:txBody>
          <a:bodyPr/>
          <a:lstStyle/>
          <a:p>
            <a:pPr algn="l"/>
            <a:r>
              <a:rPr lang="en-GB">
                <a:solidFill>
                  <a:schemeClr val="bg1"/>
                </a:solidFill>
              </a:rPr>
              <a:t>What is engineering?</a:t>
            </a:r>
            <a:endParaRPr lang="en-GB" dirty="0">
              <a:solidFill>
                <a:schemeClr val="bg1"/>
              </a:solidFill>
            </a:endParaRPr>
          </a:p>
        </p:txBody>
      </p:sp>
      <p:sp>
        <p:nvSpPr>
          <p:cNvPr id="33" name="Text Placeholder 32"/>
          <p:cNvSpPr>
            <a:spLocks noGrp="1"/>
          </p:cNvSpPr>
          <p:nvPr>
            <p:ph type="body" sz="quarter" idx="19"/>
          </p:nvPr>
        </p:nvSpPr>
        <p:spPr/>
        <p:txBody>
          <a:bodyPr/>
          <a:lstStyle/>
          <a:p>
            <a:r>
              <a:rPr lang="en-GB" dirty="0"/>
              <a:t>work with materials to design sports clothing </a:t>
            </a:r>
          </a:p>
          <a:p>
            <a:r>
              <a:rPr lang="en-GB" dirty="0"/>
              <a:t>find new ways to preserve food</a:t>
            </a:r>
          </a:p>
          <a:p>
            <a:r>
              <a:rPr lang="en-GB" dirty="0"/>
              <a:t>make the latest skin care products.</a:t>
            </a:r>
          </a:p>
        </p:txBody>
      </p:sp>
      <p:pic>
        <p:nvPicPr>
          <p:cNvPr id="38" name="Picture Placeholder 37"/>
          <p:cNvPicPr>
            <a:picLocks noGrp="1" noChangeAspect="1"/>
          </p:cNvPicPr>
          <p:nvPr>
            <p:ph type="pic" sz="quarter" idx="20"/>
          </p:nvPr>
        </p:nvPicPr>
        <p:blipFill>
          <a:blip r:embed="rId3" cstate="print">
            <a:extLst>
              <a:ext uri="{28A0092B-C50C-407E-A947-70E740481C1C}">
                <a14:useLocalDpi xmlns:a14="http://schemas.microsoft.com/office/drawing/2010/main" val="0"/>
              </a:ext>
            </a:extLst>
          </a:blip>
          <a:srcRect/>
          <a:stretch>
            <a:fillRect/>
          </a:stretch>
        </p:blipFill>
        <p:spPr>
          <a:xfrm rot="389805">
            <a:off x="10337067" y="3797838"/>
            <a:ext cx="1546104" cy="1546104"/>
          </a:xfrm>
        </p:spPr>
      </p:pic>
      <p:sp>
        <p:nvSpPr>
          <p:cNvPr id="3" name="Text Placeholder 2"/>
          <p:cNvSpPr>
            <a:spLocks noGrp="1"/>
          </p:cNvSpPr>
          <p:nvPr>
            <p:ph type="body" sz="quarter" idx="21"/>
          </p:nvPr>
        </p:nvSpPr>
        <p:spPr/>
        <p:txBody>
          <a:bodyPr/>
          <a:lstStyle/>
          <a:p>
            <a:r>
              <a:rPr lang="en-GB" b="1" dirty="0"/>
              <a:t>As an engineer you could:</a:t>
            </a:r>
          </a:p>
        </p:txBody>
      </p:sp>
      <p:pic>
        <p:nvPicPr>
          <p:cNvPr id="28" name="Picture Placeholder 27">
            <a:hlinkClick r:id="rId4"/>
          </p:cNvPr>
          <p:cNvPicPr>
            <a:picLocks noGrp="1" noChangeAspect="1"/>
          </p:cNvPicPr>
          <p:nvPr>
            <p:ph type="pic" sz="quarter" idx="12"/>
          </p:nvPr>
        </p:nvPicPr>
        <p:blipFill rotWithShape="1">
          <a:blip r:embed="rId5" cstate="print">
            <a:extLst>
              <a:ext uri="{28A0092B-C50C-407E-A947-70E740481C1C}">
                <a14:useLocalDpi xmlns:a14="http://schemas.microsoft.com/office/drawing/2010/main" val="0"/>
              </a:ext>
            </a:extLst>
          </a:blip>
          <a:srcRect t="-579" b="-794"/>
          <a:stretch/>
        </p:blipFill>
        <p:spPr>
          <a:xfrm>
            <a:off x="1347760" y="1854542"/>
            <a:ext cx="3124251" cy="4598794"/>
          </a:xfrm>
        </p:spPr>
      </p:pic>
      <p:sp>
        <p:nvSpPr>
          <p:cNvPr id="5" name="Text Placeholder 4"/>
          <p:cNvSpPr>
            <a:spLocks noGrp="1"/>
          </p:cNvSpPr>
          <p:nvPr>
            <p:ph type="body" sz="quarter" idx="22"/>
          </p:nvPr>
        </p:nvSpPr>
        <p:spPr>
          <a:xfrm rot="21300000">
            <a:off x="5336151" y="1729528"/>
            <a:ext cx="2893430" cy="1041618"/>
          </a:xfrm>
        </p:spPr>
        <p:txBody>
          <a:bodyPr/>
          <a:lstStyle/>
          <a:p>
            <a:r>
              <a:rPr lang="en-GB" sz="1600"/>
              <a:t>Engineering is behind everything from your smartphone to the shoes on your feet</a:t>
            </a:r>
            <a:endParaRPr lang="en-GB" sz="1600" dirty="0"/>
          </a:p>
        </p:txBody>
      </p:sp>
      <p:sp>
        <p:nvSpPr>
          <p:cNvPr id="35" name="Text Placeholder 34"/>
          <p:cNvSpPr>
            <a:spLocks noGrp="1"/>
          </p:cNvSpPr>
          <p:nvPr>
            <p:ph type="body" sz="quarter" idx="23"/>
          </p:nvPr>
        </p:nvSpPr>
        <p:spPr>
          <a:xfrm rot="21426539">
            <a:off x="8417262" y="1777530"/>
            <a:ext cx="3407525" cy="820019"/>
          </a:xfrm>
        </p:spPr>
        <p:txBody>
          <a:bodyPr/>
          <a:lstStyle/>
          <a:p>
            <a:r>
              <a:rPr lang="en-GB" sz="1600" dirty="0"/>
              <a:t>Engineering uses maths, science (especially physics) and D&amp;T to improve the world around us</a:t>
            </a:r>
          </a:p>
        </p:txBody>
      </p:sp>
      <p:sp>
        <p:nvSpPr>
          <p:cNvPr id="36" name="Text Placeholder 35"/>
          <p:cNvSpPr>
            <a:spLocks noGrp="1"/>
          </p:cNvSpPr>
          <p:nvPr>
            <p:ph type="body" sz="quarter" idx="24"/>
          </p:nvPr>
        </p:nvSpPr>
        <p:spPr>
          <a:xfrm>
            <a:off x="6558057" y="2671867"/>
            <a:ext cx="2984471" cy="1147891"/>
          </a:xfrm>
        </p:spPr>
        <p:txBody>
          <a:bodyPr/>
          <a:lstStyle/>
          <a:p>
            <a:r>
              <a:rPr lang="en-GB" sz="1600" dirty="0"/>
              <a:t>It all starts with what you learn in school. It can be creative, hands-on practical work, or problem solving</a:t>
            </a:r>
          </a:p>
        </p:txBody>
      </p:sp>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070510">
            <a:off x="5157658" y="1295109"/>
            <a:ext cx="1151598" cy="671380"/>
          </a:xfrm>
          <a:prstGeom prst="rect">
            <a:avLst/>
          </a:prstGeom>
        </p:spPr>
      </p:pic>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6959688">
            <a:off x="11152318" y="5540107"/>
            <a:ext cx="1151598" cy="671380"/>
          </a:xfrm>
          <a:prstGeom prst="rect">
            <a:avLst/>
          </a:prstGeom>
        </p:spPr>
      </p:pic>
    </p:spTree>
    <p:extLst>
      <p:ext uri="{BB962C8B-B14F-4D97-AF65-F5344CB8AC3E}">
        <p14:creationId xmlns:p14="http://schemas.microsoft.com/office/powerpoint/2010/main" val="1384198468"/>
      </p:ext>
    </p:extLst>
  </p:cSld>
  <p:clrMapOvr>
    <a:masterClrMapping/>
  </p:clrMapOvr>
  <p:transition spd="slow">
    <p:push dir="u"/>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Content Placeholder 12"/>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864734" y="1873250"/>
            <a:ext cx="6462532" cy="4184650"/>
          </a:xfrm>
        </p:spPr>
      </p:pic>
      <p:sp>
        <p:nvSpPr>
          <p:cNvPr id="2" name="Title 1"/>
          <p:cNvSpPr>
            <a:spLocks noGrp="1"/>
          </p:cNvSpPr>
          <p:nvPr>
            <p:ph type="title"/>
          </p:nvPr>
        </p:nvSpPr>
        <p:spPr/>
        <p:txBody>
          <a:bodyPr/>
          <a:lstStyle/>
          <a:p>
            <a:pPr algn="l"/>
            <a:r>
              <a:rPr lang="en-US" dirty="0">
                <a:solidFill>
                  <a:schemeClr val="bg1"/>
                </a:solidFill>
              </a:rPr>
              <a:t>Where will the jobs be </a:t>
            </a:r>
            <a:br>
              <a:rPr lang="en-US" dirty="0">
                <a:solidFill>
                  <a:schemeClr val="bg1"/>
                </a:solidFill>
              </a:rPr>
            </a:br>
            <a:r>
              <a:rPr lang="en-US" dirty="0">
                <a:solidFill>
                  <a:schemeClr val="bg1"/>
                </a:solidFill>
              </a:rPr>
              <a:t>in 10 years time?</a:t>
            </a:r>
          </a:p>
        </p:txBody>
      </p:sp>
      <p:sp>
        <p:nvSpPr>
          <p:cNvPr id="8" name="Text Placeholder 7"/>
          <p:cNvSpPr>
            <a:spLocks noGrp="1"/>
          </p:cNvSpPr>
          <p:nvPr>
            <p:ph type="body" sz="quarter" idx="16"/>
          </p:nvPr>
        </p:nvSpPr>
        <p:spPr>
          <a:xfrm rot="21340209">
            <a:off x="2617988" y="1652585"/>
            <a:ext cx="1599875" cy="441329"/>
          </a:xfrm>
        </p:spPr>
        <p:txBody>
          <a:bodyPr/>
          <a:lstStyle/>
          <a:p>
            <a:r>
              <a:rPr lang="en-GB" sz="2000" dirty="0"/>
              <a:t>Aerospace</a:t>
            </a:r>
          </a:p>
        </p:txBody>
      </p:sp>
      <p:pic>
        <p:nvPicPr>
          <p:cNvPr id="5" name="Picture 4"/>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207937515"/>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57512" y="1873250"/>
            <a:ext cx="6276975" cy="4184650"/>
          </a:xfrm>
        </p:spPr>
      </p:pic>
      <p:sp>
        <p:nvSpPr>
          <p:cNvPr id="2" name="Title 1"/>
          <p:cNvSpPr>
            <a:spLocks noGrp="1"/>
          </p:cNvSpPr>
          <p:nvPr>
            <p:ph type="title"/>
          </p:nvPr>
        </p:nvSpPr>
        <p:spPr/>
        <p:txBody>
          <a:bodyPr/>
          <a:lstStyle/>
          <a:p>
            <a:pPr algn="l"/>
            <a:r>
              <a:rPr lang="en-US">
                <a:solidFill>
                  <a:schemeClr val="bg1"/>
                </a:solidFill>
              </a:rPr>
              <a:t>Where will the jobs be </a:t>
            </a:r>
            <a:br>
              <a:rPr lang="en-US">
                <a:solidFill>
                  <a:schemeClr val="bg1"/>
                </a:solidFill>
              </a:rPr>
            </a:br>
            <a:r>
              <a:rPr lang="en-US">
                <a:solidFill>
                  <a:schemeClr val="bg1"/>
                </a:solidFill>
              </a:rPr>
              <a:t>in 10 years time?</a:t>
            </a:r>
          </a:p>
        </p:txBody>
      </p:sp>
      <p:sp>
        <p:nvSpPr>
          <p:cNvPr id="8" name="Text Placeholder 7"/>
          <p:cNvSpPr>
            <a:spLocks noGrp="1"/>
          </p:cNvSpPr>
          <p:nvPr>
            <p:ph type="body" sz="quarter" idx="16"/>
          </p:nvPr>
        </p:nvSpPr>
        <p:spPr>
          <a:xfrm rot="21254896">
            <a:off x="1331491" y="1716442"/>
            <a:ext cx="4203933" cy="415448"/>
          </a:xfrm>
        </p:spPr>
        <p:txBody>
          <a:bodyPr/>
          <a:lstStyle/>
          <a:p>
            <a:r>
              <a:rPr lang="en-US" sz="2000"/>
              <a:t>Infrastructure and transport</a:t>
            </a:r>
          </a:p>
        </p:txBody>
      </p:sp>
      <p:pic>
        <p:nvPicPr>
          <p:cNvPr id="6" name="Picture 5"/>
          <p:cNvPicPr>
            <a:picLocks noChangeAspect="1"/>
          </p:cNvPicPr>
          <p:nvPr/>
        </p:nvPicPr>
        <p:blipFill>
          <a:blip r:embed="rId4">
            <a:duotone>
              <a:prstClr val="black"/>
              <a:schemeClr val="accent6">
                <a:tint val="45000"/>
                <a:satMod val="400000"/>
              </a:schemeClr>
            </a:duotone>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1707435155"/>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a:solidFill>
                  <a:schemeClr val="bg1"/>
                </a:solidFill>
              </a:rPr>
              <a:t>Where will the jobs be </a:t>
            </a:r>
            <a:br>
              <a:rPr lang="en-US">
                <a:solidFill>
                  <a:schemeClr val="bg1"/>
                </a:solidFill>
              </a:rPr>
            </a:br>
            <a:r>
              <a:rPr lang="en-US">
                <a:solidFill>
                  <a:schemeClr val="bg1"/>
                </a:solidFill>
              </a:rPr>
              <a:t>in 10 years time?</a:t>
            </a:r>
          </a:p>
        </p:txBody>
      </p:sp>
      <p:pic>
        <p:nvPicPr>
          <p:cNvPr id="29" name="Picture Placeholder 28">
            <a:hlinkClick r:id="rId4" action="ppaction://hlinksldjump"/>
          </p:cNvPr>
          <p:cNvPicPr>
            <a:picLocks noGrp="1" noChangeAspect="1"/>
          </p:cNvPicPr>
          <p:nvPr>
            <p:ph type="pic" sz="quarter" idx="19"/>
          </p:nvPr>
        </p:nvPicPr>
        <p:blipFill>
          <a:blip r:embed="rId5" cstate="print">
            <a:extLst>
              <a:ext uri="{28A0092B-C50C-407E-A947-70E740481C1C}">
                <a14:useLocalDpi xmlns:a14="http://schemas.microsoft.com/office/drawing/2010/main" val="0"/>
              </a:ext>
            </a:extLst>
          </a:blip>
          <a:srcRect/>
          <a:stretch>
            <a:fillRect/>
          </a:stretch>
        </p:blipFill>
        <p:spPr>
          <a:xfrm rot="-360000">
            <a:off x="5227074" y="1818132"/>
            <a:ext cx="2016000" cy="2016000"/>
          </a:xfrm>
        </p:spPr>
      </p:pic>
      <p:pic>
        <p:nvPicPr>
          <p:cNvPr id="30" name="Picture Placeholder 29">
            <a:hlinkClick r:id="rId6" action="ppaction://hlinksldjump"/>
          </p:cNvPr>
          <p:cNvPicPr>
            <a:picLocks noGrp="1" noChangeAspect="1"/>
          </p:cNvPicPr>
          <p:nvPr>
            <p:ph type="pic" sz="quarter" idx="23"/>
          </p:nvPr>
        </p:nvPicPr>
        <p:blipFill>
          <a:blip r:embed="rId7" cstate="print">
            <a:extLst>
              <a:ext uri="{28A0092B-C50C-407E-A947-70E740481C1C}">
                <a14:useLocalDpi xmlns:a14="http://schemas.microsoft.com/office/drawing/2010/main" val="0"/>
              </a:ext>
            </a:extLst>
          </a:blip>
          <a:srcRect/>
          <a:stretch>
            <a:fillRect/>
          </a:stretch>
        </p:blipFill>
        <p:spPr>
          <a:xfrm rot="-360000">
            <a:off x="9508211" y="4117371"/>
            <a:ext cx="2016000" cy="2016000"/>
          </a:xfrm>
        </p:spPr>
      </p:pic>
      <p:pic>
        <p:nvPicPr>
          <p:cNvPr id="34" name="Picture Placeholder 33">
            <a:hlinkClick r:id="rId8" action="ppaction://hlinksldjump"/>
          </p:cNvPr>
          <p:cNvPicPr>
            <a:picLocks noGrp="1" noChangeAspect="1"/>
          </p:cNvPicPr>
          <p:nvPr>
            <p:ph type="pic" sz="quarter" idx="40"/>
          </p:nvPr>
        </p:nvPicPr>
        <p:blipFill>
          <a:blip r:embed="rId9" cstate="print">
            <a:extLst>
              <a:ext uri="{28A0092B-C50C-407E-A947-70E740481C1C}">
                <a14:useLocalDpi xmlns:a14="http://schemas.microsoft.com/office/drawing/2010/main" val="0"/>
              </a:ext>
            </a:extLst>
          </a:blip>
          <a:srcRect/>
          <a:stretch>
            <a:fillRect/>
          </a:stretch>
        </p:blipFill>
        <p:spPr>
          <a:xfrm>
            <a:off x="3769279" y="4254405"/>
            <a:ext cx="2016002" cy="2016000"/>
          </a:xfrm>
        </p:spPr>
      </p:pic>
      <p:pic>
        <p:nvPicPr>
          <p:cNvPr id="4" name="Picture Placeholder 3">
            <a:hlinkClick r:id="rId10" action="ppaction://hlinksldjump"/>
          </p:cNvPr>
          <p:cNvPicPr>
            <a:picLocks noGrp="1" noChangeAspect="1"/>
          </p:cNvPicPr>
          <p:nvPr>
            <p:ph type="pic" sz="quarter" idx="39"/>
          </p:nvPr>
        </p:nvPicPr>
        <p:blipFill>
          <a:blip r:embed="rId11" cstate="print">
            <a:extLst>
              <a:ext uri="{28A0092B-C50C-407E-A947-70E740481C1C}">
                <a14:useLocalDpi xmlns:a14="http://schemas.microsoft.com/office/drawing/2010/main" val="0"/>
              </a:ext>
            </a:extLst>
          </a:blip>
          <a:srcRect/>
          <a:stretch>
            <a:fillRect/>
          </a:stretch>
        </p:blipFill>
        <p:spPr>
          <a:xfrm rot="297939">
            <a:off x="891769" y="4254405"/>
            <a:ext cx="2016000" cy="2016000"/>
          </a:xfrm>
        </p:spPr>
      </p:pic>
      <p:pic>
        <p:nvPicPr>
          <p:cNvPr id="12" name="Picture Placeholder 11">
            <a:hlinkClick r:id="rId12" action="ppaction://hlinksldjump"/>
          </p:cNvPr>
          <p:cNvPicPr>
            <a:picLocks noGrp="1" noChangeAspect="1"/>
          </p:cNvPicPr>
          <p:nvPr>
            <p:ph type="pic" sz="quarter" idx="35"/>
          </p:nvPr>
        </p:nvPicPr>
        <p:blipFill>
          <a:blip r:embed="rId13" cstate="print">
            <a:extLst>
              <a:ext uri="{28A0092B-C50C-407E-A947-70E740481C1C}">
                <a14:useLocalDpi xmlns:a14="http://schemas.microsoft.com/office/drawing/2010/main" val="0"/>
              </a:ext>
            </a:extLst>
          </a:blip>
          <a:srcRect/>
          <a:stretch>
            <a:fillRect/>
          </a:stretch>
        </p:blipFill>
        <p:spPr>
          <a:xfrm>
            <a:off x="9889365" y="1791304"/>
            <a:ext cx="2016000" cy="2016000"/>
          </a:xfrm>
        </p:spPr>
      </p:pic>
      <p:pic>
        <p:nvPicPr>
          <p:cNvPr id="5" name="Picture Placeholder 4">
            <a:hlinkClick r:id="rId14" action="ppaction://hlinksldjump"/>
          </p:cNvPr>
          <p:cNvPicPr>
            <a:picLocks noGrp="1" noChangeAspect="1"/>
          </p:cNvPicPr>
          <p:nvPr>
            <p:ph type="pic" sz="quarter" idx="14"/>
          </p:nvPr>
        </p:nvPicPr>
        <p:blipFill>
          <a:blip r:embed="rId15" cstate="print">
            <a:extLst>
              <a:ext uri="{28A0092B-C50C-407E-A947-70E740481C1C}">
                <a14:useLocalDpi xmlns:a14="http://schemas.microsoft.com/office/drawing/2010/main" val="0"/>
              </a:ext>
            </a:extLst>
          </a:blip>
          <a:srcRect/>
          <a:stretch>
            <a:fillRect/>
          </a:stretch>
        </p:blipFill>
        <p:spPr>
          <a:xfrm rot="-360000">
            <a:off x="464940" y="1894655"/>
            <a:ext cx="2016000" cy="2016000"/>
          </a:xfrm>
        </p:spPr>
      </p:pic>
      <p:pic>
        <p:nvPicPr>
          <p:cNvPr id="9" name="Picture Placeholder 8">
            <a:hlinkClick r:id="rId16" action="ppaction://hlinksldjump"/>
          </p:cNvPr>
          <p:cNvPicPr>
            <a:picLocks noGrp="1" noChangeAspect="1"/>
          </p:cNvPicPr>
          <p:nvPr>
            <p:ph type="pic" sz="quarter" idx="33"/>
          </p:nvPr>
        </p:nvPicPr>
        <p:blipFill rotWithShape="1">
          <a:blip r:embed="rId17" cstate="print">
            <a:extLst>
              <a:ext uri="{28A0092B-C50C-407E-A947-70E740481C1C}">
                <a14:useLocalDpi xmlns:a14="http://schemas.microsoft.com/office/drawing/2010/main" val="0"/>
              </a:ext>
            </a:extLst>
          </a:blip>
          <a:srcRect t="-1597"/>
          <a:stretch/>
        </p:blipFill>
        <p:spPr>
          <a:xfrm rot="394112">
            <a:off x="7543277" y="1852798"/>
            <a:ext cx="2016000" cy="2016000"/>
          </a:xfrm>
        </p:spPr>
      </p:pic>
      <p:pic>
        <p:nvPicPr>
          <p:cNvPr id="13" name="Picture Placeholder 12"/>
          <p:cNvPicPr>
            <a:picLocks noGrp="1" noChangeAspect="1"/>
          </p:cNvPicPr>
          <p:nvPr>
            <p:ph type="pic" sz="quarter" idx="41"/>
          </p:nvPr>
        </p:nvPicPr>
        <p:blipFill>
          <a:blip r:embed="rId18" cstate="print">
            <a:extLst>
              <a:ext uri="{28A0092B-C50C-407E-A947-70E740481C1C}">
                <a14:useLocalDpi xmlns:a14="http://schemas.microsoft.com/office/drawing/2010/main" val="0"/>
              </a:ext>
            </a:extLst>
          </a:blip>
          <a:srcRect/>
          <a:stretch>
            <a:fillRect/>
          </a:stretch>
        </p:blipFill>
        <p:spPr>
          <a:xfrm rot="-360000">
            <a:off x="6435434" y="4211110"/>
            <a:ext cx="2016000" cy="2016000"/>
          </a:xfrm>
        </p:spPr>
      </p:pic>
      <p:pic>
        <p:nvPicPr>
          <p:cNvPr id="7" name="Picture Placeholder 6"/>
          <p:cNvPicPr>
            <a:picLocks noGrp="1" noChangeAspect="1"/>
          </p:cNvPicPr>
          <p:nvPr>
            <p:ph type="pic" sz="quarter" idx="17"/>
          </p:nvPr>
        </p:nvPicPr>
        <p:blipFill rotWithShape="1">
          <a:blip r:embed="rId19" cstate="print">
            <a:lum bright="2000"/>
            <a:extLst>
              <a:ext uri="{BEBA8EAE-BF5A-486C-A8C5-ECC9F3942E4B}">
                <a14:imgProps xmlns:a14="http://schemas.microsoft.com/office/drawing/2010/main">
                  <a14:imgLayer r:embed="rId20">
                    <a14:imgEffect>
                      <a14:brightnessContrast bright="1000"/>
                    </a14:imgEffect>
                  </a14:imgLayer>
                </a14:imgProps>
              </a:ext>
              <a:ext uri="{28A0092B-C50C-407E-A947-70E740481C1C}">
                <a14:useLocalDpi xmlns:a14="http://schemas.microsoft.com/office/drawing/2010/main" val="0"/>
              </a:ext>
            </a:extLst>
          </a:blip>
          <a:srcRect t="-392"/>
          <a:stretch/>
        </p:blipFill>
        <p:spPr>
          <a:xfrm rot="394112">
            <a:off x="2850952" y="1871629"/>
            <a:ext cx="1836654" cy="1836654"/>
          </a:xfrm>
        </p:spPr>
      </p:pic>
    </p:spTree>
    <p:custDataLst>
      <p:tags r:id="rId1"/>
    </p:custDataLst>
    <p:extLst>
      <p:ext uri="{BB962C8B-B14F-4D97-AF65-F5344CB8AC3E}">
        <p14:creationId xmlns:p14="http://schemas.microsoft.com/office/powerpoint/2010/main" val="142795673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Routes into engineering</a:t>
            </a:r>
          </a:p>
        </p:txBody>
      </p:sp>
      <p:grpSp>
        <p:nvGrpSpPr>
          <p:cNvPr id="7" name="Group 6"/>
          <p:cNvGrpSpPr/>
          <p:nvPr/>
        </p:nvGrpSpPr>
        <p:grpSpPr>
          <a:xfrm>
            <a:off x="2402451" y="3022504"/>
            <a:ext cx="1570363" cy="1925625"/>
            <a:chOff x="2402451" y="3022504"/>
            <a:chExt cx="1570363" cy="1925625"/>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36819" y="3022504"/>
              <a:ext cx="719184" cy="815075"/>
            </a:xfrm>
            <a:prstGeom prst="rect">
              <a:avLst/>
            </a:prstGeom>
          </p:spPr>
        </p:pic>
        <p:sp>
          <p:nvSpPr>
            <p:cNvPr id="10" name="Text Placeholder 3"/>
            <p:cNvSpPr txBox="1">
              <a:spLocks/>
            </p:cNvSpPr>
            <p:nvPr/>
          </p:nvSpPr>
          <p:spPr>
            <a:xfrm rot="21250442">
              <a:off x="2406971" y="3885115"/>
              <a:ext cx="1440000" cy="34163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dirty="0">
                  <a:solidFill>
                    <a:schemeClr val="bg1"/>
                  </a:solidFill>
                </a:rPr>
                <a:t>Sixth</a:t>
              </a:r>
              <a:r>
                <a:rPr lang="en-US" dirty="0">
                  <a:solidFill>
                    <a:schemeClr val="bg1"/>
                  </a:solidFill>
                </a:rPr>
                <a:t> </a:t>
              </a:r>
              <a:r>
                <a:rPr lang="en-US" sz="2000" dirty="0">
                  <a:solidFill>
                    <a:schemeClr val="bg1"/>
                  </a:solidFill>
                </a:rPr>
                <a:t>Form</a:t>
              </a:r>
            </a:p>
          </p:txBody>
        </p:sp>
        <p:sp>
          <p:nvSpPr>
            <p:cNvPr id="11" name="Text Placeholder 3"/>
            <p:cNvSpPr txBox="1">
              <a:spLocks/>
            </p:cNvSpPr>
            <p:nvPr/>
          </p:nvSpPr>
          <p:spPr>
            <a:xfrm>
              <a:off x="2532814" y="4221135"/>
              <a:ext cx="1440000" cy="34163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a:solidFill>
                    <a:schemeClr val="bg1"/>
                  </a:solidFill>
                </a:rPr>
                <a:t>A-levels</a:t>
              </a:r>
              <a:endParaRPr lang="en-US" sz="2000" dirty="0">
                <a:solidFill>
                  <a:schemeClr val="bg1"/>
                </a:solidFill>
              </a:endParaRPr>
            </a:p>
          </p:txBody>
        </p:sp>
        <p:sp>
          <p:nvSpPr>
            <p:cNvPr id="12" name="Text Placeholder 3"/>
            <p:cNvSpPr txBox="1">
              <a:spLocks/>
            </p:cNvSpPr>
            <p:nvPr/>
          </p:nvSpPr>
          <p:spPr>
            <a:xfrm rot="21389548">
              <a:off x="2402451" y="4606497"/>
              <a:ext cx="1440000" cy="34163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dirty="0">
                  <a:solidFill>
                    <a:schemeClr val="bg1"/>
                  </a:solidFill>
                </a:rPr>
                <a:t>FE college</a:t>
              </a:r>
            </a:p>
          </p:txBody>
        </p:sp>
      </p:grpSp>
      <p:grpSp>
        <p:nvGrpSpPr>
          <p:cNvPr id="19" name="Group 18"/>
          <p:cNvGrpSpPr/>
          <p:nvPr/>
        </p:nvGrpSpPr>
        <p:grpSpPr>
          <a:xfrm>
            <a:off x="4776446" y="1504046"/>
            <a:ext cx="2262131" cy="1126925"/>
            <a:chOff x="4776446" y="1504046"/>
            <a:chExt cx="2262131" cy="1126925"/>
          </a:xfrm>
        </p:grpSpPr>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675516" y="1504046"/>
              <a:ext cx="996547" cy="683344"/>
            </a:xfrm>
            <a:prstGeom prst="rect">
              <a:avLst/>
            </a:prstGeom>
          </p:spPr>
        </p:pic>
        <p:sp>
          <p:nvSpPr>
            <p:cNvPr id="13" name="Text Placeholder 3"/>
            <p:cNvSpPr txBox="1">
              <a:spLocks/>
            </p:cNvSpPr>
            <p:nvPr/>
          </p:nvSpPr>
          <p:spPr>
            <a:xfrm rot="21250442">
              <a:off x="4776446" y="2210354"/>
              <a:ext cx="2262131" cy="420617"/>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dirty="0">
                  <a:solidFill>
                    <a:schemeClr val="bg1"/>
                  </a:solidFill>
                </a:rPr>
                <a:t>School/ </a:t>
              </a:r>
              <a:r>
                <a:rPr lang="en-US" sz="2000" b="1" dirty="0">
                  <a:solidFill>
                    <a:schemeClr val="bg1"/>
                  </a:solidFill>
                </a:rPr>
                <a:t>GCSE’s</a:t>
              </a:r>
            </a:p>
          </p:txBody>
        </p:sp>
      </p:grpSp>
      <p:grpSp>
        <p:nvGrpSpPr>
          <p:cNvPr id="20" name="Group 19"/>
          <p:cNvGrpSpPr/>
          <p:nvPr/>
        </p:nvGrpSpPr>
        <p:grpSpPr>
          <a:xfrm>
            <a:off x="5411924" y="5178801"/>
            <a:ext cx="1445307" cy="1562567"/>
            <a:chOff x="5449690" y="5121188"/>
            <a:chExt cx="1445307" cy="1562567"/>
          </a:xfrm>
        </p:grpSpPr>
        <p:sp>
          <p:nvSpPr>
            <p:cNvPr id="15" name="Text Placeholder 3"/>
            <p:cNvSpPr txBox="1">
              <a:spLocks/>
            </p:cNvSpPr>
            <p:nvPr/>
          </p:nvSpPr>
          <p:spPr>
            <a:xfrm rot="21442464">
              <a:off x="5454997" y="6342123"/>
              <a:ext cx="1440000" cy="34163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dirty="0">
                  <a:solidFill>
                    <a:schemeClr val="bg1"/>
                  </a:solidFill>
                </a:rPr>
                <a:t>Work</a:t>
              </a:r>
            </a:p>
          </p:txBody>
        </p:sp>
        <p:pic>
          <p:nvPicPr>
            <p:cNvPr id="14" name="Picture 13"/>
            <p:cNvPicPr>
              <a:picLocks noChangeAspect="1"/>
            </p:cNvPicPr>
            <p:nvPr/>
          </p:nvPicPr>
          <p:blipFill rotWithShape="1">
            <a:blip r:embed="rId6" cstate="print">
              <a:extLst>
                <a:ext uri="{28A0092B-C50C-407E-A947-70E740481C1C}">
                  <a14:useLocalDpi xmlns:a14="http://schemas.microsoft.com/office/drawing/2010/main" val="0"/>
                </a:ext>
              </a:extLst>
            </a:blip>
            <a:srcRect l="-22647" t="-22647" r="-22647" b="-22647"/>
            <a:stretch/>
          </p:blipFill>
          <p:spPr>
            <a:xfrm>
              <a:off x="5449690" y="5121188"/>
              <a:ext cx="1386882" cy="1386882"/>
            </a:xfrm>
            <a:prstGeom prst="rect">
              <a:avLst/>
            </a:prstGeom>
          </p:spPr>
        </p:pic>
      </p:grpSp>
      <p:grpSp>
        <p:nvGrpSpPr>
          <p:cNvPr id="21" name="Group 20"/>
          <p:cNvGrpSpPr/>
          <p:nvPr/>
        </p:nvGrpSpPr>
        <p:grpSpPr>
          <a:xfrm>
            <a:off x="5442086" y="3400649"/>
            <a:ext cx="1440000" cy="1088763"/>
            <a:chOff x="5442086" y="3400649"/>
            <a:chExt cx="1440000" cy="1088763"/>
          </a:xfrm>
        </p:grpSpPr>
        <p:sp>
          <p:nvSpPr>
            <p:cNvPr id="16" name="Text Placeholder 3"/>
            <p:cNvSpPr txBox="1">
              <a:spLocks/>
            </p:cNvSpPr>
            <p:nvPr/>
          </p:nvSpPr>
          <p:spPr>
            <a:xfrm rot="275356">
              <a:off x="5442086" y="4147780"/>
              <a:ext cx="1440000" cy="341632"/>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dirty="0">
                  <a:solidFill>
                    <a:schemeClr val="bg1"/>
                  </a:solidFill>
                </a:rPr>
                <a:t>Degree</a:t>
              </a:r>
            </a:p>
          </p:txBody>
        </p:sp>
        <p:pic>
          <p:nvPicPr>
            <p:cNvPr id="17" name="Picture 1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704218">
              <a:off x="5576337" y="3400649"/>
              <a:ext cx="1133588" cy="562716"/>
            </a:xfrm>
            <a:prstGeom prst="rect">
              <a:avLst/>
            </a:prstGeom>
          </p:spPr>
        </p:pic>
      </p:grpSp>
      <p:pic>
        <p:nvPicPr>
          <p:cNvPr id="18" name="Picture 1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2495714">
            <a:off x="7691628" y="2235578"/>
            <a:ext cx="847344" cy="560832"/>
          </a:xfrm>
          <a:prstGeom prst="rect">
            <a:avLst/>
          </a:prstGeom>
        </p:spPr>
      </p:pic>
      <p:pic>
        <p:nvPicPr>
          <p:cNvPr id="32" name="Picture 3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8100000">
            <a:off x="7910518" y="5347411"/>
            <a:ext cx="847344" cy="560832"/>
          </a:xfrm>
          <a:prstGeom prst="rect">
            <a:avLst/>
          </a:prstGeom>
        </p:spPr>
      </p:pic>
      <p:pic>
        <p:nvPicPr>
          <p:cNvPr id="34" name="Picture 3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9402435" flipH="1">
            <a:off x="3254812" y="2199104"/>
            <a:ext cx="969639" cy="493002"/>
          </a:xfrm>
          <a:prstGeom prst="rect">
            <a:avLst/>
          </a:prstGeom>
        </p:spPr>
      </p:pic>
      <p:pic>
        <p:nvPicPr>
          <p:cNvPr id="35" name="Picture 3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5400000">
            <a:off x="5760926" y="4798105"/>
            <a:ext cx="684000" cy="413998"/>
          </a:xfrm>
          <a:prstGeom prst="rect">
            <a:avLst/>
          </a:prstGeom>
          <a:ln w="63500">
            <a:noFill/>
          </a:ln>
        </p:spPr>
      </p:pic>
      <p:pic>
        <p:nvPicPr>
          <p:cNvPr id="36" name="Picture 3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6959688">
            <a:off x="10629678" y="1510029"/>
            <a:ext cx="1151598" cy="671380"/>
          </a:xfrm>
          <a:prstGeom prst="rect">
            <a:avLst/>
          </a:prstGeom>
        </p:spPr>
      </p:pic>
      <p:pic>
        <p:nvPicPr>
          <p:cNvPr id="37" name="Picture 3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rot="6959688">
            <a:off x="637693" y="1689334"/>
            <a:ext cx="1151598" cy="671380"/>
          </a:xfrm>
          <a:prstGeom prst="rect">
            <a:avLst/>
          </a:prstGeom>
        </p:spPr>
      </p:pic>
      <p:pic>
        <p:nvPicPr>
          <p:cNvPr id="23" name="Picture 2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222604" y="3444647"/>
            <a:ext cx="812280" cy="491642"/>
          </a:xfrm>
          <a:prstGeom prst="rect">
            <a:avLst/>
          </a:prstGeom>
        </p:spPr>
      </p:pic>
      <p:pic>
        <p:nvPicPr>
          <p:cNvPr id="24" name="Picture 2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flipH="1">
            <a:off x="6924121" y="3441972"/>
            <a:ext cx="971770" cy="491642"/>
          </a:xfrm>
          <a:prstGeom prst="rect">
            <a:avLst/>
          </a:prstGeom>
        </p:spPr>
      </p:pic>
      <p:pic>
        <p:nvPicPr>
          <p:cNvPr id="25" name="Picture 2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2772494" flipH="1">
            <a:off x="3880541" y="5405622"/>
            <a:ext cx="831882" cy="560832"/>
          </a:xfrm>
          <a:prstGeom prst="rect">
            <a:avLst/>
          </a:prstGeom>
        </p:spPr>
      </p:pic>
      <p:grpSp>
        <p:nvGrpSpPr>
          <p:cNvPr id="8" name="Group 7"/>
          <p:cNvGrpSpPr/>
          <p:nvPr/>
        </p:nvGrpSpPr>
        <p:grpSpPr>
          <a:xfrm>
            <a:off x="7908102" y="3321498"/>
            <a:ext cx="2107551" cy="1225492"/>
            <a:chOff x="7908102" y="3321498"/>
            <a:chExt cx="2107551" cy="1225492"/>
          </a:xfrm>
        </p:grpSpPr>
        <p:sp>
          <p:nvSpPr>
            <p:cNvPr id="9" name="Text Placeholder 3"/>
            <p:cNvSpPr txBox="1">
              <a:spLocks/>
            </p:cNvSpPr>
            <p:nvPr/>
          </p:nvSpPr>
          <p:spPr>
            <a:xfrm rot="21341689">
              <a:off x="7908102" y="4142424"/>
              <a:ext cx="2107551" cy="404566"/>
            </a:xfrm>
            <a:prstGeom prst="rect">
              <a:avLst/>
            </a:prstGeom>
            <a:solidFill>
              <a:schemeClr val="accent1"/>
            </a:solidFill>
          </p:spPr>
          <p:txBody>
            <a:bodyPr/>
            <a:lstStyle>
              <a:lvl1pPr marL="0" indent="0" algn="l" defTabSz="914400" rtl="0" eaLnBrk="1" latinLnBrk="0" hangingPunct="1">
                <a:lnSpc>
                  <a:spcPct val="90000"/>
                </a:lnSpc>
                <a:spcBef>
                  <a:spcPts val="1000"/>
                </a:spcBef>
                <a:spcAft>
                  <a:spcPts val="600"/>
                </a:spcAft>
                <a:buFont typeface="Arial" panose="020B0604020202020204" pitchFamily="34" charset="0"/>
                <a:buNone/>
                <a:defRPr sz="16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spcAft>
                  <a:spcPts val="600"/>
                </a:spcAft>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spcAft>
                  <a:spcPts val="600"/>
                </a:spcAft>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spcAft>
                  <a:spcPts val="600"/>
                </a:spcAft>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000" dirty="0">
                  <a:solidFill>
                    <a:schemeClr val="bg1"/>
                  </a:solidFill>
                </a:rPr>
                <a:t>Apprenticeship</a:t>
              </a:r>
            </a:p>
          </p:txBody>
        </p:sp>
        <p:pic>
          <p:nvPicPr>
            <p:cNvPr id="4" name="Picture 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748517" y="3321498"/>
              <a:ext cx="426720" cy="627888"/>
            </a:xfrm>
            <a:prstGeom prst="rect">
              <a:avLst/>
            </a:prstGeom>
          </p:spPr>
        </p:pic>
      </p:grpSp>
    </p:spTree>
    <p:custDataLst>
      <p:tags r:id="rId1"/>
    </p:custDataLst>
    <p:extLst>
      <p:ext uri="{BB962C8B-B14F-4D97-AF65-F5344CB8AC3E}">
        <p14:creationId xmlns:p14="http://schemas.microsoft.com/office/powerpoint/2010/main" val="104717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par>
                                <p:cTn id="17" presetID="10" presetClass="entr" presetSubtype="0"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childTnLst>
                          </p:cTn>
                        </p:par>
                        <p:par>
                          <p:cTn id="20" fill="hold">
                            <p:stCondLst>
                              <p:cond delay="500"/>
                            </p:stCondLst>
                            <p:childTnLst>
                              <p:par>
                                <p:cTn id="21" presetID="22" presetClass="entr" presetSubtype="2" fill="hold"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wipe(right)">
                                      <p:cBhvr>
                                        <p:cTn id="23" dur="500"/>
                                        <p:tgtEl>
                                          <p:spTgt spid="34"/>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1500"/>
                            </p:stCondLst>
                            <p:childTnLst>
                              <p:par>
                                <p:cTn id="29" presetID="22" presetClass="entr" presetSubtype="1"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up)">
                                      <p:cBhvr>
                                        <p:cTn id="31" dur="500"/>
                                        <p:tgtEl>
                                          <p:spTgt spid="25"/>
                                        </p:tgtEl>
                                      </p:cBhvr>
                                    </p:animEffect>
                                  </p:childTnLst>
                                </p:cTn>
                              </p:par>
                            </p:childTnLst>
                          </p:cTn>
                        </p:par>
                        <p:par>
                          <p:cTn id="32" fill="hold">
                            <p:stCondLst>
                              <p:cond delay="2000"/>
                            </p:stCondLst>
                            <p:childTnLst>
                              <p:par>
                                <p:cTn id="33" presetID="22" presetClass="entr" presetSubtype="1"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wipe(up)">
                                      <p:cBhvr>
                                        <p:cTn id="35" dur="500"/>
                                        <p:tgtEl>
                                          <p:spTgt spid="32"/>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wipe(left)">
                                      <p:cBhvr>
                                        <p:cTn id="39" dur="500"/>
                                        <p:tgtEl>
                                          <p:spTgt spid="23"/>
                                        </p:tgtEl>
                                      </p:cBhvr>
                                    </p:animEffect>
                                  </p:childTnLst>
                                </p:cTn>
                              </p:par>
                            </p:childTnLst>
                          </p:cTn>
                        </p:par>
                        <p:par>
                          <p:cTn id="40" fill="hold">
                            <p:stCondLst>
                              <p:cond delay="3000"/>
                            </p:stCondLst>
                            <p:childTnLst>
                              <p:par>
                                <p:cTn id="41" presetID="22" presetClass="entr" presetSubtype="2"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ipe(right)">
                                      <p:cBhvr>
                                        <p:cTn id="43" dur="500"/>
                                        <p:tgtEl>
                                          <p:spTgt spid="24"/>
                                        </p:tgtEl>
                                      </p:cBhvr>
                                    </p:animEffect>
                                  </p:childTnLst>
                                </p:cTn>
                              </p:par>
                            </p:childTnLst>
                          </p:cTn>
                        </p:par>
                        <p:par>
                          <p:cTn id="44" fill="hold">
                            <p:stCondLst>
                              <p:cond delay="3500"/>
                            </p:stCondLst>
                            <p:childTnLst>
                              <p:par>
                                <p:cTn id="45" presetID="22" presetClass="entr" presetSubtype="1" fill="hold"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wipe(up)">
                                      <p:cBhvr>
                                        <p:cTn id="4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Routes into engineering</a:t>
            </a:r>
          </a:p>
        </p:txBody>
      </p:sp>
      <p:pic>
        <p:nvPicPr>
          <p:cNvPr id="7" name="Picture Placeholder 6">
            <a:hlinkClick r:id="rId3"/>
          </p:cNvPr>
          <p:cNvPicPr>
            <a:picLocks noGrp="1" noChangeAspect="1"/>
          </p:cNvPicPr>
          <p:nvPr>
            <p:ph type="pic" sz="quarter" idx="12"/>
          </p:nvPr>
        </p:nvPicPr>
        <p:blipFill rotWithShape="1">
          <a:blip r:embed="rId4" cstate="print">
            <a:extLst>
              <a:ext uri="{28A0092B-C50C-407E-A947-70E740481C1C}">
                <a14:useLocalDpi xmlns:a14="http://schemas.microsoft.com/office/drawing/2010/main" val="0"/>
              </a:ext>
            </a:extLst>
          </a:blip>
          <a:srcRect/>
          <a:stretch/>
        </p:blipFill>
        <p:spPr/>
      </p:pic>
      <p:pic>
        <p:nvPicPr>
          <p:cNvPr id="8" name="Picture Placeholder 7">
            <a:hlinkClick r:id="rId5"/>
          </p:cNvPr>
          <p:cNvPicPr>
            <a:picLocks noGrp="1" noChangeAspect="1"/>
          </p:cNvPicPr>
          <p:nvPr>
            <p:ph type="pic" sz="quarter" idx="13"/>
          </p:nvPr>
        </p:nvPicPr>
        <p:blipFill rotWithShape="1">
          <a:blip r:embed="rId6" cstate="print">
            <a:extLst>
              <a:ext uri="{28A0092B-C50C-407E-A947-70E740481C1C}">
                <a14:useLocalDpi xmlns:a14="http://schemas.microsoft.com/office/drawing/2010/main" val="0"/>
              </a:ext>
            </a:extLst>
          </a:blip>
          <a:srcRect/>
          <a:stretch/>
        </p:blipFill>
        <p:spPr/>
      </p:pic>
      <p:sp>
        <p:nvSpPr>
          <p:cNvPr id="5" name="Text Placeholder 4"/>
          <p:cNvSpPr>
            <a:spLocks noGrp="1"/>
          </p:cNvSpPr>
          <p:nvPr>
            <p:ph type="body" sz="quarter" idx="16"/>
          </p:nvPr>
        </p:nvSpPr>
        <p:spPr>
          <a:xfrm rot="21318802">
            <a:off x="1886247" y="1566719"/>
            <a:ext cx="3442744" cy="646331"/>
          </a:xfrm>
        </p:spPr>
        <p:txBody>
          <a:bodyPr/>
          <a:lstStyle/>
          <a:p>
            <a:r>
              <a:rPr lang="en-US" sz="2000" dirty="0"/>
              <a:t>Which </a:t>
            </a:r>
            <a:r>
              <a:rPr lang="en-US" sz="2000"/>
              <a:t>one is right for you?</a:t>
            </a:r>
          </a:p>
        </p:txBody>
      </p:sp>
    </p:spTree>
    <p:extLst>
      <p:ext uri="{BB962C8B-B14F-4D97-AF65-F5344CB8AC3E}">
        <p14:creationId xmlns:p14="http://schemas.microsoft.com/office/powerpoint/2010/main" val="110720094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itle 38"/>
          <p:cNvSpPr>
            <a:spLocks noGrp="1"/>
          </p:cNvSpPr>
          <p:nvPr>
            <p:ph type="title"/>
          </p:nvPr>
        </p:nvSpPr>
        <p:spPr/>
        <p:txBody>
          <a:bodyPr/>
          <a:lstStyle/>
          <a:p>
            <a:pPr algn="l"/>
            <a:r>
              <a:rPr lang="en-US">
                <a:solidFill>
                  <a:schemeClr val="bg1"/>
                </a:solidFill>
              </a:rPr>
              <a:t>Look out for these…..</a:t>
            </a:r>
            <a:endParaRPr lang="en-US" dirty="0">
              <a:solidFill>
                <a:schemeClr val="bg1"/>
              </a:solidFill>
            </a:endParaRPr>
          </a:p>
        </p:txBody>
      </p:sp>
      <p:pic>
        <p:nvPicPr>
          <p:cNvPr id="2" name="Picture 1">
            <a:hlinkClick r:id="rId3"/>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12776"/>
            <a:ext cx="12192000" cy="5181600"/>
          </a:xfrm>
          <a:prstGeom prst="rect">
            <a:avLst/>
          </a:prstGeom>
        </p:spPr>
      </p:pic>
    </p:spTree>
    <p:extLst>
      <p:ext uri="{BB962C8B-B14F-4D97-AF65-F5344CB8AC3E}">
        <p14:creationId xmlns:p14="http://schemas.microsoft.com/office/powerpoint/2010/main" val="171635736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Get your parents involved</a:t>
            </a:r>
          </a:p>
        </p:txBody>
      </p:sp>
      <p:pic>
        <p:nvPicPr>
          <p:cNvPr id="8" name="Picture Placeholder 7">
            <a:hlinkClick r:id="rId3"/>
          </p:cNvPr>
          <p:cNvPicPr>
            <a:picLocks noGrp="1" noChangeAspect="1"/>
          </p:cNvPicPr>
          <p:nvPr>
            <p:ph type="pic" sz="quarter" idx="12"/>
          </p:nvPr>
        </p:nvPicPr>
        <p:blipFill>
          <a:blip r:embed="rId4" cstate="print">
            <a:extLst>
              <a:ext uri="{28A0092B-C50C-407E-A947-70E740481C1C}">
                <a14:useLocalDpi xmlns:a14="http://schemas.microsoft.com/office/drawing/2010/main" val="0"/>
              </a:ext>
            </a:extLst>
          </a:blip>
          <a:srcRect/>
          <a:stretch>
            <a:fillRect/>
          </a:stretch>
        </p:blipFill>
        <p:spPr>
          <a:xfrm>
            <a:off x="1180183" y="1768162"/>
            <a:ext cx="2871787" cy="4286250"/>
          </a:xfrm>
        </p:spPr>
      </p:pic>
      <p:sp>
        <p:nvSpPr>
          <p:cNvPr id="4" name="Text Placeholder 3"/>
          <p:cNvSpPr>
            <a:spLocks noGrp="1"/>
          </p:cNvSpPr>
          <p:nvPr>
            <p:ph type="body" sz="quarter" idx="16"/>
          </p:nvPr>
        </p:nvSpPr>
        <p:spPr>
          <a:xfrm rot="21217624">
            <a:off x="2303287" y="5847528"/>
            <a:ext cx="2940429" cy="757130"/>
          </a:xfrm>
        </p:spPr>
        <p:txBody>
          <a:bodyPr/>
          <a:lstStyle/>
          <a:p>
            <a:r>
              <a:rPr lang="en-US" sz="2400" dirty="0"/>
              <a:t>Download one from our website</a:t>
            </a:r>
          </a:p>
        </p:txBody>
      </p:sp>
      <p:sp>
        <p:nvSpPr>
          <p:cNvPr id="7" name="Text Placeholder 6"/>
          <p:cNvSpPr>
            <a:spLocks noGrp="1"/>
          </p:cNvSpPr>
          <p:nvPr>
            <p:ph type="body" sz="quarter" idx="14"/>
          </p:nvPr>
        </p:nvSpPr>
        <p:spPr/>
        <p:txBody>
          <a:bodyPr/>
          <a:lstStyle/>
          <a:p>
            <a:r>
              <a:rPr lang="en-US" b="1" dirty="0"/>
              <a:t>Help your parents to understand:</a:t>
            </a:r>
          </a:p>
          <a:p>
            <a:r>
              <a:rPr lang="en-US" dirty="0"/>
              <a:t>What an engineer is </a:t>
            </a:r>
          </a:p>
          <a:p>
            <a:r>
              <a:rPr lang="en-US" dirty="0"/>
              <a:t>What an engineer does</a:t>
            </a:r>
          </a:p>
          <a:p>
            <a:r>
              <a:rPr lang="en-US" dirty="0"/>
              <a:t>The different routes into an engineering career</a:t>
            </a:r>
          </a:p>
          <a:p>
            <a:r>
              <a:rPr lang="en-US" dirty="0"/>
              <a:t>The different types of engineering</a:t>
            </a:r>
          </a:p>
          <a:p>
            <a:r>
              <a:rPr lang="en-US" dirty="0"/>
              <a:t>Why follow a career in engineering </a:t>
            </a:r>
          </a:p>
          <a:p>
            <a:endParaRPr lang="en-US" dirty="0"/>
          </a:p>
        </p:txBody>
      </p:sp>
    </p:spTree>
    <p:extLst>
      <p:ext uri="{BB962C8B-B14F-4D97-AF65-F5344CB8AC3E}">
        <p14:creationId xmlns:p14="http://schemas.microsoft.com/office/powerpoint/2010/main" val="113628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wipe(left)">
                                      <p:cBhvr>
                                        <p:cTn id="7" dur="500"/>
                                        <p:tgtEl>
                                          <p:spTgt spid="7">
                                            <p:txEl>
                                              <p:pRg st="1" end="1"/>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animEffect transition="in" filter="wipe(left)">
                                      <p:cBhvr>
                                        <p:cTn id="11" dur="500"/>
                                        <p:tgtEl>
                                          <p:spTgt spid="7">
                                            <p:txEl>
                                              <p:pRg st="2" end="2"/>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animEffect transition="in" filter="wipe(left)">
                                      <p:cBhvr>
                                        <p:cTn id="15" dur="500"/>
                                        <p:tgtEl>
                                          <p:spTgt spid="7">
                                            <p:txEl>
                                              <p:pRg st="3" end="3"/>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animEffect transition="in" filter="wipe(left)">
                                      <p:cBhvr>
                                        <p:cTn id="19" dur="500"/>
                                        <p:tgtEl>
                                          <p:spTgt spid="7">
                                            <p:txEl>
                                              <p:pRg st="4" end="4"/>
                                            </p:txEl>
                                          </p:spTgt>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7">
                                            <p:txEl>
                                              <p:pRg st="5" end="5"/>
                                            </p:txEl>
                                          </p:spTgt>
                                        </p:tgtEl>
                                        <p:attrNameLst>
                                          <p:attrName>style.visibility</p:attrName>
                                        </p:attrNameLst>
                                      </p:cBhvr>
                                      <p:to>
                                        <p:strVal val="visible"/>
                                      </p:to>
                                    </p:set>
                                    <p:animEffect transition="in" filter="wipe(left)">
                                      <p:cBhvr>
                                        <p:cTn id="23"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Tomorrow’s Engineers website</a:t>
            </a:r>
          </a:p>
        </p:txBody>
      </p:sp>
      <p:pic>
        <p:nvPicPr>
          <p:cNvPr id="9" name="Picture Placeholder 8"/>
          <p:cNvPicPr>
            <a:picLocks noGrp="1" noChangeAspect="1"/>
          </p:cNvPicPr>
          <p:nvPr>
            <p:ph type="pic" sz="quarter" idx="12"/>
          </p:nvPr>
        </p:nvPicPr>
        <p:blipFill rotWithShape="1">
          <a:blip r:embed="rId3" cstate="print">
            <a:extLst>
              <a:ext uri="{28A0092B-C50C-407E-A947-70E740481C1C}">
                <a14:useLocalDpi xmlns:a14="http://schemas.microsoft.com/office/drawing/2010/main" val="0"/>
              </a:ext>
            </a:extLst>
          </a:blip>
          <a:srcRect/>
          <a:stretch/>
        </p:blipFill>
        <p:spPr>
          <a:xfrm>
            <a:off x="1317753" y="2807684"/>
            <a:ext cx="3557755" cy="2479164"/>
          </a:xfrm>
        </p:spPr>
      </p:pic>
      <p:sp>
        <p:nvSpPr>
          <p:cNvPr id="5" name="Text Placeholder 4"/>
          <p:cNvSpPr>
            <a:spLocks noGrp="1"/>
          </p:cNvSpPr>
          <p:nvPr>
            <p:ph type="body" sz="quarter" idx="14"/>
          </p:nvPr>
        </p:nvSpPr>
        <p:spPr/>
        <p:txBody>
          <a:bodyPr/>
          <a:lstStyle/>
          <a:p>
            <a:r>
              <a:rPr lang="en-US" dirty="0"/>
              <a:t>Real life stories of engineers</a:t>
            </a:r>
          </a:p>
          <a:p>
            <a:r>
              <a:rPr lang="en-US" dirty="0"/>
              <a:t>Interviews, blogs and </a:t>
            </a:r>
            <a:r>
              <a:rPr lang="en-US" dirty="0" err="1"/>
              <a:t>vlogs</a:t>
            </a:r>
            <a:r>
              <a:rPr lang="en-US" dirty="0"/>
              <a:t> with real engineers</a:t>
            </a:r>
          </a:p>
          <a:p>
            <a:r>
              <a:rPr lang="en-US" dirty="0"/>
              <a:t>Video clips of engineers at work</a:t>
            </a:r>
          </a:p>
          <a:p>
            <a:r>
              <a:rPr lang="en-US" dirty="0"/>
              <a:t>Key facts about engineering</a:t>
            </a:r>
          </a:p>
          <a:p>
            <a:r>
              <a:rPr lang="en-US" dirty="0"/>
              <a:t>Find your engineering career with our career finder</a:t>
            </a:r>
          </a:p>
          <a:p>
            <a:endParaRPr lang="en-US" dirty="0"/>
          </a:p>
          <a:p>
            <a:endParaRPr lang="en-US" dirty="0"/>
          </a:p>
        </p:txBody>
      </p:sp>
      <p:pic>
        <p:nvPicPr>
          <p:cNvPr id="3" name="Picture 2" descr="C:\Documents and Settings\rholdaway\Desktop\test-rkznwbzdrpci\test-rkznwbzdrpci-241_134101_839879\data\repo\49049940.png">
            <a:hlinkClick r:id="rId4"/>
          </p:cNvPr>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1417648" y="2055995"/>
            <a:ext cx="3204356" cy="4083898"/>
          </a:xfrm>
          <a:prstGeom prst="rect">
            <a:avLst/>
          </a:prstGeom>
          <a:noFill/>
          <a:ln>
            <a:noFill/>
          </a:ln>
          <a:scene3d>
            <a:camera prst="orthographicFront">
              <a:rot lat="0" lon="0" rev="16200000"/>
            </a:camera>
            <a:lightRig rig="threePt" dir="t"/>
          </a:scene3d>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a:hlinkClick r:id="rId6"/>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21284963">
            <a:off x="6212671" y="4150864"/>
            <a:ext cx="5292685" cy="1236764"/>
          </a:xfrm>
          <a:prstGeom prst="rect">
            <a:avLst/>
          </a:prstGeom>
        </p:spPr>
      </p:pic>
      <p:sp>
        <p:nvSpPr>
          <p:cNvPr id="6" name="Text Placeholder 5"/>
          <p:cNvSpPr>
            <a:spLocks noGrp="1"/>
          </p:cNvSpPr>
          <p:nvPr>
            <p:ph type="body" sz="quarter" idx="16"/>
          </p:nvPr>
        </p:nvSpPr>
        <p:spPr>
          <a:xfrm rot="21346633">
            <a:off x="664554" y="2136695"/>
            <a:ext cx="1860747" cy="466279"/>
          </a:xfrm>
        </p:spPr>
        <p:txBody>
          <a:bodyPr/>
          <a:lstStyle/>
          <a:p>
            <a:r>
              <a:rPr lang="en-US" sz="2400" dirty="0"/>
              <a:t>Have a go</a:t>
            </a:r>
          </a:p>
        </p:txBody>
      </p:sp>
      <p:pic>
        <p:nvPicPr>
          <p:cNvPr id="4" name="Picture 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3444" y="5641614"/>
            <a:ext cx="292300" cy="292300"/>
          </a:xfrm>
          <a:prstGeom prst="rect">
            <a:avLst/>
          </a:prstGeom>
        </p:spPr>
      </p:pic>
    </p:spTree>
    <p:extLst>
      <p:ext uri="{BB962C8B-B14F-4D97-AF65-F5344CB8AC3E}">
        <p14:creationId xmlns:p14="http://schemas.microsoft.com/office/powerpoint/2010/main" val="1323826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3" presetClass="path" presetSubtype="0" accel="50000" decel="50000" fill="hold" nodeType="withEffect">
                                  <p:stCondLst>
                                    <p:cond delay="0"/>
                                  </p:stCondLst>
                                  <p:childTnLst>
                                    <p:animMotion origin="layout" path="M 3.75E-6 -1.48148E-6 L 0.17786 -1.48148E-6 C 0.25742 -1.48148E-6 0.35573 -0.06018 0.35573 -0.10903 L 0.35573 -0.21805 " pathEditMode="relative" rAng="0" ptsTypes="AAAA">
                                      <p:cBhvr>
                                        <p:cTn id="6" dur="2000" fill="hold"/>
                                        <p:tgtEl>
                                          <p:spTgt spid="4"/>
                                        </p:tgtEl>
                                        <p:attrNameLst>
                                          <p:attrName>ppt_x</p:attrName>
                                          <p:attrName>ppt_y</p:attrName>
                                        </p:attrNameLst>
                                      </p:cBhvr>
                                      <p:rCtr x="17786" y="-1090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a:solidFill>
                  <a:schemeClr val="bg1"/>
                </a:solidFill>
              </a:rPr>
              <a:t>Be inspired</a:t>
            </a:r>
          </a:p>
        </p:txBody>
      </p:sp>
      <p:pic>
        <p:nvPicPr>
          <p:cNvPr id="27" name="Picture Placeholder 26">
            <a:hlinkClick r:id="rId3"/>
          </p:cNvPr>
          <p:cNvPicPr>
            <a:picLocks noGrp="1" noChangeAspect="1"/>
          </p:cNvPicPr>
          <p:nvPr>
            <p:ph type="pic" sz="quarter" idx="14"/>
          </p:nvPr>
        </p:nvPicPr>
        <p:blipFill rotWithShape="1">
          <a:blip r:embed="rId4" cstate="print">
            <a:extLst>
              <a:ext uri="{28A0092B-C50C-407E-A947-70E740481C1C}">
                <a14:useLocalDpi xmlns:a14="http://schemas.microsoft.com/office/drawing/2010/main" val="0"/>
              </a:ext>
            </a:extLst>
          </a:blip>
          <a:srcRect r="-607"/>
          <a:stretch/>
        </p:blipFill>
        <p:spPr>
          <a:xfrm rot="-360000">
            <a:off x="2642485" y="4542557"/>
            <a:ext cx="2104788" cy="1664751"/>
          </a:xfrm>
        </p:spPr>
      </p:pic>
      <p:pic>
        <p:nvPicPr>
          <p:cNvPr id="28" name="Picture Placeholder 27">
            <a:hlinkClick r:id="rId5"/>
          </p:cNvPr>
          <p:cNvPicPr>
            <a:picLocks noGrp="1" noChangeAspect="1"/>
          </p:cNvPicPr>
          <p:nvPr>
            <p:ph type="pic" sz="quarter" idx="17"/>
          </p:nvPr>
        </p:nvPicPr>
        <p:blipFill rotWithShape="1">
          <a:blip r:embed="rId6" cstate="email">
            <a:extLst>
              <a:ext uri="{28A0092B-C50C-407E-A947-70E740481C1C}">
                <a14:useLocalDpi xmlns:a14="http://schemas.microsoft.com/office/drawing/2010/main" val="0"/>
              </a:ext>
            </a:extLst>
          </a:blip>
          <a:srcRect/>
          <a:stretch/>
        </p:blipFill>
        <p:spPr>
          <a:xfrm rot="394112">
            <a:off x="451009" y="4408297"/>
            <a:ext cx="1778473" cy="1626031"/>
          </a:xfrm>
        </p:spPr>
      </p:pic>
      <p:pic>
        <p:nvPicPr>
          <p:cNvPr id="29" name="Picture Placeholder 28">
            <a:hlinkClick r:id="rId7"/>
          </p:cNvPr>
          <p:cNvPicPr>
            <a:picLocks noGrp="1" noChangeAspect="1"/>
          </p:cNvPicPr>
          <p:nvPr>
            <p:ph type="pic" sz="quarter" idx="19"/>
          </p:nvPr>
        </p:nvPicPr>
        <p:blipFill rotWithShape="1">
          <a:blip r:embed="rId8" cstate="email">
            <a:extLst>
              <a:ext uri="{28A0092B-C50C-407E-A947-70E740481C1C}">
                <a14:useLocalDpi xmlns:a14="http://schemas.microsoft.com/office/drawing/2010/main" val="0"/>
              </a:ext>
            </a:extLst>
          </a:blip>
          <a:srcRect/>
          <a:stretch/>
        </p:blipFill>
        <p:spPr>
          <a:xfrm rot="21274719">
            <a:off x="5109197" y="4713946"/>
            <a:ext cx="1999410" cy="1654193"/>
          </a:xfrm>
        </p:spPr>
      </p:pic>
      <p:pic>
        <p:nvPicPr>
          <p:cNvPr id="31" name="Picture Placeholder 30">
            <a:hlinkClick r:id="rId9"/>
          </p:cNvPr>
          <p:cNvPicPr>
            <a:picLocks noGrp="1" noChangeAspect="1"/>
          </p:cNvPicPr>
          <p:nvPr>
            <p:ph type="pic" sz="quarter" idx="33"/>
          </p:nvPr>
        </p:nvPicPr>
        <p:blipFill rotWithShape="1">
          <a:blip r:embed="rId10" cstate="email">
            <a:extLst>
              <a:ext uri="{28A0092B-C50C-407E-A947-70E740481C1C}">
                <a14:useLocalDpi xmlns:a14="http://schemas.microsoft.com/office/drawing/2010/main" val="0"/>
              </a:ext>
            </a:extLst>
          </a:blip>
          <a:srcRect/>
          <a:stretch/>
        </p:blipFill>
        <p:spPr>
          <a:xfrm rot="394112">
            <a:off x="5184014" y="1836922"/>
            <a:ext cx="1620000" cy="2147416"/>
          </a:xfrm>
        </p:spPr>
      </p:pic>
      <p:pic>
        <p:nvPicPr>
          <p:cNvPr id="36" name="Picture Placeholder 35">
            <a:hlinkClick r:id="rId11"/>
          </p:cNvPr>
          <p:cNvPicPr>
            <a:picLocks noGrp="1" noChangeAspect="1"/>
          </p:cNvPicPr>
          <p:nvPr>
            <p:ph type="pic" sz="quarter" idx="42"/>
          </p:nvPr>
        </p:nvPicPr>
        <p:blipFill rotWithShape="1">
          <a:blip r:embed="rId12" cstate="email">
            <a:lum bright="11000"/>
            <a:extLst>
              <a:ext uri="{28A0092B-C50C-407E-A947-70E740481C1C}">
                <a14:useLocalDpi xmlns:a14="http://schemas.microsoft.com/office/drawing/2010/main" val="0"/>
              </a:ext>
            </a:extLst>
          </a:blip>
          <a:srcRect/>
          <a:stretch/>
        </p:blipFill>
        <p:spPr>
          <a:xfrm rot="547786">
            <a:off x="7574522" y="4306348"/>
            <a:ext cx="1871267" cy="1692304"/>
          </a:xfrm>
        </p:spPr>
      </p:pic>
      <p:pic>
        <p:nvPicPr>
          <p:cNvPr id="10" name="Picture Placeholder 9">
            <a:hlinkClick r:id="rId13"/>
          </p:cNvPr>
          <p:cNvPicPr>
            <a:picLocks noGrp="1" noChangeAspect="1"/>
          </p:cNvPicPr>
          <p:nvPr>
            <p:ph type="pic" sz="quarter" idx="35"/>
          </p:nvPr>
        </p:nvPicPr>
        <p:blipFill>
          <a:blip r:embed="rId14" cstate="print">
            <a:extLst>
              <a:ext uri="{BEBA8EAE-BF5A-486C-A8C5-ECC9F3942E4B}">
                <a14:imgProps xmlns:a14="http://schemas.microsoft.com/office/drawing/2010/main">
                  <a14:imgLayer r:embed="rId15">
                    <a14:imgEffect>
                      <a14:brightnessContrast bright="14000"/>
                    </a14:imgEffect>
                  </a14:imgLayer>
                </a14:imgProps>
              </a:ext>
              <a:ext uri="{28A0092B-C50C-407E-A947-70E740481C1C}">
                <a14:useLocalDpi xmlns:a14="http://schemas.microsoft.com/office/drawing/2010/main" val="0"/>
              </a:ext>
            </a:extLst>
          </a:blip>
          <a:srcRect/>
          <a:stretch>
            <a:fillRect/>
          </a:stretch>
        </p:blipFill>
        <p:spPr>
          <a:xfrm rot="394112">
            <a:off x="3101761" y="1986085"/>
            <a:ext cx="1670220" cy="1672086"/>
          </a:xfrm>
        </p:spPr>
      </p:pic>
      <p:pic>
        <p:nvPicPr>
          <p:cNvPr id="7" name="Picture Placeholder 6">
            <a:hlinkClick r:id="rId16"/>
          </p:cNvPr>
          <p:cNvPicPr>
            <a:picLocks noGrp="1" noChangeAspect="1"/>
          </p:cNvPicPr>
          <p:nvPr>
            <p:ph type="pic" sz="quarter" idx="23"/>
          </p:nvPr>
        </p:nvPicPr>
        <p:blipFill rotWithShape="1">
          <a:blip r:embed="rId17" cstate="print">
            <a:extLst>
              <a:ext uri="{28A0092B-C50C-407E-A947-70E740481C1C}">
                <a14:useLocalDpi xmlns:a14="http://schemas.microsoft.com/office/drawing/2010/main" val="0"/>
              </a:ext>
            </a:extLst>
          </a:blip>
          <a:srcRect t="-10192"/>
          <a:stretch/>
        </p:blipFill>
        <p:spPr>
          <a:xfrm rot="-360000">
            <a:off x="9513493" y="1602155"/>
            <a:ext cx="1952620" cy="1952620"/>
          </a:xfrm>
        </p:spPr>
      </p:pic>
      <p:pic>
        <p:nvPicPr>
          <p:cNvPr id="14" name="Picture Placeholder 13">
            <a:hlinkClick r:id="rId18"/>
          </p:cNvPr>
          <p:cNvPicPr>
            <a:picLocks noGrp="1" noChangeAspect="1"/>
          </p:cNvPicPr>
          <p:nvPr>
            <p:ph type="pic" sz="quarter" idx="41"/>
          </p:nvPr>
        </p:nvPicPr>
        <p:blipFill>
          <a:blip r:embed="rId19" cstate="email">
            <a:extLst>
              <a:ext uri="{28A0092B-C50C-407E-A947-70E740481C1C}">
                <a14:useLocalDpi xmlns:a14="http://schemas.microsoft.com/office/drawing/2010/main" val="0"/>
              </a:ext>
            </a:extLst>
          </a:blip>
          <a:srcRect/>
          <a:stretch>
            <a:fillRect/>
          </a:stretch>
        </p:blipFill>
        <p:spPr>
          <a:xfrm rot="-360000">
            <a:off x="785713" y="1937687"/>
            <a:ext cx="1805610" cy="1805610"/>
          </a:xfrm>
        </p:spPr>
      </p:pic>
      <p:pic>
        <p:nvPicPr>
          <p:cNvPr id="16" name="Picture Placeholder 15">
            <a:hlinkClick r:id="rId20"/>
          </p:cNvPr>
          <p:cNvPicPr>
            <a:picLocks noGrp="1" noChangeAspect="1"/>
          </p:cNvPicPr>
          <p:nvPr>
            <p:ph type="pic" sz="quarter" idx="40"/>
          </p:nvPr>
        </p:nvPicPr>
        <p:blipFill>
          <a:blip r:embed="rId21" cstate="email">
            <a:extLst>
              <a:ext uri="{28A0092B-C50C-407E-A947-70E740481C1C}">
                <a14:useLocalDpi xmlns:a14="http://schemas.microsoft.com/office/drawing/2010/main" val="0"/>
              </a:ext>
            </a:extLst>
          </a:blip>
          <a:srcRect/>
          <a:stretch>
            <a:fillRect/>
          </a:stretch>
        </p:blipFill>
        <p:spPr>
          <a:xfrm rot="394112">
            <a:off x="7323108" y="2063887"/>
            <a:ext cx="1689352" cy="1689352"/>
          </a:xfrm>
        </p:spPr>
      </p:pic>
      <p:pic>
        <p:nvPicPr>
          <p:cNvPr id="18" name="Picture Placeholder 17">
            <a:hlinkClick r:id="rId22"/>
          </p:cNvPr>
          <p:cNvPicPr>
            <a:picLocks noGrp="1" noChangeAspect="1"/>
          </p:cNvPicPr>
          <p:nvPr>
            <p:ph type="pic" sz="quarter" idx="39"/>
          </p:nvPr>
        </p:nvPicPr>
        <p:blipFill>
          <a:blip r:embed="rId23" cstate="email">
            <a:extLst>
              <a:ext uri="{28A0092B-C50C-407E-A947-70E740481C1C}">
                <a14:useLocalDpi xmlns:a14="http://schemas.microsoft.com/office/drawing/2010/main" val="0"/>
              </a:ext>
            </a:extLst>
          </a:blip>
          <a:srcRect/>
          <a:stretch>
            <a:fillRect/>
          </a:stretch>
        </p:blipFill>
        <p:spPr>
          <a:xfrm rot="585591">
            <a:off x="10065828" y="4394016"/>
            <a:ext cx="1642194" cy="1642194"/>
          </a:xfrm>
        </p:spPr>
      </p:pic>
    </p:spTree>
    <p:extLst>
      <p:ext uri="{BB962C8B-B14F-4D97-AF65-F5344CB8AC3E}">
        <p14:creationId xmlns:p14="http://schemas.microsoft.com/office/powerpoint/2010/main" val="8204569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63752" y="296652"/>
            <a:ext cx="6477000" cy="816470"/>
          </a:xfrm>
        </p:spPr>
        <p:txBody>
          <a:bodyPr/>
          <a:lstStyle/>
          <a:p>
            <a:r>
              <a:rPr lang="en-GB" dirty="0">
                <a:solidFill>
                  <a:schemeClr val="bg1"/>
                </a:solidFill>
              </a:rPr>
              <a:t>Any questions?</a:t>
            </a:r>
          </a:p>
        </p:txBody>
      </p:sp>
    </p:spTree>
    <p:extLst>
      <p:ext uri="{BB962C8B-B14F-4D97-AF65-F5344CB8AC3E}">
        <p14:creationId xmlns:p14="http://schemas.microsoft.com/office/powerpoint/2010/main" val="30311726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Placeholder 20">
            <a:hlinkClick r:id="rId3"/>
          </p:cNvPr>
          <p:cNvPicPr>
            <a:picLocks noGrp="1" noChangeAspect="1"/>
          </p:cNvPicPr>
          <p:nvPr>
            <p:ph type="pic" sz="quarter" idx="17"/>
          </p:nvPr>
        </p:nvPicPr>
        <p:blipFill rotWithShape="1">
          <a:blip r:embed="rId4" cstate="print">
            <a:extLst>
              <a:ext uri="{28A0092B-C50C-407E-A947-70E740481C1C}">
                <a14:useLocalDpi xmlns:a14="http://schemas.microsoft.com/office/drawing/2010/main" val="0"/>
              </a:ext>
            </a:extLst>
          </a:blip>
          <a:srcRect/>
          <a:stretch/>
        </p:blipFill>
        <p:spPr>
          <a:xfrm>
            <a:off x="1347761" y="4473116"/>
            <a:ext cx="2499003" cy="1980220"/>
          </a:xfrm>
        </p:spPr>
      </p:pic>
      <p:sp>
        <p:nvSpPr>
          <p:cNvPr id="8" name="Title 7"/>
          <p:cNvSpPr>
            <a:spLocks noGrp="1"/>
          </p:cNvSpPr>
          <p:nvPr>
            <p:ph type="title"/>
          </p:nvPr>
        </p:nvSpPr>
        <p:spPr/>
        <p:txBody>
          <a:bodyPr/>
          <a:lstStyle/>
          <a:p>
            <a:pPr algn="l"/>
            <a:r>
              <a:rPr lang="en-GB" dirty="0">
                <a:solidFill>
                  <a:schemeClr val="bg1"/>
                </a:solidFill>
              </a:rPr>
              <a:t>What is an engineer?</a:t>
            </a:r>
          </a:p>
        </p:txBody>
      </p:sp>
      <p:sp>
        <p:nvSpPr>
          <p:cNvPr id="9" name="Text Placeholder 8"/>
          <p:cNvSpPr>
            <a:spLocks noGrp="1"/>
          </p:cNvSpPr>
          <p:nvPr>
            <p:ph type="body" sz="quarter" idx="19"/>
          </p:nvPr>
        </p:nvSpPr>
        <p:spPr/>
        <p:txBody>
          <a:bodyPr/>
          <a:lstStyle/>
          <a:p>
            <a:r>
              <a:rPr lang="en-GB" dirty="0"/>
              <a:t>Take an idea and turn it into reality</a:t>
            </a:r>
          </a:p>
          <a:p>
            <a:r>
              <a:rPr lang="en-GB" dirty="0"/>
              <a:t>Use their creativity to find simple solutions to difficult problems</a:t>
            </a:r>
          </a:p>
          <a:p>
            <a:r>
              <a:rPr lang="en-GB" dirty="0"/>
              <a:t>Work as part of a team</a:t>
            </a:r>
          </a:p>
        </p:txBody>
      </p:sp>
      <p:sp>
        <p:nvSpPr>
          <p:cNvPr id="3" name="Text Placeholder 2"/>
          <p:cNvSpPr>
            <a:spLocks noGrp="1"/>
          </p:cNvSpPr>
          <p:nvPr>
            <p:ph type="body" sz="quarter" idx="21"/>
          </p:nvPr>
        </p:nvSpPr>
        <p:spPr/>
        <p:txBody>
          <a:bodyPr/>
          <a:lstStyle/>
          <a:p>
            <a:r>
              <a:rPr lang="en-GB" dirty="0"/>
              <a:t>Engineers:</a:t>
            </a:r>
          </a:p>
        </p:txBody>
      </p:sp>
      <p:pic>
        <p:nvPicPr>
          <p:cNvPr id="19" name="Picture Placeholder 18">
            <a:hlinkClick r:id="rId5"/>
          </p:cNvPr>
          <p:cNvPicPr>
            <a:picLocks noGrp="1" noChangeAspect="1"/>
          </p:cNvPicPr>
          <p:nvPr>
            <p:ph type="pic" sz="quarter" idx="12"/>
          </p:nvPr>
        </p:nvPicPr>
        <p:blipFill>
          <a:blip r:embed="rId6" cstate="print">
            <a:extLst>
              <a:ext uri="{28A0092B-C50C-407E-A947-70E740481C1C}">
                <a14:useLocalDpi xmlns:a14="http://schemas.microsoft.com/office/drawing/2010/main" val="0"/>
              </a:ext>
            </a:extLst>
          </a:blip>
          <a:srcRect/>
          <a:stretch>
            <a:fillRect/>
          </a:stretch>
        </p:blipFill>
        <p:spPr/>
      </p:pic>
      <p:sp>
        <p:nvSpPr>
          <p:cNvPr id="5" name="Text Placeholder 4"/>
          <p:cNvSpPr>
            <a:spLocks noGrp="1"/>
          </p:cNvSpPr>
          <p:nvPr>
            <p:ph type="body" sz="quarter" idx="22"/>
          </p:nvPr>
        </p:nvSpPr>
        <p:spPr>
          <a:xfrm rot="21339499">
            <a:off x="6180772" y="1464963"/>
            <a:ext cx="2988962" cy="1245273"/>
          </a:xfrm>
        </p:spPr>
        <p:txBody>
          <a:bodyPr/>
          <a:lstStyle/>
          <a:p>
            <a:r>
              <a:rPr lang="en-GB" sz="1600" dirty="0"/>
              <a:t>Engineers use science (especially physics) and maths in a practical and creative way</a:t>
            </a:r>
          </a:p>
        </p:txBody>
      </p:sp>
      <p:sp>
        <p:nvSpPr>
          <p:cNvPr id="6" name="Text Placeholder 5"/>
          <p:cNvSpPr>
            <a:spLocks noGrp="1"/>
          </p:cNvSpPr>
          <p:nvPr>
            <p:ph type="body" sz="quarter" idx="23"/>
          </p:nvPr>
        </p:nvSpPr>
        <p:spPr>
          <a:xfrm rot="21431506">
            <a:off x="8096636" y="2258575"/>
            <a:ext cx="3049347" cy="1133890"/>
          </a:xfrm>
        </p:spPr>
        <p:txBody>
          <a:bodyPr/>
          <a:lstStyle/>
          <a:p>
            <a:r>
              <a:rPr lang="en-GB" sz="1600" dirty="0"/>
              <a:t>Engineers use their knowledge and skills to make things work, improve things and to solve problems</a:t>
            </a:r>
          </a:p>
        </p:txBody>
      </p:sp>
      <p:sp>
        <p:nvSpPr>
          <p:cNvPr id="10" name="Text Placeholder 9"/>
          <p:cNvSpPr>
            <a:spLocks noGrp="1"/>
          </p:cNvSpPr>
          <p:nvPr>
            <p:ph type="body" sz="quarter" idx="24"/>
          </p:nvPr>
        </p:nvSpPr>
        <p:spPr>
          <a:xfrm rot="21437700">
            <a:off x="6112070" y="2991597"/>
            <a:ext cx="2102110" cy="820019"/>
          </a:xfrm>
        </p:spPr>
        <p:txBody>
          <a:bodyPr/>
          <a:lstStyle/>
          <a:p>
            <a:r>
              <a:rPr lang="en-GB" sz="1600" dirty="0"/>
              <a:t>Engineers make a difference to the world</a:t>
            </a:r>
          </a:p>
        </p:txBody>
      </p:sp>
      <p:pic>
        <p:nvPicPr>
          <p:cNvPr id="13" name="Picture 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6959688">
            <a:off x="11152318" y="5540107"/>
            <a:ext cx="1151598" cy="671380"/>
          </a:xfrm>
          <a:prstGeom prst="rect">
            <a:avLst/>
          </a:prstGeom>
        </p:spPr>
      </p:pic>
      <p:pic>
        <p:nvPicPr>
          <p:cNvPr id="14" name="Picture 1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977640">
            <a:off x="5520201" y="1963552"/>
            <a:ext cx="1151598" cy="671380"/>
          </a:xfrm>
          <a:prstGeom prst="rect">
            <a:avLst/>
          </a:prstGeom>
        </p:spPr>
      </p:pic>
      <p:sp>
        <p:nvSpPr>
          <p:cNvPr id="4" name="Text Placeholder 3"/>
          <p:cNvSpPr>
            <a:spLocks noGrp="1"/>
          </p:cNvSpPr>
          <p:nvPr>
            <p:ph type="body" sz="quarter" idx="16"/>
          </p:nvPr>
        </p:nvSpPr>
        <p:spPr>
          <a:xfrm rot="21012461">
            <a:off x="767482" y="1644668"/>
            <a:ext cx="1160558" cy="341632"/>
          </a:xfrm>
        </p:spPr>
        <p:txBody>
          <a:bodyPr/>
          <a:lstStyle/>
          <a:p>
            <a:r>
              <a:rPr lang="en-GB" dirty="0"/>
              <a:t>Yasmin</a:t>
            </a:r>
          </a:p>
        </p:txBody>
      </p:sp>
      <p:sp>
        <p:nvSpPr>
          <p:cNvPr id="16" name="Text Placeholder 3"/>
          <p:cNvSpPr>
            <a:spLocks noGrp="1"/>
          </p:cNvSpPr>
          <p:nvPr>
            <p:ph type="body" sz="quarter" idx="16"/>
          </p:nvPr>
        </p:nvSpPr>
        <p:spPr>
          <a:xfrm rot="21012461">
            <a:off x="767483" y="4186635"/>
            <a:ext cx="1160558" cy="341632"/>
          </a:xfrm>
        </p:spPr>
        <p:txBody>
          <a:bodyPr/>
          <a:lstStyle/>
          <a:p>
            <a:r>
              <a:rPr lang="en-GB" dirty="0"/>
              <a:t>Drew</a:t>
            </a:r>
          </a:p>
        </p:txBody>
      </p:sp>
    </p:spTree>
    <p:extLst>
      <p:ext uri="{BB962C8B-B14F-4D97-AF65-F5344CB8AC3E}">
        <p14:creationId xmlns:p14="http://schemas.microsoft.com/office/powerpoint/2010/main" val="486659518"/>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a:solidFill>
                  <a:schemeClr val="bg1"/>
                </a:solidFill>
              </a:rPr>
              <a:t>Engineering is everywhere – </a:t>
            </a:r>
            <a:br>
              <a:rPr lang="en-GB">
                <a:solidFill>
                  <a:schemeClr val="bg1"/>
                </a:solidFill>
              </a:rPr>
            </a:br>
            <a:r>
              <a:rPr lang="en-GB">
                <a:solidFill>
                  <a:schemeClr val="bg1"/>
                </a:solidFill>
              </a:rPr>
              <a:t>in places you might not think…..</a:t>
            </a:r>
            <a:endParaRPr lang="en-GB" dirty="0">
              <a:solidFill>
                <a:schemeClr val="bg1"/>
              </a:solidFill>
            </a:endParaRPr>
          </a:p>
        </p:txBody>
      </p:sp>
      <p:pic>
        <p:nvPicPr>
          <p:cNvPr id="3" name="Content Placeholder 2"/>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2946085" y="1873250"/>
            <a:ext cx="6299830" cy="4184650"/>
          </a:xfrm>
        </p:spPr>
      </p:pic>
      <p:sp>
        <p:nvSpPr>
          <p:cNvPr id="11" name="Text Placeholder 10"/>
          <p:cNvSpPr>
            <a:spLocks noGrp="1"/>
          </p:cNvSpPr>
          <p:nvPr>
            <p:ph type="body" sz="quarter" idx="16"/>
          </p:nvPr>
        </p:nvSpPr>
        <p:spPr>
          <a:xfrm rot="21144612">
            <a:off x="1539223" y="1638320"/>
            <a:ext cx="4007355" cy="707011"/>
          </a:xfrm>
        </p:spPr>
        <p:txBody>
          <a:bodyPr/>
          <a:lstStyle/>
          <a:p>
            <a:r>
              <a:rPr lang="en-US" sz="2000" dirty="0"/>
              <a:t>Developing the apps and computer games of the future</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7" name="Group 6"/>
          <p:cNvGrpSpPr/>
          <p:nvPr/>
        </p:nvGrpSpPr>
        <p:grpSpPr>
          <a:xfrm>
            <a:off x="247355" y="6237312"/>
            <a:ext cx="2005528" cy="476672"/>
            <a:chOff x="247355" y="6237312"/>
            <a:chExt cx="2005528" cy="476672"/>
          </a:xfrm>
        </p:grpSpPr>
        <p:pic>
          <p:nvPicPr>
            <p:cNvPr id="9" name="Picture 8">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0" name="TextBox 9">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757295199"/>
      </p:ext>
    </p:extLst>
  </p:cSld>
  <p:clrMapOvr>
    <a:masterClrMapping/>
  </p:clrMapOvr>
  <mc:AlternateContent xmlns:mc="http://schemas.openxmlformats.org/markup-compatibility/2006" xmlns:p14="http://schemas.microsoft.com/office/powerpoint/2010/main">
    <mc:Choice Requires="p14">
      <p:transition spd="med" p14:dur="700" advTm="8000">
        <p:fade/>
      </p:transition>
    </mc:Choice>
    <mc:Fallback xmlns="">
      <p:transition spd="med" advTm="8000">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p>
        </p:txBody>
      </p:sp>
      <p:pic>
        <p:nvPicPr>
          <p:cNvPr id="3" name="Content Placeholder 2"/>
          <p:cNvPicPr>
            <a:picLocks noGrp="1" noChangeAspect="1"/>
          </p:cNvPicPr>
          <p:nvPr>
            <p:ph sz="quarter" idx="10"/>
          </p:nvPr>
        </p:nvPicPr>
        <p:blipFill>
          <a:blip r:embed="rId3" cstate="print">
            <a:extLst>
              <a:ext uri="{28A0092B-C50C-407E-A947-70E740481C1C}">
                <a14:useLocalDpi xmlns:a14="http://schemas.microsoft.com/office/drawing/2010/main" val="0"/>
              </a:ext>
            </a:extLst>
          </a:blip>
          <a:stretch>
            <a:fillRect/>
          </a:stretch>
        </p:blipFill>
        <p:spPr>
          <a:xfrm>
            <a:off x="3469685" y="1873250"/>
            <a:ext cx="5252629" cy="4184650"/>
          </a:xfrm>
        </p:spPr>
      </p:pic>
      <p:sp>
        <p:nvSpPr>
          <p:cNvPr id="7" name="Text Placeholder 6"/>
          <p:cNvSpPr>
            <a:spLocks noGrp="1"/>
          </p:cNvSpPr>
          <p:nvPr>
            <p:ph type="body" sz="quarter" idx="16"/>
          </p:nvPr>
        </p:nvSpPr>
        <p:spPr>
          <a:xfrm rot="21143507">
            <a:off x="2446821" y="1634574"/>
            <a:ext cx="3473635" cy="646331"/>
          </a:xfrm>
        </p:spPr>
        <p:txBody>
          <a:bodyPr/>
          <a:lstStyle/>
          <a:p>
            <a:r>
              <a:rPr lang="en-US" sz="2000"/>
              <a:t>Making better, greener, safer transport</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412520765"/>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dirty="0">
                <a:solidFill>
                  <a:schemeClr val="bg1"/>
                </a:solidFill>
              </a:rPr>
              <a:t>Engineering is everywhere- </a:t>
            </a:r>
            <a:br>
              <a:rPr lang="en-GB" dirty="0">
                <a:solidFill>
                  <a:schemeClr val="bg1"/>
                </a:solidFill>
              </a:rPr>
            </a:br>
            <a:r>
              <a:rPr lang="en-GB" dirty="0">
                <a:solidFill>
                  <a:schemeClr val="bg1"/>
                </a:solidFill>
              </a:rPr>
              <a:t>in places you might not think…..</a:t>
            </a:r>
          </a:p>
        </p:txBody>
      </p:sp>
      <p:pic>
        <p:nvPicPr>
          <p:cNvPr id="3" name="Content Placeholder 2"/>
          <p:cNvPicPr>
            <a:picLocks noGrp="1" noChangeAspect="1"/>
          </p:cNvPicPr>
          <p:nvPr>
            <p:ph sz="quarter" idx="10"/>
          </p:nvPr>
        </p:nvPicPr>
        <p:blipFill>
          <a:blip r:embed="rId3">
            <a:extLst>
              <a:ext uri="{28A0092B-C50C-407E-A947-70E740481C1C}">
                <a14:useLocalDpi xmlns:a14="http://schemas.microsoft.com/office/drawing/2010/main" val="0"/>
              </a:ext>
            </a:extLst>
          </a:blip>
          <a:stretch>
            <a:fillRect/>
          </a:stretch>
        </p:blipFill>
        <p:spPr>
          <a:xfrm>
            <a:off x="2667016" y="1874924"/>
            <a:ext cx="6857968" cy="4181302"/>
          </a:xfrm>
        </p:spPr>
      </p:pic>
      <p:sp>
        <p:nvSpPr>
          <p:cNvPr id="7" name="Text Placeholder 6"/>
          <p:cNvSpPr>
            <a:spLocks noGrp="1"/>
          </p:cNvSpPr>
          <p:nvPr>
            <p:ph type="body" sz="quarter" idx="16"/>
          </p:nvPr>
        </p:nvSpPr>
        <p:spPr>
          <a:xfrm rot="21199608">
            <a:off x="1399396" y="1605394"/>
            <a:ext cx="3476997" cy="734827"/>
          </a:xfrm>
        </p:spPr>
        <p:txBody>
          <a:bodyPr/>
          <a:lstStyle/>
          <a:p>
            <a:r>
              <a:rPr lang="en-US" altLang="en-US" sz="2000" kern="0" dirty="0"/>
              <a:t>Minimizing the damage from earthquakes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2128643489"/>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GB">
                <a:solidFill>
                  <a:schemeClr val="bg1"/>
                </a:solidFill>
              </a:rPr>
              <a:t>Engineering is everywhere –</a:t>
            </a:r>
            <a:br>
              <a:rPr lang="en-GB">
                <a:solidFill>
                  <a:schemeClr val="bg1"/>
                </a:solidFill>
              </a:rPr>
            </a:br>
            <a:r>
              <a:rPr lang="en-GB">
                <a:solidFill>
                  <a:schemeClr val="bg1"/>
                </a:solidFill>
              </a:rPr>
              <a:t> in places you might not think…..</a:t>
            </a:r>
            <a:endParaRPr lang="en-GB" dirty="0">
              <a:solidFill>
                <a:schemeClr val="bg1"/>
              </a:solidFill>
            </a:endParaRPr>
          </a:p>
        </p:txBody>
      </p:sp>
      <p:pic>
        <p:nvPicPr>
          <p:cNvPr id="3" name="Content Placeholder 2"/>
          <p:cNvPicPr>
            <a:picLocks noGrp="1" noChangeAspect="1"/>
          </p:cNvPicPr>
          <p:nvPr>
            <p:ph sz="quarter" idx="10"/>
          </p:nvPr>
        </p:nvPicPr>
        <p:blipFill rotWithShape="1">
          <a:blip r:embed="rId3" cstate="print">
            <a:extLst>
              <a:ext uri="{28A0092B-C50C-407E-A947-70E740481C1C}">
                <a14:useLocalDpi xmlns:a14="http://schemas.microsoft.com/office/drawing/2010/main" val="0"/>
              </a:ext>
            </a:extLst>
          </a:blip>
          <a:srcRect/>
          <a:stretch/>
        </p:blipFill>
        <p:spPr>
          <a:xfrm>
            <a:off x="3812976" y="1873250"/>
            <a:ext cx="4716524" cy="4275006"/>
          </a:xfrm>
        </p:spPr>
      </p:pic>
      <p:sp>
        <p:nvSpPr>
          <p:cNvPr id="7" name="Text Placeholder 6"/>
          <p:cNvSpPr>
            <a:spLocks noGrp="1"/>
          </p:cNvSpPr>
          <p:nvPr>
            <p:ph type="body" sz="quarter" idx="16"/>
          </p:nvPr>
        </p:nvSpPr>
        <p:spPr>
          <a:xfrm rot="21247958">
            <a:off x="2196734" y="1661868"/>
            <a:ext cx="4205243" cy="707934"/>
          </a:xfrm>
        </p:spPr>
        <p:txBody>
          <a:bodyPr/>
          <a:lstStyle/>
          <a:p>
            <a:r>
              <a:rPr lang="en-US" sz="2000" dirty="0"/>
              <a:t>Helping everyone in the world access clean drinking water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11234928" y="3785100"/>
            <a:ext cx="597408" cy="35966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510141" y="3785100"/>
            <a:ext cx="597408" cy="359664"/>
          </a:xfrm>
          <a:prstGeom prst="rect">
            <a:avLst/>
          </a:prstGeom>
        </p:spPr>
      </p:pic>
      <p:grpSp>
        <p:nvGrpSpPr>
          <p:cNvPr id="9" name="Group 8"/>
          <p:cNvGrpSpPr/>
          <p:nvPr/>
        </p:nvGrpSpPr>
        <p:grpSpPr>
          <a:xfrm>
            <a:off x="247355" y="6237312"/>
            <a:ext cx="2005528" cy="476672"/>
            <a:chOff x="247355" y="6237312"/>
            <a:chExt cx="2005528" cy="476672"/>
          </a:xfrm>
        </p:grpSpPr>
        <p:pic>
          <p:nvPicPr>
            <p:cNvPr id="10" name="Picture 9">
              <a:hlinkClick r:id="rId5" action="ppaction://hlinksldjump"/>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21183571" flipH="1">
              <a:off x="247355" y="6314197"/>
              <a:ext cx="507819" cy="216449"/>
            </a:xfrm>
            <a:prstGeom prst="rect">
              <a:avLst/>
            </a:prstGeom>
          </p:spPr>
        </p:pic>
        <p:sp>
          <p:nvSpPr>
            <p:cNvPr id="11" name="TextBox 10">
              <a:hlinkClick r:id="rId7" action="ppaction://hlinksldjump"/>
            </p:cNvPr>
            <p:cNvSpPr txBox="1"/>
            <p:nvPr/>
          </p:nvSpPr>
          <p:spPr>
            <a:xfrm>
              <a:off x="788603" y="6237312"/>
              <a:ext cx="1464280" cy="476672"/>
            </a:xfrm>
            <a:prstGeom prst="rect">
              <a:avLst/>
            </a:prstGeom>
            <a:noFill/>
          </p:spPr>
          <p:txBody>
            <a:bodyPr wrap="none" rtlCol="0">
              <a:noAutofit/>
            </a:bodyPr>
            <a:lstStyle/>
            <a:p>
              <a:r>
                <a:rPr lang="en-US" sz="2000" b="1">
                  <a:solidFill>
                    <a:srgbClr val="ED6936"/>
                  </a:solidFill>
                </a:rPr>
                <a:t>Back</a:t>
              </a:r>
              <a:endParaRPr lang="en-US" sz="2000" b="1" dirty="0" err="1">
                <a:solidFill>
                  <a:srgbClr val="ED6936"/>
                </a:solidFill>
              </a:endParaRPr>
            </a:p>
          </p:txBody>
        </p:sp>
      </p:grpSp>
    </p:spTree>
    <p:extLst>
      <p:ext uri="{BB962C8B-B14F-4D97-AF65-F5344CB8AC3E}">
        <p14:creationId xmlns:p14="http://schemas.microsoft.com/office/powerpoint/2010/main" val="619360529"/>
      </p:ext>
    </p:extLst>
  </p:cSld>
  <p:clrMapOvr>
    <a:masterClrMapping/>
  </p:clrMapOvr>
  <mc:AlternateContent xmlns:mc="http://schemas.openxmlformats.org/markup-compatibility/2006" xmlns:p14="http://schemas.microsoft.com/office/powerpoint/2010/main">
    <mc:Choice Requires="p14">
      <p:transition spd="med" p14:dur="700" advTm="11000">
        <p:fade/>
      </p:transition>
    </mc:Choice>
    <mc:Fallback xmlns="">
      <p:transition spd="med" advTm="11000">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49"/>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Tomorrow's Engineers">
      <a:dk1>
        <a:sysClr val="windowText" lastClr="000000"/>
      </a:dk1>
      <a:lt1>
        <a:sysClr val="window" lastClr="FFFFFF"/>
      </a:lt1>
      <a:dk2>
        <a:srgbClr val="44546A"/>
      </a:dk2>
      <a:lt2>
        <a:srgbClr val="E7E6E6"/>
      </a:lt2>
      <a:accent1>
        <a:srgbClr val="5D4B78"/>
      </a:accent1>
      <a:accent2>
        <a:srgbClr val="3D6D45"/>
      </a:accent2>
      <a:accent3>
        <a:srgbClr val="4A0F37"/>
      </a:accent3>
      <a:accent4>
        <a:srgbClr val="BFBFBF"/>
      </a:accent4>
      <a:accent5>
        <a:srgbClr val="267184"/>
      </a:accent5>
      <a:accent6>
        <a:srgbClr val="ED7D31"/>
      </a:accent6>
      <a:hlink>
        <a:srgbClr val="0563C1"/>
      </a:hlink>
      <a:folHlink>
        <a:srgbClr val="954F72"/>
      </a:folHlink>
    </a:clrScheme>
    <a:fontScheme name="Tomorrow's Engineer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85725">
          <a:solidFill>
            <a:schemeClr val="bg1"/>
          </a:solidFill>
        </a:ln>
      </a:spPr>
      <a:bodyPr rtlCol="0" anchor="ctr"/>
      <a:lstStyle>
        <a:defPPr algn="ctr">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pPr>
      <a:bodyPr/>
      <a:lstStyle/>
      <a:style>
        <a:lnRef idx="1">
          <a:schemeClr val="accent1"/>
        </a:lnRef>
        <a:fillRef idx="0">
          <a:schemeClr val="accent1"/>
        </a:fillRef>
        <a:effectRef idx="0">
          <a:schemeClr val="accent1"/>
        </a:effectRef>
        <a:fontRef idx="minor">
          <a:schemeClr val="tx1"/>
        </a:fontRef>
      </a:style>
    </a:lnDef>
    <a:txDef>
      <a:spPr>
        <a:noFill/>
      </a:spPr>
      <a:bodyPr wrap="none" rtlCol="0">
        <a:noAutofit/>
      </a:bodyPr>
      <a:lstStyle>
        <a:defPPr>
          <a:defRPr sz="16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TotalTime>
  <Words>2341</Words>
  <Application>Microsoft Macintosh PowerPoint</Application>
  <PresentationFormat>Widescreen</PresentationFormat>
  <Paragraphs>309</Paragraphs>
  <Slides>49</Slides>
  <Notes>48</Notes>
  <HiddenSlides>12</HiddenSlides>
  <MMClips>0</MMClips>
  <ScaleCrop>false</ScaleCrop>
  <HeadingPairs>
    <vt:vector size="8" baseType="variant">
      <vt:variant>
        <vt:lpstr>Fonts Used</vt:lpstr>
      </vt:variant>
      <vt:variant>
        <vt:i4>4</vt:i4>
      </vt:variant>
      <vt:variant>
        <vt:lpstr>Theme</vt:lpstr>
      </vt:variant>
      <vt:variant>
        <vt:i4>1</vt:i4>
      </vt:variant>
      <vt:variant>
        <vt:lpstr>Slide Titles</vt:lpstr>
      </vt:variant>
      <vt:variant>
        <vt:i4>49</vt:i4>
      </vt:variant>
      <vt:variant>
        <vt:lpstr>Custom Shows</vt:lpstr>
      </vt:variant>
      <vt:variant>
        <vt:i4>2</vt:i4>
      </vt:variant>
    </vt:vector>
  </HeadingPairs>
  <TitlesOfParts>
    <vt:vector size="56" baseType="lpstr">
      <vt:lpstr>Calibri</vt:lpstr>
      <vt:lpstr>Sketch Block</vt:lpstr>
      <vt:lpstr>Sketch Block Bold</vt:lpstr>
      <vt:lpstr>Arial</vt:lpstr>
      <vt:lpstr>Office Theme</vt:lpstr>
      <vt:lpstr>Make a Difference – be an Engineer</vt:lpstr>
      <vt:lpstr>Make a Difference – be an Engineer</vt:lpstr>
      <vt:lpstr>Make a Difference – be an Engineer</vt:lpstr>
      <vt:lpstr>What is engineering?</vt:lpstr>
      <vt:lpstr>What is an engineer?</vt:lpstr>
      <vt:lpstr>Engineering is everywhere –  in places you might not think…..</vt:lpstr>
      <vt:lpstr>Engineering is everywhere - in places you might not think…..</vt:lpstr>
      <vt:lpstr>Engineering is everywhere-  in places you might not think…..</vt:lpstr>
      <vt:lpstr>Engineering is everywhere –  in places you might not think…..</vt:lpstr>
      <vt:lpstr>Engineering is everywhere – in places you might not think…..</vt:lpstr>
      <vt:lpstr>Engineering is everywhere – in places you might not think…..</vt:lpstr>
      <vt:lpstr>Engineering is everywhere – in places you might not think…..</vt:lpstr>
      <vt:lpstr>Engineering is everywhere – in places you might not think…..</vt:lpstr>
      <vt:lpstr>Engineering is everywhere – in places you might not think…..</vt:lpstr>
      <vt:lpstr>Engineering is everywhere – in places you might not think…..</vt:lpstr>
      <vt:lpstr>Engineering is everywhere-  in places you might not think…..</vt:lpstr>
      <vt:lpstr>Real engineers</vt:lpstr>
      <vt:lpstr>Maintenance Assistant Team Leader</vt:lpstr>
      <vt:lpstr>Senior Design Engineer</vt:lpstr>
      <vt:lpstr>Manufacturing engineer</vt:lpstr>
      <vt:lpstr>Rehabilitation Engineer</vt:lpstr>
      <vt:lpstr>Sports Engineer</vt:lpstr>
      <vt:lpstr>Electrical Maintenance Technician</vt:lpstr>
      <vt:lpstr>Petroleum Engineer</vt:lpstr>
      <vt:lpstr>Operations Engineer</vt:lpstr>
      <vt:lpstr>Senior Manager of Energy &amp; Initiatives</vt:lpstr>
      <vt:lpstr>Mechanical Building Services Engineer</vt:lpstr>
      <vt:lpstr>Traffic Control Engineer</vt:lpstr>
      <vt:lpstr>Section Supervisor, Network Rail</vt:lpstr>
      <vt:lpstr>About me</vt:lpstr>
      <vt:lpstr>We need you!</vt:lpstr>
      <vt:lpstr>Engineers are paid well</vt:lpstr>
      <vt:lpstr>Where will the jobs be  in 10 years time?</vt:lpstr>
      <vt:lpstr>Where will the jobs be  in 10 years time?</vt:lpstr>
      <vt:lpstr>Where will the jobs be  in 10 years time?</vt:lpstr>
      <vt:lpstr>Where will the jobs be  in 10 years time?</vt:lpstr>
      <vt:lpstr>Where will the jobs be  in 10 years time?</vt:lpstr>
      <vt:lpstr>Where will the jobs be  in 10 years time?</vt:lpstr>
      <vt:lpstr>Where will the jobs be  in 10 years time?</vt:lpstr>
      <vt:lpstr>Where will the jobs be  in 10 years time?</vt:lpstr>
      <vt:lpstr>Where will the jobs be  in 10 years time?</vt:lpstr>
      <vt:lpstr>Where will the jobs be  in 10 years time?</vt:lpstr>
      <vt:lpstr>Routes into engineering</vt:lpstr>
      <vt:lpstr>Routes into engineering</vt:lpstr>
      <vt:lpstr>Look out for these…..</vt:lpstr>
      <vt:lpstr>Get your parents involved</vt:lpstr>
      <vt:lpstr>Tomorrow’s Engineers website</vt:lpstr>
      <vt:lpstr>Be inspired</vt:lpstr>
      <vt:lpstr>Any questions?</vt:lpstr>
      <vt:lpstr>intro</vt:lpstr>
      <vt:lpstr>body</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Deepica Stephen</dc:creator>
  <cp:lastModifiedBy>Mrs Clark</cp:lastModifiedBy>
  <cp:revision>263</cp:revision>
  <cp:lastPrinted>2016-03-09T16:50:44Z</cp:lastPrinted>
  <dcterms:created xsi:type="dcterms:W3CDTF">2016-03-01T11:59:17Z</dcterms:created>
  <dcterms:modified xsi:type="dcterms:W3CDTF">2017-10-01T13:01:54Z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63E3BAC1-8158-46F9-BE45-CF5E3B3E52DF</vt:lpwstr>
  </property>
  <property fmtid="{D5CDD505-2E9C-101B-9397-08002B2CF9AE}" pid="3" name="ArticulatePath">
    <vt:lpwstr>make-a-difference-be-an-engineer</vt:lpwstr>
  </property>
</Properties>
</file>